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a72e8ad3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a72e8ad3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a72e8ad3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a72e8ad3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a72e8ad3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a72e8ad3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highlight>
                  <a:srgbClr val="3D85C6"/>
                </a:highlight>
                <a:latin typeface="Arial"/>
                <a:ea typeface="Arial"/>
                <a:cs typeface="Arial"/>
                <a:sym typeface="Arial"/>
              </a:rPr>
              <a:t>Test cases Execution status</a:t>
            </a:r>
            <a:endParaRPr sz="3600"/>
          </a:p>
        </p:txBody>
      </p:sp>
      <p:pic>
        <p:nvPicPr>
          <p:cNvPr id="141" name="Google Shape;141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475" y="1537950"/>
            <a:ext cx="5982501" cy="31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highlight>
                  <a:srgbClr val="3D85C6"/>
                </a:highlight>
                <a:latin typeface="Arial"/>
                <a:ea typeface="Arial"/>
                <a:cs typeface="Arial"/>
                <a:sym typeface="Arial"/>
              </a:rPr>
              <a:t>Defect analysis per severity</a:t>
            </a:r>
            <a:endParaRPr sz="3600"/>
          </a:p>
        </p:txBody>
      </p:sp>
      <p:pic>
        <p:nvPicPr>
          <p:cNvPr id="147" name="Google Shape;147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350" y="1551443"/>
            <a:ext cx="5031863" cy="31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highlight>
                  <a:srgbClr val="3D85C6"/>
                </a:highlight>
                <a:latin typeface="Arial"/>
                <a:ea typeface="Arial"/>
                <a:cs typeface="Arial"/>
                <a:sym typeface="Arial"/>
              </a:rPr>
              <a:t>Defect analysis per periority</a:t>
            </a:r>
            <a:endParaRPr sz="3600"/>
          </a:p>
        </p:txBody>
      </p:sp>
      <p:pic>
        <p:nvPicPr>
          <p:cNvPr id="153" name="Google Shape;153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225" y="1574500"/>
            <a:ext cx="5003625" cy="30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