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29LT Azer Medium" charset="1" panose="00000500000000000000"/>
      <p:regular r:id="rId12"/>
    </p:embeddedFont>
    <p:embeddedFont>
      <p:font typeface="29LT Azer" charset="1" panose="00000500000000000000"/>
      <p:regular r:id="rId13"/>
    </p:embeddedFont>
    <p:embeddedFont>
      <p:font typeface="29LT Azer Bold" charset="1" panose="00000600000000000000"/>
      <p:regular r:id="rId14"/>
    </p:embeddedFont>
    <p:embeddedFont>
      <p:font typeface="Iran Nastaliq" charset="1" panose="0202050500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6.png" Type="http://schemas.openxmlformats.org/officeDocument/2006/relationships/image"/><Relationship Id="rId15" Target="../media/image7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29967" y="5688141"/>
            <a:ext cx="2360542" cy="1182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79"/>
              </a:lnSpc>
              <a:spcBef>
                <a:spcPct val="0"/>
              </a:spcBef>
            </a:pPr>
            <a:r>
              <a:rPr lang="en-US" b="true" sz="6842">
                <a:solidFill>
                  <a:srgbClr val="66A56F"/>
                </a:solidFill>
                <a:latin typeface="29LT Azer Medium"/>
                <a:ea typeface="29LT Azer Medium"/>
                <a:cs typeface="29LT Azer Medium"/>
                <a:sym typeface="29LT Azer Medium"/>
              </a:rPr>
              <a:t>NajmAI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82740" y="1895674"/>
            <a:ext cx="3454997" cy="3777463"/>
          </a:xfrm>
          <a:custGeom>
            <a:avLst/>
            <a:gdLst/>
            <a:ahLst/>
            <a:cxnLst/>
            <a:rect r="r" b="b" t="t" l="l"/>
            <a:pathLst>
              <a:path h="3777463" w="3454997">
                <a:moveTo>
                  <a:pt x="0" y="0"/>
                </a:moveTo>
                <a:lnTo>
                  <a:pt x="3454996" y="0"/>
                </a:lnTo>
                <a:lnTo>
                  <a:pt x="3454996" y="3777463"/>
                </a:lnTo>
                <a:lnTo>
                  <a:pt x="0" y="37774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135" t="-16565" r="-66579" b="-6491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74145" y="6806895"/>
            <a:ext cx="3672185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B3745"/>
                </a:solidFill>
                <a:latin typeface="29LT Azer"/>
                <a:ea typeface="29LT Azer"/>
                <a:cs typeface="29LT Azer"/>
                <a:sym typeface="29LT Azer"/>
              </a:rPr>
              <a:t>Fast. Efficient. AI-Powered.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0920" y="7731760"/>
            <a:ext cx="2538636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324E5D"/>
                </a:solidFill>
                <a:latin typeface="29LT Azer Bold"/>
                <a:ea typeface="29LT Azer Bold"/>
                <a:cs typeface="29LT Azer Bold"/>
                <a:sym typeface="29LT Azer Bold"/>
              </a:rPr>
              <a:t>Team Members: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779C7D"/>
                </a:solidFill>
                <a:latin typeface="29LT Azer"/>
                <a:ea typeface="29LT Azer"/>
                <a:cs typeface="29LT Azer"/>
                <a:sym typeface="29LT Azer"/>
              </a:rPr>
              <a:t>Doaa Zainaddin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779C7D"/>
                </a:solidFill>
                <a:latin typeface="29LT Azer"/>
                <a:ea typeface="29LT Azer"/>
                <a:cs typeface="29LT Azer"/>
                <a:sym typeface="29LT Azer"/>
              </a:rPr>
              <a:t>Raya Almohaimeed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71944" y="1966426"/>
            <a:ext cx="6148356" cy="6354148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99" t="-9157" r="-21830" b="-881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57865" y="4101508"/>
            <a:ext cx="549898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b="true" sz="9000">
                <a:solidFill>
                  <a:srgbClr val="66A56F"/>
                </a:solidFill>
                <a:latin typeface="29LT Azer Medium"/>
                <a:ea typeface="29LT Azer Medium"/>
                <a:cs typeface="29LT Azer Medium"/>
                <a:sym typeface="29LT Azer Medium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95979" y="2986634"/>
            <a:ext cx="10292021" cy="123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5"/>
              </a:lnSpc>
              <a:spcBef>
                <a:spcPct val="0"/>
              </a:spcBef>
            </a:pPr>
            <a:r>
              <a:rPr lang="en-US" b="true" sz="8104">
                <a:solidFill>
                  <a:srgbClr val="324E5D"/>
                </a:solidFill>
                <a:latin typeface="29LT Azer Medium"/>
                <a:ea typeface="29LT Azer Medium"/>
                <a:cs typeface="29LT Azer Medium"/>
                <a:sym typeface="29LT Azer Medium"/>
              </a:rPr>
              <a:t>Mission of NajmAI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8467329" y="-2593257"/>
            <a:ext cx="15822710" cy="15822710"/>
          </a:xfrm>
          <a:custGeom>
            <a:avLst/>
            <a:gdLst/>
            <a:ahLst/>
            <a:cxnLst/>
            <a:rect r="r" b="b" t="t" l="l"/>
            <a:pathLst>
              <a:path h="15822710" w="15822710">
                <a:moveTo>
                  <a:pt x="0" y="0"/>
                </a:moveTo>
                <a:lnTo>
                  <a:pt x="15822709" y="0"/>
                </a:lnTo>
                <a:lnTo>
                  <a:pt x="15822709" y="15822710"/>
                </a:lnTo>
                <a:lnTo>
                  <a:pt x="0" y="1582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886621"/>
            <a:ext cx="3250529" cy="3759400"/>
          </a:xfrm>
          <a:custGeom>
            <a:avLst/>
            <a:gdLst/>
            <a:ahLst/>
            <a:cxnLst/>
            <a:rect r="r" b="b" t="t" l="l"/>
            <a:pathLst>
              <a:path h="3759400" w="3250529">
                <a:moveTo>
                  <a:pt x="0" y="0"/>
                </a:moveTo>
                <a:lnTo>
                  <a:pt x="3250529" y="0"/>
                </a:lnTo>
                <a:lnTo>
                  <a:pt x="3250529" y="3759399"/>
                </a:lnTo>
                <a:lnTo>
                  <a:pt x="0" y="3759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925" t="-6274" r="-60653" b="-5918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74934" y="6074645"/>
            <a:ext cx="1396161" cy="1419967"/>
            <a:chOff x="0" y="0"/>
            <a:chExt cx="1861549" cy="18932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861549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324E5D"/>
                  </a:solidFill>
                  <a:latin typeface="29LT Azer Medium"/>
                  <a:ea typeface="29LT Azer Medium"/>
                  <a:cs typeface="29LT Azer Medium"/>
                  <a:sym typeface="29LT Azer Medium"/>
                </a:rPr>
                <a:t>NajmAI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14593"/>
              <a:ext cx="1861549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995979" y="4542764"/>
            <a:ext cx="9263321" cy="140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66A56F"/>
                </a:solidFill>
                <a:latin typeface="29LT Azer"/>
                <a:ea typeface="29LT Azer"/>
                <a:cs typeface="29LT Azer"/>
                <a:sym typeface="29LT Azer"/>
              </a:rPr>
              <a:t>Quickly and easily resolve accidents</a:t>
            </a:r>
          </a:p>
          <a:p>
            <a:pPr algn="l" marL="777248" indent="-388624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66A56F"/>
                </a:solidFill>
                <a:latin typeface="29LT Azer"/>
                <a:ea typeface="29LT Azer"/>
                <a:cs typeface="29LT Azer"/>
                <a:sym typeface="29LT Azer"/>
              </a:rPr>
              <a:t>Reducing wait times and traffic congestion.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35187" y="1515588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4358" y="17047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35187" y="4232646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24358" y="4421817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35187" y="6946087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24358" y="71352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10812" y="4805196"/>
            <a:ext cx="670457" cy="676608"/>
          </a:xfrm>
          <a:custGeom>
            <a:avLst/>
            <a:gdLst/>
            <a:ahLst/>
            <a:cxnLst/>
            <a:rect r="r" b="b" t="t" l="l"/>
            <a:pathLst>
              <a:path h="676608" w="670457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3959942" y="-1106352"/>
            <a:ext cx="12499704" cy="12499704"/>
            <a:chOff x="0" y="0"/>
            <a:chExt cx="16666272" cy="16666272"/>
          </a:xfrm>
        </p:grpSpPr>
        <p:sp>
          <p:nvSpPr>
            <p:cNvPr name="Freeform 12" id="12"/>
            <p:cNvSpPr/>
            <p:nvPr/>
          </p:nvSpPr>
          <p:spPr>
            <a:xfrm flipH="false" flipV="false" rot="-1200957">
              <a:off x="1832417" y="1832417"/>
              <a:ext cx="13001437" cy="13001437"/>
            </a:xfrm>
            <a:custGeom>
              <a:avLst/>
              <a:gdLst/>
              <a:ahLst/>
              <a:cxnLst/>
              <a:rect r="r" b="b" t="t" l="l"/>
              <a:pathLst>
                <a:path h="13001437" w="13001437">
                  <a:moveTo>
                    <a:pt x="0" y="0"/>
                  </a:moveTo>
                  <a:lnTo>
                    <a:pt x="13001438" y="0"/>
                  </a:lnTo>
                  <a:lnTo>
                    <a:pt x="13001438" y="13001438"/>
                  </a:lnTo>
                  <a:lnTo>
                    <a:pt x="0" y="13001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31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62741" y="1662741"/>
              <a:ext cx="13001437" cy="13001437"/>
            </a:xfrm>
            <a:custGeom>
              <a:avLst/>
              <a:gdLst/>
              <a:ahLst/>
              <a:cxnLst/>
              <a:rect r="r" b="b" t="t" l="l"/>
              <a:pathLst>
                <a:path h="13001437" w="13001437">
                  <a:moveTo>
                    <a:pt x="0" y="0"/>
                  </a:moveTo>
                  <a:lnTo>
                    <a:pt x="13001438" y="0"/>
                  </a:lnTo>
                  <a:lnTo>
                    <a:pt x="13001438" y="13001438"/>
                  </a:lnTo>
                  <a:lnTo>
                    <a:pt x="0" y="13001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654318" y="1800920"/>
            <a:ext cx="4865790" cy="1251043"/>
            <a:chOff x="0" y="0"/>
            <a:chExt cx="6487720" cy="166805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6487720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779C7D"/>
                  </a:solidFill>
                  <a:latin typeface="29LT Azer Medium"/>
                  <a:ea typeface="29LT Azer Medium"/>
                  <a:cs typeface="29LT Azer Medium"/>
                  <a:sym typeface="29LT Azer Medium"/>
                </a:rPr>
                <a:t>Research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72732"/>
              <a:ext cx="6487720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79"/>
                </a:lnSpc>
              </a:pPr>
              <a:r>
                <a:rPr lang="en-US" b="true" sz="3399" strike="noStrike" u="none">
                  <a:solidFill>
                    <a:srgbClr val="82BF8B"/>
                  </a:solidFill>
                  <a:latin typeface="29LT Azer"/>
                  <a:ea typeface="29LT Azer"/>
                  <a:cs typeface="29LT Azer"/>
                  <a:sym typeface="29LT Azer"/>
                </a:rPr>
                <a:t>Regulations of the Traffic Law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654318" y="4266836"/>
            <a:ext cx="4604982" cy="1753328"/>
            <a:chOff x="0" y="0"/>
            <a:chExt cx="6139976" cy="233777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6139976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779C7D"/>
                  </a:solidFill>
                  <a:latin typeface="29LT Azer Medium"/>
                  <a:ea typeface="29LT Azer Medium"/>
                  <a:cs typeface="29LT Azer Medium"/>
                  <a:sym typeface="29LT Azer Medium"/>
                </a:rPr>
                <a:t>Development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06057"/>
              <a:ext cx="6139976" cy="1431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82BF8B"/>
                  </a:solidFill>
                  <a:latin typeface="29LT Azer"/>
                  <a:ea typeface="29LT Azer"/>
                  <a:cs typeface="29LT Azer"/>
                  <a:sym typeface="29LT Azer"/>
                </a:rPr>
                <a:t>RAG</a:t>
              </a:r>
              <a:r>
                <a:rPr lang="en-US" b="true" sz="3399" strike="noStrike" u="none">
                  <a:solidFill>
                    <a:srgbClr val="82BF8B"/>
                  </a:solidFill>
                  <a:latin typeface="29LT Azer"/>
                  <a:ea typeface="29LT Azer"/>
                  <a:cs typeface="29LT Azer"/>
                  <a:sym typeface="29LT Azer"/>
                </a:rPr>
                <a:t> Architecture</a:t>
              </a:r>
            </a:p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82BF8B"/>
                  </a:solidFill>
                  <a:latin typeface="29LT Azer"/>
                  <a:ea typeface="29LT Azer"/>
                  <a:cs typeface="29LT Azer"/>
                  <a:sym typeface="29LT Azer"/>
                </a:rPr>
                <a:t>(Retrieval-Augmented Generation)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73368" y="7356790"/>
            <a:ext cx="3887104" cy="1250408"/>
            <a:chOff x="0" y="0"/>
            <a:chExt cx="5182806" cy="166721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5182806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779C7D"/>
                  </a:solidFill>
                  <a:latin typeface="29LT Azer Medium"/>
                  <a:ea typeface="29LT Azer Medium"/>
                  <a:cs typeface="29LT Azer Medium"/>
                  <a:sym typeface="29LT Azer Medium"/>
                </a:rPr>
                <a:t>Deployment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06057"/>
              <a:ext cx="5182806" cy="761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82BF8B"/>
                  </a:solidFill>
                  <a:latin typeface="29LT Azer"/>
                  <a:ea typeface="29LT Azer"/>
                  <a:cs typeface="29LT Azer"/>
                  <a:sym typeface="29LT Azer"/>
                </a:rPr>
                <a:t>StreamLit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8314" y="4333511"/>
            <a:ext cx="4459362" cy="1816712"/>
            <a:chOff x="0" y="0"/>
            <a:chExt cx="5945815" cy="242228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0"/>
              <a:ext cx="5945815" cy="1513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F4F4F4"/>
                  </a:solidFill>
                  <a:latin typeface="Iran Nastaliq"/>
                  <a:ea typeface="Iran Nastaliq"/>
                  <a:cs typeface="Iran Nastaliq"/>
                  <a:sym typeface="Iran Nastaliq"/>
                </a:rPr>
                <a:t>Development  Journey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714680"/>
              <a:ext cx="5660496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3686" y="-1197670"/>
            <a:ext cx="12920658" cy="12920658"/>
          </a:xfrm>
          <a:custGeom>
            <a:avLst/>
            <a:gdLst/>
            <a:ahLst/>
            <a:cxnLst/>
            <a:rect r="r" b="b" t="t" l="l"/>
            <a:pathLst>
              <a:path h="12920658" w="12920658">
                <a:moveTo>
                  <a:pt x="0" y="0"/>
                </a:moveTo>
                <a:lnTo>
                  <a:pt x="12920659" y="0"/>
                </a:lnTo>
                <a:lnTo>
                  <a:pt x="12920659" y="12920659"/>
                </a:lnTo>
                <a:lnTo>
                  <a:pt x="0" y="1292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43110" y="1831451"/>
            <a:ext cx="7321577" cy="7566638"/>
            <a:chOff x="0" y="0"/>
            <a:chExt cx="6362700" cy="657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6632" t="0" r="-6632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929307" y="4014570"/>
            <a:ext cx="3541300" cy="202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5"/>
              </a:lnSpc>
            </a:pPr>
            <a:r>
              <a:rPr lang="en-US" b="true" sz="11803">
                <a:solidFill>
                  <a:srgbClr val="66A56F"/>
                </a:solidFill>
                <a:latin typeface="29LT Azer Medium"/>
                <a:ea typeface="29LT Azer Medium"/>
                <a:cs typeface="29LT Azer Medium"/>
                <a:sym typeface="29LT Azer Medium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30756" y="4744592"/>
            <a:ext cx="7552502" cy="1182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79"/>
              </a:lnSpc>
              <a:spcBef>
                <a:spcPct val="0"/>
              </a:spcBef>
            </a:pPr>
            <a:r>
              <a:rPr lang="en-US" b="true" sz="6842">
                <a:solidFill>
                  <a:srgbClr val="66A56F"/>
                </a:solidFill>
                <a:latin typeface="29LT Azer Medium"/>
                <a:ea typeface="29LT Azer Medium"/>
                <a:cs typeface="29LT Azer Medium"/>
                <a:sym typeface="29LT Azer Medium"/>
              </a:rPr>
              <a:t>Thank you for listening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98037" y="684773"/>
            <a:ext cx="825592" cy="902647"/>
          </a:xfrm>
          <a:custGeom>
            <a:avLst/>
            <a:gdLst/>
            <a:ahLst/>
            <a:cxnLst/>
            <a:rect r="r" b="b" t="t" l="l"/>
            <a:pathLst>
              <a:path h="902647" w="825592">
                <a:moveTo>
                  <a:pt x="0" y="0"/>
                </a:moveTo>
                <a:lnTo>
                  <a:pt x="825592" y="0"/>
                </a:lnTo>
                <a:lnTo>
                  <a:pt x="825592" y="902647"/>
                </a:lnTo>
                <a:lnTo>
                  <a:pt x="0" y="902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135" t="-16565" r="-66579" b="-6491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761600" y="1725982"/>
            <a:ext cx="995401" cy="1012373"/>
            <a:chOff x="0" y="0"/>
            <a:chExt cx="1327201" cy="134983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327201" cy="55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51"/>
                </a:lnSpc>
                <a:spcBef>
                  <a:spcPct val="0"/>
                </a:spcBef>
              </a:pPr>
              <a:r>
                <a:rPr lang="en-US" b="true" sz="2709">
                  <a:solidFill>
                    <a:srgbClr val="324E5D"/>
                  </a:solidFill>
                  <a:latin typeface="29LT Azer Medium"/>
                  <a:ea typeface="29LT Azer Medium"/>
                  <a:cs typeface="29LT Azer Medium"/>
                  <a:sym typeface="29LT Azer Medium"/>
                </a:rPr>
                <a:t>NajmAI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39891"/>
              <a:ext cx="1327201" cy="409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9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DAGZKfZtfTk</dc:identifier>
  <dcterms:modified xsi:type="dcterms:W3CDTF">2011-08-01T06:04:30Z</dcterms:modified>
  <cp:revision>1</cp:revision>
  <dc:title>Company Profile Presentation</dc:title>
</cp:coreProperties>
</file>