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>
      <p:cViewPr>
        <p:scale>
          <a:sx n="108" d="100"/>
          <a:sy n="108" d="100"/>
        </p:scale>
        <p:origin x="2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50E6-54CD-D0E8-82C2-CFDC0F39C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9295C-97AA-F744-B2C4-DE9219538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B49B-2A29-6ED8-9D62-D3BB4BA3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41C74-9059-2B2F-AA15-A6ACDD3D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AF230-BDA8-4626-4BFE-56412B33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3601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D023-299A-8F7F-D7B0-835E4EE4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FE063-142E-2B87-317D-747313CAE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4FEB-E0A3-7103-F78F-0583D706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6942F-A838-6198-A0E9-8B0A6FD6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7E8-FA1C-5EFE-3F19-F54B690F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1991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0E468-15C4-D29C-49FC-963B04447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92153-6FE8-3DBE-D2CB-FAE719255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0CED9-6D01-B660-2800-6A7FFA18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6358-55C3-B81E-C4CF-910177CE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51FF6-799E-777D-D8AF-644FBC34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2273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6E8E-51FA-6EB1-C94E-697616B6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21F97-83A8-DCD6-787A-BF3C53F24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F0D89-AB67-DCEB-D4D2-76CA14FC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3E7F4-EA14-34E5-1A8F-B17FB0CE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6F27C-90AF-175E-44A6-8A45C492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3356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22DA-E46F-0D22-4D20-C6EF6396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B8EBF-5DAC-4395-177A-EAF46955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0926D-1025-B168-1A0E-E09B1C75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F4098-14E4-0C54-0838-8B2D1A95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DE71B-8A2F-3716-F98C-534605F7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4954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C1D1-4FC0-FF41-3C22-17567815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1337-77B8-C53C-73D5-54724607A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DCDFD-6DB7-640A-5BFA-1992D47CB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1B23D-6A1B-09D0-FBEF-E3E3DE2B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53651-A856-430B-C8EA-934C89AF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CB689-31E4-6AAF-083C-FA904F22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0877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3B6C-4C28-1E53-6624-0FB87A17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B5BBA-7E7B-1CBC-A59B-586BC53A9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583C1-0A29-1079-CC3E-0B24EE36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1A341-FF60-646D-5D39-D1E589349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D4E40-7AB0-D440-26E4-F7F7C9EC1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C11E2-4328-B931-AFC6-5003A928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430F7-6FD1-D4A7-2AC4-AE81701F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938A9-3A3F-28D4-652B-F8E7EE46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804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70F7-B079-7077-B073-B4343931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9042C-102E-1DB9-71B9-DE298F70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3FED9-CC31-A943-6E7C-49D2CAC8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4D1DE-8E83-4FBA-0ADA-9EBFA910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3266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32279-15C1-F69C-9169-9A9A4A25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A47F3-DEA8-923B-74A7-126673CB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A42F1-C1AF-2440-2D9C-097D9AEB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6413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6FE8-6E29-0EAA-E7F7-C159C1B2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F60A-20E3-876F-C3F3-A28E6CEA2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645EA-5610-776D-615F-945900294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249D5-F450-9368-60EA-14B6D904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80FA8-B897-5F40-AF65-377DB67F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9A526-D057-A41E-DC09-64426D5A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1431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C94F-477F-6EB2-8994-C68BC5FE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88A89-C146-3313-16CB-4567EE9DB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241A9-D557-509D-9D1C-DFE3FEA4C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51243-E2DB-0E23-D76F-4C300110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8961E-C6DE-C2A9-682D-332B0D26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C0BB7-9296-AF23-67A0-B216C478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366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CE3DF-81DE-6947-C772-554CDFD3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9FFB-5988-0136-F088-7FA7231BE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F052E-E8BB-8AEC-85CA-9415F9EC9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3B97-8139-526D-AEC1-91F40FDDC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C93EA-4AEC-6A09-37CA-83FE6AE5C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9081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BECCC6-C965-7B76-6D19-C4505511E74B}"/>
              </a:ext>
            </a:extLst>
          </p:cNvPr>
          <p:cNvSpPr txBox="1"/>
          <p:nvPr/>
        </p:nvSpPr>
        <p:spPr>
          <a:xfrm>
            <a:off x="93560" y="2142086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CT/MRI scanner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0C54B-E963-26F5-7191-5D64120B587D}"/>
              </a:ext>
            </a:extLst>
          </p:cNvPr>
          <p:cNvSpPr txBox="1"/>
          <p:nvPr/>
        </p:nvSpPr>
        <p:spPr>
          <a:xfrm>
            <a:off x="2442394" y="2138506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Raw Image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B59EE-406D-589E-47CB-119EDD8631E3}"/>
              </a:ext>
            </a:extLst>
          </p:cNvPr>
          <p:cNvSpPr txBox="1"/>
          <p:nvPr/>
        </p:nvSpPr>
        <p:spPr>
          <a:xfrm>
            <a:off x="2442394" y="2579473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Metadata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C8D784-6170-41FB-8819-8C174615184C}"/>
              </a:ext>
            </a:extLst>
          </p:cNvPr>
          <p:cNvSpPr/>
          <p:nvPr/>
        </p:nvSpPr>
        <p:spPr>
          <a:xfrm>
            <a:off x="2349756" y="1545281"/>
            <a:ext cx="1964648" cy="1501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dirty="0">
                <a:solidFill>
                  <a:schemeClr val="tx1"/>
                </a:solidFill>
                <a:latin typeface=""/>
              </a:rPr>
              <a:t>DICOM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33E749-F029-5063-322D-BF277E876CF6}"/>
              </a:ext>
            </a:extLst>
          </p:cNvPr>
          <p:cNvSpPr txBox="1"/>
          <p:nvPr/>
        </p:nvSpPr>
        <p:spPr>
          <a:xfrm>
            <a:off x="4942703" y="3058851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Anonymization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70EC7E-FFC5-E0D0-E4C3-6454200F0287}"/>
              </a:ext>
            </a:extLst>
          </p:cNvPr>
          <p:cNvSpPr/>
          <p:nvPr/>
        </p:nvSpPr>
        <p:spPr>
          <a:xfrm>
            <a:off x="4807974" y="1545282"/>
            <a:ext cx="4378244" cy="1228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i="1" dirty="0">
                <a:solidFill>
                  <a:schemeClr val="tx1"/>
                </a:solidFill>
                <a:latin typeface=""/>
              </a:rPr>
              <a:t>Synapse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5F162F-6A6F-9394-5F2A-F2ADC65DECD4}"/>
              </a:ext>
            </a:extLst>
          </p:cNvPr>
          <p:cNvSpPr txBox="1"/>
          <p:nvPr/>
        </p:nvSpPr>
        <p:spPr>
          <a:xfrm>
            <a:off x="4942703" y="2138506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Segmentation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BEC52-B843-1E97-4E82-0F1B309AE8B7}"/>
              </a:ext>
            </a:extLst>
          </p:cNvPr>
          <p:cNvSpPr txBox="1"/>
          <p:nvPr/>
        </p:nvSpPr>
        <p:spPr>
          <a:xfrm>
            <a:off x="7005417" y="2134495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3D Model Conversion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79F18D-3467-78EA-6C8E-3A37A8FD7015}"/>
              </a:ext>
            </a:extLst>
          </p:cNvPr>
          <p:cNvSpPr txBox="1"/>
          <p:nvPr/>
        </p:nvSpPr>
        <p:spPr>
          <a:xfrm>
            <a:off x="9821027" y="2140926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Mesh optimization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AF0AC9-25E9-9C40-610A-9B75B72E2F4C}"/>
              </a:ext>
            </a:extLst>
          </p:cNvPr>
          <p:cNvSpPr/>
          <p:nvPr/>
        </p:nvSpPr>
        <p:spPr>
          <a:xfrm>
            <a:off x="9679788" y="1545282"/>
            <a:ext cx="2353962" cy="1228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i="1" dirty="0">
                <a:solidFill>
                  <a:schemeClr val="tx1"/>
                </a:solidFill>
                <a:latin typeface=""/>
              </a:rPr>
              <a:t>Meshlab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1240A-52C6-84CA-DCE1-B94D8362BE81}"/>
              </a:ext>
            </a:extLst>
          </p:cNvPr>
          <p:cNvSpPr/>
          <p:nvPr/>
        </p:nvSpPr>
        <p:spPr>
          <a:xfrm>
            <a:off x="4942703" y="3979553"/>
            <a:ext cx="4378244" cy="202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dirty="0">
                <a:solidFill>
                  <a:schemeClr val="tx1"/>
                </a:solidFill>
                <a:latin typeface=""/>
              </a:rPr>
              <a:t>VR Surgery Planning 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A3F7C-8489-4B4E-E304-468D1D11B405}"/>
              </a:ext>
            </a:extLst>
          </p:cNvPr>
          <p:cNvSpPr txBox="1"/>
          <p:nvPr/>
        </p:nvSpPr>
        <p:spPr>
          <a:xfrm>
            <a:off x="6096000" y="4575697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3D Rendering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F4AAE-922D-B932-610D-C51C49E7AD8B}"/>
              </a:ext>
            </a:extLst>
          </p:cNvPr>
          <p:cNvSpPr txBox="1"/>
          <p:nvPr/>
        </p:nvSpPr>
        <p:spPr>
          <a:xfrm>
            <a:off x="6096000" y="5497613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RTC Streaming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289A2B-E9E0-2526-5D2E-856947AFE085}"/>
              </a:ext>
            </a:extLst>
          </p:cNvPr>
          <p:cNvSpPr txBox="1"/>
          <p:nvPr/>
        </p:nvSpPr>
        <p:spPr>
          <a:xfrm>
            <a:off x="705572" y="4242106"/>
            <a:ext cx="34173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XR device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TW" sz="1400" dirty="0">
                <a:latin typeface=""/>
              </a:rPr>
              <a:t>XR HMD, controller, gesture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5E165E-9B90-2218-5DDE-3ED79DD36385}"/>
              </a:ext>
            </a:extLst>
          </p:cNvPr>
          <p:cNvSpPr txBox="1"/>
          <p:nvPr/>
        </p:nvSpPr>
        <p:spPr>
          <a:xfrm>
            <a:off x="9730696" y="3974305"/>
            <a:ext cx="2353961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"/>
              </a:rPr>
              <a:t>Synchronous</a:t>
            </a:r>
            <a:r>
              <a:rPr lang="zh-TW" altLang="en-US" sz="1400" dirty="0">
                <a:latin typeface=""/>
              </a:rPr>
              <a:t> </a:t>
            </a:r>
            <a:r>
              <a:rPr lang="en-US" sz="1400" dirty="0">
                <a:latin typeface=""/>
              </a:rPr>
              <a:t>output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"/>
              </a:rPr>
              <a:t>Single user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"/>
              </a:rPr>
              <a:t>Streaming/</a:t>
            </a:r>
            <a:br>
              <a:rPr lang="en-US" sz="1400" dirty="0">
                <a:latin typeface=""/>
              </a:rPr>
            </a:br>
            <a:r>
              <a:rPr lang="en-US" sz="1400" dirty="0">
                <a:latin typeface=""/>
              </a:rPr>
              <a:t>collaboration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011EE9-07EE-C06D-4A5F-7959180495E2}"/>
              </a:ext>
            </a:extLst>
          </p:cNvPr>
          <p:cNvSpPr txBox="1"/>
          <p:nvPr/>
        </p:nvSpPr>
        <p:spPr>
          <a:xfrm>
            <a:off x="9730696" y="5264423"/>
            <a:ext cx="235396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Asynchornous output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TW" sz="1400" dirty="0">
                <a:latin typeface=""/>
              </a:rPr>
              <a:t>Video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TW" sz="1400" dirty="0">
                <a:latin typeface=""/>
              </a:rPr>
              <a:t>Documentation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6136C1-CA26-22B5-54AA-D56E9B27AF7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872932" y="2295975"/>
            <a:ext cx="476824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F43011-CFD2-AAAF-BD62-8753036D4299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221766" y="2292395"/>
            <a:ext cx="72093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B98019-CFB4-291E-1F16-73EA556FFC7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722075" y="2288384"/>
            <a:ext cx="283342" cy="4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4BECCC-5963-1B29-5F4D-82CF869831D7}"/>
              </a:ext>
            </a:extLst>
          </p:cNvPr>
          <p:cNvCxnSpPr>
            <a:cxnSpLocks/>
            <a:stCxn id="12" idx="3"/>
            <a:endCxn id="2" idx="1"/>
          </p:cNvCxnSpPr>
          <p:nvPr/>
        </p:nvCxnSpPr>
        <p:spPr>
          <a:xfrm>
            <a:off x="9068995" y="2288384"/>
            <a:ext cx="894135" cy="64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7430D5A-48F8-966B-B9CB-BD545FC104D7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>
            <a:off x="6722075" y="3212740"/>
            <a:ext cx="409750" cy="76681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937E11B0-7DF2-CB16-A705-CD6E8ABEFBC6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 rot="5400000">
            <a:off x="8226896" y="1353632"/>
            <a:ext cx="1530851" cy="37209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066BAE4-8A2E-4DB5-1B1A-F5465287512C}"/>
              </a:ext>
            </a:extLst>
          </p:cNvPr>
          <p:cNvSpPr txBox="1"/>
          <p:nvPr/>
        </p:nvSpPr>
        <p:spPr>
          <a:xfrm>
            <a:off x="9320947" y="106691"/>
            <a:ext cx="27106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latin typeface=""/>
              </a:rPr>
              <a:t>Algorithm</a:t>
            </a:r>
          </a:p>
          <a:p>
            <a:r>
              <a:rPr lang="en-TW" sz="1400" dirty="0">
                <a:latin typeface=""/>
              </a:rPr>
              <a:t>- Triangle topology optimization </a:t>
            </a:r>
          </a:p>
          <a:p>
            <a:r>
              <a:rPr lang="en-TW" sz="1400" dirty="0">
                <a:latin typeface=""/>
              </a:rPr>
              <a:t>- Polygonal reduction</a:t>
            </a:r>
          </a:p>
          <a:p>
            <a:r>
              <a:rPr lang="en-TW" sz="1400" dirty="0">
                <a:latin typeface=""/>
              </a:rPr>
              <a:t>- Auto UV mapping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B11CB8-B2A0-CF5D-9D71-ED9B86156B95}"/>
              </a:ext>
            </a:extLst>
          </p:cNvPr>
          <p:cNvSpPr txBox="1"/>
          <p:nvPr/>
        </p:nvSpPr>
        <p:spPr>
          <a:xfrm>
            <a:off x="6096000" y="5030090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2D Image Viewer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A79821-2B1A-2BA8-DDEA-C3936E4EB7B7}"/>
              </a:ext>
            </a:extLst>
          </p:cNvPr>
          <p:cNvSpPr txBox="1"/>
          <p:nvPr/>
        </p:nvSpPr>
        <p:spPr>
          <a:xfrm>
            <a:off x="705572" y="5217315"/>
            <a:ext cx="34173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C</a:t>
            </a:r>
            <a:r>
              <a:rPr lang="en-US" sz="1400" dirty="0">
                <a:latin typeface=""/>
              </a:rPr>
              <a:t>o</a:t>
            </a:r>
            <a:r>
              <a:rPr lang="en-TW" sz="1400" dirty="0">
                <a:latin typeface=""/>
              </a:rPr>
              <a:t>nventional (PC) device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TW" sz="1400" dirty="0">
                <a:latin typeface=""/>
              </a:rPr>
              <a:t>Mouse, keyboard, touch screen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A1308E-6050-4F1C-F60E-69DC459D12E7}"/>
              </a:ext>
            </a:extLst>
          </p:cNvPr>
          <p:cNvSpPr txBox="1"/>
          <p:nvPr/>
        </p:nvSpPr>
        <p:spPr>
          <a:xfrm>
            <a:off x="9963130" y="2140925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Optimization 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82A491F8-5669-1FF4-36D1-9D8EF9D2AFE8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>
            <a:off x="4122911" y="4503716"/>
            <a:ext cx="819792" cy="4876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35C56CFC-B0F9-768E-DB9B-5B4D35457381}"/>
              </a:ext>
            </a:extLst>
          </p:cNvPr>
          <p:cNvCxnSpPr>
            <a:cxnSpLocks/>
            <a:stCxn id="81" idx="3"/>
            <a:endCxn id="15" idx="1"/>
          </p:cNvCxnSpPr>
          <p:nvPr/>
        </p:nvCxnSpPr>
        <p:spPr>
          <a:xfrm flipV="1">
            <a:off x="4122911" y="4991320"/>
            <a:ext cx="819792" cy="4876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85FB347-8792-B445-8143-3AE30770B259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9320947" y="4451359"/>
            <a:ext cx="409749" cy="5399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BF1AC7E-6FFA-59A4-462F-E142B426C8FA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9320947" y="4991320"/>
            <a:ext cx="409749" cy="6424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F7467BED-040F-E21D-E745-751F10D4A88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221766" y="2733362"/>
            <a:ext cx="720937" cy="4793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67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15590</TotalTime>
  <Words>75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宜璟 李</dc:creator>
  <cp:lastModifiedBy>宜璟 李</cp:lastModifiedBy>
  <cp:revision>9</cp:revision>
  <dcterms:created xsi:type="dcterms:W3CDTF">2024-05-10T04:28:18Z</dcterms:created>
  <dcterms:modified xsi:type="dcterms:W3CDTF">2024-05-21T11:56:31Z</dcterms:modified>
</cp:coreProperties>
</file>