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>
      <p:cViewPr>
        <p:scale>
          <a:sx n="80" d="100"/>
          <a:sy n="80" d="100"/>
        </p:scale>
        <p:origin x="126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50E6-54CD-D0E8-82C2-CFDC0F39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295C-97AA-F744-B2C4-DE921953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49B-2A29-6ED8-9D62-D3BB4BA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1C74-9059-2B2F-AA15-A6ACDD3D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F230-BDA8-4626-4BFE-56412B33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60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D023-299A-8F7F-D7B0-835E4EE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FE063-142E-2B87-317D-747313CA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4FEB-E0A3-7103-F78F-0583D706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942F-A838-6198-A0E9-8B0A6FD6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7E8-FA1C-5EFE-3F19-F54B690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991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0E468-15C4-D29C-49FC-963B04447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92153-6FE8-3DBE-D2CB-FAE71925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CED9-6D01-B660-2800-6A7FFA18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6358-55C3-B81E-C4CF-910177CE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1FF6-799E-777D-D8AF-644FBC34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27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6E8E-51FA-6EB1-C94E-697616B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1F97-83A8-DCD6-787A-BF3C53F2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0D89-AB67-DCEB-D4D2-76CA14FC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E7F4-EA14-34E5-1A8F-B17FB0CE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F27C-90AF-175E-44A6-8A45C49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35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22DA-E46F-0D22-4D20-C6EF6396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8EBF-5DAC-4395-177A-EAF46955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926D-1025-B168-1A0E-E09B1C75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4098-14E4-0C54-0838-8B2D1A9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E71B-8A2F-3716-F98C-534605F7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9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C1D1-4FC0-FF41-3C22-17567815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1337-77B8-C53C-73D5-54724607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CDFD-6DB7-640A-5BFA-1992D47CB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1B23D-6A1B-09D0-FBEF-E3E3DE2B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3651-A856-430B-C8EA-934C89AF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B689-31E4-6AAF-083C-FA904F22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87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B6C-4C28-1E53-6624-0FB87A17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B5BBA-7E7B-1CBC-A59B-586BC53A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83C1-0A29-1079-CC3E-0B24EE36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A341-FF60-646D-5D39-D1E58934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D4E40-7AB0-D440-26E4-F7F7C9EC1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C11E2-4328-B931-AFC6-5003A928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30F7-6FD1-D4A7-2AC4-AE81701F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938A9-3A3F-28D4-652B-F8E7EE46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04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70F7-B079-7077-B073-B4343931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9042C-102E-1DB9-71B9-DE298F70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3FED9-CC31-A943-6E7C-49D2CAC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4D1DE-8E83-4FBA-0ADA-9EBFA91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2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32279-15C1-F69C-9169-9A9A4A25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A47F3-DEA8-923B-74A7-126673CB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A42F1-C1AF-2440-2D9C-097D9AEB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413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FE8-6E29-0EAA-E7F7-C159C1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F60A-20E3-876F-C3F3-A28E6CEA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45EA-5610-776D-615F-94590029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49D5-F450-9368-60EA-14B6D904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0FA8-B897-5F40-AF65-377DB67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A526-D057-A41E-DC09-64426D5A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143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C94F-477F-6EB2-8994-C68BC5FE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88A89-C146-3313-16CB-4567EE9DB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241A9-D557-509D-9D1C-DFE3FEA4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1243-E2DB-0E23-D76F-4C300110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961E-C6DE-C2A9-682D-332B0D26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0BB7-9296-AF23-67A0-B216C47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36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CE3DF-81DE-6947-C772-554CDFD3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9FFB-5988-0136-F088-7FA7231B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052E-E8BB-8AEC-85CA-9415F9EC9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0869-B550-1243-84A8-BC75E6A20A47}" type="datetimeFigureOut">
              <a:rPr lang="en-TW" smtClean="0"/>
              <a:t>2024/5/12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3B97-8139-526D-AEC1-91F40FDDC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93EA-4AEC-6A09-37CA-83FE6AE5C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08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214208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2579473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1545281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3058851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1545282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6987398" y="2134495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2140926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1545282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4942703" y="3979553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6096000" y="4575697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6096000" y="5497613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89A2B-E9E0-2526-5D2E-856947AFE085}"/>
              </a:ext>
            </a:extLst>
          </p:cNvPr>
          <p:cNvSpPr txBox="1"/>
          <p:nvPr/>
        </p:nvSpPr>
        <p:spPr>
          <a:xfrm>
            <a:off x="705572" y="4242106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XR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XR HMD, controller, gesture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E165E-9B90-2218-5DDE-3ED79DD36385}"/>
              </a:ext>
            </a:extLst>
          </p:cNvPr>
          <p:cNvSpPr txBox="1"/>
          <p:nvPr/>
        </p:nvSpPr>
        <p:spPr>
          <a:xfrm>
            <a:off x="9730696" y="3974305"/>
            <a:ext cx="235396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</a:rPr>
              <a:t>Synchronous</a:t>
            </a:r>
            <a:r>
              <a:rPr lang="zh-TW" altLang="en-US" sz="1400" dirty="0">
                <a:latin typeface=""/>
              </a:rPr>
              <a:t> </a:t>
            </a:r>
            <a:r>
              <a:rPr lang="en-US" sz="1400" dirty="0">
                <a:latin typeface=""/>
              </a:rPr>
              <a:t>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Single 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Streaming/</a:t>
            </a:r>
            <a:br>
              <a:rPr lang="en-US" sz="1400" dirty="0">
                <a:latin typeface=""/>
              </a:rPr>
            </a:br>
            <a:r>
              <a:rPr lang="en-US" sz="1400" dirty="0">
                <a:latin typeface=""/>
              </a:rPr>
              <a:t>collaboration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11EE9-07EE-C06D-4A5F-7959180495E2}"/>
              </a:ext>
            </a:extLst>
          </p:cNvPr>
          <p:cNvSpPr txBox="1"/>
          <p:nvPr/>
        </p:nvSpPr>
        <p:spPr>
          <a:xfrm>
            <a:off x="9730696" y="5264423"/>
            <a:ext cx="235396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Asynchornous 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Video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Documentation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2295975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2292395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2288384"/>
            <a:ext cx="265323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50976" y="2288384"/>
            <a:ext cx="1029465" cy="6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3212740"/>
            <a:ext cx="409750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8285551" y="1294977"/>
            <a:ext cx="1530850" cy="38383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66BAE4-8A2E-4DB5-1B1A-F5465287512C}"/>
              </a:ext>
            </a:extLst>
          </p:cNvPr>
          <p:cNvSpPr txBox="1"/>
          <p:nvPr/>
        </p:nvSpPr>
        <p:spPr>
          <a:xfrm>
            <a:off x="9320947" y="106691"/>
            <a:ext cx="2710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latin typeface=""/>
              </a:rPr>
              <a:t>Algorithm</a:t>
            </a:r>
          </a:p>
          <a:p>
            <a:r>
              <a:rPr lang="en-TW" sz="1400" dirty="0">
                <a:latin typeface=""/>
              </a:rPr>
              <a:t>- Triangle topology optimization </a:t>
            </a:r>
          </a:p>
          <a:p>
            <a:r>
              <a:rPr lang="en-TW" sz="1400" dirty="0">
                <a:latin typeface=""/>
              </a:rPr>
              <a:t>- Polygonal reduction</a:t>
            </a:r>
          </a:p>
          <a:p>
            <a:r>
              <a:rPr lang="en-TW" sz="1400" dirty="0">
                <a:latin typeface=""/>
              </a:rPr>
              <a:t>- Auto UV mapping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6096000" y="503009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A79821-2B1A-2BA8-DDEA-C3936E4EB7B7}"/>
              </a:ext>
            </a:extLst>
          </p:cNvPr>
          <p:cNvSpPr txBox="1"/>
          <p:nvPr/>
        </p:nvSpPr>
        <p:spPr>
          <a:xfrm>
            <a:off x="705572" y="5217315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</a:t>
            </a:r>
            <a:r>
              <a:rPr lang="en-US" sz="1400" dirty="0">
                <a:latin typeface=""/>
              </a:rPr>
              <a:t>o</a:t>
            </a:r>
            <a:r>
              <a:rPr lang="en-TW" sz="1400" dirty="0">
                <a:latin typeface=""/>
              </a:rPr>
              <a:t>nventional (PC)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Mouse, keyboard, touch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10080441" y="214092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4122911" y="4503716"/>
            <a:ext cx="819792" cy="487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 flipV="1">
            <a:off x="4122911" y="4991320"/>
            <a:ext cx="819792" cy="4876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85FB347-8792-B445-8143-3AE30770B259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9320947" y="4451359"/>
            <a:ext cx="409749" cy="539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BF1AC7E-6FFA-59A4-462F-E142B426C8FA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9320947" y="4991320"/>
            <a:ext cx="409749" cy="642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2733362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7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8427</TotalTime>
  <Words>75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宜璟 李</dc:creator>
  <cp:lastModifiedBy>宜璟 李</cp:lastModifiedBy>
  <cp:revision>7</cp:revision>
  <dcterms:created xsi:type="dcterms:W3CDTF">2024-05-10T04:28:18Z</dcterms:created>
  <dcterms:modified xsi:type="dcterms:W3CDTF">2024-05-16T00:57:58Z</dcterms:modified>
</cp:coreProperties>
</file>