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>
      <p:cViewPr>
        <p:scale>
          <a:sx n="100" d="100"/>
          <a:sy n="100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0CE0-D7AB-4E41-9A62-FA916E968D6E}" type="datetimeFigureOut">
              <a:rPr lang="en-TW" smtClean="0"/>
              <a:t>2024/5/22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60F6B-E0EB-6048-B6E7-41953CB8D80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22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273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840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30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50E6-54CD-D0E8-82C2-CFDC0F39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295C-97AA-F744-B2C4-DE921953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49B-2A29-6ED8-9D62-D3BB4BA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1C74-9059-2B2F-AA15-A6ACDD3D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F230-BDA8-4626-4BFE-56412B3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0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D023-299A-8F7F-D7B0-835E4EE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FE063-142E-2B87-317D-747313CA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4FEB-E0A3-7103-F78F-0583D70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942F-A838-6198-A0E9-8B0A6FD6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7E8-FA1C-5EFE-3F19-F54B690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99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0E468-15C4-D29C-49FC-963B0444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2153-6FE8-3DBE-D2CB-FAE71925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CED9-6D01-B660-2800-6A7FFA18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6358-55C3-B81E-C4CF-910177C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1FF6-799E-777D-D8AF-644FBC34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7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E8E-51FA-6EB1-C94E-697616B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1F97-83A8-DCD6-787A-BF3C53F2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0D89-AB67-DCEB-D4D2-76CA14FC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E7F4-EA14-34E5-1A8F-B17FB0CE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F27C-90AF-175E-44A6-8A45C49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5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22DA-E46F-0D22-4D20-C6EF6396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8EBF-5DAC-4395-177A-EAF46955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926D-1025-B168-1A0E-E09B1C75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4098-14E4-0C54-0838-8B2D1A9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E71B-8A2F-3716-F98C-534605F7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9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1D1-4FC0-FF41-3C22-1756781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1337-77B8-C53C-73D5-54724607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CDFD-6DB7-640A-5BFA-1992D47CB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B23D-6A1B-09D0-FBEF-E3E3DE2B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3651-A856-430B-C8EA-934C89A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89-31E4-6AAF-083C-FA904F2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87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B6C-4C28-1E53-6624-0FB87A17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B5BBA-7E7B-1CBC-A59B-586BC53A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83C1-0A29-1079-CC3E-0B24EE36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A341-FF60-646D-5D39-D1E58934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D4E40-7AB0-D440-26E4-F7F7C9EC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C11E2-4328-B931-AFC6-5003A92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30F7-6FD1-D4A7-2AC4-AE81701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938A9-3A3F-28D4-652B-F8E7EE4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04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70F7-B079-7077-B073-B4343931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042C-102E-1DB9-71B9-DE298F7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3FED9-CC31-A943-6E7C-49D2CAC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4D1DE-8E83-4FBA-0ADA-9EBFA91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2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32279-15C1-F69C-9169-9A9A4A25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A47F3-DEA8-923B-74A7-126673CB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A42F1-C1AF-2440-2D9C-097D9AEB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13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FE8-6E29-0EAA-E7F7-C159C1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60A-20E3-876F-C3F3-A28E6CEA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45EA-5610-776D-615F-94590029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49D5-F450-9368-60EA-14B6D904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0FA8-B897-5F40-AF65-377DB67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A526-D057-A41E-DC09-64426D5A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43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C94F-477F-6EB2-8994-C68BC5FE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88A89-C146-3313-16CB-4567EE9D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241A9-D557-509D-9D1C-DFE3FEA4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1243-E2DB-0E23-D76F-4C300110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961E-C6DE-C2A9-682D-332B0D2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0BB7-9296-AF23-67A0-B216C47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36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CE3DF-81DE-6947-C772-554CDFD3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9FFB-5988-0136-F088-7FA7231B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052E-E8BB-8AEC-85CA-9415F9EC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B97-8139-526D-AEC1-91F40FDD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93EA-4AEC-6A09-37CA-83FE6AE5C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08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EF710DC-859B-E52F-881A-C7B1C35E1E6D}"/>
              </a:ext>
            </a:extLst>
          </p:cNvPr>
          <p:cNvSpPr/>
          <p:nvPr/>
        </p:nvSpPr>
        <p:spPr>
          <a:xfrm>
            <a:off x="2346008" y="2400286"/>
            <a:ext cx="1964648" cy="12824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Main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101393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1451317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417125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193069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417126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1006339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101277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417126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7656870" y="2851397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b="1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8482308" y="3374955"/>
            <a:ext cx="272736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 and Annotation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8482308" y="4296871"/>
            <a:ext cx="272736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1167819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1164239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1160228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1160228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2084584"/>
            <a:ext cx="3123917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9583979" y="1582559"/>
            <a:ext cx="1530851" cy="10068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8482307" y="3829348"/>
            <a:ext cx="272736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1012769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77" idx="3"/>
            <a:endCxn id="15" idx="1"/>
          </p:cNvCxnSpPr>
          <p:nvPr/>
        </p:nvCxnSpPr>
        <p:spPr>
          <a:xfrm>
            <a:off x="4310656" y="3041509"/>
            <a:ext cx="3346214" cy="821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91" idx="3"/>
            <a:endCxn id="15" idx="1"/>
          </p:cNvCxnSpPr>
          <p:nvPr/>
        </p:nvCxnSpPr>
        <p:spPr>
          <a:xfrm flipV="1">
            <a:off x="4310656" y="3863164"/>
            <a:ext cx="3346214" cy="634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1605206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6217223" y="333299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User Interface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1BBDDA-B009-D32E-7933-67A04622ACDD}"/>
              </a:ext>
            </a:extLst>
          </p:cNvPr>
          <p:cNvSpPr/>
          <p:nvPr/>
        </p:nvSpPr>
        <p:spPr>
          <a:xfrm>
            <a:off x="7656867" y="5138666"/>
            <a:ext cx="4378244" cy="1406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9C6558-84A7-3929-E7CA-76202909E106}"/>
              </a:ext>
            </a:extLst>
          </p:cNvPr>
          <p:cNvSpPr txBox="1"/>
          <p:nvPr/>
        </p:nvSpPr>
        <p:spPr>
          <a:xfrm>
            <a:off x="2440708" y="2770556"/>
            <a:ext cx="17793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VR Controllers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28F200-20B9-5749-B6FE-621F70F54E3F}"/>
              </a:ext>
            </a:extLst>
          </p:cNvPr>
          <p:cNvSpPr txBox="1"/>
          <p:nvPr/>
        </p:nvSpPr>
        <p:spPr>
          <a:xfrm>
            <a:off x="2440708" y="3230440"/>
            <a:ext cx="17793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HMD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A53EF82-4340-ECE6-F9FB-AA92D05F09EA}"/>
              </a:ext>
            </a:extLst>
          </p:cNvPr>
          <p:cNvGrpSpPr/>
          <p:nvPr/>
        </p:nvGrpSpPr>
        <p:grpSpPr>
          <a:xfrm>
            <a:off x="2346008" y="5318200"/>
            <a:ext cx="1964648" cy="1282446"/>
            <a:chOff x="3255459" y="4874931"/>
            <a:chExt cx="1964648" cy="12824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97352B-AA03-0090-93B5-18B5019C5C5E}"/>
                </a:ext>
              </a:extLst>
            </p:cNvPr>
            <p:cNvSpPr/>
            <p:nvPr/>
          </p:nvSpPr>
          <p:spPr>
            <a:xfrm>
              <a:off x="3255459" y="4874931"/>
              <a:ext cx="1964648" cy="12824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sz="1400" dirty="0">
                  <a:solidFill>
                    <a:schemeClr val="tx1"/>
                  </a:solidFill>
                  <a:latin typeface=""/>
                </a:rPr>
                <a:t>Collaborative User 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680870-78A3-CC1E-025F-9526EF1F3153}"/>
                </a:ext>
              </a:extLst>
            </p:cNvPr>
            <p:cNvSpPr txBox="1"/>
            <p:nvPr/>
          </p:nvSpPr>
          <p:spPr>
            <a:xfrm>
              <a:off x="3350159" y="5245201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Keyboard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E4D6F2-58EA-5348-FFBF-902FCE665497}"/>
                </a:ext>
              </a:extLst>
            </p:cNvPr>
            <p:cNvSpPr txBox="1"/>
            <p:nvPr/>
          </p:nvSpPr>
          <p:spPr>
            <a:xfrm>
              <a:off x="3350159" y="5705085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PC Displays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A4FE5E5-AF01-78C5-9636-153047E39668}"/>
              </a:ext>
            </a:extLst>
          </p:cNvPr>
          <p:cNvGrpSpPr/>
          <p:nvPr/>
        </p:nvGrpSpPr>
        <p:grpSpPr>
          <a:xfrm>
            <a:off x="2346008" y="3856219"/>
            <a:ext cx="1964648" cy="1282446"/>
            <a:chOff x="5444327" y="4874931"/>
            <a:chExt cx="1964648" cy="12824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0F994B7-A294-1D8C-C35F-3F2D2BB1EC44}"/>
                </a:ext>
              </a:extLst>
            </p:cNvPr>
            <p:cNvSpPr/>
            <p:nvPr/>
          </p:nvSpPr>
          <p:spPr>
            <a:xfrm>
              <a:off x="5444327" y="4874931"/>
              <a:ext cx="1964648" cy="12824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sz="1400" dirty="0">
                  <a:solidFill>
                    <a:schemeClr val="tx1"/>
                  </a:solidFill>
                  <a:latin typeface=""/>
                </a:rPr>
                <a:t>Collaborative User 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54B5F4-633A-1AB1-1DF1-711ACF8F9E4C}"/>
                </a:ext>
              </a:extLst>
            </p:cNvPr>
            <p:cNvSpPr txBox="1"/>
            <p:nvPr/>
          </p:nvSpPr>
          <p:spPr>
            <a:xfrm>
              <a:off x="5539027" y="5245201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Touch Screen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B6797E-ED98-187E-79EC-C980BEE48505}"/>
                </a:ext>
              </a:extLst>
            </p:cNvPr>
            <p:cNvSpPr txBox="1"/>
            <p:nvPr/>
          </p:nvSpPr>
          <p:spPr>
            <a:xfrm>
              <a:off x="5539027" y="5705085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Mobile Device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009B164-10DB-D63A-3776-4A346C1D0920}"/>
              </a:ext>
            </a:extLst>
          </p:cNvPr>
          <p:cNvCxnSpPr>
            <a:cxnSpLocks/>
            <a:stCxn id="88" idx="3"/>
            <a:endCxn id="15" idx="1"/>
          </p:cNvCxnSpPr>
          <p:nvPr/>
        </p:nvCxnSpPr>
        <p:spPr>
          <a:xfrm flipV="1">
            <a:off x="4310656" y="3863164"/>
            <a:ext cx="3346214" cy="20962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36D4187E-452C-D40C-1C65-9EEEA931F755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4310656" y="3041509"/>
            <a:ext cx="3346211" cy="28005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DB5DDC3-CC36-1F35-2729-45D664B0795C}"/>
              </a:ext>
            </a:extLst>
          </p:cNvPr>
          <p:cNvCxnSpPr>
            <a:cxnSpLocks/>
            <a:stCxn id="91" idx="3"/>
            <a:endCxn id="69" idx="1"/>
          </p:cNvCxnSpPr>
          <p:nvPr/>
        </p:nvCxnSpPr>
        <p:spPr>
          <a:xfrm>
            <a:off x="4310656" y="4497442"/>
            <a:ext cx="3346211" cy="134461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50FC2B-64E1-0917-DECC-C31AE19CDFBF}"/>
              </a:ext>
            </a:extLst>
          </p:cNvPr>
          <p:cNvCxnSpPr>
            <a:cxnSpLocks/>
            <a:stCxn id="17" idx="2"/>
            <a:endCxn id="69" idx="0"/>
          </p:cNvCxnSpPr>
          <p:nvPr/>
        </p:nvCxnSpPr>
        <p:spPr>
          <a:xfrm flipH="1">
            <a:off x="9845989" y="4604648"/>
            <a:ext cx="1" cy="534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89A429-290B-4BA6-C0DC-B182C777BDF3}"/>
              </a:ext>
            </a:extLst>
          </p:cNvPr>
          <p:cNvSpPr txBox="1"/>
          <p:nvPr/>
        </p:nvSpPr>
        <p:spPr>
          <a:xfrm>
            <a:off x="8482307" y="5586525"/>
            <a:ext cx="272736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Data Synchornization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E07270-1BCE-B5DC-6537-044982F010CD}"/>
              </a:ext>
            </a:extLst>
          </p:cNvPr>
          <p:cNvSpPr txBox="1"/>
          <p:nvPr/>
        </p:nvSpPr>
        <p:spPr>
          <a:xfrm>
            <a:off x="8482307" y="6065982"/>
            <a:ext cx="272736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Voice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5467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101393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1451317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417125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193069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417126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1006339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101277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417126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2851397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5768141" y="3374955"/>
            <a:ext cx="272736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 and Annotation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5768141" y="4296871"/>
            <a:ext cx="272736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460572" y="3136319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 and Controller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1167819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1164239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1160228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1160228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2084584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26896" y="225476"/>
            <a:ext cx="1530851" cy="372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5768140" y="3829348"/>
            <a:ext cx="272736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460572" y="4111528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1012769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3877911" y="3397929"/>
            <a:ext cx="1064792" cy="4652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3877911" y="3863164"/>
            <a:ext cx="1064792" cy="509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1605206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3968029" y="320913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Input Interface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85525C-1262-159F-05F0-4FA648B1A580}"/>
              </a:ext>
            </a:extLst>
          </p:cNvPr>
          <p:cNvSpPr txBox="1"/>
          <p:nvPr/>
        </p:nvSpPr>
        <p:spPr>
          <a:xfrm>
            <a:off x="9730698" y="2846148"/>
            <a:ext cx="235396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"/>
              </a:rPr>
              <a:t>Immersive</a:t>
            </a:r>
            <a:r>
              <a:rPr lang="zh-TW" altLang="en-US" sz="1400" dirty="0">
                <a:latin typeface=""/>
              </a:rPr>
              <a:t> </a:t>
            </a:r>
            <a:r>
              <a:rPr lang="en-US" altLang="zh-TW" sz="1400" dirty="0">
                <a:latin typeface=""/>
              </a:rPr>
              <a:t>O</a:t>
            </a:r>
            <a:r>
              <a:rPr lang="en-US" sz="1400" dirty="0">
                <a:latin typeface=""/>
              </a:rPr>
              <a:t>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FB9FB9-41F0-EA4B-4419-362294453BB3}"/>
              </a:ext>
            </a:extLst>
          </p:cNvPr>
          <p:cNvSpPr txBox="1"/>
          <p:nvPr/>
        </p:nvSpPr>
        <p:spPr>
          <a:xfrm>
            <a:off x="9730698" y="4136266"/>
            <a:ext cx="235396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Real time 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4BA4DC-5F21-B932-4CE8-559EA9FE8F22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>
          <a:xfrm flipV="1">
            <a:off x="9320947" y="3000037"/>
            <a:ext cx="409751" cy="863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5993AA7-2251-1E7E-06AE-37891E5436A7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9320947" y="3863164"/>
            <a:ext cx="409751" cy="426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91BBDDA-B009-D32E-7933-67A04622ACDD}"/>
              </a:ext>
            </a:extLst>
          </p:cNvPr>
          <p:cNvSpPr/>
          <p:nvPr/>
        </p:nvSpPr>
        <p:spPr>
          <a:xfrm>
            <a:off x="4942700" y="5262995"/>
            <a:ext cx="4378244" cy="642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23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214208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2579473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1545281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3058851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1545282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2134495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2140926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1545282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3979553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6096000" y="4575697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6096000" y="5497613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705572" y="4242106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HMD, controller, gesture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E165E-9B90-2218-5DDE-3ED79DD36385}"/>
              </a:ext>
            </a:extLst>
          </p:cNvPr>
          <p:cNvSpPr txBox="1"/>
          <p:nvPr/>
        </p:nvSpPr>
        <p:spPr>
          <a:xfrm>
            <a:off x="9730696" y="3974305"/>
            <a:ext cx="235396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</a:rPr>
              <a:t>Synchronous</a:t>
            </a:r>
            <a:r>
              <a:rPr lang="zh-TW" altLang="en-US" sz="1400" dirty="0">
                <a:latin typeface=""/>
              </a:rPr>
              <a:t> </a:t>
            </a:r>
            <a:r>
              <a:rPr lang="en-US" sz="1400" dirty="0">
                <a:latin typeface=""/>
              </a:rPr>
              <a:t>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Single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Streaming/</a:t>
            </a:r>
            <a:br>
              <a:rPr lang="en-US" sz="1400" dirty="0">
                <a:latin typeface=""/>
              </a:rPr>
            </a:br>
            <a:r>
              <a:rPr lang="en-US" sz="1400" dirty="0">
                <a:latin typeface=""/>
              </a:rPr>
              <a:t>collaboration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11EE9-07EE-C06D-4A5F-7959180495E2}"/>
              </a:ext>
            </a:extLst>
          </p:cNvPr>
          <p:cNvSpPr txBox="1"/>
          <p:nvPr/>
        </p:nvSpPr>
        <p:spPr>
          <a:xfrm>
            <a:off x="9730696" y="5264423"/>
            <a:ext cx="235396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Asynchornous 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Video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Documentation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2295975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2292395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2288384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2288384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3212740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26896" y="1353632"/>
            <a:ext cx="1530851" cy="372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66BAE4-8A2E-4DB5-1B1A-F5465287512C}"/>
              </a:ext>
            </a:extLst>
          </p:cNvPr>
          <p:cNvSpPr txBox="1"/>
          <p:nvPr/>
        </p:nvSpPr>
        <p:spPr>
          <a:xfrm>
            <a:off x="9320947" y="106691"/>
            <a:ext cx="2710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latin typeface=""/>
              </a:rPr>
              <a:t>Algorithm</a:t>
            </a:r>
          </a:p>
          <a:p>
            <a:r>
              <a:rPr lang="en-TW" sz="1400" dirty="0">
                <a:latin typeface=""/>
              </a:rPr>
              <a:t>- Triangle topology optimization </a:t>
            </a:r>
          </a:p>
          <a:p>
            <a:r>
              <a:rPr lang="en-TW" sz="1400" dirty="0">
                <a:latin typeface=""/>
              </a:rPr>
              <a:t>- Polygonal reduction</a:t>
            </a:r>
          </a:p>
          <a:p>
            <a:r>
              <a:rPr lang="en-TW" sz="1400" dirty="0">
                <a:latin typeface=""/>
              </a:rPr>
              <a:t>- Auto UV mapping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6096000" y="503009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705572" y="5217315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(PC)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214092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4122911" y="4503716"/>
            <a:ext cx="819792" cy="487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4122911" y="4991320"/>
            <a:ext cx="819792" cy="4876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85FB347-8792-B445-8143-3AE30770B25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9320947" y="4451359"/>
            <a:ext cx="409749" cy="539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BF1AC7E-6FFA-59A4-462F-E142B426C8FA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9320947" y="4991320"/>
            <a:ext cx="409749" cy="642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2733362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3877911" y="399120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Input Interface </a:t>
            </a:r>
          </a:p>
        </p:txBody>
      </p:sp>
    </p:spTree>
    <p:extLst>
      <p:ext uri="{BB962C8B-B14F-4D97-AF65-F5344CB8AC3E}">
        <p14:creationId xmlns:p14="http://schemas.microsoft.com/office/powerpoint/2010/main" val="397187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18090</TotalTime>
  <Words>192</Words>
  <Application>Microsoft Macintosh PowerPoint</Application>
  <PresentationFormat>Widescreen</PresentationFormat>
  <Paragraphs>84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宜璟 李</dc:creator>
  <cp:lastModifiedBy>宜璟 李</cp:lastModifiedBy>
  <cp:revision>10</cp:revision>
  <dcterms:created xsi:type="dcterms:W3CDTF">2024-05-10T04:28:18Z</dcterms:created>
  <dcterms:modified xsi:type="dcterms:W3CDTF">2024-05-23T05:37:11Z</dcterms:modified>
</cp:coreProperties>
</file>