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autoCompressPictures="0" bookmarkIdSeed="4">
  <p:sldMasterIdLst>
    <p:sldMasterId id="2147483829" r:id="rId1"/>
  </p:sldMasterIdLst>
  <p:notesMasterIdLst>
    <p:notesMasterId r:id="rId22"/>
  </p:notesMasterIdLst>
  <p:handoutMasterIdLst>
    <p:handoutMasterId r:id="rId23"/>
  </p:handoutMasterIdLst>
  <p:sldIdLst>
    <p:sldId id="965" r:id="rId2"/>
    <p:sldId id="1529" r:id="rId3"/>
    <p:sldId id="1048" r:id="rId4"/>
    <p:sldId id="1590" r:id="rId5"/>
    <p:sldId id="1259" r:id="rId6"/>
    <p:sldId id="1591" r:id="rId7"/>
    <p:sldId id="1546" r:id="rId8"/>
    <p:sldId id="1592" r:id="rId9"/>
    <p:sldId id="1593" r:id="rId10"/>
    <p:sldId id="1594" r:id="rId11"/>
    <p:sldId id="1595" r:id="rId12"/>
    <p:sldId id="1596" r:id="rId13"/>
    <p:sldId id="1566" r:id="rId14"/>
    <p:sldId id="1597" r:id="rId15"/>
    <p:sldId id="1599" r:id="rId16"/>
    <p:sldId id="1600" r:id="rId17"/>
    <p:sldId id="1577" r:id="rId18"/>
    <p:sldId id="1601" r:id="rId19"/>
    <p:sldId id="1602" r:id="rId20"/>
    <p:sldId id="982" r:id="rId21"/>
  </p:sldIdLst>
  <p:sldSz cx="12192000" cy="6858000"/>
  <p:notesSz cx="6799263" cy="9929813"/>
  <p:defaultTextStyle>
    <a:defPPr>
      <a:defRPr lang="ja-JP"/>
    </a:defPPr>
    <a:lvl1pPr marL="0" algn="l" defTabSz="914228" rtl="0" eaLnBrk="1" latinLnBrk="0" hangingPunct="1">
      <a:defRPr kumimoji="1" sz="1800" kern="1200">
        <a:solidFill>
          <a:schemeClr val="tx1"/>
        </a:solidFill>
        <a:latin typeface="+mn-lt"/>
        <a:ea typeface="+mn-ea"/>
        <a:cs typeface="+mn-cs"/>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1E1E"/>
    <a:srgbClr val="FAD737"/>
    <a:srgbClr val="B94B00"/>
    <a:srgbClr val="644080"/>
    <a:srgbClr val="916E0F"/>
    <a:srgbClr val="505054"/>
    <a:srgbClr val="265C80"/>
    <a:srgbClr val="007580"/>
    <a:srgbClr val="AF8CC8"/>
    <a:srgbClr val="A0A0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41DE51-32EC-46C6-8162-8251A65D7986}" v="1" dt="2021-06-21T06:42:07.16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濃色スタイル 1 - アクセント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濃色スタイル 1 - アクセント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7CE84F3-28C3-443E-9E96-99CF82512B78}" styleName="濃色スタイル 1 - アクセント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929F9F4-4A8F-4326-A1B4-22849713DDAB}" styleName="濃色スタイル 1 - アクセント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91069" autoAdjust="0"/>
  </p:normalViewPr>
  <p:slideViewPr>
    <p:cSldViewPr snapToGrid="0">
      <p:cViewPr varScale="1">
        <p:scale>
          <a:sx n="104" d="100"/>
          <a:sy n="104" d="100"/>
        </p:scale>
        <p:origin x="978" y="96"/>
      </p:cViewPr>
      <p:guideLst/>
    </p:cSldViewPr>
  </p:slideViewPr>
  <p:outlineViewPr>
    <p:cViewPr>
      <p:scale>
        <a:sx n="33" d="100"/>
        <a:sy n="33" d="100"/>
      </p:scale>
      <p:origin x="0" y="-2118"/>
    </p:cViewPr>
  </p:outlineViewPr>
  <p:notesTextViewPr>
    <p:cViewPr>
      <p:scale>
        <a:sx n="125" d="100"/>
        <a:sy n="125" d="100"/>
      </p:scale>
      <p:origin x="0" y="-306"/>
    </p:cViewPr>
  </p:notesTextViewPr>
  <p:sorterViewPr>
    <p:cViewPr varScale="1">
      <p:scale>
        <a:sx n="1" d="1"/>
        <a:sy n="1" d="1"/>
      </p:scale>
      <p:origin x="0" y="0"/>
    </p:cViewPr>
  </p:sorterViewPr>
  <p:notesViewPr>
    <p:cSldViewPr snapToGrid="0" showGuides="1">
      <p:cViewPr varScale="1">
        <p:scale>
          <a:sx n="50" d="100"/>
          <a:sy n="50" d="100"/>
        </p:scale>
        <p:origin x="2898"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1342" y="0"/>
            <a:ext cx="2946347" cy="498215"/>
          </a:xfrm>
          <a:prstGeom prst="rect">
            <a:avLst/>
          </a:prstGeom>
        </p:spPr>
        <p:txBody>
          <a:bodyPr vert="horz" lIns="91440" tIns="45720" rIns="91440" bIns="45720" rtlCol="0"/>
          <a:lstStyle>
            <a:lvl1pPr algn="r">
              <a:defRPr sz="1200"/>
            </a:lvl1pPr>
          </a:lstStyle>
          <a:p>
            <a:fld id="{7CFB3149-E8DE-4273-B7FB-EDFEB61AC35F}" type="datetimeFigureOut">
              <a:rPr kumimoji="1" lang="ja-JP" altLang="en-US" smtClean="0"/>
              <a:t>2021/10/6</a:t>
            </a:fld>
            <a:endParaRPr kumimoji="1" lang="ja-JP" altLang="en-US"/>
          </a:p>
        </p:txBody>
      </p:sp>
      <p:sp>
        <p:nvSpPr>
          <p:cNvPr id="4" name="フッター プレースホルダー 3"/>
          <p:cNvSpPr>
            <a:spLocks noGrp="1"/>
          </p:cNvSpPr>
          <p:nvPr>
            <p:ph type="ftr" sz="quarter" idx="2"/>
          </p:nvPr>
        </p:nvSpPr>
        <p:spPr>
          <a:xfrm>
            <a:off x="0" y="9431600"/>
            <a:ext cx="2946347" cy="498214"/>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1342" y="9431600"/>
            <a:ext cx="2946347" cy="498214"/>
          </a:xfrm>
          <a:prstGeom prst="rect">
            <a:avLst/>
          </a:prstGeom>
        </p:spPr>
        <p:txBody>
          <a:bodyPr vert="horz" lIns="91440" tIns="45720" rIns="91440" bIns="45720" rtlCol="0" anchor="b"/>
          <a:lstStyle>
            <a:lvl1pPr algn="r">
              <a:defRPr sz="1200"/>
            </a:lvl1pPr>
          </a:lstStyle>
          <a:p>
            <a:fld id="{089EE7E6-CB3C-464D-9B0F-2338681C7707}" type="slidenum">
              <a:rPr kumimoji="1" lang="ja-JP" altLang="en-US" smtClean="0"/>
              <a:t>‹#›</a:t>
            </a:fld>
            <a:endParaRPr kumimoji="1" lang="ja-JP" altLang="en-US"/>
          </a:p>
        </p:txBody>
      </p:sp>
    </p:spTree>
    <p:extLst>
      <p:ext uri="{BB962C8B-B14F-4D97-AF65-F5344CB8AC3E}">
        <p14:creationId xmlns:p14="http://schemas.microsoft.com/office/powerpoint/2010/main" val="1097210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1342" y="0"/>
            <a:ext cx="2946347" cy="498215"/>
          </a:xfrm>
          <a:prstGeom prst="rect">
            <a:avLst/>
          </a:prstGeom>
        </p:spPr>
        <p:txBody>
          <a:bodyPr vert="horz" lIns="91440" tIns="45720" rIns="91440" bIns="45720" rtlCol="0"/>
          <a:lstStyle>
            <a:lvl1pPr algn="r">
              <a:defRPr sz="1200"/>
            </a:lvl1pPr>
          </a:lstStyle>
          <a:p>
            <a:fld id="{D9F6548A-C6CF-4C6A-8E66-898AA5274F21}" type="datetimeFigureOut">
              <a:rPr kumimoji="1" lang="ja-JP" altLang="en-US" smtClean="0"/>
              <a:t>2021/10/6</a:t>
            </a:fld>
            <a:endParaRPr kumimoji="1" lang="ja-JP" altLang="en-US"/>
          </a:p>
        </p:txBody>
      </p:sp>
      <p:sp>
        <p:nvSpPr>
          <p:cNvPr id="4" name="スライド イメージ プレースホルダー 3"/>
          <p:cNvSpPr>
            <a:spLocks noGrp="1" noRot="1" noChangeAspect="1"/>
          </p:cNvSpPr>
          <p:nvPr>
            <p:ph type="sldImg" idx="2"/>
          </p:nvPr>
        </p:nvSpPr>
        <p:spPr>
          <a:xfrm>
            <a:off x="422275" y="1241425"/>
            <a:ext cx="5954713" cy="33512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927" y="4778722"/>
            <a:ext cx="5439410" cy="390986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31600"/>
            <a:ext cx="2946347" cy="498214"/>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1342" y="9431600"/>
            <a:ext cx="2946347" cy="498214"/>
          </a:xfrm>
          <a:prstGeom prst="rect">
            <a:avLst/>
          </a:prstGeom>
        </p:spPr>
        <p:txBody>
          <a:bodyPr vert="horz" lIns="91440" tIns="45720" rIns="91440" bIns="45720" rtlCol="0" anchor="b"/>
          <a:lstStyle>
            <a:lvl1pPr algn="r">
              <a:defRPr sz="1200"/>
            </a:lvl1pPr>
          </a:lstStyle>
          <a:p>
            <a:fld id="{5457576B-81D0-4568-B3CF-C3F7AD81B6EA}" type="slidenum">
              <a:rPr kumimoji="1" lang="ja-JP" altLang="en-US" smtClean="0"/>
              <a:t>‹#›</a:t>
            </a:fld>
            <a:endParaRPr kumimoji="1" lang="ja-JP" altLang="en-US"/>
          </a:p>
        </p:txBody>
      </p:sp>
    </p:spTree>
    <p:extLst>
      <p:ext uri="{BB962C8B-B14F-4D97-AF65-F5344CB8AC3E}">
        <p14:creationId xmlns:p14="http://schemas.microsoft.com/office/powerpoint/2010/main" val="1270215088"/>
      </p:ext>
    </p:extLst>
  </p:cSld>
  <p:clrMap bg1="lt1" tx1="dk1" bg2="lt2" tx2="dk2" accent1="accent1" accent2="accent2" accent3="accent3" accent4="accent4" accent5="accent5" accent6="accent6" hlink="hlink" folHlink="folHlink"/>
  <p:notesStyle>
    <a:lvl1pPr marL="0" algn="l" defTabSz="914228" rtl="0" eaLnBrk="1" latinLnBrk="0" hangingPunct="1">
      <a:defRPr kumimoji="1" sz="1200" kern="1200">
        <a:solidFill>
          <a:schemeClr val="tx1"/>
        </a:solidFill>
        <a:latin typeface="+mn-lt"/>
        <a:ea typeface="+mn-ea"/>
        <a:cs typeface="+mn-cs"/>
      </a:defRPr>
    </a:lvl1pPr>
    <a:lvl2pPr marL="457114" algn="l" defTabSz="914228" rtl="0" eaLnBrk="1" latinLnBrk="0" hangingPunct="1">
      <a:defRPr kumimoji="1" sz="1200" kern="1200">
        <a:solidFill>
          <a:schemeClr val="tx1"/>
        </a:solidFill>
        <a:latin typeface="+mn-lt"/>
        <a:ea typeface="+mn-ea"/>
        <a:cs typeface="+mn-cs"/>
      </a:defRPr>
    </a:lvl2pPr>
    <a:lvl3pPr marL="914228" algn="l" defTabSz="914228" rtl="0" eaLnBrk="1" latinLnBrk="0" hangingPunct="1">
      <a:defRPr kumimoji="1" sz="1200" kern="1200">
        <a:solidFill>
          <a:schemeClr val="tx1"/>
        </a:solidFill>
        <a:latin typeface="+mn-lt"/>
        <a:ea typeface="+mn-ea"/>
        <a:cs typeface="+mn-cs"/>
      </a:defRPr>
    </a:lvl3pPr>
    <a:lvl4pPr marL="1371342" algn="l" defTabSz="914228" rtl="0" eaLnBrk="1" latinLnBrk="0" hangingPunct="1">
      <a:defRPr kumimoji="1" sz="1200" kern="1200">
        <a:solidFill>
          <a:schemeClr val="tx1"/>
        </a:solidFill>
        <a:latin typeface="+mn-lt"/>
        <a:ea typeface="+mn-ea"/>
        <a:cs typeface="+mn-cs"/>
      </a:defRPr>
    </a:lvl4pPr>
    <a:lvl5pPr marL="1828456" algn="l" defTabSz="914228" rtl="0" eaLnBrk="1" latinLnBrk="0" hangingPunct="1">
      <a:defRPr kumimoji="1" sz="1200" kern="1200">
        <a:solidFill>
          <a:schemeClr val="tx1"/>
        </a:solidFill>
        <a:latin typeface="+mn-lt"/>
        <a:ea typeface="+mn-ea"/>
        <a:cs typeface="+mn-cs"/>
      </a:defRPr>
    </a:lvl5pPr>
    <a:lvl6pPr marL="2285570" algn="l" defTabSz="914228" rtl="0" eaLnBrk="1" latinLnBrk="0" hangingPunct="1">
      <a:defRPr kumimoji="1" sz="1200" kern="1200">
        <a:solidFill>
          <a:schemeClr val="tx1"/>
        </a:solidFill>
        <a:latin typeface="+mn-lt"/>
        <a:ea typeface="+mn-ea"/>
        <a:cs typeface="+mn-cs"/>
      </a:defRPr>
    </a:lvl6pPr>
    <a:lvl7pPr marL="2742684" algn="l" defTabSz="914228" rtl="0" eaLnBrk="1" latinLnBrk="0" hangingPunct="1">
      <a:defRPr kumimoji="1" sz="1200" kern="1200">
        <a:solidFill>
          <a:schemeClr val="tx1"/>
        </a:solidFill>
        <a:latin typeface="+mn-lt"/>
        <a:ea typeface="+mn-ea"/>
        <a:cs typeface="+mn-cs"/>
      </a:defRPr>
    </a:lvl7pPr>
    <a:lvl8pPr marL="3199798" algn="l" defTabSz="914228" rtl="0" eaLnBrk="1" latinLnBrk="0" hangingPunct="1">
      <a:defRPr kumimoji="1" sz="1200" kern="1200">
        <a:solidFill>
          <a:schemeClr val="tx1"/>
        </a:solidFill>
        <a:latin typeface="+mn-lt"/>
        <a:ea typeface="+mn-ea"/>
        <a:cs typeface="+mn-cs"/>
      </a:defRPr>
    </a:lvl8pPr>
    <a:lvl9pPr marL="3656913" algn="l" defTabSz="914228"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22275" y="1241425"/>
            <a:ext cx="5954713" cy="335121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kumimoji="1" lang="ja-JP" altLang="en-US" smtClean="0"/>
              <a:t>0</a:t>
            </a:fld>
            <a:endParaRPr kumimoji="1" lang="ja-JP" altLang="en-US"/>
          </a:p>
        </p:txBody>
      </p:sp>
    </p:spTree>
    <p:extLst>
      <p:ext uri="{BB962C8B-B14F-4D97-AF65-F5344CB8AC3E}">
        <p14:creationId xmlns:p14="http://schemas.microsoft.com/office/powerpoint/2010/main" val="1757420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kumimoji="1" lang="ja-JP" altLang="en-US" smtClean="0"/>
              <a:t>1</a:t>
            </a:fld>
            <a:endParaRPr kumimoji="1" lang="ja-JP" altLang="en-US"/>
          </a:p>
        </p:txBody>
      </p:sp>
    </p:spTree>
    <p:extLst>
      <p:ext uri="{BB962C8B-B14F-4D97-AF65-F5344CB8AC3E}">
        <p14:creationId xmlns:p14="http://schemas.microsoft.com/office/powerpoint/2010/main" val="3284587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Quá</a:t>
            </a:r>
            <a:r>
              <a:rPr lang="en-US" dirty="0"/>
              <a:t> </a:t>
            </a:r>
            <a:r>
              <a:rPr lang="en-US" dirty="0" err="1"/>
              <a:t>trình</a:t>
            </a:r>
            <a:r>
              <a:rPr lang="en-US" dirty="0"/>
              <a:t>: start idea (identify problems, proposal algorithms, design 1 </a:t>
            </a:r>
            <a:r>
              <a:rPr lang="en-US" dirty="0" err="1"/>
              <a:t>nn</a:t>
            </a:r>
            <a:r>
              <a:rPr lang="en-US" dirty="0"/>
              <a:t>) -&gt; implement -&gt; run &amp; experiment get a result tell how well this particular networks or config. Try to find better neural network for application.</a:t>
            </a:r>
          </a:p>
          <a:p>
            <a:r>
              <a:rPr lang="en-US" dirty="0"/>
              <a:t>+ (?) </a:t>
            </a:r>
            <a:r>
              <a:rPr lang="en-US" dirty="0" err="1"/>
              <a:t>làm</a:t>
            </a:r>
            <a:r>
              <a:rPr lang="en-US" dirty="0"/>
              <a:t> </a:t>
            </a:r>
            <a:r>
              <a:rPr lang="en-US" dirty="0" err="1"/>
              <a:t>sao</a:t>
            </a:r>
            <a:r>
              <a:rPr lang="en-US" dirty="0"/>
              <a:t> </a:t>
            </a:r>
            <a:r>
              <a:rPr lang="en-US" dirty="0" err="1"/>
              <a:t>để</a:t>
            </a:r>
            <a:r>
              <a:rPr lang="en-US" dirty="0"/>
              <a:t> </a:t>
            </a:r>
            <a:r>
              <a:rPr lang="en-US" dirty="0" err="1"/>
              <a:t>quá</a:t>
            </a:r>
            <a:r>
              <a:rPr lang="en-US" dirty="0"/>
              <a:t> </a:t>
            </a:r>
            <a:r>
              <a:rPr lang="en-US" dirty="0" err="1"/>
              <a:t>trình</a:t>
            </a:r>
            <a:r>
              <a:rPr lang="en-US" dirty="0"/>
              <a:t> </a:t>
            </a:r>
            <a:r>
              <a:rPr lang="en-US" dirty="0" err="1"/>
              <a:t>trên</a:t>
            </a:r>
            <a:r>
              <a:rPr lang="en-US" dirty="0"/>
              <a:t> </a:t>
            </a:r>
            <a:r>
              <a:rPr lang="en-US" dirty="0" err="1"/>
              <a:t>trở</a:t>
            </a:r>
            <a:r>
              <a:rPr lang="en-US" dirty="0"/>
              <a:t> </a:t>
            </a:r>
            <a:r>
              <a:rPr lang="en-US" dirty="0" err="1"/>
              <a:t>lên</a:t>
            </a:r>
            <a:r>
              <a:rPr lang="en-US" dirty="0"/>
              <a:t> </a:t>
            </a:r>
            <a:r>
              <a:rPr lang="en-US" dirty="0" err="1"/>
              <a:t>hiệu</a:t>
            </a:r>
            <a:r>
              <a:rPr lang="en-US" dirty="0"/>
              <a:t> </a:t>
            </a:r>
            <a:r>
              <a:rPr lang="en-US" dirty="0" err="1"/>
              <a:t>quả</a:t>
            </a:r>
            <a:r>
              <a:rPr lang="en-US" dirty="0"/>
              <a:t>.</a:t>
            </a:r>
          </a:p>
          <a:p>
            <a:pPr marL="171450" indent="-171450">
              <a:buFontTx/>
              <a:buChar char="-"/>
            </a:pPr>
            <a:r>
              <a:rPr lang="en-US" dirty="0"/>
              <a:t>solve: setting dataset can make u more efficient.</a:t>
            </a:r>
          </a:p>
          <a:p>
            <a:pPr marL="0" indent="0">
              <a:buFontTx/>
              <a:buNone/>
            </a:pPr>
            <a:r>
              <a:rPr lang="en-US" dirty="0"/>
              <a:t>+ same distribution: </a:t>
            </a:r>
          </a:p>
        </p:txBody>
      </p:sp>
      <p:sp>
        <p:nvSpPr>
          <p:cNvPr id="4" name="Slide Number Placeholder 3"/>
          <p:cNvSpPr>
            <a:spLocks noGrp="1"/>
          </p:cNvSpPr>
          <p:nvPr>
            <p:ph type="sldNum" sz="quarter" idx="5"/>
          </p:nvPr>
        </p:nvSpPr>
        <p:spPr/>
        <p:txBody>
          <a:bodyPr/>
          <a:lstStyle/>
          <a:p>
            <a:fld id="{5457576B-81D0-4568-B3CF-C3F7AD81B6EA}" type="slidenum">
              <a:rPr kumimoji="1" lang="ja-JP" altLang="en-US" smtClean="0"/>
              <a:t>3</a:t>
            </a:fld>
            <a:endParaRPr kumimoji="1" lang="ja-JP" altLang="en-US"/>
          </a:p>
        </p:txBody>
      </p:sp>
    </p:spTree>
    <p:extLst>
      <p:ext uri="{BB962C8B-B14F-4D97-AF65-F5344CB8AC3E}">
        <p14:creationId xmlns:p14="http://schemas.microsoft.com/office/powerpoint/2010/main" val="19148112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1">
    <p:spTree>
      <p:nvGrpSpPr>
        <p:cNvPr id="1" name=""/>
        <p:cNvGrpSpPr/>
        <p:nvPr/>
      </p:nvGrpSpPr>
      <p:grpSpPr>
        <a:xfrm>
          <a:off x="0" y="0"/>
          <a:ext cx="0" cy="0"/>
          <a:chOff x="0" y="0"/>
          <a:chExt cx="0" cy="0"/>
        </a:xfrm>
      </p:grpSpPr>
      <p:sp>
        <p:nvSpPr>
          <p:cNvPr id="17" name="テキスト プレースホルダー 24"/>
          <p:cNvSpPr>
            <a:spLocks noGrp="1"/>
          </p:cNvSpPr>
          <p:nvPr>
            <p:ph type="body" sz="quarter" idx="12" hasCustomPrompt="1"/>
          </p:nvPr>
        </p:nvSpPr>
        <p:spPr bwMode="auto">
          <a:xfrm>
            <a:off x="0" y="2615165"/>
            <a:ext cx="7911885" cy="365577"/>
          </a:xfrm>
          <a:prstGeom prst="rect">
            <a:avLst/>
          </a:prstGeom>
        </p:spPr>
        <p:txBody>
          <a:bodyPr vert="horz" wrap="square" lIns="468000" tIns="0" rIns="108000" bIns="0" rtlCol="0" anchor="b" anchorCtr="0">
            <a:noAutofit/>
          </a:bodyPr>
          <a:lstStyle>
            <a:lvl1pPr marL="0" indent="0">
              <a:lnSpc>
                <a:spcPct val="100000"/>
              </a:lnSpc>
              <a:spcBef>
                <a:spcPts val="0"/>
              </a:spcBef>
              <a:defRPr lang="ja-JP" altLang="en-US" sz="2400" smtClean="0">
                <a:latin typeface="+mj-lt"/>
                <a:ea typeface="+mn-ea"/>
                <a:cs typeface="Toshiba Sans" panose="020B0503030403020204" pitchFamily="34" charset="0"/>
              </a:defRPr>
            </a:lvl1pPr>
            <a:lvl2pPr>
              <a:defRPr lang="ja-JP" altLang="en-US" smtClean="0"/>
            </a:lvl2pPr>
            <a:lvl3pPr>
              <a:defRPr lang="ja-JP" altLang="en-US" smtClean="0"/>
            </a:lvl3pPr>
            <a:lvl4pPr>
              <a:defRPr lang="ja-JP" altLang="en-US" smtClean="0"/>
            </a:lvl4pPr>
            <a:lvl5pPr>
              <a:defRPr lang="ja-JP" altLang="en-US"/>
            </a:lvl5pPr>
          </a:lstStyle>
          <a:p>
            <a:r>
              <a:rPr lang="en-US" altLang="ja-JP" dirty="0"/>
              <a:t>Format for master</a:t>
            </a:r>
            <a:endParaRPr lang="ja-JP" altLang="en-US" dirty="0"/>
          </a:p>
        </p:txBody>
      </p:sp>
      <p:sp>
        <p:nvSpPr>
          <p:cNvPr id="19" name="タイトル 4"/>
          <p:cNvSpPr>
            <a:spLocks noGrp="1"/>
          </p:cNvSpPr>
          <p:nvPr>
            <p:ph type="title" hasCustomPrompt="1"/>
          </p:nvPr>
        </p:nvSpPr>
        <p:spPr>
          <a:xfrm>
            <a:off x="0" y="3024000"/>
            <a:ext cx="7911884" cy="540000"/>
          </a:xfrm>
          <a:prstGeom prst="rect">
            <a:avLst/>
          </a:prstGeom>
        </p:spPr>
        <p:txBody>
          <a:bodyPr vert="horz" wrap="square" lIns="468000" tIns="0" rIns="0" bIns="0" rtlCol="0" anchor="t" anchorCtr="0">
            <a:noAutofit/>
          </a:bodyPr>
          <a:lstStyle>
            <a:lvl1pPr marL="0">
              <a:lnSpc>
                <a:spcPct val="100000"/>
              </a:lnSpc>
              <a:defRPr lang="ja-JP" altLang="en-US" sz="3600" b="1" smtClean="0">
                <a:latin typeface="+mj-lt"/>
                <a:ea typeface="+mj-ea"/>
                <a:cs typeface="Toshiba Sans Medium" panose="020B0603030403020204" pitchFamily="34" charset="0"/>
              </a:defRPr>
            </a:lvl1pPr>
          </a:lstStyle>
          <a:p>
            <a:pPr marL="10658" lvl="0" indent="0" defTabSz="914228">
              <a:lnSpc>
                <a:spcPct val="100000"/>
              </a:lnSpc>
              <a:spcBef>
                <a:spcPts val="0"/>
              </a:spcBef>
              <a:buFont typeface="Wingdings" charset="2"/>
              <a:tabLst>
                <a:tab pos="3929013" algn="l"/>
              </a:tabLst>
            </a:pPr>
            <a:r>
              <a:rPr lang="en-US" altLang="ja-JP" dirty="0"/>
              <a:t>Format for master title </a:t>
            </a:r>
            <a:endParaRPr kumimoji="1" lang="ja-JP" altLang="en-US" dirty="0"/>
          </a:p>
        </p:txBody>
      </p:sp>
      <p:sp>
        <p:nvSpPr>
          <p:cNvPr id="8" name="テキスト プレースホルダー 33"/>
          <p:cNvSpPr>
            <a:spLocks noGrp="1"/>
          </p:cNvSpPr>
          <p:nvPr>
            <p:ph type="body" sz="quarter" idx="16" hasCustomPrompt="1"/>
          </p:nvPr>
        </p:nvSpPr>
        <p:spPr bwMode="auto">
          <a:xfrm>
            <a:off x="0" y="5721341"/>
            <a:ext cx="6096000" cy="1118659"/>
          </a:xfrm>
          <a:prstGeom prst="rect">
            <a:avLst/>
          </a:prstGeom>
        </p:spPr>
        <p:txBody>
          <a:bodyPr wrap="square" lIns="468000" tIns="0" rIns="0" bIns="864000" anchor="b" anchorCtr="0">
            <a:spAutoFit/>
          </a:bodyPr>
          <a:lstStyle>
            <a:lvl1pPr marL="0" indent="0" fontAlgn="auto">
              <a:lnSpc>
                <a:spcPct val="100000"/>
              </a:lnSpc>
              <a:spcBef>
                <a:spcPts val="0"/>
              </a:spcBef>
              <a:spcAft>
                <a:spcPts val="600"/>
              </a:spcAft>
              <a:buFont typeface="Arial" charset="0"/>
              <a:buNone/>
              <a:defRPr sz="1600">
                <a:latin typeface="+mn-lt"/>
                <a:ea typeface="Toshiba Sans CN Medium" panose="020B0600000000000000" pitchFamily="34" charset="-128"/>
                <a:cs typeface="Meiryo UI" panose="020B0604030504040204" pitchFamily="50" charset="-128"/>
              </a:defRPr>
            </a:lvl1pPr>
            <a:lvl2pPr marL="0" indent="0" fontAlgn="auto">
              <a:lnSpc>
                <a:spcPct val="100000"/>
              </a:lnSpc>
              <a:spcBef>
                <a:spcPts val="0"/>
              </a:spcBef>
              <a:spcAft>
                <a:spcPts val="600"/>
              </a:spcAft>
              <a:buNone/>
              <a:defRPr sz="1600"/>
            </a:lvl2pPr>
            <a:lvl3pPr marL="0" indent="0" fontAlgn="auto">
              <a:lnSpc>
                <a:spcPct val="100000"/>
              </a:lnSpc>
              <a:spcBef>
                <a:spcPts val="0"/>
              </a:spcBef>
              <a:spcAft>
                <a:spcPts val="600"/>
              </a:spcAft>
              <a:buNone/>
              <a:defRPr b="1"/>
            </a:lvl3pPr>
            <a:lvl4pPr marL="0" indent="0">
              <a:lnSpc>
                <a:spcPct val="100000"/>
              </a:lnSpc>
              <a:spcBef>
                <a:spcPts val="0"/>
              </a:spcBef>
              <a:spcAft>
                <a:spcPts val="600"/>
              </a:spcAft>
              <a:buNone/>
              <a:defRPr/>
            </a:lvl4pPr>
            <a:lvl5pPr marL="0" indent="0">
              <a:lnSpc>
                <a:spcPct val="100000"/>
              </a:lnSpc>
              <a:spcBef>
                <a:spcPts val="0"/>
              </a:spcBef>
              <a:spcAft>
                <a:spcPts val="600"/>
              </a:spcAft>
              <a:buNone/>
              <a:defRPr/>
            </a:lvl5pPr>
          </a:lstStyle>
          <a:p>
            <a:pPr lvl="0"/>
            <a:r>
              <a:rPr kumimoji="1" lang="en-US" altLang="ja-JP" dirty="0"/>
              <a:t>Master text</a:t>
            </a:r>
            <a:endParaRPr kumimoji="1" lang="ja-JP" altLang="en-US" dirty="0"/>
          </a:p>
        </p:txBody>
      </p:sp>
      <p:pic>
        <p:nvPicPr>
          <p:cNvPr id="10" name="図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9122" y="157131"/>
            <a:ext cx="2518420" cy="863459"/>
          </a:xfrm>
          <a:prstGeom prst="rect">
            <a:avLst/>
          </a:prstGeom>
        </p:spPr>
      </p:pic>
      <p:pic>
        <p:nvPicPr>
          <p:cNvPr id="12" name="図 11"/>
          <p:cNvPicPr>
            <a:picLocks noChangeAspect="1"/>
          </p:cNvPicPr>
          <p:nvPr userDrawn="1"/>
        </p:nvPicPr>
        <p:blipFill rotWithShape="1">
          <a:blip r:embed="rId3">
            <a:extLst>
              <a:ext uri="{28A0092B-C50C-407E-A947-70E740481C1C}">
                <a14:useLocalDpi xmlns:a14="http://schemas.microsoft.com/office/drawing/2010/main"/>
              </a:ext>
            </a:extLst>
          </a:blip>
          <a:srcRect/>
          <a:stretch/>
        </p:blipFill>
        <p:spPr>
          <a:xfrm>
            <a:off x="8127480" y="0"/>
            <a:ext cx="4064520" cy="6858000"/>
          </a:xfrm>
          <a:prstGeom prst="rect">
            <a:avLst/>
          </a:prstGeom>
        </p:spPr>
      </p:pic>
      <p:sp>
        <p:nvSpPr>
          <p:cNvPr id="13" name="フッター プレースホルダー 3"/>
          <p:cNvSpPr txBox="1">
            <a:spLocks/>
          </p:cNvSpPr>
          <p:nvPr userDrawn="1"/>
        </p:nvSpPr>
        <p:spPr bwMode="auto">
          <a:xfrm>
            <a:off x="8980510" y="6557529"/>
            <a:ext cx="265457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dirty="0">
                <a:solidFill>
                  <a:srgbClr val="000000"/>
                </a:solidFill>
                <a:effectLst/>
                <a:latin typeface="+mn-lt"/>
                <a:ea typeface="+mn-ea"/>
                <a:cs typeface="Segoe UI" pitchFamily="34" charset="0"/>
              </a:rPr>
              <a:t>© 2019 Toshiba Software Development (Vietnam) Co., Ltd.</a:t>
            </a:r>
            <a:endParaRPr kumimoji="0" lang="ja-JP" altLang="ja-JP" sz="800" kern="1200">
              <a:solidFill>
                <a:srgbClr val="000000"/>
              </a:solidFill>
              <a:effectLst/>
              <a:latin typeface="+mn-lt"/>
              <a:ea typeface="+mn-ea"/>
              <a:cs typeface="Segoe UI" pitchFamily="34" charset="0"/>
            </a:endParaRPr>
          </a:p>
        </p:txBody>
      </p:sp>
    </p:spTree>
    <p:extLst>
      <p:ext uri="{BB962C8B-B14F-4D97-AF65-F5344CB8AC3E}">
        <p14:creationId xmlns:p14="http://schemas.microsoft.com/office/powerpoint/2010/main" val="416708058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ntents">
    <p:bg>
      <p:bgPr>
        <a:solidFill>
          <a:schemeClr val="bg1"/>
        </a:solidFill>
        <a:effectLst/>
      </p:bgPr>
    </p:bg>
    <p:spTree>
      <p:nvGrpSpPr>
        <p:cNvPr id="1" name=""/>
        <p:cNvGrpSpPr/>
        <p:nvPr/>
      </p:nvGrpSpPr>
      <p:grpSpPr>
        <a:xfrm>
          <a:off x="0" y="0"/>
          <a:ext cx="0" cy="0"/>
          <a:chOff x="0" y="0"/>
          <a:chExt cx="0" cy="0"/>
        </a:xfrm>
      </p:grpSpPr>
      <p:pic>
        <p:nvPicPr>
          <p:cNvPr id="18" name="図 17">
            <a:extLst>
              <a:ext uri="{FF2B5EF4-FFF2-40B4-BE49-F238E27FC236}">
                <a16:creationId xmlns:a16="http://schemas.microsoft.com/office/drawing/2014/main" id="{BAF3C49A-560E-874A-8A71-FC5A9AB459A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60000" y="0"/>
            <a:ext cx="2032000" cy="6858000"/>
          </a:xfrm>
          <a:prstGeom prst="rect">
            <a:avLst/>
          </a:prstGeom>
        </p:spPr>
      </p:pic>
      <p:sp>
        <p:nvSpPr>
          <p:cNvPr id="19" name="テキスト プレースホルダー 15"/>
          <p:cNvSpPr>
            <a:spLocks noGrp="1"/>
          </p:cNvSpPr>
          <p:nvPr>
            <p:ph type="body" sz="quarter" idx="12" hasCustomPrompt="1"/>
          </p:nvPr>
        </p:nvSpPr>
        <p:spPr bwMode="gray">
          <a:xfrm>
            <a:off x="1320800" y="1259189"/>
            <a:ext cx="8605864" cy="627851"/>
          </a:xfrm>
          <a:prstGeom prst="rect">
            <a:avLst/>
          </a:prstGeom>
        </p:spPr>
        <p:txBody>
          <a:bodyPr vert="horz" wrap="square" lIns="0" tIns="0" rIns="0" bIns="0" rtlCol="0" anchor="ctr" anchorCtr="0">
            <a:noAutofit/>
          </a:bodyPr>
          <a:lstStyle>
            <a:lvl1pPr marL="10658" indent="0" defTabSz="914228">
              <a:lnSpc>
                <a:spcPct val="100000"/>
              </a:lnSpc>
              <a:spcBef>
                <a:spcPts val="0"/>
              </a:spcBef>
              <a:tabLst>
                <a:tab pos="1610933" algn="l"/>
              </a:tabLst>
              <a:defRPr lang="ja-JP" altLang="en-US" sz="3200" dirty="0" smtClean="0">
                <a:latin typeface="+mn-lt"/>
                <a:ea typeface="Toshiba Sans CN Regular" panose="020B0500000000000000" pitchFamily="34" charset="-128"/>
                <a:cs typeface="Toshiba Sans" panose="020B0503030403020204" pitchFamily="34" charset="0"/>
              </a:defRPr>
            </a:lvl1pPr>
          </a:lstStyle>
          <a:p>
            <a:pPr marL="10658" lvl="0" defTabSz="914228">
              <a:tabLst>
                <a:tab pos="1610933" algn="l"/>
              </a:tabLst>
            </a:pPr>
            <a:r>
              <a:rPr lang="en-US" altLang="ja-JP" dirty="0"/>
              <a:t>Format for master text</a:t>
            </a:r>
            <a:endParaRPr kumimoji="1" lang="ja-JP" altLang="en-US" dirty="0"/>
          </a:p>
        </p:txBody>
      </p:sp>
      <p:sp>
        <p:nvSpPr>
          <p:cNvPr id="29" name="タイトル 1"/>
          <p:cNvSpPr>
            <a:spLocks noGrp="1"/>
          </p:cNvSpPr>
          <p:nvPr>
            <p:ph type="title" hasCustomPrompt="1"/>
          </p:nvPr>
        </p:nvSpPr>
        <p:spPr>
          <a:xfrm>
            <a:off x="463659" y="409459"/>
            <a:ext cx="9315477" cy="396000"/>
          </a:xfrm>
          <a:prstGeom prst="rect">
            <a:avLst/>
          </a:prstGeom>
        </p:spPr>
        <p:txBody>
          <a:bodyPr vert="horz" wrap="square" lIns="0" tIns="0" rIns="0" bIns="0" rtlCol="0" anchor="b" anchorCtr="0">
            <a:noAutofit/>
          </a:bodyPr>
          <a:lstStyle>
            <a:lvl1pPr>
              <a:defRPr lang="ja-JP" altLang="en-US" sz="2400" b="1" smtClean="0">
                <a:solidFill>
                  <a:schemeClr val="tx1"/>
                </a:solidFill>
                <a:latin typeface="+mj-lt"/>
                <a:ea typeface="Toshiba Sans CN Regular" panose="020B0500000000000000" pitchFamily="34" charset="-128"/>
                <a:cs typeface="Toshiba Sans Medium" panose="020B0603030403020204" pitchFamily="34" charset="0"/>
              </a:defRPr>
            </a:lvl1pPr>
          </a:lstStyle>
          <a:p>
            <a:pPr lvl="0"/>
            <a:r>
              <a:rPr lang="en-US" altLang="ja-JP" dirty="0"/>
              <a:t>Format for master text</a:t>
            </a:r>
            <a:endParaRPr kumimoji="1" lang="ja-JP" altLang="en-US" dirty="0"/>
          </a:p>
        </p:txBody>
      </p:sp>
      <p:sp>
        <p:nvSpPr>
          <p:cNvPr id="30" name="テキスト プレースホルダー 13"/>
          <p:cNvSpPr>
            <a:spLocks noGrp="1"/>
          </p:cNvSpPr>
          <p:nvPr>
            <p:ph type="body" sz="quarter" idx="11" hasCustomPrompt="1"/>
          </p:nvPr>
        </p:nvSpPr>
        <p:spPr bwMode="gray">
          <a:xfrm>
            <a:off x="494519" y="1171537"/>
            <a:ext cx="709613" cy="738664"/>
          </a:xfrm>
          <a:prstGeom prst="rect">
            <a:avLst/>
          </a:prstGeom>
        </p:spPr>
        <p:txBody>
          <a:bodyPr vert="horz" wrap="none" lIns="0" tIns="0" rIns="0" bIns="0" rtlCol="0" anchor="ctr" anchorCtr="0">
            <a:noAutofit/>
          </a:bodyPr>
          <a:lstStyle>
            <a:lvl1pPr marL="0" indent="0" algn="l" defTabSz="914228">
              <a:lnSpc>
                <a:spcPct val="100000"/>
              </a:lnSpc>
              <a:spcBef>
                <a:spcPts val="0"/>
              </a:spcBef>
              <a:defRPr lang="ja-JP" altLang="en-US" sz="4000" dirty="0" smtClean="0">
                <a:solidFill>
                  <a:schemeClr val="accent1"/>
                </a:solidFill>
                <a:latin typeface="+mn-lt"/>
                <a:ea typeface="+mn-ea"/>
                <a:cs typeface="Toshiba Sans Light" panose="020B0403030403020204" pitchFamily="34" charset="0"/>
              </a:defRPr>
            </a:lvl1pPr>
          </a:lstStyle>
          <a:p>
            <a:pPr marL="10658" lvl="0" defTabSz="914228"/>
            <a:r>
              <a:rPr kumimoji="1" lang="en-US" altLang="ja-JP" dirty="0"/>
              <a:t>00</a:t>
            </a:r>
            <a:endParaRPr kumimoji="1" lang="ja-JP" altLang="en-US" dirty="0"/>
          </a:p>
        </p:txBody>
      </p:sp>
      <p:sp>
        <p:nvSpPr>
          <p:cNvPr id="31" name="テキスト プレースホルダー 15"/>
          <p:cNvSpPr>
            <a:spLocks noGrp="1"/>
          </p:cNvSpPr>
          <p:nvPr>
            <p:ph type="body" sz="quarter" idx="13" hasCustomPrompt="1"/>
          </p:nvPr>
        </p:nvSpPr>
        <p:spPr bwMode="gray">
          <a:xfrm>
            <a:off x="1320800" y="2324689"/>
            <a:ext cx="8605864" cy="627851"/>
          </a:xfrm>
          <a:prstGeom prst="rect">
            <a:avLst/>
          </a:prstGeom>
        </p:spPr>
        <p:txBody>
          <a:bodyPr vert="horz" wrap="square" lIns="0" tIns="0" rIns="0" bIns="0" rtlCol="0" anchor="ctr" anchorCtr="0">
            <a:noAutofit/>
          </a:bodyPr>
          <a:lstStyle>
            <a:lvl1pPr marL="10658" indent="0" defTabSz="914228">
              <a:lnSpc>
                <a:spcPct val="100000"/>
              </a:lnSpc>
              <a:spcBef>
                <a:spcPts val="0"/>
              </a:spcBef>
              <a:tabLst>
                <a:tab pos="1610933" algn="l"/>
              </a:tabLst>
              <a:defRPr lang="ja-JP" altLang="en-US" sz="3200" dirty="0" smtClean="0">
                <a:latin typeface="+mn-lt"/>
                <a:ea typeface="Toshiba Sans CN Regular" panose="020B0500000000000000" pitchFamily="34" charset="-128"/>
                <a:cs typeface="Toshiba Sans" panose="020B0503030403020204" pitchFamily="34" charset="0"/>
              </a:defRPr>
            </a:lvl1pPr>
          </a:lstStyle>
          <a:p>
            <a:pPr marL="10658" lvl="0" defTabSz="914228">
              <a:tabLst>
                <a:tab pos="1610933" algn="l"/>
              </a:tabLst>
            </a:pPr>
            <a:r>
              <a:rPr lang="en-US" altLang="ja-JP" dirty="0"/>
              <a:t>Format for master text</a:t>
            </a:r>
            <a:endParaRPr kumimoji="1" lang="ja-JP" altLang="en-US" dirty="0"/>
          </a:p>
        </p:txBody>
      </p:sp>
      <p:sp>
        <p:nvSpPr>
          <p:cNvPr id="32" name="テキスト プレースホルダー 13"/>
          <p:cNvSpPr>
            <a:spLocks noGrp="1"/>
          </p:cNvSpPr>
          <p:nvPr>
            <p:ph type="body" sz="quarter" idx="14" hasCustomPrompt="1"/>
          </p:nvPr>
        </p:nvSpPr>
        <p:spPr bwMode="gray">
          <a:xfrm>
            <a:off x="494519" y="2235449"/>
            <a:ext cx="709613" cy="738664"/>
          </a:xfrm>
          <a:prstGeom prst="rect">
            <a:avLst/>
          </a:prstGeom>
        </p:spPr>
        <p:txBody>
          <a:bodyPr vert="horz" wrap="none" lIns="0" tIns="0" rIns="0" bIns="0" rtlCol="0" anchor="ctr" anchorCtr="0">
            <a:noAutofit/>
          </a:bodyPr>
          <a:lstStyle>
            <a:lvl1pPr marL="0" indent="0" algn="l" defTabSz="914228">
              <a:lnSpc>
                <a:spcPct val="100000"/>
              </a:lnSpc>
              <a:spcBef>
                <a:spcPts val="0"/>
              </a:spcBef>
              <a:defRPr lang="ja-JP" altLang="en-US" sz="4000" dirty="0" smtClean="0">
                <a:solidFill>
                  <a:schemeClr val="accent1"/>
                </a:solidFill>
                <a:latin typeface="+mn-lt"/>
                <a:ea typeface="+mn-ea"/>
                <a:cs typeface="Toshiba Sans Light" panose="020B0403030403020204" pitchFamily="34" charset="0"/>
              </a:defRPr>
            </a:lvl1pPr>
          </a:lstStyle>
          <a:p>
            <a:pPr marL="10658" lvl="0" defTabSz="914228"/>
            <a:r>
              <a:rPr kumimoji="1" lang="en-US" altLang="ja-JP" dirty="0"/>
              <a:t>00</a:t>
            </a:r>
            <a:endParaRPr kumimoji="1" lang="ja-JP" altLang="en-US" dirty="0"/>
          </a:p>
        </p:txBody>
      </p:sp>
      <p:sp>
        <p:nvSpPr>
          <p:cNvPr id="33" name="テキスト プレースホルダー 15"/>
          <p:cNvSpPr>
            <a:spLocks noGrp="1"/>
          </p:cNvSpPr>
          <p:nvPr>
            <p:ph type="body" sz="quarter" idx="15" hasCustomPrompt="1"/>
          </p:nvPr>
        </p:nvSpPr>
        <p:spPr bwMode="gray">
          <a:xfrm>
            <a:off x="1320800" y="3390189"/>
            <a:ext cx="8605864" cy="627851"/>
          </a:xfrm>
          <a:prstGeom prst="rect">
            <a:avLst/>
          </a:prstGeom>
        </p:spPr>
        <p:txBody>
          <a:bodyPr vert="horz" wrap="square" lIns="0" tIns="0" rIns="0" bIns="0" rtlCol="0" anchor="ctr" anchorCtr="0">
            <a:noAutofit/>
          </a:bodyPr>
          <a:lstStyle>
            <a:lvl1pPr marL="10658" indent="0" defTabSz="914228">
              <a:lnSpc>
                <a:spcPct val="100000"/>
              </a:lnSpc>
              <a:spcBef>
                <a:spcPts val="0"/>
              </a:spcBef>
              <a:tabLst>
                <a:tab pos="1610933" algn="l"/>
              </a:tabLst>
              <a:defRPr lang="ja-JP" altLang="en-US" sz="3200" dirty="0" smtClean="0">
                <a:latin typeface="+mn-lt"/>
                <a:ea typeface="Toshiba Sans CN Regular" panose="020B0500000000000000" pitchFamily="34" charset="-128"/>
                <a:cs typeface="Toshiba Sans" panose="020B0503030403020204" pitchFamily="34" charset="0"/>
              </a:defRPr>
            </a:lvl1pPr>
          </a:lstStyle>
          <a:p>
            <a:pPr marL="10658" lvl="0" defTabSz="914228">
              <a:tabLst>
                <a:tab pos="1610933" algn="l"/>
              </a:tabLst>
            </a:pPr>
            <a:r>
              <a:rPr lang="en-US" altLang="ja-JP" dirty="0"/>
              <a:t>Format for master text</a:t>
            </a:r>
            <a:endParaRPr kumimoji="1" lang="ja-JP" altLang="en-US" dirty="0"/>
          </a:p>
        </p:txBody>
      </p:sp>
      <p:sp>
        <p:nvSpPr>
          <p:cNvPr id="34" name="テキスト プレースホルダー 13"/>
          <p:cNvSpPr>
            <a:spLocks noGrp="1"/>
          </p:cNvSpPr>
          <p:nvPr>
            <p:ph type="body" sz="quarter" idx="16" hasCustomPrompt="1"/>
          </p:nvPr>
        </p:nvSpPr>
        <p:spPr bwMode="gray">
          <a:xfrm>
            <a:off x="494519" y="3299361"/>
            <a:ext cx="709613" cy="738664"/>
          </a:xfrm>
          <a:prstGeom prst="rect">
            <a:avLst/>
          </a:prstGeom>
        </p:spPr>
        <p:txBody>
          <a:bodyPr vert="horz" wrap="none" lIns="0" tIns="0" rIns="0" bIns="0" rtlCol="0" anchor="ctr" anchorCtr="0">
            <a:noAutofit/>
          </a:bodyPr>
          <a:lstStyle>
            <a:lvl1pPr marL="0" indent="0" algn="l" defTabSz="914228">
              <a:lnSpc>
                <a:spcPct val="100000"/>
              </a:lnSpc>
              <a:spcBef>
                <a:spcPts val="0"/>
              </a:spcBef>
              <a:defRPr lang="ja-JP" altLang="en-US" sz="4000" dirty="0" smtClean="0">
                <a:solidFill>
                  <a:schemeClr val="accent1"/>
                </a:solidFill>
                <a:latin typeface="+mn-lt"/>
                <a:ea typeface="+mn-ea"/>
                <a:cs typeface="Toshiba Sans Light" panose="020B0403030403020204" pitchFamily="34" charset="0"/>
              </a:defRPr>
            </a:lvl1pPr>
          </a:lstStyle>
          <a:p>
            <a:pPr marL="10658" lvl="0" defTabSz="914228"/>
            <a:r>
              <a:rPr kumimoji="1" lang="en-US" altLang="ja-JP" dirty="0"/>
              <a:t>00</a:t>
            </a:r>
            <a:endParaRPr kumimoji="1" lang="ja-JP" altLang="en-US" dirty="0"/>
          </a:p>
        </p:txBody>
      </p:sp>
      <p:sp>
        <p:nvSpPr>
          <p:cNvPr id="35" name="テキスト プレースホルダー 15"/>
          <p:cNvSpPr>
            <a:spLocks noGrp="1"/>
          </p:cNvSpPr>
          <p:nvPr>
            <p:ph type="body" sz="quarter" idx="17" hasCustomPrompt="1"/>
          </p:nvPr>
        </p:nvSpPr>
        <p:spPr bwMode="gray">
          <a:xfrm>
            <a:off x="1320800" y="4455689"/>
            <a:ext cx="8605864" cy="627851"/>
          </a:xfrm>
          <a:prstGeom prst="rect">
            <a:avLst/>
          </a:prstGeom>
        </p:spPr>
        <p:txBody>
          <a:bodyPr vert="horz" wrap="square" lIns="0" tIns="0" rIns="0" bIns="0" rtlCol="0" anchor="ctr" anchorCtr="0">
            <a:noAutofit/>
          </a:bodyPr>
          <a:lstStyle>
            <a:lvl1pPr marL="10658" indent="0" defTabSz="914228">
              <a:lnSpc>
                <a:spcPct val="100000"/>
              </a:lnSpc>
              <a:spcBef>
                <a:spcPts val="0"/>
              </a:spcBef>
              <a:tabLst>
                <a:tab pos="1610933" algn="l"/>
              </a:tabLst>
              <a:defRPr lang="ja-JP" altLang="en-US" sz="3200" dirty="0" smtClean="0">
                <a:latin typeface="+mn-lt"/>
                <a:ea typeface="Toshiba Sans CN Regular" panose="020B0500000000000000" pitchFamily="34" charset="-128"/>
                <a:cs typeface="Toshiba Sans" panose="020B0503030403020204" pitchFamily="34" charset="0"/>
              </a:defRPr>
            </a:lvl1pPr>
          </a:lstStyle>
          <a:p>
            <a:pPr marL="10658" lvl="0" defTabSz="914228">
              <a:tabLst>
                <a:tab pos="1610933" algn="l"/>
              </a:tabLst>
            </a:pPr>
            <a:r>
              <a:rPr lang="en-US" altLang="ja-JP" dirty="0"/>
              <a:t>Format for master text</a:t>
            </a:r>
            <a:endParaRPr kumimoji="1" lang="ja-JP" altLang="en-US" dirty="0"/>
          </a:p>
        </p:txBody>
      </p:sp>
      <p:sp>
        <p:nvSpPr>
          <p:cNvPr id="37" name="テキスト プレースホルダー 13"/>
          <p:cNvSpPr>
            <a:spLocks noGrp="1"/>
          </p:cNvSpPr>
          <p:nvPr>
            <p:ph type="body" sz="quarter" idx="18" hasCustomPrompt="1"/>
          </p:nvPr>
        </p:nvSpPr>
        <p:spPr bwMode="gray">
          <a:xfrm>
            <a:off x="494519" y="4363273"/>
            <a:ext cx="709613" cy="738664"/>
          </a:xfrm>
          <a:prstGeom prst="rect">
            <a:avLst/>
          </a:prstGeom>
        </p:spPr>
        <p:txBody>
          <a:bodyPr vert="horz" wrap="none" lIns="0" tIns="0" rIns="0" bIns="0" rtlCol="0" anchor="ctr" anchorCtr="0">
            <a:noAutofit/>
          </a:bodyPr>
          <a:lstStyle>
            <a:lvl1pPr marL="0" indent="0" algn="l" defTabSz="914228">
              <a:lnSpc>
                <a:spcPct val="100000"/>
              </a:lnSpc>
              <a:spcBef>
                <a:spcPts val="0"/>
              </a:spcBef>
              <a:defRPr lang="ja-JP" altLang="en-US" sz="4000" dirty="0" smtClean="0">
                <a:solidFill>
                  <a:schemeClr val="accent1"/>
                </a:solidFill>
                <a:latin typeface="+mn-lt"/>
                <a:ea typeface="+mn-ea"/>
                <a:cs typeface="Toshiba Sans Light" panose="020B0403030403020204" pitchFamily="34" charset="0"/>
              </a:defRPr>
            </a:lvl1pPr>
          </a:lstStyle>
          <a:p>
            <a:pPr marL="10658" lvl="0" defTabSz="914228"/>
            <a:r>
              <a:rPr kumimoji="1" lang="en-US" altLang="ja-JP" dirty="0"/>
              <a:t>00</a:t>
            </a:r>
            <a:endParaRPr kumimoji="1" lang="ja-JP" altLang="en-US" dirty="0"/>
          </a:p>
        </p:txBody>
      </p:sp>
      <p:sp>
        <p:nvSpPr>
          <p:cNvPr id="38" name="テキスト プレースホルダー 15"/>
          <p:cNvSpPr>
            <a:spLocks noGrp="1"/>
          </p:cNvSpPr>
          <p:nvPr>
            <p:ph type="body" sz="quarter" idx="19" hasCustomPrompt="1"/>
          </p:nvPr>
        </p:nvSpPr>
        <p:spPr bwMode="gray">
          <a:xfrm>
            <a:off x="1320800" y="5521188"/>
            <a:ext cx="8605864" cy="627851"/>
          </a:xfrm>
          <a:prstGeom prst="rect">
            <a:avLst/>
          </a:prstGeom>
        </p:spPr>
        <p:txBody>
          <a:bodyPr vert="horz" wrap="square" lIns="0" tIns="0" rIns="0" bIns="0" rtlCol="0" anchor="ctr" anchorCtr="0">
            <a:noAutofit/>
          </a:bodyPr>
          <a:lstStyle>
            <a:lvl1pPr marL="10658" indent="0" defTabSz="914228">
              <a:lnSpc>
                <a:spcPct val="100000"/>
              </a:lnSpc>
              <a:spcBef>
                <a:spcPts val="0"/>
              </a:spcBef>
              <a:tabLst>
                <a:tab pos="1610933" algn="l"/>
              </a:tabLst>
              <a:defRPr lang="ja-JP" altLang="en-US" sz="3200" dirty="0" smtClean="0">
                <a:latin typeface="+mn-lt"/>
                <a:ea typeface="Toshiba Sans CN Regular" panose="020B0500000000000000" pitchFamily="34" charset="-128"/>
                <a:cs typeface="Toshiba Sans" panose="020B0503030403020204" pitchFamily="34" charset="0"/>
              </a:defRPr>
            </a:lvl1pPr>
          </a:lstStyle>
          <a:p>
            <a:pPr marL="10658" lvl="0" defTabSz="914228">
              <a:tabLst>
                <a:tab pos="1610933" algn="l"/>
              </a:tabLst>
            </a:pPr>
            <a:r>
              <a:rPr lang="en-US" altLang="ja-JP" dirty="0"/>
              <a:t>Format for master text</a:t>
            </a:r>
            <a:endParaRPr kumimoji="1" lang="ja-JP" altLang="en-US" dirty="0"/>
          </a:p>
        </p:txBody>
      </p:sp>
      <p:sp>
        <p:nvSpPr>
          <p:cNvPr id="39" name="テキスト プレースホルダー 13"/>
          <p:cNvSpPr>
            <a:spLocks noGrp="1"/>
          </p:cNvSpPr>
          <p:nvPr>
            <p:ph type="body" sz="quarter" idx="20" hasCustomPrompt="1"/>
          </p:nvPr>
        </p:nvSpPr>
        <p:spPr bwMode="gray">
          <a:xfrm>
            <a:off x="494519" y="5427186"/>
            <a:ext cx="709613" cy="738664"/>
          </a:xfrm>
          <a:prstGeom prst="rect">
            <a:avLst/>
          </a:prstGeom>
        </p:spPr>
        <p:txBody>
          <a:bodyPr vert="horz" wrap="none" lIns="0" tIns="0" rIns="0" bIns="0" rtlCol="0" anchor="ctr" anchorCtr="0">
            <a:noAutofit/>
          </a:bodyPr>
          <a:lstStyle>
            <a:lvl1pPr marL="0" indent="0" algn="l" defTabSz="914228">
              <a:lnSpc>
                <a:spcPct val="100000"/>
              </a:lnSpc>
              <a:spcBef>
                <a:spcPts val="0"/>
              </a:spcBef>
              <a:defRPr lang="ja-JP" altLang="en-US" sz="4000" dirty="0" smtClean="0">
                <a:solidFill>
                  <a:schemeClr val="accent1"/>
                </a:solidFill>
                <a:latin typeface="+mn-lt"/>
                <a:ea typeface="+mn-ea"/>
                <a:cs typeface="Toshiba Sans Light" panose="020B0403030403020204" pitchFamily="34" charset="0"/>
              </a:defRPr>
            </a:lvl1pPr>
          </a:lstStyle>
          <a:p>
            <a:pPr marL="10658" lvl="0" defTabSz="914228"/>
            <a:r>
              <a:rPr kumimoji="1" lang="en-US" altLang="ja-JP" dirty="0"/>
              <a:t>00</a:t>
            </a:r>
            <a:endParaRPr kumimoji="1" lang="ja-JP" altLang="en-US" dirty="0"/>
          </a:p>
        </p:txBody>
      </p:sp>
      <p:sp>
        <p:nvSpPr>
          <p:cNvPr id="16" name="フッター プレースホルダー 3"/>
          <p:cNvSpPr txBox="1">
            <a:spLocks/>
          </p:cNvSpPr>
          <p:nvPr userDrawn="1"/>
        </p:nvSpPr>
        <p:spPr bwMode="auto">
          <a:xfrm>
            <a:off x="8959670" y="6557529"/>
            <a:ext cx="265457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dirty="0">
                <a:solidFill>
                  <a:srgbClr val="000000"/>
                </a:solidFill>
                <a:effectLst/>
                <a:latin typeface="+mn-ea"/>
                <a:ea typeface="Segoe UI" pitchFamily="34" charset="0"/>
                <a:cs typeface="Segoe UI" pitchFamily="34" charset="0"/>
              </a:rPr>
              <a:t>© 2020 Toshiba Software Development (Vietnam) Co.,</a:t>
            </a:r>
            <a:r>
              <a:rPr kumimoji="0" lang="en-US" altLang="ja-JP" sz="800" kern="1200" baseline="0" dirty="0">
                <a:solidFill>
                  <a:srgbClr val="000000"/>
                </a:solidFill>
                <a:effectLst/>
                <a:latin typeface="+mn-ea"/>
                <a:ea typeface="Segoe UI" pitchFamily="34" charset="0"/>
                <a:cs typeface="Segoe UI" pitchFamily="34" charset="0"/>
              </a:rPr>
              <a:t> Ltd.</a:t>
            </a:r>
            <a:endParaRPr kumimoji="0" lang="ja-JP" altLang="ja-JP" sz="800" kern="1200" dirty="0">
              <a:solidFill>
                <a:srgbClr val="000000"/>
              </a:solidFill>
              <a:effectLst/>
              <a:latin typeface="+mn-ea"/>
              <a:ea typeface="Segoe UI" pitchFamily="34" charset="0"/>
              <a:cs typeface="Segoe UI" pitchFamily="34" charset="0"/>
            </a:endParaRPr>
          </a:p>
        </p:txBody>
      </p:sp>
    </p:spTree>
    <p:extLst>
      <p:ext uri="{BB962C8B-B14F-4D97-AF65-F5344CB8AC3E}">
        <p14:creationId xmlns:p14="http://schemas.microsoft.com/office/powerpoint/2010/main" val="683279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ontent slide 2">
    <p:spTree>
      <p:nvGrpSpPr>
        <p:cNvPr id="1" name=""/>
        <p:cNvGrpSpPr/>
        <p:nvPr/>
      </p:nvGrpSpPr>
      <p:grpSpPr>
        <a:xfrm>
          <a:off x="0" y="0"/>
          <a:ext cx="0" cy="0"/>
          <a:chOff x="0" y="0"/>
          <a:chExt cx="0" cy="0"/>
        </a:xfrm>
      </p:grpSpPr>
      <p:pic>
        <p:nvPicPr>
          <p:cNvPr id="12" name="図 11"/>
          <p:cNvPicPr>
            <a:picLocks noChangeAspect="1"/>
          </p:cNvPicPr>
          <p:nvPr userDrawn="1"/>
        </p:nvPicPr>
        <p:blipFill>
          <a:blip r:embed="rId2"/>
          <a:stretch>
            <a:fillRect/>
          </a:stretch>
        </p:blipFill>
        <p:spPr>
          <a:xfrm>
            <a:off x="0" y="0"/>
            <a:ext cx="12192000" cy="780440"/>
          </a:xfrm>
          <a:prstGeom prst="rect">
            <a:avLst/>
          </a:prstGeom>
        </p:spPr>
      </p:pic>
      <p:sp>
        <p:nvSpPr>
          <p:cNvPr id="10" name="テキスト プレースホルダー 6"/>
          <p:cNvSpPr>
            <a:spLocks noGrp="1"/>
          </p:cNvSpPr>
          <p:nvPr>
            <p:ph type="body" sz="quarter" idx="22" hasCustomPrompt="1"/>
          </p:nvPr>
        </p:nvSpPr>
        <p:spPr>
          <a:xfrm>
            <a:off x="0" y="5618125"/>
            <a:ext cx="12192000" cy="763625"/>
          </a:xfrm>
          <a:prstGeom prst="rect">
            <a:avLst/>
          </a:prstGeom>
          <a:solidFill>
            <a:srgbClr val="0064D2"/>
          </a:solidFill>
        </p:spPr>
        <p:txBody>
          <a:bodyPr wrap="square" lIns="468000" tIns="180000" rIns="468000" bIns="180000" anchor="b" anchorCtr="0">
            <a:spAutoFit/>
          </a:bodyPr>
          <a:lstStyle>
            <a:lvl1pPr marL="0" indent="0" algn="ctr">
              <a:lnSpc>
                <a:spcPct val="100000"/>
              </a:lnSpc>
              <a:spcBef>
                <a:spcPts val="0"/>
              </a:spcBef>
              <a:buFontTx/>
              <a:buNone/>
              <a:defRPr sz="2600" b="1">
                <a:solidFill>
                  <a:schemeClr val="bg1"/>
                </a:solidFill>
                <a:latin typeface="+mn-lt"/>
                <a:ea typeface="+mj-ea"/>
              </a:defRPr>
            </a:lvl1pPr>
          </a:lstStyle>
          <a:p>
            <a:r>
              <a:rPr lang="en-US" altLang="ja-JP" dirty="0"/>
              <a:t>Format for master text</a:t>
            </a:r>
            <a:endParaRPr kumimoji="1" lang="ja-JP" altLang="en-US" dirty="0"/>
          </a:p>
        </p:txBody>
      </p:sp>
      <p:sp>
        <p:nvSpPr>
          <p:cNvPr id="11" name="Rectangle 3"/>
          <p:cNvSpPr>
            <a:spLocks noGrp="1" noChangeArrowheads="1"/>
          </p:cNvSpPr>
          <p:nvPr>
            <p:ph type="title" hasCustomPrompt="1"/>
          </p:nvPr>
        </p:nvSpPr>
        <p:spPr bwMode="auto">
          <a:xfrm>
            <a:off x="1" y="0"/>
            <a:ext cx="11429999" cy="749165"/>
          </a:xfrm>
          <a:prstGeom prst="rect">
            <a:avLst/>
          </a:prstGeom>
          <a:noFill/>
        </p:spPr>
        <p:txBody>
          <a:bodyPr wrap="square" lIns="468000" tIns="107980" rIns="0" bIns="108000" rtlCol="0" anchor="b" anchorCtr="0">
            <a:noAutofit/>
          </a:bodyPr>
          <a:lstStyle>
            <a:lvl1pPr>
              <a:defRPr lang="ja-JP" altLang="en-US" sz="2400" b="1" dirty="0" smtClean="0">
                <a:latin typeface="+mn-lt"/>
                <a:ea typeface="+mj-ea"/>
              </a:defRPr>
            </a:lvl1pPr>
          </a:lstStyle>
          <a:p>
            <a:pPr lvl="0"/>
            <a:r>
              <a:rPr lang="en-US" altLang="ja-JP" dirty="0"/>
              <a:t>Format for master title</a:t>
            </a:r>
            <a:endParaRPr kumimoji="1" lang="ja-JP" altLang="en-US" dirty="0"/>
          </a:p>
        </p:txBody>
      </p:sp>
      <p:sp>
        <p:nvSpPr>
          <p:cNvPr id="9" name="テキスト プレースホルダー 5"/>
          <p:cNvSpPr>
            <a:spLocks noGrp="1"/>
          </p:cNvSpPr>
          <p:nvPr>
            <p:ph type="body" sz="quarter" idx="14" hasCustomPrompt="1"/>
          </p:nvPr>
        </p:nvSpPr>
        <p:spPr>
          <a:xfrm>
            <a:off x="468000" y="989477"/>
            <a:ext cx="11244575" cy="588211"/>
          </a:xfrm>
          <a:prstGeom prst="rect">
            <a:avLst/>
          </a:prstGeom>
        </p:spPr>
        <p:txBody>
          <a:bodyPr lIns="0" rIns="0"/>
          <a:lstStyle>
            <a:lvl1pPr marL="0" indent="0">
              <a:lnSpc>
                <a:spcPct val="100000"/>
              </a:lnSpc>
              <a:spcBef>
                <a:spcPts val="0"/>
              </a:spcBef>
              <a:buFontTx/>
              <a:buNone/>
              <a:defRPr sz="2600">
                <a:latin typeface="+mn-lt"/>
                <a:ea typeface="+mn-ea"/>
                <a:cs typeface="Meiryo UI" panose="020B0604030504040204" pitchFamily="50" charset="-128"/>
              </a:defRPr>
            </a:lvl1pPr>
          </a:lstStyle>
          <a:p>
            <a:r>
              <a:rPr lang="en-US" altLang="ja-JP" dirty="0"/>
              <a:t>Format for master text</a:t>
            </a:r>
            <a:endParaRPr kumimoji="1" lang="ja-JP" altLang="en-US" dirty="0"/>
          </a:p>
        </p:txBody>
      </p:sp>
      <p:sp>
        <p:nvSpPr>
          <p:cNvPr id="14"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smtClean="0">
                <a:latin typeface="+mn-lt"/>
                <a:ea typeface="+mn-ea"/>
                <a:cs typeface="Segoe UI" panose="020B0502040204020203" pitchFamily="34" charset="0"/>
              </a:rPr>
              <a:pPr eaLnBrk="0" hangingPunct="0">
                <a:tabLst>
                  <a:tab pos="568218" algn="ctr"/>
                  <a:tab pos="857089" algn="l"/>
                  <a:tab pos="1088820" algn="l"/>
                </a:tabLst>
              </a:pPr>
              <a:t>‹#›</a:t>
            </a:fld>
            <a:endParaRPr lang="en-US" altLang="ja-JP" dirty="0">
              <a:latin typeface="+mn-lt"/>
              <a:ea typeface="+mn-ea"/>
              <a:cs typeface="Segoe UI" panose="020B0502040204020203" pitchFamily="34" charset="0"/>
            </a:endParaRPr>
          </a:p>
        </p:txBody>
      </p:sp>
      <p:sp>
        <p:nvSpPr>
          <p:cNvPr id="16" name="フッター プレースホルダー 3"/>
          <p:cNvSpPr txBox="1">
            <a:spLocks/>
          </p:cNvSpPr>
          <p:nvPr userDrawn="1"/>
        </p:nvSpPr>
        <p:spPr bwMode="auto">
          <a:xfrm>
            <a:off x="10297123" y="6557529"/>
            <a:ext cx="1415452"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dirty="0">
                <a:solidFill>
                  <a:srgbClr val="000000"/>
                </a:solidFill>
                <a:effectLst/>
                <a:latin typeface="+mn-lt"/>
                <a:ea typeface="+mn-ea"/>
                <a:cs typeface="Segoe UI" pitchFamily="34" charset="0"/>
              </a:rPr>
              <a:t>© 20XX Toshiba XXX Corporation </a:t>
            </a:r>
            <a:endParaRPr kumimoji="0" lang="ja-JP" altLang="ja-JP" sz="800" kern="1200" dirty="0">
              <a:solidFill>
                <a:srgbClr val="000000"/>
              </a:solidFill>
              <a:effectLst/>
              <a:latin typeface="+mn-lt"/>
              <a:ea typeface="+mn-ea"/>
              <a:cs typeface="Segoe UI" pitchFamily="34" charset="0"/>
            </a:endParaRPr>
          </a:p>
        </p:txBody>
      </p:sp>
    </p:spTree>
    <p:extLst>
      <p:ext uri="{BB962C8B-B14F-4D97-AF65-F5344CB8AC3E}">
        <p14:creationId xmlns:p14="http://schemas.microsoft.com/office/powerpoint/2010/main" val="763429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pic>
        <p:nvPicPr>
          <p:cNvPr id="16" name="図 15"/>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8130793" y="0"/>
            <a:ext cx="4061207" cy="6848475"/>
          </a:xfrm>
          <a:prstGeom prst="rect">
            <a:avLst/>
          </a:prstGeom>
        </p:spPr>
      </p:pic>
      <p:sp>
        <p:nvSpPr>
          <p:cNvPr id="10" name="テキスト プレースホルダー 6"/>
          <p:cNvSpPr>
            <a:spLocks noGrp="1"/>
          </p:cNvSpPr>
          <p:nvPr>
            <p:ph type="body" sz="quarter" idx="10" hasCustomPrompt="1"/>
          </p:nvPr>
        </p:nvSpPr>
        <p:spPr>
          <a:xfrm>
            <a:off x="0" y="-1"/>
            <a:ext cx="3302000" cy="2921095"/>
          </a:xfrm>
          <a:prstGeom prst="rect">
            <a:avLst/>
          </a:prstGeom>
        </p:spPr>
        <p:txBody>
          <a:bodyPr vert="horz" wrap="none" lIns="468000" tIns="0" rIns="0" bIns="0" rtlCol="0" anchor="b" anchorCtr="0">
            <a:noAutofit/>
          </a:bodyPr>
          <a:lstStyle>
            <a:lvl1pPr>
              <a:defRPr lang="ja-JP" altLang="en-US" sz="12252" dirty="0" smtClean="0">
                <a:solidFill>
                  <a:schemeClr val="accent1"/>
                </a:solidFill>
                <a:latin typeface="+mj-lt"/>
                <a:ea typeface="+mn-ea"/>
                <a:cs typeface="Toshiba Sans Light" panose="020B0403030403020204" pitchFamily="34" charset="0"/>
              </a:defRPr>
            </a:lvl1pPr>
          </a:lstStyle>
          <a:p>
            <a:pPr marL="10658" lvl="0" defTabSz="914228"/>
            <a:r>
              <a:rPr kumimoji="1" lang="en-US" altLang="ja-JP" dirty="0"/>
              <a:t>00</a:t>
            </a:r>
            <a:endParaRPr kumimoji="1" lang="ja-JP" altLang="en-US" dirty="0"/>
          </a:p>
        </p:txBody>
      </p:sp>
      <p:sp>
        <p:nvSpPr>
          <p:cNvPr id="11" name="テキスト プレースホルダー 3"/>
          <p:cNvSpPr>
            <a:spLocks noGrp="1"/>
          </p:cNvSpPr>
          <p:nvPr>
            <p:ph type="body" sz="quarter" idx="11" hasCustomPrompt="1"/>
          </p:nvPr>
        </p:nvSpPr>
        <p:spPr>
          <a:xfrm>
            <a:off x="491649" y="3672107"/>
            <a:ext cx="7451634" cy="390525"/>
          </a:xfrm>
          <a:prstGeom prst="rect">
            <a:avLst/>
          </a:prstGeom>
        </p:spPr>
        <p:txBody>
          <a:bodyPr lIns="0"/>
          <a:lstStyle>
            <a:lvl1pPr marL="10658" defTabSz="914228">
              <a:lnSpc>
                <a:spcPct val="150000"/>
              </a:lnSpc>
              <a:spcBef>
                <a:spcPts val="0"/>
              </a:spcBef>
              <a:buFont typeface="Wingdings" charset="2"/>
              <a:buNone/>
              <a:tabLst>
                <a:tab pos="3929013" algn="l"/>
              </a:tabLst>
              <a:defRPr sz="1800">
                <a:latin typeface="+mj-lt"/>
                <a:ea typeface="Toshiba Sans CN Regular" panose="020B0500000000000000" pitchFamily="34" charset="-128"/>
              </a:defRPr>
            </a:lvl1pPr>
          </a:lstStyle>
          <a:p>
            <a:pPr marL="10658" defTabSz="914228">
              <a:lnSpc>
                <a:spcPct val="100000"/>
              </a:lnSpc>
              <a:spcBef>
                <a:spcPts val="0"/>
              </a:spcBef>
              <a:buFont typeface="Wingdings" charset="2"/>
              <a:buNone/>
              <a:tabLst>
                <a:tab pos="3929013" algn="l"/>
              </a:tabLst>
            </a:pPr>
            <a:r>
              <a:rPr lang="en-US" altLang="ja-JP" sz="2000" dirty="0"/>
              <a:t>Format for master title</a:t>
            </a:r>
          </a:p>
        </p:txBody>
      </p:sp>
      <p:sp>
        <p:nvSpPr>
          <p:cNvPr id="14" name="タイトル 4"/>
          <p:cNvSpPr>
            <a:spLocks noGrp="1"/>
          </p:cNvSpPr>
          <p:nvPr>
            <p:ph type="title" hasCustomPrompt="1"/>
          </p:nvPr>
        </p:nvSpPr>
        <p:spPr>
          <a:xfrm>
            <a:off x="491649" y="3052000"/>
            <a:ext cx="7462854" cy="540000"/>
          </a:xfrm>
          <a:prstGeom prst="rect">
            <a:avLst/>
          </a:prstGeom>
        </p:spPr>
        <p:txBody>
          <a:bodyPr vert="horz" wrap="square" lIns="0" tIns="0" rIns="0" bIns="0" rtlCol="0" anchor="t" anchorCtr="0">
            <a:noAutofit/>
          </a:bodyPr>
          <a:lstStyle>
            <a:lvl1pPr>
              <a:defRPr lang="ja-JP" altLang="en-US" sz="3200" b="0" smtClean="0">
                <a:latin typeface="+mj-lt"/>
                <a:ea typeface="Toshiba Sans CN Regular" panose="020B0500000000000000" pitchFamily="34" charset="-128"/>
                <a:cs typeface="Toshiba Sans" panose="020B0503030403020204" pitchFamily="34" charset="0"/>
              </a:defRPr>
            </a:lvl1pPr>
          </a:lstStyle>
          <a:p>
            <a:pPr marL="10658" lvl="0" indent="0" defTabSz="914228">
              <a:lnSpc>
                <a:spcPct val="100000"/>
              </a:lnSpc>
              <a:spcBef>
                <a:spcPts val="0"/>
              </a:spcBef>
              <a:buFont typeface="Wingdings" charset="2"/>
              <a:tabLst>
                <a:tab pos="3929013" algn="l"/>
              </a:tabLst>
            </a:pPr>
            <a:r>
              <a:rPr lang="en-US" altLang="ja-JP" dirty="0"/>
              <a:t>Format for master title</a:t>
            </a:r>
            <a:endParaRPr kumimoji="1" lang="ja-JP" altLang="en-US" dirty="0"/>
          </a:p>
        </p:txBody>
      </p:sp>
      <p:sp>
        <p:nvSpPr>
          <p:cNvPr id="12"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smtClean="0">
                <a:latin typeface="+mn-lt"/>
                <a:ea typeface="+mn-ea"/>
              </a:rPr>
              <a:pPr eaLnBrk="0" hangingPunct="0">
                <a:tabLst>
                  <a:tab pos="568218" algn="ctr"/>
                  <a:tab pos="857089" algn="l"/>
                  <a:tab pos="1088820" algn="l"/>
                </a:tabLst>
              </a:pPr>
              <a:t>‹#›</a:t>
            </a:fld>
            <a:endParaRPr lang="en-US" altLang="ja-JP" dirty="0">
              <a:latin typeface="+mn-lt"/>
              <a:ea typeface="+mn-ea"/>
            </a:endParaRPr>
          </a:p>
        </p:txBody>
      </p:sp>
      <p:sp>
        <p:nvSpPr>
          <p:cNvPr id="8" name="フッター プレースホルダー 3"/>
          <p:cNvSpPr txBox="1">
            <a:spLocks/>
          </p:cNvSpPr>
          <p:nvPr userDrawn="1"/>
        </p:nvSpPr>
        <p:spPr bwMode="auto">
          <a:xfrm>
            <a:off x="8980510" y="6557529"/>
            <a:ext cx="265457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dirty="0">
                <a:solidFill>
                  <a:srgbClr val="000000"/>
                </a:solidFill>
                <a:effectLst/>
                <a:latin typeface="+mn-lt"/>
                <a:ea typeface="+mn-ea"/>
                <a:cs typeface="Segoe UI" pitchFamily="34" charset="0"/>
              </a:rPr>
              <a:t>© 2019 Toshiba Software Development (Vietnam) Co., Ltd.</a:t>
            </a:r>
            <a:endParaRPr kumimoji="0" lang="ja-JP" altLang="ja-JP" sz="800" kern="1200">
              <a:solidFill>
                <a:srgbClr val="000000"/>
              </a:solidFill>
              <a:effectLst/>
              <a:latin typeface="+mn-lt"/>
              <a:ea typeface="+mn-ea"/>
              <a:cs typeface="Segoe UI" pitchFamily="34" charset="0"/>
            </a:endParaRPr>
          </a:p>
        </p:txBody>
      </p:sp>
    </p:spTree>
    <p:extLst>
      <p:ext uri="{BB962C8B-B14F-4D97-AF65-F5344CB8AC3E}">
        <p14:creationId xmlns:p14="http://schemas.microsoft.com/office/powerpoint/2010/main" val="2464135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yout 1">
    <p:spTree>
      <p:nvGrpSpPr>
        <p:cNvPr id="1" name=""/>
        <p:cNvGrpSpPr/>
        <p:nvPr/>
      </p:nvGrpSpPr>
      <p:grpSpPr>
        <a:xfrm>
          <a:off x="0" y="0"/>
          <a:ext cx="0" cy="0"/>
          <a:chOff x="0" y="0"/>
          <a:chExt cx="0" cy="0"/>
        </a:xfrm>
      </p:grpSpPr>
      <p:pic>
        <p:nvPicPr>
          <p:cNvPr id="3" name="図 2"/>
          <p:cNvPicPr>
            <a:picLocks noChangeAspect="1"/>
          </p:cNvPicPr>
          <p:nvPr userDrawn="1"/>
        </p:nvPicPr>
        <p:blipFill>
          <a:blip r:embed="rId2"/>
          <a:stretch>
            <a:fillRect/>
          </a:stretch>
        </p:blipFill>
        <p:spPr>
          <a:xfrm>
            <a:off x="0" y="0"/>
            <a:ext cx="12192000" cy="780440"/>
          </a:xfrm>
          <a:prstGeom prst="rect">
            <a:avLst/>
          </a:prstGeom>
        </p:spPr>
      </p:pic>
      <p:sp>
        <p:nvSpPr>
          <p:cNvPr id="15" name="テキスト プレースホルダー 5"/>
          <p:cNvSpPr>
            <a:spLocks noGrp="1"/>
          </p:cNvSpPr>
          <p:nvPr>
            <p:ph type="body" sz="quarter" idx="20" hasCustomPrompt="1"/>
          </p:nvPr>
        </p:nvSpPr>
        <p:spPr>
          <a:xfrm>
            <a:off x="0" y="770913"/>
            <a:ext cx="12192000" cy="794403"/>
          </a:xfrm>
          <a:prstGeom prst="rect">
            <a:avLst/>
          </a:prstGeom>
          <a:solidFill>
            <a:schemeClr val="accent1"/>
          </a:solidFill>
          <a:ln>
            <a:noFill/>
          </a:ln>
        </p:spPr>
        <p:txBody>
          <a:bodyPr wrap="square" lIns="468000" tIns="180000" rIns="468000" bIns="180000" anchor="ctr" anchorCtr="0">
            <a:spAutoFit/>
          </a:bodyPr>
          <a:lstStyle>
            <a:lvl1pPr marL="0" indent="0" algn="ctr">
              <a:lnSpc>
                <a:spcPct val="100000"/>
              </a:lnSpc>
              <a:spcBef>
                <a:spcPts val="0"/>
              </a:spcBef>
              <a:defRPr b="1">
                <a:solidFill>
                  <a:schemeClr val="bg1"/>
                </a:solidFill>
                <a:latin typeface="+mj-lt"/>
                <a:ea typeface="Toshiba Sans CN Medium" panose="020B0600000000000000" pitchFamily="34" charset="-128"/>
              </a:defRPr>
            </a:lvl1pPr>
          </a:lstStyle>
          <a:p>
            <a:r>
              <a:rPr lang="en-US" altLang="ja-JP" dirty="0"/>
              <a:t>Format for master text</a:t>
            </a:r>
            <a:endParaRPr kumimoji="1" lang="ja-JP" altLang="en-US" dirty="0"/>
          </a:p>
        </p:txBody>
      </p:sp>
      <p:sp>
        <p:nvSpPr>
          <p:cNvPr id="19" name="テキスト プレースホルダー 5"/>
          <p:cNvSpPr>
            <a:spLocks noGrp="1"/>
          </p:cNvSpPr>
          <p:nvPr>
            <p:ph type="body" sz="quarter" idx="14" hasCustomPrompt="1"/>
          </p:nvPr>
        </p:nvSpPr>
        <p:spPr>
          <a:xfrm>
            <a:off x="483766" y="1810367"/>
            <a:ext cx="11228809" cy="468000"/>
          </a:xfrm>
          <a:prstGeom prst="rect">
            <a:avLst/>
          </a:prstGeom>
        </p:spPr>
        <p:txBody>
          <a:bodyPr lIns="0" anchor="t" anchorCtr="0"/>
          <a:lstStyle>
            <a:lvl1pPr marL="0" indent="0">
              <a:lnSpc>
                <a:spcPct val="100000"/>
              </a:lnSpc>
              <a:spcBef>
                <a:spcPts val="0"/>
              </a:spcBef>
              <a:defRPr>
                <a:latin typeface="+mn-lt"/>
                <a:ea typeface="Toshiba Sans CN Regular" panose="020B0500000000000000" pitchFamily="34" charset="-128"/>
              </a:defRPr>
            </a:lvl1pPr>
          </a:lstStyle>
          <a:p>
            <a:r>
              <a:rPr lang="en-US" altLang="ja-JP" dirty="0"/>
              <a:t>Format for master</a:t>
            </a:r>
            <a:endParaRPr kumimoji="1" lang="ja-JP" altLang="en-US" dirty="0"/>
          </a:p>
        </p:txBody>
      </p:sp>
      <p:sp>
        <p:nvSpPr>
          <p:cNvPr id="13" name="タイトル 3"/>
          <p:cNvSpPr>
            <a:spLocks noGrp="1"/>
          </p:cNvSpPr>
          <p:nvPr>
            <p:ph type="title" hasCustomPrompt="1"/>
          </p:nvPr>
        </p:nvSpPr>
        <p:spPr>
          <a:xfrm>
            <a:off x="1" y="0"/>
            <a:ext cx="11445765" cy="749165"/>
          </a:xfrm>
          <a:prstGeom prst="rect">
            <a:avLst/>
          </a:prstGeom>
        </p:spPr>
        <p:txBody>
          <a:bodyPr lIns="468000" rIns="0" anchor="b" anchorCtr="0"/>
          <a:lstStyle>
            <a:lvl1pPr marL="0" indent="0" algn="l" defTabSz="685800" rtl="0" eaLnBrk="1" latinLnBrk="0" hangingPunct="1">
              <a:lnSpc>
                <a:spcPct val="100000"/>
              </a:lnSpc>
              <a:spcBef>
                <a:spcPts val="0"/>
              </a:spcBef>
              <a:buFont typeface="Wingdings" charset="2"/>
              <a:buNone/>
              <a:defRPr kumimoji="1" lang="ja-JP" altLang="en-US" sz="2600" b="1" kern="1200" dirty="0">
                <a:solidFill>
                  <a:schemeClr val="tx1"/>
                </a:solidFill>
                <a:latin typeface="+mj-lt"/>
                <a:ea typeface="Toshiba Sans CN Medium" panose="020B0600000000000000" pitchFamily="34" charset="-128"/>
                <a:cs typeface="+mn-cs"/>
              </a:defRPr>
            </a:lvl1pPr>
          </a:lstStyle>
          <a:p>
            <a:pPr marL="171450" lvl="0" indent="-171450" algn="l" defTabSz="685800" rtl="0" eaLnBrk="1" latinLnBrk="0" hangingPunct="1">
              <a:lnSpc>
                <a:spcPct val="90000"/>
              </a:lnSpc>
              <a:spcBef>
                <a:spcPts val="750"/>
              </a:spcBef>
              <a:buFont typeface="Wingdings" charset="2"/>
              <a:buNone/>
            </a:pPr>
            <a:r>
              <a:rPr lang="en-US" altLang="ja-JP" dirty="0"/>
              <a:t>Format for master title</a:t>
            </a:r>
          </a:p>
        </p:txBody>
      </p:sp>
      <p:sp>
        <p:nvSpPr>
          <p:cNvPr id="8"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smtClean="0">
                <a:latin typeface="+mn-lt"/>
                <a:ea typeface="+mn-ea"/>
              </a:rPr>
              <a:pPr eaLnBrk="0" hangingPunct="0">
                <a:tabLst>
                  <a:tab pos="568218" algn="ctr"/>
                  <a:tab pos="857089" algn="l"/>
                  <a:tab pos="1088820" algn="l"/>
                </a:tabLst>
              </a:pPr>
              <a:t>‹#›</a:t>
            </a:fld>
            <a:endParaRPr lang="en-US" altLang="ja-JP" dirty="0">
              <a:latin typeface="+mn-lt"/>
              <a:ea typeface="+mn-ea"/>
            </a:endParaRPr>
          </a:p>
        </p:txBody>
      </p:sp>
      <p:sp>
        <p:nvSpPr>
          <p:cNvPr id="9" name="フッター プレースホルダー 3"/>
          <p:cNvSpPr txBox="1">
            <a:spLocks/>
          </p:cNvSpPr>
          <p:nvPr userDrawn="1"/>
        </p:nvSpPr>
        <p:spPr bwMode="auto">
          <a:xfrm>
            <a:off x="8980510" y="6557529"/>
            <a:ext cx="265457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dirty="0">
                <a:solidFill>
                  <a:srgbClr val="000000"/>
                </a:solidFill>
                <a:effectLst/>
                <a:latin typeface="+mn-lt"/>
                <a:ea typeface="+mn-ea"/>
                <a:cs typeface="Segoe UI" pitchFamily="34" charset="0"/>
              </a:rPr>
              <a:t>© 2019 Toshiba Software Development (Vietnam) Co., Ltd.</a:t>
            </a:r>
            <a:endParaRPr kumimoji="0" lang="ja-JP" altLang="ja-JP" sz="800" kern="1200">
              <a:solidFill>
                <a:srgbClr val="000000"/>
              </a:solidFill>
              <a:effectLst/>
              <a:latin typeface="+mn-lt"/>
              <a:ea typeface="+mn-ea"/>
              <a:cs typeface="Segoe UI" pitchFamily="34" charset="0"/>
            </a:endParaRPr>
          </a:p>
        </p:txBody>
      </p:sp>
    </p:spTree>
    <p:extLst>
      <p:ext uri="{BB962C8B-B14F-4D97-AF65-F5344CB8AC3E}">
        <p14:creationId xmlns:p14="http://schemas.microsoft.com/office/powerpoint/2010/main" val="3312506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 2">
    <p:spTree>
      <p:nvGrpSpPr>
        <p:cNvPr id="1" name=""/>
        <p:cNvGrpSpPr/>
        <p:nvPr/>
      </p:nvGrpSpPr>
      <p:grpSpPr>
        <a:xfrm>
          <a:off x="0" y="0"/>
          <a:ext cx="0" cy="0"/>
          <a:chOff x="0" y="0"/>
          <a:chExt cx="0" cy="0"/>
        </a:xfrm>
      </p:grpSpPr>
      <p:pic>
        <p:nvPicPr>
          <p:cNvPr id="11" name="図 10"/>
          <p:cNvPicPr>
            <a:picLocks noChangeAspect="1"/>
          </p:cNvPicPr>
          <p:nvPr userDrawn="1"/>
        </p:nvPicPr>
        <p:blipFill>
          <a:blip r:embed="rId2"/>
          <a:stretch>
            <a:fillRect/>
          </a:stretch>
        </p:blipFill>
        <p:spPr>
          <a:xfrm>
            <a:off x="0" y="0"/>
            <a:ext cx="12192000" cy="780440"/>
          </a:xfrm>
          <a:prstGeom prst="rect">
            <a:avLst/>
          </a:prstGeom>
        </p:spPr>
      </p:pic>
      <p:sp>
        <p:nvSpPr>
          <p:cNvPr id="19" name="テキスト プレースホルダー 5"/>
          <p:cNvSpPr>
            <a:spLocks noGrp="1"/>
          </p:cNvSpPr>
          <p:nvPr>
            <p:ph type="body" sz="quarter" idx="14" hasCustomPrompt="1"/>
          </p:nvPr>
        </p:nvSpPr>
        <p:spPr>
          <a:xfrm>
            <a:off x="491648" y="1078959"/>
            <a:ext cx="11297874" cy="468000"/>
          </a:xfrm>
          <a:prstGeom prst="rect">
            <a:avLst/>
          </a:prstGeom>
        </p:spPr>
        <p:txBody>
          <a:bodyPr lIns="0" anchor="t" anchorCtr="0"/>
          <a:lstStyle>
            <a:lvl1pPr marL="0" indent="0">
              <a:lnSpc>
                <a:spcPct val="100000"/>
              </a:lnSpc>
              <a:spcBef>
                <a:spcPts val="0"/>
              </a:spcBef>
              <a:defRPr>
                <a:latin typeface="+mn-lt"/>
                <a:ea typeface="Toshiba Sans CN Medium" panose="020B0600000000000000" pitchFamily="34" charset="-128"/>
              </a:defRPr>
            </a:lvl1pPr>
          </a:lstStyle>
          <a:p>
            <a:r>
              <a:rPr lang="en-US" altLang="ja-JP" dirty="0"/>
              <a:t>Format for master</a:t>
            </a:r>
            <a:endParaRPr kumimoji="1" lang="ja-JP" altLang="en-US" dirty="0"/>
          </a:p>
        </p:txBody>
      </p:sp>
      <p:sp>
        <p:nvSpPr>
          <p:cNvPr id="20" name="テキスト プレースホルダー 5"/>
          <p:cNvSpPr>
            <a:spLocks noGrp="1"/>
          </p:cNvSpPr>
          <p:nvPr>
            <p:ph type="body" sz="quarter" idx="22" hasCustomPrompt="1"/>
          </p:nvPr>
        </p:nvSpPr>
        <p:spPr>
          <a:xfrm>
            <a:off x="0" y="5659133"/>
            <a:ext cx="12192000" cy="751314"/>
          </a:xfrm>
          <a:prstGeom prst="rect">
            <a:avLst/>
          </a:prstGeom>
          <a:solidFill>
            <a:schemeClr val="accent1"/>
          </a:solidFill>
          <a:ln>
            <a:noFill/>
          </a:ln>
        </p:spPr>
        <p:txBody>
          <a:bodyPr wrap="square" lIns="468000" tIns="180000" rIns="468000" bIns="180000" anchor="b" anchorCtr="0">
            <a:spAutoFit/>
          </a:bodyPr>
          <a:lstStyle>
            <a:lvl1pPr marL="0" indent="0" algn="ctr">
              <a:lnSpc>
                <a:spcPct val="90000"/>
              </a:lnSpc>
              <a:spcBef>
                <a:spcPts val="0"/>
              </a:spcBef>
              <a:defRPr b="1">
                <a:solidFill>
                  <a:schemeClr val="bg1"/>
                </a:solidFill>
                <a:latin typeface="+mj-lt"/>
                <a:ea typeface="Toshiba Sans CN Medium" panose="020B0600000000000000" pitchFamily="34" charset="-128"/>
              </a:defRPr>
            </a:lvl1pPr>
          </a:lstStyle>
          <a:p>
            <a:r>
              <a:rPr lang="en-US" altLang="ja-JP" dirty="0"/>
              <a:t>Format for master text</a:t>
            </a:r>
            <a:endParaRPr kumimoji="1" lang="ja-JP" altLang="en-US" dirty="0"/>
          </a:p>
        </p:txBody>
      </p:sp>
      <p:sp>
        <p:nvSpPr>
          <p:cNvPr id="8" name="タイトル 3"/>
          <p:cNvSpPr>
            <a:spLocks noGrp="1"/>
          </p:cNvSpPr>
          <p:nvPr>
            <p:ph type="title" hasCustomPrompt="1"/>
          </p:nvPr>
        </p:nvSpPr>
        <p:spPr>
          <a:xfrm>
            <a:off x="1" y="0"/>
            <a:ext cx="11445765" cy="749165"/>
          </a:xfrm>
          <a:prstGeom prst="rect">
            <a:avLst/>
          </a:prstGeom>
        </p:spPr>
        <p:txBody>
          <a:bodyPr lIns="468000" rIns="0" anchor="b" anchorCtr="0"/>
          <a:lstStyle>
            <a:lvl1pPr marL="171450" indent="-171450" algn="l" defTabSz="685800" rtl="0" eaLnBrk="1" latinLnBrk="0" hangingPunct="1">
              <a:lnSpc>
                <a:spcPct val="90000"/>
              </a:lnSpc>
              <a:spcBef>
                <a:spcPts val="750"/>
              </a:spcBef>
              <a:buFont typeface="Wingdings" charset="2"/>
              <a:buNone/>
              <a:defRPr kumimoji="1" lang="ja-JP" altLang="en-US" sz="2600" b="1" kern="1200" dirty="0">
                <a:solidFill>
                  <a:schemeClr val="tx1"/>
                </a:solidFill>
                <a:latin typeface="+mj-lt"/>
                <a:ea typeface="Toshiba Sans CN Medium" panose="020B0600000000000000" pitchFamily="34" charset="-128"/>
                <a:cs typeface="+mn-cs"/>
              </a:defRPr>
            </a:lvl1pPr>
          </a:lstStyle>
          <a:p>
            <a:pPr marL="171450" lvl="0" indent="-171450" algn="l" defTabSz="685800" rtl="0" eaLnBrk="1" latinLnBrk="0" hangingPunct="1">
              <a:lnSpc>
                <a:spcPct val="90000"/>
              </a:lnSpc>
              <a:spcBef>
                <a:spcPts val="750"/>
              </a:spcBef>
              <a:buFont typeface="Wingdings" charset="2"/>
              <a:buNone/>
            </a:pPr>
            <a:r>
              <a:rPr lang="en-US" altLang="ja-JP" dirty="0"/>
              <a:t>Format for master title</a:t>
            </a:r>
          </a:p>
        </p:txBody>
      </p:sp>
      <p:sp>
        <p:nvSpPr>
          <p:cNvPr id="9"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smtClean="0">
                <a:latin typeface="+mn-lt"/>
                <a:ea typeface="+mn-ea"/>
              </a:rPr>
              <a:pPr eaLnBrk="0" hangingPunct="0">
                <a:tabLst>
                  <a:tab pos="568218" algn="ctr"/>
                  <a:tab pos="857089" algn="l"/>
                  <a:tab pos="1088820" algn="l"/>
                </a:tabLst>
              </a:pPr>
              <a:t>‹#›</a:t>
            </a:fld>
            <a:endParaRPr lang="en-US" altLang="ja-JP" dirty="0">
              <a:latin typeface="+mn-lt"/>
              <a:ea typeface="+mn-ea"/>
            </a:endParaRPr>
          </a:p>
        </p:txBody>
      </p:sp>
      <p:sp>
        <p:nvSpPr>
          <p:cNvPr id="13" name="フッター プレースホルダー 3"/>
          <p:cNvSpPr txBox="1">
            <a:spLocks/>
          </p:cNvSpPr>
          <p:nvPr userDrawn="1"/>
        </p:nvSpPr>
        <p:spPr bwMode="auto">
          <a:xfrm>
            <a:off x="8980510" y="6557529"/>
            <a:ext cx="265457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dirty="0">
                <a:solidFill>
                  <a:srgbClr val="000000"/>
                </a:solidFill>
                <a:effectLst/>
                <a:latin typeface="+mn-lt"/>
                <a:ea typeface="+mn-ea"/>
                <a:cs typeface="Segoe UI" pitchFamily="34" charset="0"/>
              </a:rPr>
              <a:t>© 2019 Toshiba Software Development (Vietnam) Co., Ltd.</a:t>
            </a:r>
            <a:endParaRPr kumimoji="0" lang="ja-JP" altLang="ja-JP" sz="800" kern="1200">
              <a:solidFill>
                <a:srgbClr val="000000"/>
              </a:solidFill>
              <a:effectLst/>
              <a:latin typeface="+mn-lt"/>
              <a:ea typeface="+mn-ea"/>
              <a:cs typeface="Segoe UI" pitchFamily="34" charset="0"/>
            </a:endParaRPr>
          </a:p>
        </p:txBody>
      </p:sp>
    </p:spTree>
    <p:extLst>
      <p:ext uri="{BB962C8B-B14F-4D97-AF65-F5344CB8AC3E}">
        <p14:creationId xmlns:p14="http://schemas.microsoft.com/office/powerpoint/2010/main" val="1513405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yout 3">
    <p:spTree>
      <p:nvGrpSpPr>
        <p:cNvPr id="1" name=""/>
        <p:cNvGrpSpPr/>
        <p:nvPr/>
      </p:nvGrpSpPr>
      <p:grpSpPr>
        <a:xfrm>
          <a:off x="0" y="0"/>
          <a:ext cx="0" cy="0"/>
          <a:chOff x="0" y="0"/>
          <a:chExt cx="0" cy="0"/>
        </a:xfrm>
      </p:grpSpPr>
      <p:pic>
        <p:nvPicPr>
          <p:cNvPr id="8" name="図 7"/>
          <p:cNvPicPr>
            <a:picLocks noChangeAspect="1"/>
          </p:cNvPicPr>
          <p:nvPr userDrawn="1"/>
        </p:nvPicPr>
        <p:blipFill>
          <a:blip r:embed="rId2"/>
          <a:stretch>
            <a:fillRect/>
          </a:stretch>
        </p:blipFill>
        <p:spPr>
          <a:xfrm>
            <a:off x="0" y="0"/>
            <a:ext cx="12192000" cy="780440"/>
          </a:xfrm>
          <a:prstGeom prst="rect">
            <a:avLst/>
          </a:prstGeom>
        </p:spPr>
      </p:pic>
      <p:sp>
        <p:nvSpPr>
          <p:cNvPr id="14" name="テキスト プレースホルダー 5"/>
          <p:cNvSpPr>
            <a:spLocks noGrp="1"/>
          </p:cNvSpPr>
          <p:nvPr>
            <p:ph type="body" sz="quarter" idx="14" hasCustomPrompt="1"/>
          </p:nvPr>
        </p:nvSpPr>
        <p:spPr>
          <a:xfrm>
            <a:off x="491648" y="1078959"/>
            <a:ext cx="11297874" cy="468000"/>
          </a:xfrm>
          <a:prstGeom prst="rect">
            <a:avLst/>
          </a:prstGeom>
        </p:spPr>
        <p:txBody>
          <a:bodyPr lIns="0" anchor="t" anchorCtr="0"/>
          <a:lstStyle>
            <a:lvl1pPr marL="0" indent="0">
              <a:lnSpc>
                <a:spcPct val="100000"/>
              </a:lnSpc>
              <a:spcBef>
                <a:spcPts val="0"/>
              </a:spcBef>
              <a:defRPr>
                <a:latin typeface="+mn-lt"/>
                <a:ea typeface="Toshiba Sans CN Medium" panose="020B0600000000000000" pitchFamily="34" charset="-128"/>
              </a:defRPr>
            </a:lvl1pPr>
          </a:lstStyle>
          <a:p>
            <a:r>
              <a:rPr lang="en-US" altLang="ja-JP" dirty="0"/>
              <a:t>Format for master</a:t>
            </a:r>
            <a:endParaRPr kumimoji="1" lang="ja-JP" altLang="en-US" dirty="0"/>
          </a:p>
        </p:txBody>
      </p:sp>
      <p:sp>
        <p:nvSpPr>
          <p:cNvPr id="7" name="タイトル 3"/>
          <p:cNvSpPr>
            <a:spLocks noGrp="1"/>
          </p:cNvSpPr>
          <p:nvPr>
            <p:ph type="title" hasCustomPrompt="1"/>
          </p:nvPr>
        </p:nvSpPr>
        <p:spPr>
          <a:xfrm>
            <a:off x="1" y="0"/>
            <a:ext cx="11445765" cy="749165"/>
          </a:xfrm>
          <a:prstGeom prst="rect">
            <a:avLst/>
          </a:prstGeom>
        </p:spPr>
        <p:txBody>
          <a:bodyPr lIns="468000" rIns="0" anchor="b" anchorCtr="0"/>
          <a:lstStyle>
            <a:lvl1pPr marL="171450" indent="-171450" algn="l" defTabSz="685800" rtl="0" eaLnBrk="1" latinLnBrk="0" hangingPunct="1">
              <a:lnSpc>
                <a:spcPct val="90000"/>
              </a:lnSpc>
              <a:spcBef>
                <a:spcPts val="750"/>
              </a:spcBef>
              <a:buFont typeface="Wingdings" charset="2"/>
              <a:buNone/>
              <a:defRPr kumimoji="1" lang="ja-JP" altLang="en-US" sz="2600" b="1" kern="1200" dirty="0">
                <a:solidFill>
                  <a:schemeClr val="tx1"/>
                </a:solidFill>
                <a:latin typeface="+mj-lt"/>
                <a:ea typeface="Toshiba Sans CN Medium" panose="020B0600000000000000" pitchFamily="34" charset="-128"/>
                <a:cs typeface="+mn-cs"/>
              </a:defRPr>
            </a:lvl1pPr>
          </a:lstStyle>
          <a:p>
            <a:pPr marL="171450" lvl="0" indent="-171450" algn="l" defTabSz="685800" rtl="0" eaLnBrk="1" latinLnBrk="0" hangingPunct="1">
              <a:lnSpc>
                <a:spcPct val="90000"/>
              </a:lnSpc>
              <a:spcBef>
                <a:spcPts val="750"/>
              </a:spcBef>
              <a:buFont typeface="Wingdings" charset="2"/>
              <a:buNone/>
            </a:pPr>
            <a:r>
              <a:rPr lang="en-US" altLang="ja-JP" dirty="0"/>
              <a:t>Format for master title</a:t>
            </a:r>
          </a:p>
        </p:txBody>
      </p:sp>
      <p:sp>
        <p:nvSpPr>
          <p:cNvPr id="10"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smtClean="0">
                <a:latin typeface="+mn-lt"/>
                <a:ea typeface="+mn-ea"/>
              </a:rPr>
              <a:pPr eaLnBrk="0" hangingPunct="0">
                <a:tabLst>
                  <a:tab pos="568218" algn="ctr"/>
                  <a:tab pos="857089" algn="l"/>
                  <a:tab pos="1088820" algn="l"/>
                </a:tabLst>
              </a:pPr>
              <a:t>‹#›</a:t>
            </a:fld>
            <a:endParaRPr lang="en-US" altLang="ja-JP" dirty="0">
              <a:latin typeface="+mn-lt"/>
              <a:ea typeface="+mn-ea"/>
            </a:endParaRPr>
          </a:p>
        </p:txBody>
      </p:sp>
      <p:sp>
        <p:nvSpPr>
          <p:cNvPr id="9" name="フッター プレースホルダー 3"/>
          <p:cNvSpPr txBox="1">
            <a:spLocks/>
          </p:cNvSpPr>
          <p:nvPr userDrawn="1"/>
        </p:nvSpPr>
        <p:spPr bwMode="auto">
          <a:xfrm>
            <a:off x="8980510" y="6557529"/>
            <a:ext cx="265457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dirty="0">
                <a:solidFill>
                  <a:srgbClr val="000000"/>
                </a:solidFill>
                <a:effectLst/>
                <a:latin typeface="+mn-lt"/>
                <a:ea typeface="+mn-ea"/>
                <a:cs typeface="Segoe UI" pitchFamily="34" charset="0"/>
              </a:rPr>
              <a:t>© 2019 Toshiba Software Development (Vietnam) Co., Ltd.</a:t>
            </a:r>
            <a:endParaRPr kumimoji="0" lang="ja-JP" altLang="ja-JP" sz="800" kern="1200">
              <a:solidFill>
                <a:srgbClr val="000000"/>
              </a:solidFill>
              <a:effectLst/>
              <a:latin typeface="+mn-lt"/>
              <a:ea typeface="+mn-ea"/>
              <a:cs typeface="Segoe UI" pitchFamily="34" charset="0"/>
            </a:endParaRPr>
          </a:p>
        </p:txBody>
      </p:sp>
    </p:spTree>
    <p:extLst>
      <p:ext uri="{BB962C8B-B14F-4D97-AF65-F5344CB8AC3E}">
        <p14:creationId xmlns:p14="http://schemas.microsoft.com/office/powerpoint/2010/main" val="1097155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yout 4">
    <p:spTree>
      <p:nvGrpSpPr>
        <p:cNvPr id="1" name=""/>
        <p:cNvGrpSpPr/>
        <p:nvPr/>
      </p:nvGrpSpPr>
      <p:grpSpPr>
        <a:xfrm>
          <a:off x="0" y="0"/>
          <a:ext cx="0" cy="0"/>
          <a:chOff x="0" y="0"/>
          <a:chExt cx="0" cy="0"/>
        </a:xfrm>
      </p:grpSpPr>
      <p:pic>
        <p:nvPicPr>
          <p:cNvPr id="10" name="図 9"/>
          <p:cNvPicPr>
            <a:picLocks noChangeAspect="1"/>
          </p:cNvPicPr>
          <p:nvPr userDrawn="1"/>
        </p:nvPicPr>
        <p:blipFill>
          <a:blip r:embed="rId2"/>
          <a:stretch>
            <a:fillRect/>
          </a:stretch>
        </p:blipFill>
        <p:spPr>
          <a:xfrm>
            <a:off x="0" y="0"/>
            <a:ext cx="12192000" cy="780440"/>
          </a:xfrm>
          <a:prstGeom prst="rect">
            <a:avLst/>
          </a:prstGeom>
        </p:spPr>
      </p:pic>
      <p:sp>
        <p:nvSpPr>
          <p:cNvPr id="19" name="コンテンツ プレースホルダー 2"/>
          <p:cNvSpPr>
            <a:spLocks noGrp="1"/>
          </p:cNvSpPr>
          <p:nvPr>
            <p:ph idx="1" hasCustomPrompt="1"/>
          </p:nvPr>
        </p:nvSpPr>
        <p:spPr>
          <a:xfrm>
            <a:off x="471082" y="1041840"/>
            <a:ext cx="11244263" cy="5367314"/>
          </a:xfrm>
          <a:prstGeom prst="rect">
            <a:avLst/>
          </a:prstGeom>
        </p:spPr>
        <p:txBody>
          <a:bodyPr lIns="0" rIns="0"/>
          <a:lstStyle>
            <a:lvl1pPr marL="0" indent="-216000">
              <a:lnSpc>
                <a:spcPct val="100000"/>
              </a:lnSpc>
              <a:spcBef>
                <a:spcPts val="0"/>
              </a:spcBef>
              <a:spcAft>
                <a:spcPts val="750"/>
              </a:spcAft>
              <a:buFont typeface="Arial" panose="020B0604020202020204" pitchFamily="34" charset="0"/>
              <a:buChar char="•"/>
              <a:defRPr sz="2800">
                <a:latin typeface="+mn-lt"/>
              </a:defRPr>
            </a:lvl1pPr>
            <a:lvl2pPr marL="792000">
              <a:lnSpc>
                <a:spcPct val="100000"/>
              </a:lnSpc>
              <a:spcBef>
                <a:spcPts val="0"/>
              </a:spcBef>
              <a:spcAft>
                <a:spcPts val="300"/>
              </a:spcAft>
              <a:defRPr sz="2400">
                <a:latin typeface="+mn-lt"/>
              </a:defRPr>
            </a:lvl2pPr>
            <a:lvl3pPr marL="1440000">
              <a:lnSpc>
                <a:spcPct val="100000"/>
              </a:lnSpc>
              <a:spcBef>
                <a:spcPts val="0"/>
              </a:spcBef>
              <a:spcAft>
                <a:spcPts val="300"/>
              </a:spcAft>
              <a:defRPr>
                <a:latin typeface="+mn-lt"/>
              </a:defRPr>
            </a:lvl3pPr>
            <a:lvl4pPr marL="1268550" indent="0">
              <a:buNone/>
              <a:defRPr/>
            </a:lvl4pPr>
            <a:lvl5pPr marL="1628550" indent="0">
              <a:buNone/>
              <a:defRPr/>
            </a:lvl5pPr>
            <a:lvl6pPr marL="1714500" indent="0">
              <a:buNone/>
              <a:defRPr/>
            </a:lvl6pPr>
          </a:lstStyle>
          <a:p>
            <a:r>
              <a:rPr lang="en-US" altLang="ja-JP" dirty="0"/>
              <a:t>Format for master text</a:t>
            </a:r>
            <a:endParaRPr kumimoji="1" lang="ja-JP" altLang="en-US" dirty="0"/>
          </a:p>
          <a:p>
            <a:pPr lvl="1"/>
            <a:r>
              <a:rPr lang="en-US" altLang="ja-JP" dirty="0"/>
              <a:t>Format for master title</a:t>
            </a:r>
            <a:endParaRPr kumimoji="1" lang="ja-JP" altLang="en-US" dirty="0"/>
          </a:p>
          <a:p>
            <a:pPr lvl="2"/>
            <a:r>
              <a:rPr lang="en-US" altLang="ja-JP" dirty="0"/>
              <a:t>Format for master title</a:t>
            </a:r>
            <a:endParaRPr kumimoji="1" lang="ja-JP" altLang="en-US" dirty="0"/>
          </a:p>
          <a:p>
            <a:endParaRPr kumimoji="1" lang="ja-JP" altLang="en-US" dirty="0"/>
          </a:p>
        </p:txBody>
      </p:sp>
      <p:sp>
        <p:nvSpPr>
          <p:cNvPr id="8" name="タイトル 3"/>
          <p:cNvSpPr>
            <a:spLocks noGrp="1"/>
          </p:cNvSpPr>
          <p:nvPr>
            <p:ph type="title" hasCustomPrompt="1"/>
          </p:nvPr>
        </p:nvSpPr>
        <p:spPr>
          <a:xfrm>
            <a:off x="1" y="0"/>
            <a:ext cx="11445765" cy="749165"/>
          </a:xfrm>
          <a:prstGeom prst="rect">
            <a:avLst/>
          </a:prstGeom>
        </p:spPr>
        <p:txBody>
          <a:bodyPr lIns="468000" rIns="0" anchor="b" anchorCtr="0"/>
          <a:lstStyle>
            <a:lvl1pPr marL="171450" indent="-171450" algn="l" defTabSz="685800" rtl="0" eaLnBrk="1" latinLnBrk="0" hangingPunct="1">
              <a:lnSpc>
                <a:spcPct val="100000"/>
              </a:lnSpc>
              <a:spcBef>
                <a:spcPts val="750"/>
              </a:spcBef>
              <a:buFont typeface="Wingdings" charset="2"/>
              <a:buNone/>
              <a:defRPr kumimoji="1" lang="ja-JP" altLang="en-US" sz="2600" b="1" kern="1200" dirty="0">
                <a:solidFill>
                  <a:schemeClr val="tx1"/>
                </a:solidFill>
                <a:latin typeface="+mj-lt"/>
                <a:ea typeface="Toshiba Sans CN Medium" panose="020B0600000000000000" pitchFamily="34" charset="-128"/>
                <a:cs typeface="+mn-cs"/>
              </a:defRPr>
            </a:lvl1pPr>
          </a:lstStyle>
          <a:p>
            <a:pPr marL="171450" lvl="0" indent="-171450" algn="l" defTabSz="685800" rtl="0" eaLnBrk="1" latinLnBrk="0" hangingPunct="1">
              <a:lnSpc>
                <a:spcPct val="90000"/>
              </a:lnSpc>
              <a:spcBef>
                <a:spcPts val="750"/>
              </a:spcBef>
              <a:buFont typeface="Wingdings" charset="2"/>
              <a:buNone/>
            </a:pPr>
            <a:r>
              <a:rPr lang="en-US" altLang="ja-JP" dirty="0"/>
              <a:t>Format for master title</a:t>
            </a:r>
          </a:p>
        </p:txBody>
      </p:sp>
      <p:sp>
        <p:nvSpPr>
          <p:cNvPr id="7"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smtClean="0">
                <a:latin typeface="+mn-lt"/>
                <a:ea typeface="+mn-ea"/>
              </a:rPr>
              <a:pPr eaLnBrk="0" hangingPunct="0">
                <a:tabLst>
                  <a:tab pos="568218" algn="ctr"/>
                  <a:tab pos="857089" algn="l"/>
                  <a:tab pos="1088820" algn="l"/>
                </a:tabLst>
              </a:pPr>
              <a:t>‹#›</a:t>
            </a:fld>
            <a:endParaRPr lang="en-US" altLang="ja-JP" dirty="0">
              <a:latin typeface="+mn-lt"/>
              <a:ea typeface="+mn-ea"/>
            </a:endParaRPr>
          </a:p>
        </p:txBody>
      </p:sp>
      <p:sp>
        <p:nvSpPr>
          <p:cNvPr id="9" name="フッター プレースホルダー 3"/>
          <p:cNvSpPr txBox="1">
            <a:spLocks/>
          </p:cNvSpPr>
          <p:nvPr userDrawn="1"/>
        </p:nvSpPr>
        <p:spPr bwMode="auto">
          <a:xfrm>
            <a:off x="8980510" y="6557529"/>
            <a:ext cx="265457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dirty="0">
                <a:solidFill>
                  <a:srgbClr val="000000"/>
                </a:solidFill>
                <a:effectLst/>
                <a:latin typeface="+mn-lt"/>
                <a:ea typeface="+mn-ea"/>
                <a:cs typeface="Segoe UI" pitchFamily="34" charset="0"/>
              </a:rPr>
              <a:t>© 2019 Toshiba Software Development (Vietnam) Co., Ltd.</a:t>
            </a:r>
            <a:endParaRPr kumimoji="0" lang="ja-JP" altLang="ja-JP" sz="800" kern="1200">
              <a:solidFill>
                <a:srgbClr val="000000"/>
              </a:solidFill>
              <a:effectLst/>
              <a:latin typeface="+mn-lt"/>
              <a:ea typeface="+mn-ea"/>
              <a:cs typeface="Segoe UI" pitchFamily="34" charset="0"/>
            </a:endParaRPr>
          </a:p>
        </p:txBody>
      </p:sp>
    </p:spTree>
    <p:extLst>
      <p:ext uri="{BB962C8B-B14F-4D97-AF65-F5344CB8AC3E}">
        <p14:creationId xmlns:p14="http://schemas.microsoft.com/office/powerpoint/2010/main" val="1860097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
    <p:spTree>
      <p:nvGrpSpPr>
        <p:cNvPr id="1" name=""/>
        <p:cNvGrpSpPr/>
        <p:nvPr/>
      </p:nvGrpSpPr>
      <p:grpSpPr>
        <a:xfrm>
          <a:off x="0" y="0"/>
          <a:ext cx="0" cy="0"/>
          <a:chOff x="0" y="0"/>
          <a:chExt cx="0" cy="0"/>
        </a:xfrm>
      </p:grpSpPr>
      <p:sp>
        <p:nvSpPr>
          <p:cNvPr id="4"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smtClean="0">
                <a:latin typeface="+mn-lt"/>
                <a:ea typeface="+mn-ea"/>
              </a:rPr>
              <a:pPr eaLnBrk="0" hangingPunct="0">
                <a:tabLst>
                  <a:tab pos="568218" algn="ctr"/>
                  <a:tab pos="857089" algn="l"/>
                  <a:tab pos="1088820" algn="l"/>
                </a:tabLst>
              </a:pPr>
              <a:t>‹#›</a:t>
            </a:fld>
            <a:endParaRPr lang="en-US" altLang="ja-JP" dirty="0">
              <a:latin typeface="+mn-lt"/>
              <a:ea typeface="+mn-ea"/>
            </a:endParaRPr>
          </a:p>
        </p:txBody>
      </p:sp>
      <p:sp>
        <p:nvSpPr>
          <p:cNvPr id="6" name="フッター プレースホルダー 3"/>
          <p:cNvSpPr txBox="1">
            <a:spLocks/>
          </p:cNvSpPr>
          <p:nvPr userDrawn="1"/>
        </p:nvSpPr>
        <p:spPr bwMode="auto">
          <a:xfrm>
            <a:off x="8980510" y="6557529"/>
            <a:ext cx="265457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dirty="0">
                <a:solidFill>
                  <a:srgbClr val="000000"/>
                </a:solidFill>
                <a:effectLst/>
                <a:latin typeface="+mn-lt"/>
                <a:ea typeface="+mn-ea"/>
                <a:cs typeface="Segoe UI" pitchFamily="34" charset="0"/>
              </a:rPr>
              <a:t>© 2019 Toshiba Software Development (Vietnam) Co., Ltd.</a:t>
            </a:r>
            <a:endParaRPr kumimoji="0" lang="ja-JP" altLang="ja-JP" sz="800" kern="1200">
              <a:solidFill>
                <a:srgbClr val="000000"/>
              </a:solidFill>
              <a:effectLst/>
              <a:latin typeface="+mn-lt"/>
              <a:ea typeface="+mn-ea"/>
              <a:cs typeface="Segoe UI" pitchFamily="34" charset="0"/>
            </a:endParaRPr>
          </a:p>
        </p:txBody>
      </p:sp>
    </p:spTree>
    <p:extLst>
      <p:ext uri="{BB962C8B-B14F-4D97-AF65-F5344CB8AC3E}">
        <p14:creationId xmlns:p14="http://schemas.microsoft.com/office/powerpoint/2010/main" val="2317531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ing">
    <p:spTree>
      <p:nvGrpSpPr>
        <p:cNvPr id="1" name=""/>
        <p:cNvGrpSpPr/>
        <p:nvPr/>
      </p:nvGrpSpPr>
      <p:grpSpPr>
        <a:xfrm>
          <a:off x="0" y="0"/>
          <a:ext cx="0" cy="0"/>
          <a:chOff x="0" y="0"/>
          <a:chExt cx="0" cy="0"/>
        </a:xfrm>
      </p:grpSpPr>
      <p:pic>
        <p:nvPicPr>
          <p:cNvPr id="17" name="図 16"/>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8130793" y="0"/>
            <a:ext cx="4061207" cy="6848475"/>
          </a:xfrm>
          <a:prstGeom prst="rect">
            <a:avLst/>
          </a:prstGeom>
        </p:spPr>
      </p:pic>
      <p:pic>
        <p:nvPicPr>
          <p:cNvPr id="12" name="図 1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91949" y="156909"/>
            <a:ext cx="2518420" cy="863459"/>
          </a:xfrm>
          <a:prstGeom prst="rect">
            <a:avLst/>
          </a:prstGeom>
        </p:spPr>
      </p:pic>
      <p:sp>
        <p:nvSpPr>
          <p:cNvPr id="8" name="タイトル 3"/>
          <p:cNvSpPr>
            <a:spLocks noGrp="1"/>
          </p:cNvSpPr>
          <p:nvPr>
            <p:ph type="title" hasCustomPrompt="1"/>
          </p:nvPr>
        </p:nvSpPr>
        <p:spPr>
          <a:xfrm>
            <a:off x="1" y="3022592"/>
            <a:ext cx="7535916" cy="523141"/>
          </a:xfrm>
          <a:prstGeom prst="rect">
            <a:avLst/>
          </a:prstGeom>
        </p:spPr>
        <p:txBody>
          <a:bodyPr lIns="468000" anchor="ctr" anchorCtr="0"/>
          <a:lstStyle>
            <a:lvl1pPr marL="10658" marR="0" indent="-171450" algn="l" defTabSz="914228" rtl="0" eaLnBrk="1" fontAlgn="auto" latinLnBrk="0" hangingPunct="1">
              <a:lnSpc>
                <a:spcPct val="100000"/>
              </a:lnSpc>
              <a:spcBef>
                <a:spcPts val="0"/>
              </a:spcBef>
              <a:spcAft>
                <a:spcPts val="0"/>
              </a:spcAft>
              <a:buClrTx/>
              <a:buSzTx/>
              <a:buFont typeface="Wingdings" charset="2"/>
              <a:buNone/>
              <a:tabLst>
                <a:tab pos="1610933" algn="l"/>
              </a:tabLst>
              <a:defRPr kumimoji="1" lang="ja-JP" altLang="en-US" sz="3200" b="0" kern="1200">
                <a:solidFill>
                  <a:schemeClr val="tx1"/>
                </a:solidFill>
                <a:latin typeface="+mn-lt"/>
                <a:ea typeface="Toshiba Sans CN Medium" panose="020B0600000000000000" pitchFamily="34" charset="-128"/>
                <a:cs typeface="+mn-cs"/>
              </a:defRPr>
            </a:lvl1pPr>
          </a:lstStyle>
          <a:p>
            <a:pPr marL="10658" marR="0" lvl="0" indent="-171450" algn="l" defTabSz="914228" rtl="0" eaLnBrk="1" fontAlgn="auto" latinLnBrk="0" hangingPunct="1">
              <a:lnSpc>
                <a:spcPct val="100000"/>
              </a:lnSpc>
              <a:spcBef>
                <a:spcPts val="0"/>
              </a:spcBef>
              <a:spcAft>
                <a:spcPts val="0"/>
              </a:spcAft>
              <a:buClrTx/>
              <a:buSzTx/>
              <a:buFont typeface="Wingdings" charset="2"/>
              <a:buNone/>
              <a:tabLst>
                <a:tab pos="1610933" algn="l"/>
              </a:tabLst>
              <a:defRPr/>
            </a:pPr>
            <a:r>
              <a:rPr lang="en-US" altLang="ja-JP" dirty="0"/>
              <a:t>Format for master</a:t>
            </a:r>
            <a:endParaRPr kumimoji="1" lang="ja-JP" altLang="en-US" dirty="0"/>
          </a:p>
        </p:txBody>
      </p:sp>
      <p:sp>
        <p:nvSpPr>
          <p:cNvPr id="15"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smtClean="0">
                <a:latin typeface="+mn-lt"/>
                <a:ea typeface="+mn-ea"/>
              </a:rPr>
              <a:pPr eaLnBrk="0" hangingPunct="0">
                <a:tabLst>
                  <a:tab pos="568218" algn="ctr"/>
                  <a:tab pos="857089" algn="l"/>
                  <a:tab pos="1088820" algn="l"/>
                </a:tabLst>
              </a:pPr>
              <a:t>‹#›</a:t>
            </a:fld>
            <a:endParaRPr lang="en-US" altLang="ja-JP" dirty="0">
              <a:latin typeface="+mn-lt"/>
              <a:ea typeface="+mn-ea"/>
            </a:endParaRPr>
          </a:p>
        </p:txBody>
      </p:sp>
      <p:sp>
        <p:nvSpPr>
          <p:cNvPr id="7" name="フッター プレースホルダー 3"/>
          <p:cNvSpPr txBox="1">
            <a:spLocks/>
          </p:cNvSpPr>
          <p:nvPr userDrawn="1"/>
        </p:nvSpPr>
        <p:spPr bwMode="auto">
          <a:xfrm>
            <a:off x="8980510" y="6557529"/>
            <a:ext cx="265457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dirty="0">
                <a:solidFill>
                  <a:srgbClr val="000000"/>
                </a:solidFill>
                <a:effectLst/>
                <a:latin typeface="+mn-lt"/>
                <a:ea typeface="+mn-ea"/>
                <a:cs typeface="Segoe UI" pitchFamily="34" charset="0"/>
              </a:rPr>
              <a:t>© 2019 Toshiba Software Development (Vietnam) Co., Ltd.</a:t>
            </a:r>
            <a:endParaRPr kumimoji="0" lang="ja-JP" altLang="ja-JP" sz="800" kern="1200">
              <a:solidFill>
                <a:srgbClr val="000000"/>
              </a:solidFill>
              <a:effectLst/>
              <a:latin typeface="+mn-lt"/>
              <a:ea typeface="+mn-ea"/>
              <a:cs typeface="Segoe UI" pitchFamily="34" charset="0"/>
            </a:endParaRPr>
          </a:p>
        </p:txBody>
      </p:sp>
    </p:spTree>
    <p:extLst>
      <p:ext uri="{BB962C8B-B14F-4D97-AF65-F5344CB8AC3E}">
        <p14:creationId xmlns:p14="http://schemas.microsoft.com/office/powerpoint/2010/main" val="2337939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ppendix">
    <p:spTree>
      <p:nvGrpSpPr>
        <p:cNvPr id="1" name=""/>
        <p:cNvGrpSpPr/>
        <p:nvPr/>
      </p:nvGrpSpPr>
      <p:grpSpPr>
        <a:xfrm>
          <a:off x="0" y="0"/>
          <a:ext cx="0" cy="0"/>
          <a:chOff x="0" y="0"/>
          <a:chExt cx="0" cy="0"/>
        </a:xfrm>
      </p:grpSpPr>
      <p:sp>
        <p:nvSpPr>
          <p:cNvPr id="5" name="タイトル 3"/>
          <p:cNvSpPr>
            <a:spLocks noGrp="1"/>
          </p:cNvSpPr>
          <p:nvPr>
            <p:ph type="title" hasCustomPrompt="1"/>
          </p:nvPr>
        </p:nvSpPr>
        <p:spPr>
          <a:xfrm>
            <a:off x="0" y="3022592"/>
            <a:ext cx="12191999" cy="523141"/>
          </a:xfrm>
          <a:prstGeom prst="rect">
            <a:avLst/>
          </a:prstGeom>
        </p:spPr>
        <p:txBody>
          <a:bodyPr lIns="468000" rIns="468000" anchor="ctr" anchorCtr="1"/>
          <a:lstStyle>
            <a:lvl1pPr marL="10658" marR="0" indent="-171450" algn="ctr" defTabSz="914228" rtl="0" eaLnBrk="1" fontAlgn="auto" latinLnBrk="0" hangingPunct="1">
              <a:lnSpc>
                <a:spcPct val="100000"/>
              </a:lnSpc>
              <a:spcBef>
                <a:spcPts val="0"/>
              </a:spcBef>
              <a:spcAft>
                <a:spcPts val="0"/>
              </a:spcAft>
              <a:buClrTx/>
              <a:buSzTx/>
              <a:buFont typeface="Wingdings" charset="2"/>
              <a:buNone/>
              <a:tabLst>
                <a:tab pos="1610933" algn="l"/>
              </a:tabLst>
              <a:defRPr kumimoji="1" lang="ja-JP" altLang="en-US" sz="4000" b="0" kern="1200">
                <a:solidFill>
                  <a:schemeClr val="tx1"/>
                </a:solidFill>
                <a:latin typeface="+mn-lt"/>
                <a:ea typeface="Toshiba Sans CN Medium" panose="020B0600000000000000" pitchFamily="34" charset="-128"/>
                <a:cs typeface="+mn-cs"/>
              </a:defRPr>
            </a:lvl1pPr>
          </a:lstStyle>
          <a:p>
            <a:pPr marL="10658" marR="0" lvl="0" indent="-171450" algn="l" defTabSz="914228" rtl="0" eaLnBrk="1" fontAlgn="auto" latinLnBrk="0" hangingPunct="1">
              <a:lnSpc>
                <a:spcPct val="100000"/>
              </a:lnSpc>
              <a:spcBef>
                <a:spcPts val="0"/>
              </a:spcBef>
              <a:spcAft>
                <a:spcPts val="0"/>
              </a:spcAft>
              <a:buClrTx/>
              <a:buSzTx/>
              <a:buFont typeface="Wingdings" charset="2"/>
              <a:buNone/>
              <a:tabLst>
                <a:tab pos="1610933" algn="l"/>
              </a:tabLst>
              <a:defRPr/>
            </a:pPr>
            <a:r>
              <a:rPr lang="en-US" altLang="ja-JP" dirty="0"/>
              <a:t>Format for master</a:t>
            </a:r>
            <a:endParaRPr kumimoji="1" lang="ja-JP" altLang="en-US" dirty="0"/>
          </a:p>
        </p:txBody>
      </p:sp>
      <p:sp>
        <p:nvSpPr>
          <p:cNvPr id="9"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smtClean="0">
                <a:latin typeface="+mn-ea"/>
                <a:ea typeface="+mn-ea"/>
              </a:rPr>
              <a:pPr eaLnBrk="0" hangingPunct="0">
                <a:tabLst>
                  <a:tab pos="568218" algn="ctr"/>
                  <a:tab pos="857089" algn="l"/>
                  <a:tab pos="1088820" algn="l"/>
                </a:tabLst>
              </a:pPr>
              <a:t>‹#›</a:t>
            </a:fld>
            <a:endParaRPr lang="en-US" altLang="ja-JP" dirty="0">
              <a:latin typeface="+mn-ea"/>
              <a:ea typeface="+mn-ea"/>
            </a:endParaRPr>
          </a:p>
        </p:txBody>
      </p:sp>
      <p:sp>
        <p:nvSpPr>
          <p:cNvPr id="7" name="フッター プレースホルダー 3"/>
          <p:cNvSpPr txBox="1">
            <a:spLocks/>
          </p:cNvSpPr>
          <p:nvPr userDrawn="1"/>
        </p:nvSpPr>
        <p:spPr bwMode="auto">
          <a:xfrm>
            <a:off x="8980510" y="6557529"/>
            <a:ext cx="265457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dirty="0">
                <a:solidFill>
                  <a:srgbClr val="000000"/>
                </a:solidFill>
                <a:effectLst/>
                <a:latin typeface="+mn-lt"/>
                <a:ea typeface="+mn-ea"/>
                <a:cs typeface="Segoe UI" pitchFamily="34" charset="0"/>
              </a:rPr>
              <a:t>© 2019 Toshiba Software Development (Vietnam) Co., Ltd.</a:t>
            </a:r>
            <a:endParaRPr kumimoji="0" lang="ja-JP" altLang="ja-JP" sz="800" kern="1200">
              <a:solidFill>
                <a:srgbClr val="000000"/>
              </a:solidFill>
              <a:effectLst/>
              <a:latin typeface="+mn-lt"/>
              <a:ea typeface="+mn-ea"/>
              <a:cs typeface="Segoe UI" pitchFamily="34" charset="0"/>
            </a:endParaRPr>
          </a:p>
        </p:txBody>
      </p:sp>
    </p:spTree>
    <p:extLst>
      <p:ext uri="{BB962C8B-B14F-4D97-AF65-F5344CB8AC3E}">
        <p14:creationId xmlns:p14="http://schemas.microsoft.com/office/powerpoint/2010/main" val="2014171440"/>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5634291"/>
      </p:ext>
    </p:extLst>
  </p:cSld>
  <p:clrMap bg1="lt1" tx1="dk1" bg2="lt2" tx2="dk2" accent1="accent1" accent2="accent2" accent3="accent3" accent4="accent4" accent5="accent5" accent6="accent6" hlink="hlink" folHlink="folHlink"/>
  <p:sldLayoutIdLst>
    <p:sldLayoutId id="2147483830" r:id="rId1"/>
    <p:sldLayoutId id="2147483849" r:id="rId2"/>
    <p:sldLayoutId id="2147483848" r:id="rId3"/>
    <p:sldLayoutId id="2147483837" r:id="rId4"/>
    <p:sldLayoutId id="2147483834" r:id="rId5"/>
    <p:sldLayoutId id="2147483850" r:id="rId6"/>
    <p:sldLayoutId id="2147483851" r:id="rId7"/>
    <p:sldLayoutId id="2147483845" r:id="rId8"/>
    <p:sldLayoutId id="2147483844" r:id="rId9"/>
    <p:sldLayoutId id="2147483852" r:id="rId10"/>
    <p:sldLayoutId id="2147483853" r:id="rId11"/>
  </p:sldLayoutIdLst>
  <p:hf sldNum="0" hdr="0" dt="0"/>
  <p:txStyles>
    <p:title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5ACBF0"/>
          </p15:clr>
        </p15:guide>
        <p15:guide id="1" pos="3840" userDrawn="1">
          <p15:clr>
            <a:srgbClr val="5ACBF0"/>
          </p15:clr>
        </p15:guide>
        <p15:guide id="4" orient="horz" pos="4042" userDrawn="1">
          <p15:clr>
            <a:srgbClr val="5ACBF0"/>
          </p15:clr>
        </p15:guide>
        <p15:guide id="5" orient="horz" pos="459" userDrawn="1">
          <p15:clr>
            <a:srgbClr val="5ACBF0"/>
          </p15:clr>
        </p15:guide>
        <p15:guide id="8" pos="7378" userDrawn="1">
          <p15:clr>
            <a:srgbClr val="5ACBF0"/>
          </p15:clr>
        </p15:guide>
        <p15:guide id="9" pos="302"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テキスト プレースホルダー 22"/>
          <p:cNvSpPr>
            <a:spLocks noGrp="1"/>
          </p:cNvSpPr>
          <p:nvPr>
            <p:ph type="body" sz="quarter" idx="12"/>
          </p:nvPr>
        </p:nvSpPr>
        <p:spPr/>
        <p:txBody>
          <a:bodyPr/>
          <a:lstStyle/>
          <a:p>
            <a:r>
              <a:rPr lang="en-US" altLang="ja-JP" dirty="0"/>
              <a:t>Deep Learning </a:t>
            </a:r>
            <a:r>
              <a:rPr lang="en-US" altLang="en-US" dirty="0"/>
              <a:t>Specialization Report</a:t>
            </a:r>
          </a:p>
        </p:txBody>
      </p:sp>
      <p:sp>
        <p:nvSpPr>
          <p:cNvPr id="26" name="タイトル 25"/>
          <p:cNvSpPr>
            <a:spLocks noGrp="1"/>
          </p:cNvSpPr>
          <p:nvPr>
            <p:ph type="title"/>
          </p:nvPr>
        </p:nvSpPr>
        <p:spPr/>
        <p:txBody>
          <a:bodyPr/>
          <a:lstStyle/>
          <a:p>
            <a:r>
              <a:rPr lang="en-US" altLang="en-US" sz="3000" dirty="0"/>
              <a:t>Improving Deep Neural Networks</a:t>
            </a:r>
            <a:br>
              <a:rPr lang="en-US" b="1" i="0" dirty="0">
                <a:solidFill>
                  <a:srgbClr val="24292F"/>
                </a:solidFill>
                <a:effectLst/>
                <a:latin typeface="-apple-system"/>
              </a:rPr>
            </a:br>
            <a:endParaRPr lang="ja-JP" altLang="en-US" dirty="0"/>
          </a:p>
        </p:txBody>
      </p:sp>
      <p:sp>
        <p:nvSpPr>
          <p:cNvPr id="24" name="テキスト プレースホルダー 23"/>
          <p:cNvSpPr>
            <a:spLocks noGrp="1"/>
          </p:cNvSpPr>
          <p:nvPr>
            <p:ph type="body" sz="quarter" idx="16"/>
          </p:nvPr>
        </p:nvSpPr>
        <p:spPr>
          <a:xfrm>
            <a:off x="0" y="5398176"/>
            <a:ext cx="6096000" cy="1441824"/>
          </a:xfrm>
        </p:spPr>
        <p:txBody>
          <a:bodyPr/>
          <a:lstStyle/>
          <a:p>
            <a:r>
              <a:rPr lang="en-US" altLang="ja-JP" dirty="0"/>
              <a:t>Toshiba Software Development (Vietnam) Co., Ltd.</a:t>
            </a:r>
          </a:p>
          <a:p>
            <a:pPr lvl="0"/>
            <a:r>
              <a:rPr lang="en-US" altLang="ja-JP" dirty="0"/>
              <a:t>2021-10-05</a:t>
            </a:r>
          </a:p>
        </p:txBody>
      </p:sp>
    </p:spTree>
    <p:extLst>
      <p:ext uri="{BB962C8B-B14F-4D97-AF65-F5344CB8AC3E}">
        <p14:creationId xmlns:p14="http://schemas.microsoft.com/office/powerpoint/2010/main" val="3432182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7F5022AA-2F4E-4850-AB4A-44CC2420E32A}"/>
                  </a:ext>
                </a:extLst>
              </p:cNvPr>
              <p:cNvSpPr>
                <a:spLocks noGrp="1"/>
              </p:cNvSpPr>
              <p:nvPr>
                <p:ph type="body" sz="quarter" idx="14"/>
              </p:nvPr>
            </p:nvSpPr>
            <p:spPr/>
            <p:txBody>
              <a:bodyPr/>
              <a:lstStyle/>
              <a:p>
                <a:pPr algn="just"/>
                <a:r>
                  <a:rPr lang="en-US" altLang="en-US" dirty="0"/>
                  <a:t>Gradient Descent (GD):</a:t>
                </a:r>
              </a:p>
              <a:p>
                <a:pPr marL="457200" indent="-457200" algn="just">
                  <a:buFontTx/>
                  <a:buChar char="-"/>
                </a:pPr>
                <a:r>
                  <a:rPr lang="en-US" altLang="en-US" dirty="0"/>
                  <a:t>Want to predict w, b to minimize the cost function</a:t>
                </a:r>
              </a:p>
              <a:p>
                <a:pPr marL="457200" indent="-457200" algn="just">
                  <a:buFontTx/>
                  <a:buChar char="-"/>
                </a:pPr>
                <a:r>
                  <a:rPr lang="en-US" altLang="en-US" dirty="0"/>
                  <a:t>GD repeats: </a:t>
                </a:r>
              </a:p>
              <a:p>
                <a:pPr algn="just"/>
                <a14:m>
                  <m:oMathPara xmlns:m="http://schemas.openxmlformats.org/officeDocument/2006/math">
                    <m:oMathParaPr>
                      <m:jc m:val="centerGroup"/>
                    </m:oMathParaPr>
                    <m:oMath xmlns:m="http://schemas.openxmlformats.org/officeDocument/2006/math">
                      <m:r>
                        <a:rPr lang="en-US" altLang="en-US" b="0" i="1" smtClean="0">
                          <a:latin typeface="Cambria Math" panose="02040503050406030204" pitchFamily="18" charset="0"/>
                        </a:rPr>
                        <m:t>𝑤</m:t>
                      </m:r>
                      <m:r>
                        <a:rPr lang="en-US" altLang="en-US" b="0" i="1" smtClean="0">
                          <a:latin typeface="Cambria Math" panose="02040503050406030204" pitchFamily="18" charset="0"/>
                        </a:rPr>
                        <m:t>=</m:t>
                      </m:r>
                      <m:r>
                        <a:rPr lang="en-US" altLang="en-US" b="0" i="1" smtClean="0">
                          <a:latin typeface="Cambria Math" panose="02040503050406030204" pitchFamily="18" charset="0"/>
                        </a:rPr>
                        <m:t>𝑤</m:t>
                      </m:r>
                      <m:r>
                        <a:rPr lang="en-US" altLang="en-US" b="0" i="1" smtClean="0">
                          <a:latin typeface="Cambria Math" panose="02040503050406030204" pitchFamily="18" charset="0"/>
                        </a:rPr>
                        <m:t> − </m:t>
                      </m:r>
                      <m:r>
                        <a:rPr lang="en-US" altLang="en-US" b="0" i="1" smtClean="0">
                          <a:latin typeface="Cambria Math" panose="02040503050406030204" pitchFamily="18" charset="0"/>
                          <a:ea typeface="Cambria Math" panose="02040503050406030204" pitchFamily="18" charset="0"/>
                        </a:rPr>
                        <m:t>𝛼</m:t>
                      </m:r>
                      <m:f>
                        <m:fPr>
                          <m:ctrlPr>
                            <a:rPr lang="en-US" altLang="en-US" b="0" i="1" smtClean="0">
                              <a:latin typeface="Cambria Math" panose="02040503050406030204" pitchFamily="18" charset="0"/>
                              <a:ea typeface="Cambria Math" panose="02040503050406030204" pitchFamily="18" charset="0"/>
                            </a:rPr>
                          </m:ctrlPr>
                        </m:fPr>
                        <m:num>
                          <m:r>
                            <a:rPr lang="en-US" altLang="en-US" b="0" i="1" smtClean="0">
                              <a:latin typeface="Cambria Math" panose="02040503050406030204" pitchFamily="18" charset="0"/>
                              <a:ea typeface="Cambria Math" panose="02040503050406030204" pitchFamily="18" charset="0"/>
                            </a:rPr>
                            <m:t>𝑑𝐽</m:t>
                          </m:r>
                          <m:d>
                            <m:dPr>
                              <m:ctrlPr>
                                <a:rPr lang="en-US" altLang="en-US" b="0" i="1" smtClean="0">
                                  <a:latin typeface="Cambria Math" panose="02040503050406030204" pitchFamily="18" charset="0"/>
                                  <a:ea typeface="Cambria Math" panose="02040503050406030204" pitchFamily="18" charset="0"/>
                                </a:rPr>
                              </m:ctrlPr>
                            </m:dPr>
                            <m:e>
                              <m:r>
                                <a:rPr lang="en-US" altLang="en-US" b="0" i="1" smtClean="0">
                                  <a:latin typeface="Cambria Math" panose="02040503050406030204" pitchFamily="18" charset="0"/>
                                  <a:ea typeface="Cambria Math" panose="02040503050406030204" pitchFamily="18" charset="0"/>
                                </a:rPr>
                                <m:t>𝑤</m:t>
                              </m:r>
                              <m:r>
                                <a:rPr lang="en-US" altLang="en-US" b="0" i="1" smtClean="0">
                                  <a:latin typeface="Cambria Math" panose="02040503050406030204" pitchFamily="18" charset="0"/>
                                  <a:ea typeface="Cambria Math" panose="02040503050406030204" pitchFamily="18" charset="0"/>
                                </a:rPr>
                                <m:t>, </m:t>
                              </m:r>
                              <m:r>
                                <a:rPr lang="en-US" altLang="en-US" b="0" i="1" smtClean="0">
                                  <a:latin typeface="Cambria Math" panose="02040503050406030204" pitchFamily="18" charset="0"/>
                                  <a:ea typeface="Cambria Math" panose="02040503050406030204" pitchFamily="18" charset="0"/>
                                </a:rPr>
                                <m:t>𝑏</m:t>
                              </m:r>
                            </m:e>
                          </m:d>
                        </m:num>
                        <m:den>
                          <m:r>
                            <a:rPr lang="en-US" altLang="en-US" b="0" i="1" smtClean="0">
                              <a:latin typeface="Cambria Math" panose="02040503050406030204" pitchFamily="18" charset="0"/>
                              <a:ea typeface="Cambria Math" panose="02040503050406030204" pitchFamily="18" charset="0"/>
                            </a:rPr>
                            <m:t>𝑑𝑤</m:t>
                          </m:r>
                        </m:den>
                      </m:f>
                    </m:oMath>
                  </m:oMathPara>
                </a14:m>
                <a:endParaRPr lang="en-US" altLang="en-US" b="0" dirty="0">
                  <a:ea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r>
                        <a:rPr lang="en-US" altLang="en-US" b="0" i="1" smtClean="0">
                          <a:latin typeface="Cambria Math" panose="02040503050406030204" pitchFamily="18" charset="0"/>
                        </a:rPr>
                        <m:t>𝑏</m:t>
                      </m:r>
                      <m:r>
                        <a:rPr lang="en-US" altLang="en-US" b="0" i="1" smtClean="0">
                          <a:latin typeface="Cambria Math" panose="02040503050406030204" pitchFamily="18" charset="0"/>
                        </a:rPr>
                        <m:t>=</m:t>
                      </m:r>
                      <m:r>
                        <a:rPr lang="en-US" altLang="en-US" b="0" i="1" smtClean="0">
                          <a:latin typeface="Cambria Math" panose="02040503050406030204" pitchFamily="18" charset="0"/>
                        </a:rPr>
                        <m:t>𝑏</m:t>
                      </m:r>
                      <m:r>
                        <a:rPr lang="en-US" altLang="en-US" i="1">
                          <a:latin typeface="Cambria Math" panose="02040503050406030204" pitchFamily="18" charset="0"/>
                        </a:rPr>
                        <m:t> − </m:t>
                      </m:r>
                      <m:r>
                        <a:rPr lang="en-US" altLang="en-US" i="1">
                          <a:latin typeface="Cambria Math" panose="02040503050406030204" pitchFamily="18" charset="0"/>
                          <a:ea typeface="Cambria Math" panose="02040503050406030204" pitchFamily="18" charset="0"/>
                        </a:rPr>
                        <m:t>𝛼</m:t>
                      </m:r>
                      <m:f>
                        <m:fPr>
                          <m:ctrlPr>
                            <a:rPr lang="en-US" altLang="en-US" i="1">
                              <a:latin typeface="Cambria Math" panose="02040503050406030204" pitchFamily="18" charset="0"/>
                              <a:ea typeface="Cambria Math" panose="02040503050406030204" pitchFamily="18" charset="0"/>
                            </a:rPr>
                          </m:ctrlPr>
                        </m:fPr>
                        <m:num>
                          <m:r>
                            <a:rPr lang="en-US" altLang="en-US" i="1">
                              <a:latin typeface="Cambria Math" panose="02040503050406030204" pitchFamily="18" charset="0"/>
                              <a:ea typeface="Cambria Math" panose="02040503050406030204" pitchFamily="18" charset="0"/>
                            </a:rPr>
                            <m:t>𝑑𝐽</m:t>
                          </m:r>
                          <m:d>
                            <m:dPr>
                              <m:ctrlPr>
                                <a:rPr lang="en-US" altLang="en-US" i="1">
                                  <a:latin typeface="Cambria Math" panose="02040503050406030204" pitchFamily="18" charset="0"/>
                                  <a:ea typeface="Cambria Math" panose="02040503050406030204" pitchFamily="18" charset="0"/>
                                </a:rPr>
                              </m:ctrlPr>
                            </m:dPr>
                            <m:e>
                              <m:r>
                                <a:rPr lang="en-US" altLang="en-US" i="1">
                                  <a:latin typeface="Cambria Math" panose="02040503050406030204" pitchFamily="18" charset="0"/>
                                  <a:ea typeface="Cambria Math" panose="02040503050406030204" pitchFamily="18" charset="0"/>
                                </a:rPr>
                                <m:t>𝑤</m:t>
                              </m:r>
                              <m:r>
                                <a:rPr lang="en-US" altLang="en-US" i="1">
                                  <a:latin typeface="Cambria Math" panose="02040503050406030204" pitchFamily="18" charset="0"/>
                                  <a:ea typeface="Cambria Math" panose="02040503050406030204" pitchFamily="18" charset="0"/>
                                </a:rPr>
                                <m:t>, </m:t>
                              </m:r>
                              <m:r>
                                <a:rPr lang="en-US" altLang="en-US" i="1">
                                  <a:latin typeface="Cambria Math" panose="02040503050406030204" pitchFamily="18" charset="0"/>
                                  <a:ea typeface="Cambria Math" panose="02040503050406030204" pitchFamily="18" charset="0"/>
                                </a:rPr>
                                <m:t>𝑏</m:t>
                              </m:r>
                            </m:e>
                          </m:d>
                        </m:num>
                        <m:den>
                          <m:r>
                            <a:rPr lang="en-US" altLang="en-US" i="1">
                              <a:latin typeface="Cambria Math" panose="02040503050406030204" pitchFamily="18" charset="0"/>
                              <a:ea typeface="Cambria Math" panose="02040503050406030204" pitchFamily="18" charset="0"/>
                            </a:rPr>
                            <m:t>𝑑</m:t>
                          </m:r>
                          <m:r>
                            <a:rPr lang="en-US" altLang="en-US" b="0" i="1" smtClean="0">
                              <a:latin typeface="Cambria Math" panose="02040503050406030204" pitchFamily="18" charset="0"/>
                              <a:ea typeface="Cambria Math" panose="02040503050406030204" pitchFamily="18" charset="0"/>
                            </a:rPr>
                            <m:t>𝑏</m:t>
                          </m:r>
                        </m:den>
                      </m:f>
                    </m:oMath>
                  </m:oMathPara>
                </a14:m>
                <a:endParaRPr lang="en-US" altLang="en-US" dirty="0"/>
              </a:p>
            </p:txBody>
          </p:sp>
        </mc:Choice>
        <mc:Fallback xmlns="">
          <p:sp>
            <p:nvSpPr>
              <p:cNvPr id="2" name="Text Placeholder 1">
                <a:extLst>
                  <a:ext uri="{FF2B5EF4-FFF2-40B4-BE49-F238E27FC236}">
                    <a16:creationId xmlns:a16="http://schemas.microsoft.com/office/drawing/2014/main" id="{7F5022AA-2F4E-4850-AB4A-44CC2420E32A}"/>
                  </a:ext>
                </a:extLst>
              </p:cNvPr>
              <p:cNvSpPr>
                <a:spLocks noGrp="1" noRot="1" noChangeAspect="1" noMove="1" noResize="1" noEditPoints="1" noAdjustHandles="1" noChangeArrowheads="1" noChangeShapeType="1" noTextEdit="1"/>
              </p:cNvSpPr>
              <p:nvPr>
                <p:ph type="body" sz="quarter" idx="14"/>
              </p:nvPr>
            </p:nvSpPr>
            <p:spPr>
              <a:blipFill>
                <a:blip r:embed="rId2"/>
                <a:stretch>
                  <a:fillRect l="-2159" t="-14286" b="-53506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78256DB-826B-4522-B61E-598A92A624D7}"/>
              </a:ext>
            </a:extLst>
          </p:cNvPr>
          <p:cNvSpPr>
            <a:spLocks noGrp="1"/>
          </p:cNvSpPr>
          <p:nvPr>
            <p:ph type="title"/>
          </p:nvPr>
        </p:nvSpPr>
        <p:spPr/>
        <p:txBody>
          <a:bodyPr/>
          <a:lstStyle/>
          <a:p>
            <a:r>
              <a:rPr lang="en-US" altLang="en-US" dirty="0"/>
              <a:t>Logistic Regression as a Neural Network</a:t>
            </a:r>
            <a:endParaRPr lang="en-US" dirty="0"/>
          </a:p>
        </p:txBody>
      </p:sp>
    </p:spTree>
    <p:extLst>
      <p:ext uri="{BB962C8B-B14F-4D97-AF65-F5344CB8AC3E}">
        <p14:creationId xmlns:p14="http://schemas.microsoft.com/office/powerpoint/2010/main" val="634195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5022AA-2F4E-4850-AB4A-44CC2420E32A}"/>
              </a:ext>
            </a:extLst>
          </p:cNvPr>
          <p:cNvSpPr>
            <a:spLocks noGrp="1"/>
          </p:cNvSpPr>
          <p:nvPr>
            <p:ph type="body" sz="quarter" idx="14"/>
          </p:nvPr>
        </p:nvSpPr>
        <p:spPr/>
        <p:txBody>
          <a:bodyPr/>
          <a:lstStyle/>
          <a:p>
            <a:pPr algn="just"/>
            <a:r>
              <a:rPr lang="en-US" altLang="en-US" dirty="0"/>
              <a:t>Computation graph for computing derivatives:</a:t>
            </a:r>
          </a:p>
        </p:txBody>
      </p:sp>
      <p:sp>
        <p:nvSpPr>
          <p:cNvPr id="3" name="Title 2">
            <a:extLst>
              <a:ext uri="{FF2B5EF4-FFF2-40B4-BE49-F238E27FC236}">
                <a16:creationId xmlns:a16="http://schemas.microsoft.com/office/drawing/2014/main" id="{B78256DB-826B-4522-B61E-598A92A624D7}"/>
              </a:ext>
            </a:extLst>
          </p:cNvPr>
          <p:cNvSpPr>
            <a:spLocks noGrp="1"/>
          </p:cNvSpPr>
          <p:nvPr>
            <p:ph type="title"/>
          </p:nvPr>
        </p:nvSpPr>
        <p:spPr/>
        <p:txBody>
          <a:bodyPr/>
          <a:lstStyle/>
          <a:p>
            <a:r>
              <a:rPr lang="en-US" altLang="en-US" dirty="0"/>
              <a:t>Logistic Regression as a Neural Network</a:t>
            </a:r>
            <a:endParaRPr lang="en-US" dirty="0"/>
          </a:p>
        </p:txBody>
      </p:sp>
      <p:pic>
        <p:nvPicPr>
          <p:cNvPr id="5" name="Picture 4">
            <a:extLst>
              <a:ext uri="{FF2B5EF4-FFF2-40B4-BE49-F238E27FC236}">
                <a16:creationId xmlns:a16="http://schemas.microsoft.com/office/drawing/2014/main" id="{C5574E9E-226F-460E-8C11-BDD673F80DA5}"/>
              </a:ext>
            </a:extLst>
          </p:cNvPr>
          <p:cNvPicPr>
            <a:picLocks noChangeAspect="1"/>
          </p:cNvPicPr>
          <p:nvPr/>
        </p:nvPicPr>
        <p:blipFill>
          <a:blip r:embed="rId2"/>
          <a:stretch>
            <a:fillRect/>
          </a:stretch>
        </p:blipFill>
        <p:spPr>
          <a:xfrm>
            <a:off x="1876425" y="1633584"/>
            <a:ext cx="8439150" cy="1895475"/>
          </a:xfrm>
          <a:prstGeom prst="rect">
            <a:avLst/>
          </a:prstGeom>
        </p:spPr>
      </p:pic>
      <mc:AlternateContent xmlns:mc="http://schemas.openxmlformats.org/markup-compatibility/2006" xmlns:a14="http://schemas.microsoft.com/office/drawing/2010/main">
        <mc:Choice Requires="a14">
          <p:sp>
            <p:nvSpPr>
              <p:cNvPr id="6" name="Text Placeholder 1">
                <a:extLst>
                  <a:ext uri="{FF2B5EF4-FFF2-40B4-BE49-F238E27FC236}">
                    <a16:creationId xmlns:a16="http://schemas.microsoft.com/office/drawing/2014/main" id="{9540CAB3-141C-4F98-AFF8-9C04BBF74C84}"/>
                  </a:ext>
                </a:extLst>
              </p:cNvPr>
              <p:cNvSpPr txBox="1">
                <a:spLocks/>
              </p:cNvSpPr>
              <p:nvPr/>
            </p:nvSpPr>
            <p:spPr>
              <a:xfrm>
                <a:off x="491648" y="3615685"/>
                <a:ext cx="11297874" cy="468000"/>
              </a:xfrm>
              <a:prstGeom prst="rect">
                <a:avLst/>
              </a:prstGeom>
            </p:spPr>
            <p:txBody>
              <a:bodyPr lIns="0" anchor="t" anchorCtr="0"/>
              <a:lstStyle>
                <a:lvl1pPr marL="0" indent="0" algn="l" defTabSz="685800" rtl="0" eaLnBrk="1" latinLnBrk="0" hangingPunct="1">
                  <a:lnSpc>
                    <a:spcPct val="100000"/>
                  </a:lnSpc>
                  <a:spcBef>
                    <a:spcPts val="0"/>
                  </a:spcBef>
                  <a:buFont typeface="Wingdings" charset="2"/>
                  <a:buNone/>
                  <a:defRPr kumimoji="1" lang="ja-JP" altLang="en-US" sz="2800" kern="1200">
                    <a:solidFill>
                      <a:schemeClr val="tx1"/>
                    </a:solidFill>
                    <a:latin typeface="+mn-lt"/>
                    <a:ea typeface="Toshiba Sans CN Medium" panose="020B0600000000000000"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lgn="just"/>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𝑑𝑎</m:t>
                      </m:r>
                      <m:r>
                        <a:rPr lang="en-US" b="0" i="1" dirty="0" smtClean="0">
                          <a:latin typeface="Cambria Math" panose="02040503050406030204" pitchFamily="18" charset="0"/>
                        </a:rPr>
                        <m:t>= </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m:t>
                          </m:r>
                          <m:r>
                            <a:rPr lang="en-US" b="0" i="1" dirty="0" smtClean="0">
                              <a:latin typeface="Cambria Math" panose="02040503050406030204" pitchFamily="18" charset="0"/>
                            </a:rPr>
                            <m:t>𝑦</m:t>
                          </m:r>
                        </m:num>
                        <m:den>
                          <m:r>
                            <a:rPr lang="en-US" b="0" i="1" dirty="0" smtClean="0">
                              <a:latin typeface="Cambria Math" panose="02040503050406030204" pitchFamily="18" charset="0"/>
                            </a:rPr>
                            <m:t>𝑎</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r>
                            <a:rPr lang="en-US" b="0" i="1" dirty="0" smtClean="0">
                              <a:latin typeface="Cambria Math" panose="02040503050406030204" pitchFamily="18" charset="0"/>
                            </a:rPr>
                            <m:t>−</m:t>
                          </m:r>
                          <m:r>
                            <a:rPr lang="en-US" b="0" i="1" dirty="0" smtClean="0">
                              <a:latin typeface="Cambria Math" panose="02040503050406030204" pitchFamily="18" charset="0"/>
                            </a:rPr>
                            <m:t>𝑦</m:t>
                          </m:r>
                        </m:num>
                        <m:den>
                          <m:r>
                            <a:rPr lang="en-US" b="0" i="1" dirty="0" smtClean="0">
                              <a:latin typeface="Cambria Math" panose="02040503050406030204" pitchFamily="18" charset="0"/>
                            </a:rPr>
                            <m:t>1</m:t>
                          </m:r>
                          <m:r>
                            <a:rPr lang="en-US" b="0" i="1" dirty="0" smtClean="0">
                              <a:latin typeface="Cambria Math" panose="02040503050406030204" pitchFamily="18" charset="0"/>
                            </a:rPr>
                            <m:t>−</m:t>
                          </m:r>
                          <m:r>
                            <a:rPr lang="en-US" b="0" i="1" dirty="0" smtClean="0">
                              <a:latin typeface="Cambria Math" panose="02040503050406030204" pitchFamily="18" charset="0"/>
                            </a:rPr>
                            <m:t>𝑎</m:t>
                          </m:r>
                        </m:den>
                      </m:f>
                    </m:oMath>
                  </m:oMathPara>
                </a14:m>
                <a:endParaRPr lang="en-US" b="0" dirty="0"/>
              </a:p>
              <a:p>
                <a:pPr algn="just"/>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𝑑𝑧</m:t>
                      </m:r>
                      <m:r>
                        <a:rPr lang="en-US" i="1" smtClean="0">
                          <a:latin typeface="Cambria Math" panose="02040503050406030204" pitchFamily="18" charset="0"/>
                        </a:rPr>
                        <m:t>=</m:t>
                      </m:r>
                      <m:r>
                        <a:rPr lang="en-US" b="0" i="1" smtClean="0">
                          <a:latin typeface="Cambria Math" panose="02040503050406030204" pitchFamily="18" charset="0"/>
                        </a:rPr>
                        <m:t>𝑎</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𝑎</m:t>
                          </m:r>
                        </m:e>
                      </m:d>
                    </m:oMath>
                  </m:oMathPara>
                </a14:m>
                <a:endParaRPr lang="en-US" b="0" dirty="0"/>
              </a:p>
              <a:p>
                <a:pPr algn="just"/>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i="1">
                              <a:latin typeface="Cambria Math" panose="02040503050406030204" pitchFamily="18" charset="0"/>
                            </a:rPr>
                            <m:t>1</m:t>
                          </m:r>
                        </m:sub>
                      </m:sSub>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𝑑𝑧</m:t>
                      </m:r>
                    </m:oMath>
                  </m:oMathPara>
                </a14:m>
                <a:endParaRPr lang="en-US" dirty="0"/>
              </a:p>
              <a:p>
                <a:pPr algn="just"/>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𝑑𝑧</m:t>
                      </m:r>
                    </m:oMath>
                  </m:oMathPara>
                </a14:m>
                <a:endParaRPr lang="en-US" dirty="0"/>
              </a:p>
              <a:p>
                <a:pPr algn="just"/>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𝑑𝑏</m:t>
                      </m:r>
                      <m:r>
                        <a:rPr lang="en-US" i="1" smtClean="0">
                          <a:latin typeface="Cambria Math" panose="02040503050406030204" pitchFamily="18" charset="0"/>
                        </a:rPr>
                        <m:t>=</m:t>
                      </m:r>
                      <m:r>
                        <a:rPr lang="en-US" b="0" i="1" smtClean="0">
                          <a:latin typeface="Cambria Math" panose="02040503050406030204" pitchFamily="18" charset="0"/>
                        </a:rPr>
                        <m:t>𝑑𝑧</m:t>
                      </m:r>
                    </m:oMath>
                  </m:oMathPara>
                </a14:m>
                <a:endParaRPr lang="en-US" dirty="0"/>
              </a:p>
              <a:p>
                <a:pPr algn="just"/>
                <a:endParaRPr lang="en-US" dirty="0"/>
              </a:p>
              <a:p>
                <a:pPr algn="just"/>
                <a:endParaRPr lang="en-US" dirty="0"/>
              </a:p>
            </p:txBody>
          </p:sp>
        </mc:Choice>
        <mc:Fallback xmlns="">
          <p:sp>
            <p:nvSpPr>
              <p:cNvPr id="6" name="Text Placeholder 1">
                <a:extLst>
                  <a:ext uri="{FF2B5EF4-FFF2-40B4-BE49-F238E27FC236}">
                    <a16:creationId xmlns:a16="http://schemas.microsoft.com/office/drawing/2014/main" id="{9540CAB3-141C-4F98-AFF8-9C04BBF74C84}"/>
                  </a:ext>
                </a:extLst>
              </p:cNvPr>
              <p:cNvSpPr txBox="1">
                <a:spLocks noRot="1" noChangeAspect="1" noMove="1" noResize="1" noEditPoints="1" noAdjustHandles="1" noChangeArrowheads="1" noChangeShapeType="1" noTextEdit="1"/>
              </p:cNvSpPr>
              <p:nvPr/>
            </p:nvSpPr>
            <p:spPr>
              <a:xfrm>
                <a:off x="491648" y="3615685"/>
                <a:ext cx="11297874" cy="468000"/>
              </a:xfrm>
              <a:prstGeom prst="rect">
                <a:avLst/>
              </a:prstGeom>
              <a:blipFill>
                <a:blip r:embed="rId3"/>
                <a:stretch>
                  <a:fillRect b="-428571"/>
                </a:stretch>
              </a:blipFill>
            </p:spPr>
            <p:txBody>
              <a:bodyPr/>
              <a:lstStyle/>
              <a:p>
                <a:r>
                  <a:rPr lang="en-US">
                    <a:noFill/>
                  </a:rPr>
                  <a:t> </a:t>
                </a:r>
              </a:p>
            </p:txBody>
          </p:sp>
        </mc:Fallback>
      </mc:AlternateContent>
    </p:spTree>
    <p:extLst>
      <p:ext uri="{BB962C8B-B14F-4D97-AF65-F5344CB8AC3E}">
        <p14:creationId xmlns:p14="http://schemas.microsoft.com/office/powerpoint/2010/main" val="4273419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5022AA-2F4E-4850-AB4A-44CC2420E32A}"/>
              </a:ext>
            </a:extLst>
          </p:cNvPr>
          <p:cNvSpPr>
            <a:spLocks noGrp="1"/>
          </p:cNvSpPr>
          <p:nvPr>
            <p:ph type="body" sz="quarter" idx="14"/>
          </p:nvPr>
        </p:nvSpPr>
        <p:spPr/>
        <p:txBody>
          <a:bodyPr/>
          <a:lstStyle/>
          <a:p>
            <a:pPr algn="just"/>
            <a:r>
              <a:rPr lang="en-US" altLang="en-US" dirty="0"/>
              <a:t>Gradient Descent for </a:t>
            </a:r>
            <a:r>
              <a:rPr lang="en-US" altLang="en-US" i="1" dirty="0"/>
              <a:t>m</a:t>
            </a:r>
            <a:r>
              <a:rPr lang="en-US" altLang="en-US" dirty="0"/>
              <a:t> examples:</a:t>
            </a:r>
          </a:p>
          <a:p>
            <a:pPr algn="just"/>
            <a:endParaRPr lang="en-US" altLang="en-US" dirty="0"/>
          </a:p>
        </p:txBody>
      </p:sp>
      <p:sp>
        <p:nvSpPr>
          <p:cNvPr id="3" name="Title 2">
            <a:extLst>
              <a:ext uri="{FF2B5EF4-FFF2-40B4-BE49-F238E27FC236}">
                <a16:creationId xmlns:a16="http://schemas.microsoft.com/office/drawing/2014/main" id="{B78256DB-826B-4522-B61E-598A92A624D7}"/>
              </a:ext>
            </a:extLst>
          </p:cNvPr>
          <p:cNvSpPr>
            <a:spLocks noGrp="1"/>
          </p:cNvSpPr>
          <p:nvPr>
            <p:ph type="title"/>
          </p:nvPr>
        </p:nvSpPr>
        <p:spPr/>
        <p:txBody>
          <a:bodyPr/>
          <a:lstStyle/>
          <a:p>
            <a:r>
              <a:rPr lang="en-US" altLang="en-US" dirty="0"/>
              <a:t>Logistic Regression as a Neural Network</a:t>
            </a:r>
            <a:endParaRPr lang="en-US" dirty="0"/>
          </a:p>
        </p:txBody>
      </p:sp>
      <mc:AlternateContent xmlns:mc="http://schemas.openxmlformats.org/markup-compatibility/2006" xmlns:a14="http://schemas.microsoft.com/office/drawing/2010/main">
        <mc:Choice Requires="a14">
          <p:graphicFrame>
            <p:nvGraphicFramePr>
              <p:cNvPr id="8" name="Table 8">
                <a:extLst>
                  <a:ext uri="{FF2B5EF4-FFF2-40B4-BE49-F238E27FC236}">
                    <a16:creationId xmlns:a16="http://schemas.microsoft.com/office/drawing/2014/main" id="{25B8F747-AAED-4533-BF9B-7301138A94A7}"/>
                  </a:ext>
                </a:extLst>
              </p:cNvPr>
              <p:cNvGraphicFramePr>
                <a:graphicFrameLocks noGrp="1"/>
              </p:cNvGraphicFramePr>
              <p:nvPr>
                <p:extLst>
                  <p:ext uri="{D42A27DB-BD31-4B8C-83A1-F6EECF244321}">
                    <p14:modId xmlns:p14="http://schemas.microsoft.com/office/powerpoint/2010/main" val="2083848611"/>
                  </p:ext>
                </p:extLst>
              </p:nvPr>
            </p:nvGraphicFramePr>
            <p:xfrm>
              <a:off x="1433702" y="1682021"/>
              <a:ext cx="9413766" cy="4344252"/>
            </p:xfrm>
            <a:graphic>
              <a:graphicData uri="http://schemas.openxmlformats.org/drawingml/2006/table">
                <a:tbl>
                  <a:tblPr firstRow="1" bandRow="1">
                    <a:tableStyleId>{5C22544A-7EE6-4342-B048-85BDC9FD1C3A}</a:tableStyleId>
                  </a:tblPr>
                  <a:tblGrid>
                    <a:gridCol w="4706883">
                      <a:extLst>
                        <a:ext uri="{9D8B030D-6E8A-4147-A177-3AD203B41FA5}">
                          <a16:colId xmlns:a16="http://schemas.microsoft.com/office/drawing/2014/main" val="2799526375"/>
                        </a:ext>
                      </a:extLst>
                    </a:gridCol>
                    <a:gridCol w="4706883">
                      <a:extLst>
                        <a:ext uri="{9D8B030D-6E8A-4147-A177-3AD203B41FA5}">
                          <a16:colId xmlns:a16="http://schemas.microsoft.com/office/drawing/2014/main" val="3197699951"/>
                        </a:ext>
                      </a:extLst>
                    </a:gridCol>
                  </a:tblGrid>
                  <a:tr h="462844">
                    <a:tc>
                      <a:txBody>
                        <a:bodyPr/>
                        <a:lstStyle/>
                        <a:p>
                          <a:pPr algn="ctr"/>
                          <a:r>
                            <a:rPr lang="en-US" sz="1800" dirty="0"/>
                            <a:t>No Vectorization</a:t>
                          </a:r>
                        </a:p>
                      </a:txBody>
                      <a:tcPr/>
                    </a:tc>
                    <a:tc>
                      <a:txBody>
                        <a:bodyPr/>
                        <a:lstStyle/>
                        <a:p>
                          <a:pPr algn="ctr"/>
                          <a:r>
                            <a:rPr lang="en-US" sz="1800" dirty="0"/>
                            <a:t>Vectorization</a:t>
                          </a:r>
                        </a:p>
                      </a:txBody>
                      <a:tcPr/>
                    </a:tc>
                    <a:extLst>
                      <a:ext uri="{0D108BD9-81ED-4DB2-BD59-A6C34878D82A}">
                        <a16:rowId xmlns:a16="http://schemas.microsoft.com/office/drawing/2014/main" val="2834487347"/>
                      </a:ext>
                    </a:extLst>
                  </a:tr>
                  <a:tr h="809976">
                    <a:tc>
                      <a:txBody>
                        <a:bodyPr/>
                        <a:lstStyle/>
                        <a:p>
                          <a:pPr algn="ctr"/>
                          <a:r>
                            <a:rPr lang="en-US" sz="1800" dirty="0"/>
                            <a:t>J = 0, </a:t>
                          </a:r>
                          <a:r>
                            <a:rPr lang="en-US" sz="1800" dirty="0" err="1"/>
                            <a:t>db</a:t>
                          </a:r>
                          <a:r>
                            <a:rPr lang="en-US" sz="1800" dirty="0"/>
                            <a:t> = 0,</a:t>
                          </a:r>
                        </a:p>
                        <a:p>
                          <a:pPr algn="ctr"/>
                          <a14:m>
                            <m:oMath xmlns:m="http://schemas.openxmlformats.org/officeDocument/2006/math">
                              <m:r>
                                <a:rPr lang="en-US" sz="1800" b="0" i="1" smtClean="0">
                                  <a:latin typeface="Cambria Math" panose="02040503050406030204" pitchFamily="18" charset="0"/>
                                </a:rPr>
                                <m:t>𝑑</m:t>
                              </m:r>
                              <m:sSub>
                                <m:sSubPr>
                                  <m:ctrlPr>
                                    <a:rPr lang="en-US" sz="1800" i="1">
                                      <a:latin typeface="Cambria Math" panose="02040503050406030204" pitchFamily="18" charset="0"/>
                                    </a:rPr>
                                  </m:ctrlPr>
                                </m:sSubPr>
                                <m:e>
                                  <m:r>
                                    <a:rPr lang="en-US" sz="1800" b="0" i="1" smtClean="0">
                                      <a:latin typeface="Cambria Math" panose="02040503050406030204" pitchFamily="18" charset="0"/>
                                    </a:rPr>
                                    <m:t>𝑤</m:t>
                                  </m:r>
                                </m:e>
                                <m:sub>
                                  <m:r>
                                    <a:rPr lang="en-US" sz="1800" i="1">
                                      <a:latin typeface="Cambria Math" panose="02040503050406030204" pitchFamily="18" charset="0"/>
                                    </a:rPr>
                                    <m:t>1</m:t>
                                  </m:r>
                                </m:sub>
                              </m:sSub>
                            </m:oMath>
                          </a14:m>
                          <a:r>
                            <a:rPr lang="en-US" sz="1800" dirty="0"/>
                            <a:t> = 0, </a:t>
                          </a:r>
                          <a14:m>
                            <m:oMath xmlns:m="http://schemas.openxmlformats.org/officeDocument/2006/math">
                              <m:r>
                                <a:rPr lang="en-US" sz="1800" b="0" i="1" smtClean="0">
                                  <a:latin typeface="Cambria Math" panose="02040503050406030204" pitchFamily="18" charset="0"/>
                                </a:rPr>
                                <m:t>𝑑</m:t>
                              </m:r>
                              <m:sSub>
                                <m:sSubPr>
                                  <m:ctrlPr>
                                    <a:rPr lang="en-US" sz="1800" i="1">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2</m:t>
                                  </m:r>
                                </m:sub>
                              </m:sSub>
                            </m:oMath>
                          </a14:m>
                          <a:r>
                            <a:rPr lang="en-US" sz="1800" dirty="0"/>
                            <a:t> = 0</a:t>
                          </a:r>
                        </a:p>
                      </a:txBody>
                      <a:tcPr/>
                    </a:tc>
                    <a:tc>
                      <a:txBody>
                        <a:bodyPr/>
                        <a:lstStyle/>
                        <a:p>
                          <a:pPr algn="ctr"/>
                          <a:r>
                            <a:rPr lang="en-US" sz="1800" dirty="0"/>
                            <a:t>J = 0, </a:t>
                          </a:r>
                          <a:r>
                            <a:rPr lang="en-US" sz="1800" dirty="0" err="1"/>
                            <a:t>db</a:t>
                          </a:r>
                          <a:r>
                            <a:rPr lang="en-US" sz="1800" dirty="0"/>
                            <a:t> = 0,</a:t>
                          </a:r>
                        </a:p>
                        <a:p>
                          <a:pPr algn="ctr"/>
                          <a14:m>
                            <m:oMath xmlns:m="http://schemas.openxmlformats.org/officeDocument/2006/math">
                              <m:r>
                                <a:rPr lang="en-US" sz="1800" b="0" i="1" smtClean="0">
                                  <a:latin typeface="Cambria Math" panose="02040503050406030204" pitchFamily="18" charset="0"/>
                                </a:rPr>
                                <m:t>𝑑𝑤</m:t>
                              </m:r>
                            </m:oMath>
                          </a14:m>
                          <a:r>
                            <a:rPr lang="en-US" sz="1800" dirty="0"/>
                            <a:t> = </a:t>
                          </a:r>
                          <a:r>
                            <a:rPr lang="en-US" sz="1800" dirty="0" err="1"/>
                            <a:t>np.zeros</a:t>
                          </a:r>
                          <a:r>
                            <a:rPr lang="en-US" sz="1800" dirty="0"/>
                            <a:t>(</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𝑛</m:t>
                                  </m:r>
                                </m:e>
                                <m:sub>
                                  <m:r>
                                    <a:rPr lang="en-US" sz="1800" b="0" i="1" smtClean="0">
                                      <a:latin typeface="Cambria Math" panose="02040503050406030204" pitchFamily="18" charset="0"/>
                                    </a:rPr>
                                    <m:t>𝑥</m:t>
                                  </m:r>
                                </m:sub>
                              </m:sSub>
                              <m:r>
                                <a:rPr lang="en-US" sz="1800" b="0" i="1" smtClean="0">
                                  <a:latin typeface="Cambria Math" panose="02040503050406030204" pitchFamily="18" charset="0"/>
                                </a:rPr>
                                <m:t>, 1)</m:t>
                              </m:r>
                            </m:oMath>
                          </a14:m>
                          <a:r>
                            <a:rPr lang="en-US" sz="1800" dirty="0"/>
                            <a:t> </a:t>
                          </a:r>
                        </a:p>
                      </a:txBody>
                      <a:tcPr/>
                    </a:tc>
                    <a:extLst>
                      <a:ext uri="{0D108BD9-81ED-4DB2-BD59-A6C34878D82A}">
                        <a16:rowId xmlns:a16="http://schemas.microsoft.com/office/drawing/2014/main" val="3266837073"/>
                      </a:ext>
                    </a:extLst>
                  </a:tr>
                  <a:tr h="262004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dirty="0"/>
                            <a:t>For </a:t>
                          </a:r>
                          <a:r>
                            <a:rPr lang="en-US" sz="1800" dirty="0" err="1"/>
                            <a:t>i</a:t>
                          </a:r>
                          <a:r>
                            <a:rPr lang="en-US" sz="1800" dirty="0"/>
                            <a:t> = 1 to m:</a:t>
                          </a:r>
                        </a:p>
                        <a:p>
                          <a:pPr/>
                          <a14:m>
                            <m:oMathPara xmlns:m="http://schemas.openxmlformats.org/officeDocument/2006/math">
                              <m:oMathParaPr>
                                <m:jc m:val="centerGroup"/>
                              </m:oMathParaPr>
                              <m:oMath xmlns:m="http://schemas.openxmlformats.org/officeDocument/2006/math">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𝑧</m:t>
                                    </m:r>
                                  </m:e>
                                  <m:sup>
                                    <m:r>
                                      <a:rPr lang="en-US" sz="1800" b="0" i="1" smtClean="0">
                                        <a:latin typeface="Cambria Math" panose="02040503050406030204" pitchFamily="18" charset="0"/>
                                      </a:rPr>
                                      <m:t>(</m:t>
                                    </m:r>
                                    <m:r>
                                      <a:rPr lang="en-US" sz="1800" b="0" i="1" smtClean="0">
                                        <a:latin typeface="Cambria Math" panose="02040503050406030204" pitchFamily="18" charset="0"/>
                                      </a:rPr>
                                      <m:t>𝑖</m:t>
                                    </m:r>
                                    <m:r>
                                      <a:rPr lang="en-US" sz="1800" b="0" i="1" smtClean="0">
                                        <a:latin typeface="Cambria Math" panose="02040503050406030204" pitchFamily="18" charset="0"/>
                                      </a:rPr>
                                      <m:t>)</m:t>
                                    </m:r>
                                  </m:sup>
                                </m:sSup>
                                <m:r>
                                  <a:rPr lang="en-US" sz="1800" b="0" i="1" smtClean="0">
                                    <a:latin typeface="Cambria Math" panose="02040503050406030204" pitchFamily="18" charset="0"/>
                                  </a:rPr>
                                  <m:t>=</m:t>
                                </m:r>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𝑤</m:t>
                                    </m:r>
                                  </m:e>
                                  <m:sup>
                                    <m:r>
                                      <a:rPr lang="en-US" sz="1800" b="0" i="1" smtClean="0">
                                        <a:latin typeface="Cambria Math" panose="02040503050406030204" pitchFamily="18" charset="0"/>
                                      </a:rPr>
                                      <m:t>𝑇</m:t>
                                    </m:r>
                                  </m:sup>
                                </m:sSup>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𝑥</m:t>
                                    </m:r>
                                  </m:e>
                                  <m:sup>
                                    <m:r>
                                      <a:rPr lang="en-US" sz="1800" b="0" i="1" smtClean="0">
                                        <a:latin typeface="Cambria Math" panose="02040503050406030204" pitchFamily="18" charset="0"/>
                                      </a:rPr>
                                      <m:t>(</m:t>
                                    </m:r>
                                    <m:r>
                                      <a:rPr lang="en-US" sz="1800" b="0" i="1" smtClean="0">
                                        <a:latin typeface="Cambria Math" panose="02040503050406030204" pitchFamily="18" charset="0"/>
                                      </a:rPr>
                                      <m:t>𝑖</m:t>
                                    </m:r>
                                    <m:r>
                                      <a:rPr lang="en-US" sz="1800" b="0" i="1" smtClean="0">
                                        <a:latin typeface="Cambria Math" panose="02040503050406030204" pitchFamily="18" charset="0"/>
                                      </a:rPr>
                                      <m:t>)</m:t>
                                    </m:r>
                                  </m:sup>
                                </m:sSup>
                                <m:r>
                                  <a:rPr lang="en-US" sz="1800" b="0" i="1" smtClean="0">
                                    <a:latin typeface="Cambria Math" panose="02040503050406030204" pitchFamily="18" charset="0"/>
                                  </a:rPr>
                                  <m:t>+</m:t>
                                </m:r>
                                <m:r>
                                  <a:rPr lang="en-US" sz="1800" b="0" i="1" smtClean="0">
                                    <a:latin typeface="Cambria Math" panose="02040503050406030204" pitchFamily="18" charset="0"/>
                                  </a:rPr>
                                  <m:t>𝑏</m:t>
                                </m:r>
                              </m:oMath>
                            </m:oMathPara>
                          </a14:m>
                          <a:endParaRPr lang="en-US" sz="1800" dirty="0"/>
                        </a:p>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𝑎</m:t>
                                    </m:r>
                                  </m:e>
                                  <m:sup>
                                    <m:r>
                                      <a:rPr lang="en-US" sz="1800" b="0" i="1" smtClean="0">
                                        <a:latin typeface="Cambria Math" panose="02040503050406030204" pitchFamily="18" charset="0"/>
                                      </a:rPr>
                                      <m:t>(</m:t>
                                    </m:r>
                                    <m:r>
                                      <a:rPr lang="en-US" sz="1800" b="0" i="1" smtClean="0">
                                        <a:latin typeface="Cambria Math" panose="02040503050406030204" pitchFamily="18" charset="0"/>
                                      </a:rPr>
                                      <m:t>𝑖</m:t>
                                    </m:r>
                                    <m:r>
                                      <a:rPr lang="en-US" sz="1800" b="0" i="1" smtClean="0">
                                        <a:latin typeface="Cambria Math" panose="02040503050406030204" pitchFamily="18" charset="0"/>
                                      </a:rPr>
                                      <m:t>)</m:t>
                                    </m:r>
                                  </m:sup>
                                </m:sSup>
                                <m:r>
                                  <a:rPr lang="en-US" sz="1800" b="0" i="1" smtClean="0">
                                    <a:latin typeface="Cambria Math" panose="02040503050406030204" pitchFamily="18" charset="0"/>
                                  </a:rPr>
                                  <m:t>=</m:t>
                                </m:r>
                                <m:r>
                                  <a:rPr lang="en-US" sz="1800" b="0" i="1" smtClean="0">
                                    <a:latin typeface="Cambria Math" panose="02040503050406030204" pitchFamily="18" charset="0"/>
                                  </a:rPr>
                                  <m:t>𝑔</m:t>
                                </m:r>
                                <m:r>
                                  <a:rPr lang="en-US" sz="1800" b="0" i="1" smtClean="0">
                                    <a:latin typeface="Cambria Math" panose="02040503050406030204" pitchFamily="18" charset="0"/>
                                  </a:rPr>
                                  <m:t>(</m:t>
                                </m:r>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𝑧</m:t>
                                    </m:r>
                                  </m:e>
                                  <m:sup>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𝑖</m:t>
                                        </m:r>
                                      </m:e>
                                    </m:d>
                                  </m:sup>
                                </m:sSup>
                                <m:r>
                                  <a:rPr lang="en-US" sz="1800" b="0" i="1" smtClean="0">
                                    <a:latin typeface="Cambria Math" panose="02040503050406030204" pitchFamily="18" charset="0"/>
                                  </a:rPr>
                                  <m:t>)</m:t>
                                </m:r>
                              </m:oMath>
                            </m:oMathPara>
                          </a14:m>
                          <a:endParaRPr lang="en-US" sz="1800" dirty="0"/>
                        </a:p>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𝐽</m:t>
                                </m:r>
                                <m:r>
                                  <a:rPr lang="en-US" sz="1800" b="0" i="1" smtClean="0">
                                    <a:latin typeface="Cambria Math" panose="02040503050406030204" pitchFamily="18" charset="0"/>
                                  </a:rPr>
                                  <m:t>+=−</m:t>
                                </m:r>
                                <m:d>
                                  <m:dPr>
                                    <m:ctrlPr>
                                      <a:rPr lang="en-US" altLang="en-US" sz="1800" b="0" i="1" smtClean="0">
                                        <a:latin typeface="Cambria Math" panose="02040503050406030204" pitchFamily="18" charset="0"/>
                                      </a:rPr>
                                    </m:ctrlPr>
                                  </m:dPr>
                                  <m:e>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𝑦</m:t>
                                        </m:r>
                                      </m:e>
                                      <m:sup>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𝑖</m:t>
                                            </m:r>
                                          </m:e>
                                        </m:d>
                                      </m:sup>
                                    </m:sSup>
                                    <m:r>
                                      <a:rPr lang="en-US" altLang="en-US" sz="1800" b="0" i="1" smtClean="0">
                                        <a:latin typeface="Cambria Math" panose="02040503050406030204" pitchFamily="18" charset="0"/>
                                      </a:rPr>
                                      <m:t>𝑙𝑜𝑔</m:t>
                                    </m:r>
                                    <m:sSup>
                                      <m:sSupPr>
                                        <m:ctrlPr>
                                          <a:rPr lang="en-US" sz="1800" i="1" smtClean="0">
                                            <a:latin typeface="Cambria Math" panose="02040503050406030204" pitchFamily="18" charset="0"/>
                                          </a:rPr>
                                        </m:ctrlPr>
                                      </m:sSupPr>
                                      <m:e>
                                        <m:r>
                                          <m:rPr>
                                            <m:nor/>
                                          </m:rPr>
                                          <a:rPr lang="en-US" altLang="en-US" sz="1800" dirty="0" smtClean="0"/>
                                          <m:t>𝑦</m:t>
                                        </m:r>
                                        <m:r>
                                          <m:rPr>
                                            <m:nor/>
                                          </m:rPr>
                                          <a:rPr lang="en-US" altLang="en-US" sz="1800" dirty="0" smtClean="0"/>
                                          <m:t>̂</m:t>
                                        </m:r>
                                      </m:e>
                                      <m:sup>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𝑖</m:t>
                                            </m:r>
                                          </m:e>
                                        </m:d>
                                      </m:sup>
                                    </m:sSup>
                                    <m:r>
                                      <a:rPr lang="en-US" altLang="en-US" sz="1800" b="0" i="1" smtClean="0">
                                        <a:latin typeface="Cambria Math" panose="02040503050406030204" pitchFamily="18" charset="0"/>
                                      </a:rPr>
                                      <m:t>+</m:t>
                                    </m:r>
                                    <m:d>
                                      <m:dPr>
                                        <m:ctrlPr>
                                          <a:rPr lang="en-US" altLang="en-US" sz="1800" b="0" i="1" smtClean="0">
                                            <a:latin typeface="Cambria Math" panose="02040503050406030204" pitchFamily="18" charset="0"/>
                                          </a:rPr>
                                        </m:ctrlPr>
                                      </m:dPr>
                                      <m:e>
                                        <m:r>
                                          <a:rPr lang="en-US" altLang="en-US" sz="1800" b="0" i="1" smtClean="0">
                                            <a:latin typeface="Cambria Math" panose="02040503050406030204" pitchFamily="18" charset="0"/>
                                          </a:rPr>
                                          <m:t>1</m:t>
                                        </m:r>
                                        <m:r>
                                          <a:rPr lang="en-US" altLang="en-US" sz="1800" b="0" i="1" smtClean="0">
                                            <a:latin typeface="Cambria Math" panose="02040503050406030204" pitchFamily="18" charset="0"/>
                                          </a:rPr>
                                          <m:t>−</m:t>
                                        </m:r>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𝑦</m:t>
                                            </m:r>
                                          </m:e>
                                          <m:sup>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𝑖</m:t>
                                                </m:r>
                                              </m:e>
                                            </m:d>
                                          </m:sup>
                                        </m:sSup>
                                      </m:e>
                                    </m:d>
                                    <m:func>
                                      <m:funcPr>
                                        <m:ctrlPr>
                                          <a:rPr lang="en-US" altLang="en-US" sz="1800" b="0" i="1" smtClean="0">
                                            <a:latin typeface="Cambria Math" panose="02040503050406030204" pitchFamily="18" charset="0"/>
                                          </a:rPr>
                                        </m:ctrlPr>
                                      </m:funcPr>
                                      <m:fName>
                                        <m:r>
                                          <m:rPr>
                                            <m:sty m:val="p"/>
                                          </m:rPr>
                                          <a:rPr lang="en-US" altLang="en-US" sz="1800" b="0" i="0" smtClean="0">
                                            <a:latin typeface="Cambria Math" panose="02040503050406030204" pitchFamily="18" charset="0"/>
                                          </a:rPr>
                                          <m:t>log</m:t>
                                        </m:r>
                                      </m:fName>
                                      <m:e>
                                        <m:d>
                                          <m:dPr>
                                            <m:ctrlPr>
                                              <a:rPr lang="en-US" altLang="en-US" sz="1800" b="0" i="1" smtClean="0">
                                                <a:latin typeface="Cambria Math" panose="02040503050406030204" pitchFamily="18" charset="0"/>
                                              </a:rPr>
                                            </m:ctrlPr>
                                          </m:dPr>
                                          <m:e>
                                            <m:r>
                                              <a:rPr lang="en-US" altLang="en-US" sz="1800" b="0" i="1" smtClean="0">
                                                <a:latin typeface="Cambria Math" panose="02040503050406030204" pitchFamily="18" charset="0"/>
                                              </a:rPr>
                                              <m:t>1</m:t>
                                            </m:r>
                                            <m:r>
                                              <a:rPr lang="en-US" altLang="en-US" sz="1800" b="0" i="1" smtClean="0">
                                                <a:latin typeface="Cambria Math" panose="02040503050406030204" pitchFamily="18" charset="0"/>
                                              </a:rPr>
                                              <m:t>−</m:t>
                                            </m:r>
                                            <m:r>
                                              <m:rPr>
                                                <m:nor/>
                                              </m:rPr>
                                              <a:rPr lang="en-US" altLang="en-US" sz="1800" dirty="0" smtClean="0"/>
                                              <m:t>𝑦</m:t>
                                            </m:r>
                                            <m:r>
                                              <m:rPr>
                                                <m:nor/>
                                              </m:rPr>
                                              <a:rPr lang="en-US" altLang="en-US" sz="1800" dirty="0"/>
                                              <m:t>̂</m:t>
                                            </m:r>
                                          </m:e>
                                        </m:d>
                                      </m:e>
                                    </m:func>
                                  </m:e>
                                </m:d>
                              </m:oMath>
                            </m:oMathPara>
                          </a14:m>
                          <a:endParaRPr lang="en-US" altLang="en-US" sz="1800" b="0" dirty="0"/>
                        </a:p>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𝑑𝑧</m:t>
                                    </m:r>
                                  </m:e>
                                  <m:sup>
                                    <m:r>
                                      <a:rPr lang="en-US" sz="1800" b="0" i="1" smtClean="0">
                                        <a:latin typeface="Cambria Math" panose="02040503050406030204" pitchFamily="18" charset="0"/>
                                      </a:rPr>
                                      <m:t>(</m:t>
                                    </m:r>
                                    <m:r>
                                      <a:rPr lang="en-US" sz="1800" b="0" i="1" smtClean="0">
                                        <a:latin typeface="Cambria Math" panose="02040503050406030204" pitchFamily="18" charset="0"/>
                                      </a:rPr>
                                      <m:t>𝑖</m:t>
                                    </m:r>
                                    <m:r>
                                      <a:rPr lang="en-US" sz="1800" b="0" i="1" smtClean="0">
                                        <a:latin typeface="Cambria Math" panose="02040503050406030204" pitchFamily="18" charset="0"/>
                                      </a:rPr>
                                      <m:t>)</m:t>
                                    </m:r>
                                  </m:sup>
                                </m:sSup>
                                <m:r>
                                  <a:rPr lang="en-US" sz="1800" b="0" i="1" smtClean="0">
                                    <a:latin typeface="Cambria Math" panose="02040503050406030204" pitchFamily="18" charset="0"/>
                                  </a:rPr>
                                  <m:t>=</m:t>
                                </m:r>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𝑎</m:t>
                                    </m:r>
                                  </m:e>
                                  <m:sup>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𝑖</m:t>
                                        </m:r>
                                      </m:e>
                                    </m:d>
                                  </m:sup>
                                </m:sSup>
                                <m:r>
                                  <a:rPr lang="en-US" sz="1800" b="0" i="1" smtClean="0">
                                    <a:latin typeface="Cambria Math" panose="02040503050406030204" pitchFamily="18" charset="0"/>
                                  </a:rPr>
                                  <m:t> −</m:t>
                                </m:r>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𝑦</m:t>
                                    </m:r>
                                  </m:e>
                                  <m:sup>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𝑖</m:t>
                                        </m:r>
                                      </m:e>
                                    </m:d>
                                  </m:sup>
                                </m:sSup>
                              </m:oMath>
                            </m:oMathPara>
                          </a14:m>
                          <a:endParaRPr lang="en-US" sz="1800" dirty="0"/>
                        </a:p>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𝑑</m:t>
                                </m:r>
                                <m:sSub>
                                  <m:sSubPr>
                                    <m:ctrlPr>
                                      <a:rPr lang="en-US" sz="1800" i="1">
                                        <a:latin typeface="Cambria Math" panose="02040503050406030204" pitchFamily="18" charset="0"/>
                                      </a:rPr>
                                    </m:ctrlPr>
                                  </m:sSubPr>
                                  <m:e>
                                    <m:r>
                                      <a:rPr lang="en-US" sz="1800" b="0" i="1" smtClean="0">
                                        <a:latin typeface="Cambria Math" panose="02040503050406030204" pitchFamily="18" charset="0"/>
                                      </a:rPr>
                                      <m:t>𝑤</m:t>
                                    </m:r>
                                  </m:e>
                                  <m:sub>
                                    <m:r>
                                      <a:rPr lang="en-US" sz="1800" i="1">
                                        <a:latin typeface="Cambria Math" panose="02040503050406030204" pitchFamily="18" charset="0"/>
                                      </a:rPr>
                                      <m:t>1</m:t>
                                    </m:r>
                                  </m:sub>
                                </m:sSub>
                                <m:r>
                                  <a:rPr lang="en-US" sz="1800" b="0" i="1" smtClean="0">
                                    <a:latin typeface="Cambria Math" panose="02040503050406030204" pitchFamily="18" charset="0"/>
                                  </a:rPr>
                                  <m:t>+=</m:t>
                                </m:r>
                                <m:sSup>
                                  <m:sSupPr>
                                    <m:ctrlPr>
                                      <a:rPr lang="en-US" sz="1800" i="1" smtClean="0">
                                        <a:latin typeface="Cambria Math" panose="02040503050406030204" pitchFamily="18" charset="0"/>
                                      </a:rPr>
                                    </m:ctrlPr>
                                  </m:sSupPr>
                                  <m:e>
                                    <m:sSubSup>
                                      <m:sSubSupPr>
                                        <m:ctrlPr>
                                          <a:rPr lang="en-US" sz="1800" i="1" smtClean="0">
                                            <a:latin typeface="Cambria Math" panose="02040503050406030204" pitchFamily="18" charset="0"/>
                                          </a:rPr>
                                        </m:ctrlPr>
                                      </m:sSubSup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sub>
                                      <m:sup>
                                        <m:r>
                                          <a:rPr lang="en-US" sz="1800" b="0" i="1" smtClean="0">
                                            <a:latin typeface="Cambria Math" panose="02040503050406030204" pitchFamily="18" charset="0"/>
                                          </a:rPr>
                                          <m:t>(</m:t>
                                        </m:r>
                                        <m:r>
                                          <a:rPr lang="en-US" sz="1800" b="0" i="1" smtClean="0">
                                            <a:latin typeface="Cambria Math" panose="02040503050406030204" pitchFamily="18" charset="0"/>
                                          </a:rPr>
                                          <m:t>𝑖</m:t>
                                        </m:r>
                                        <m:r>
                                          <a:rPr lang="en-US" sz="1800" b="0" i="1" smtClean="0">
                                            <a:latin typeface="Cambria Math" panose="02040503050406030204" pitchFamily="18" charset="0"/>
                                          </a:rPr>
                                          <m:t>)</m:t>
                                        </m:r>
                                      </m:sup>
                                    </m:sSubSup>
                                    <m:r>
                                      <a:rPr lang="en-US" sz="1800" b="0" i="1" smtClean="0">
                                        <a:latin typeface="Cambria Math" panose="02040503050406030204" pitchFamily="18" charset="0"/>
                                      </a:rPr>
                                      <m:t>𝑑𝑧</m:t>
                                    </m:r>
                                  </m:e>
                                  <m:sup>
                                    <m:r>
                                      <a:rPr lang="en-US" sz="1800" b="0" i="1" smtClean="0">
                                        <a:latin typeface="Cambria Math" panose="02040503050406030204" pitchFamily="18" charset="0"/>
                                      </a:rPr>
                                      <m:t>(</m:t>
                                    </m:r>
                                    <m:r>
                                      <a:rPr lang="en-US" sz="1800" b="0" i="1" smtClean="0">
                                        <a:latin typeface="Cambria Math" panose="02040503050406030204" pitchFamily="18" charset="0"/>
                                      </a:rPr>
                                      <m:t>𝑖</m:t>
                                    </m:r>
                                    <m:r>
                                      <a:rPr lang="en-US" sz="1800" b="0" i="1" smtClean="0">
                                        <a:latin typeface="Cambria Math" panose="02040503050406030204" pitchFamily="18" charset="0"/>
                                      </a:rPr>
                                      <m:t>)</m:t>
                                    </m:r>
                                  </m:sup>
                                </m:sSup>
                              </m:oMath>
                            </m:oMathPara>
                          </a14:m>
                          <a:endParaRPr lang="en-US" sz="1800" b="0" i="1" dirty="0">
                            <a:latin typeface="Cambria Math" panose="02040503050406030204" pitchFamily="18" charset="0"/>
                          </a:endParaRPr>
                        </a:p>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𝑑</m:t>
                                </m:r>
                                <m:sSub>
                                  <m:sSubPr>
                                    <m:ctrlPr>
                                      <a:rPr lang="en-US" sz="1800" i="1">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p>
                                  <m:sSupPr>
                                    <m:ctrlPr>
                                      <a:rPr lang="en-US" sz="1800" i="1" smtClean="0">
                                        <a:latin typeface="Cambria Math" panose="02040503050406030204" pitchFamily="18" charset="0"/>
                                      </a:rPr>
                                    </m:ctrlPr>
                                  </m:sSupPr>
                                  <m:e>
                                    <m:sSubSup>
                                      <m:sSubSupPr>
                                        <m:ctrlPr>
                                          <a:rPr lang="en-US" sz="1800" i="1" smtClean="0">
                                            <a:latin typeface="Cambria Math" panose="02040503050406030204" pitchFamily="18" charset="0"/>
                                          </a:rPr>
                                        </m:ctrlPr>
                                      </m:sSubSup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sub>
                                      <m:sup>
                                        <m:r>
                                          <a:rPr lang="en-US" sz="1800" b="0" i="1" smtClean="0">
                                            <a:latin typeface="Cambria Math" panose="02040503050406030204" pitchFamily="18" charset="0"/>
                                          </a:rPr>
                                          <m:t>(</m:t>
                                        </m:r>
                                        <m:r>
                                          <a:rPr lang="en-US" sz="1800" b="0" i="1" smtClean="0">
                                            <a:latin typeface="Cambria Math" panose="02040503050406030204" pitchFamily="18" charset="0"/>
                                          </a:rPr>
                                          <m:t>𝑖</m:t>
                                        </m:r>
                                        <m:r>
                                          <a:rPr lang="en-US" sz="1800" b="0" i="1" smtClean="0">
                                            <a:latin typeface="Cambria Math" panose="02040503050406030204" pitchFamily="18" charset="0"/>
                                          </a:rPr>
                                          <m:t>)</m:t>
                                        </m:r>
                                      </m:sup>
                                    </m:sSubSup>
                                    <m:r>
                                      <a:rPr lang="en-US" sz="1800" b="0" i="1" smtClean="0">
                                        <a:latin typeface="Cambria Math" panose="02040503050406030204" pitchFamily="18" charset="0"/>
                                      </a:rPr>
                                      <m:t>𝑑𝑧</m:t>
                                    </m:r>
                                  </m:e>
                                  <m:sup>
                                    <m:r>
                                      <a:rPr lang="en-US" sz="1800" b="0" i="1" smtClean="0">
                                        <a:latin typeface="Cambria Math" panose="02040503050406030204" pitchFamily="18" charset="0"/>
                                      </a:rPr>
                                      <m:t>(</m:t>
                                    </m:r>
                                    <m:r>
                                      <a:rPr lang="en-US" sz="1800" b="0" i="1" smtClean="0">
                                        <a:latin typeface="Cambria Math" panose="02040503050406030204" pitchFamily="18" charset="0"/>
                                      </a:rPr>
                                      <m:t>𝑖</m:t>
                                    </m:r>
                                    <m:r>
                                      <a:rPr lang="en-US" sz="1800" b="0" i="1" smtClean="0">
                                        <a:latin typeface="Cambria Math" panose="02040503050406030204" pitchFamily="18" charset="0"/>
                                      </a:rPr>
                                      <m:t>)</m:t>
                                    </m:r>
                                  </m:sup>
                                </m:sSup>
                              </m:oMath>
                            </m:oMathPara>
                          </a14:m>
                          <a:endParaRPr lang="en-US" altLang="en-US" sz="1800" dirty="0"/>
                        </a:p>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𝑑𝑏</m:t>
                                </m:r>
                                <m:r>
                                  <a:rPr lang="en-US" sz="1800" b="0" i="1" smtClean="0">
                                    <a:latin typeface="Cambria Math" panose="02040503050406030204" pitchFamily="18" charset="0"/>
                                  </a:rPr>
                                  <m:t>+=</m:t>
                                </m:r>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𝑑𝑧</m:t>
                                    </m:r>
                                  </m:e>
                                  <m:sup>
                                    <m:r>
                                      <a:rPr lang="en-US" sz="1800" b="0" i="1" smtClean="0">
                                        <a:latin typeface="Cambria Math" panose="02040503050406030204" pitchFamily="18" charset="0"/>
                                      </a:rPr>
                                      <m:t>(</m:t>
                                    </m:r>
                                    <m:r>
                                      <a:rPr lang="en-US" sz="1800" b="0" i="1" smtClean="0">
                                        <a:latin typeface="Cambria Math" panose="02040503050406030204" pitchFamily="18" charset="0"/>
                                      </a:rPr>
                                      <m:t>𝑖</m:t>
                                    </m:r>
                                    <m:r>
                                      <a:rPr lang="en-US" sz="1800" b="0" i="1" smtClean="0">
                                        <a:latin typeface="Cambria Math" panose="02040503050406030204" pitchFamily="18" charset="0"/>
                                      </a:rPr>
                                      <m:t>)</m:t>
                                    </m:r>
                                  </m:sup>
                                </m:sSup>
                              </m:oMath>
                            </m:oMathPara>
                          </a14:m>
                          <a:endParaRPr lang="en-US" altLang="en-US" sz="1800" dirty="0"/>
                        </a:p>
                        <a:p>
                          <a:pPr marL="0" marR="0" lvl="0" indent="0" algn="l" defTabSz="685800"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6858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a14:m>
                            <m:oMathPara xmlns:m="http://schemas.openxmlformats.org/officeDocument/2006/math">
                              <m:oMathParaPr>
                                <m:jc m:val="centerGroup"/>
                              </m:oMathParaPr>
                              <m:oMath xmlns:m="http://schemas.openxmlformats.org/officeDocument/2006/math">
                                <m:r>
                                  <m:rPr>
                                    <m:nor/>
                                  </m:rPr>
                                  <a:rPr lang="en-US" sz="1800" dirty="0" smtClean="0"/>
                                  <m:t>Z</m:t>
                                </m:r>
                                <m:r>
                                  <m:rPr>
                                    <m:nor/>
                                  </m:rPr>
                                  <a:rPr lang="en-US" sz="1800" dirty="0" smtClean="0"/>
                                  <m:t> =</m:t>
                                </m:r>
                                <m:r>
                                  <a:rPr lang="en-US" sz="1800" b="0" i="1" dirty="0" smtClean="0">
                                    <a:latin typeface="Cambria Math" panose="02040503050406030204" pitchFamily="18" charset="0"/>
                                  </a:rPr>
                                  <m:t> </m:t>
                                </m:r>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𝑊</m:t>
                                    </m:r>
                                  </m:e>
                                  <m:sup>
                                    <m:r>
                                      <a:rPr lang="en-US" sz="1800" b="0" i="1" smtClean="0">
                                        <a:latin typeface="Cambria Math" panose="02040503050406030204" pitchFamily="18" charset="0"/>
                                      </a:rPr>
                                      <m:t>𝑇</m:t>
                                    </m:r>
                                  </m:sup>
                                </m:sSup>
                                <m:r>
                                  <a:rPr lang="en-US" sz="1800" b="0" i="1" smtClean="0">
                                    <a:latin typeface="Cambria Math" panose="02040503050406030204" pitchFamily="18" charset="0"/>
                                  </a:rPr>
                                  <m:t>𝑋</m:t>
                                </m:r>
                                <m:r>
                                  <a:rPr lang="en-US" sz="1800" b="0" i="1" smtClean="0">
                                    <a:latin typeface="Cambria Math" panose="02040503050406030204" pitchFamily="18" charset="0"/>
                                  </a:rPr>
                                  <m:t>+</m:t>
                                </m:r>
                                <m:r>
                                  <a:rPr lang="en-US" sz="1800" b="0" i="1" smtClean="0">
                                    <a:latin typeface="Cambria Math" panose="02040503050406030204" pitchFamily="18" charset="0"/>
                                  </a:rPr>
                                  <m:t>𝑏</m:t>
                                </m:r>
                              </m:oMath>
                            </m:oMathPara>
                          </a14:m>
                          <a:endParaRPr lang="en-US" sz="1800" b="0" dirty="0"/>
                        </a:p>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rPr>
                                  <m:t>𝐴</m:t>
                                </m:r>
                                <m:r>
                                  <a:rPr lang="en-US" sz="1800" i="1" smtClean="0">
                                    <a:latin typeface="Cambria Math" panose="02040503050406030204" pitchFamily="18" charset="0"/>
                                  </a:rPr>
                                  <m:t>=</m:t>
                                </m:r>
                                <m:r>
                                  <a:rPr lang="en-US" sz="1800" b="0" i="1" smtClean="0">
                                    <a:latin typeface="Cambria Math" panose="02040503050406030204" pitchFamily="18" charset="0"/>
                                  </a:rPr>
                                  <m:t>𝑔</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𝑍</m:t>
                                    </m:r>
                                  </m:e>
                                </m:d>
                              </m:oMath>
                            </m:oMathPara>
                          </a14:m>
                          <a:endParaRPr lang="en-US" sz="1800" b="0" dirty="0"/>
                        </a:p>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𝑑𝑧</m:t>
                                </m:r>
                                <m:r>
                                  <a:rPr lang="en-US" sz="1800" b="0" i="1" smtClean="0">
                                    <a:latin typeface="Cambria Math" panose="02040503050406030204" pitchFamily="18" charset="0"/>
                                  </a:rPr>
                                  <m:t>=</m:t>
                                </m:r>
                                <m:r>
                                  <a:rPr lang="en-US" sz="1800" b="0" i="1" smtClean="0">
                                    <a:latin typeface="Cambria Math" panose="02040503050406030204" pitchFamily="18" charset="0"/>
                                  </a:rPr>
                                  <m:t>𝐴</m:t>
                                </m:r>
                                <m:r>
                                  <a:rPr lang="en-US" sz="1800" b="0" i="1" smtClean="0">
                                    <a:latin typeface="Cambria Math" panose="02040503050406030204" pitchFamily="18" charset="0"/>
                                  </a:rPr>
                                  <m:t>−</m:t>
                                </m:r>
                                <m:r>
                                  <a:rPr lang="en-US" sz="1800" b="0" i="1" smtClean="0">
                                    <a:latin typeface="Cambria Math" panose="02040503050406030204" pitchFamily="18" charset="0"/>
                                  </a:rPr>
                                  <m:t>𝑌</m:t>
                                </m:r>
                              </m:oMath>
                            </m:oMathPara>
                          </a14:m>
                          <a:endParaRPr lang="en-US" sz="1800" b="0" dirty="0"/>
                        </a:p>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𝑑𝑤</m:t>
                                </m:r>
                                <m:r>
                                  <a:rPr lang="en-US" sz="1800" b="0" i="1" smtClean="0">
                                    <a:latin typeface="Cambria Math" panose="02040503050406030204" pitchFamily="18" charset="0"/>
                                  </a:rPr>
                                  <m:t>= </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𝑚</m:t>
                                    </m:r>
                                  </m:den>
                                </m:f>
                                <m:r>
                                  <a:rPr lang="en-US" sz="1800" b="0" i="1" smtClean="0">
                                    <a:latin typeface="Cambria Math" panose="02040503050406030204" pitchFamily="18" charset="0"/>
                                  </a:rPr>
                                  <m:t>𝑋</m:t>
                                </m:r>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𝑑𝑧</m:t>
                                    </m:r>
                                  </m:e>
                                  <m:sup>
                                    <m:r>
                                      <a:rPr lang="en-US" sz="1800" b="0" i="1" smtClean="0">
                                        <a:latin typeface="Cambria Math" panose="02040503050406030204" pitchFamily="18" charset="0"/>
                                      </a:rPr>
                                      <m:t>𝑇</m:t>
                                    </m:r>
                                  </m:sup>
                                </m:sSup>
                              </m:oMath>
                            </m:oMathPara>
                          </a14:m>
                          <a:endParaRPr lang="en-US" sz="1800" b="0" dirty="0"/>
                        </a:p>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𝑑𝑏</m:t>
                                </m:r>
                                <m:r>
                                  <a:rPr lang="en-US" sz="1800" b="0" i="1" smtClean="0">
                                    <a:latin typeface="Cambria Math" panose="02040503050406030204" pitchFamily="18" charset="0"/>
                                  </a:rPr>
                                  <m:t>= </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𝑚</m:t>
                                    </m:r>
                                  </m:den>
                                </m:f>
                                <m:r>
                                  <a:rPr lang="en-US" sz="1800" b="0" i="1" smtClean="0">
                                    <a:latin typeface="Cambria Math" panose="02040503050406030204" pitchFamily="18" charset="0"/>
                                  </a:rPr>
                                  <m:t>𝑛𝑝</m:t>
                                </m:r>
                                <m:r>
                                  <a:rPr lang="en-US" sz="1800" b="0" i="1" smtClean="0">
                                    <a:latin typeface="Cambria Math" panose="02040503050406030204" pitchFamily="18" charset="0"/>
                                  </a:rPr>
                                  <m:t>.</m:t>
                                </m:r>
                                <m:r>
                                  <a:rPr lang="en-US" sz="1800" b="0" i="1" smtClean="0">
                                    <a:latin typeface="Cambria Math" panose="02040503050406030204" pitchFamily="18" charset="0"/>
                                  </a:rPr>
                                  <m:t>𝑠𝑢𝑚</m:t>
                                </m:r>
                                <m:r>
                                  <a:rPr lang="en-US" sz="1800" b="0" i="1" smtClean="0">
                                    <a:latin typeface="Cambria Math" panose="02040503050406030204" pitchFamily="18" charset="0"/>
                                  </a:rPr>
                                  <m:t>(</m:t>
                                </m:r>
                                <m:r>
                                  <a:rPr lang="en-US" sz="1800" b="0" i="1" smtClean="0">
                                    <a:latin typeface="Cambria Math" panose="02040503050406030204" pitchFamily="18" charset="0"/>
                                  </a:rPr>
                                  <m:t>𝑑𝑧</m:t>
                                </m:r>
                                <m:r>
                                  <a:rPr lang="en-US" sz="1800" b="0" i="1" smtClean="0">
                                    <a:latin typeface="Cambria Math" panose="02040503050406030204" pitchFamily="18" charset="0"/>
                                  </a:rPr>
                                  <m:t>)</m:t>
                                </m:r>
                              </m:oMath>
                            </m:oMathPara>
                          </a14:m>
                          <a:endParaRPr lang="en-US" sz="1800" b="0" dirty="0"/>
                        </a:p>
                      </a:txBody>
                      <a:tcPr/>
                    </a:tc>
                    <a:extLst>
                      <a:ext uri="{0D108BD9-81ED-4DB2-BD59-A6C34878D82A}">
                        <a16:rowId xmlns:a16="http://schemas.microsoft.com/office/drawing/2014/main" val="2743626784"/>
                      </a:ext>
                    </a:extLst>
                  </a:tr>
                </a:tbl>
              </a:graphicData>
            </a:graphic>
          </p:graphicFrame>
        </mc:Choice>
        <mc:Fallback xmlns="">
          <p:graphicFrame>
            <p:nvGraphicFramePr>
              <p:cNvPr id="8" name="Table 8">
                <a:extLst>
                  <a:ext uri="{FF2B5EF4-FFF2-40B4-BE49-F238E27FC236}">
                    <a16:creationId xmlns:a16="http://schemas.microsoft.com/office/drawing/2014/main" id="{25B8F747-AAED-4533-BF9B-7301138A94A7}"/>
                  </a:ext>
                </a:extLst>
              </p:cNvPr>
              <p:cNvGraphicFramePr>
                <a:graphicFrameLocks noGrp="1"/>
              </p:cNvGraphicFramePr>
              <p:nvPr>
                <p:extLst>
                  <p:ext uri="{D42A27DB-BD31-4B8C-83A1-F6EECF244321}">
                    <p14:modId xmlns:p14="http://schemas.microsoft.com/office/powerpoint/2010/main" val="2083848611"/>
                  </p:ext>
                </p:extLst>
              </p:nvPr>
            </p:nvGraphicFramePr>
            <p:xfrm>
              <a:off x="1433702" y="1682021"/>
              <a:ext cx="9413766" cy="4344252"/>
            </p:xfrm>
            <a:graphic>
              <a:graphicData uri="http://schemas.openxmlformats.org/drawingml/2006/table">
                <a:tbl>
                  <a:tblPr firstRow="1" bandRow="1">
                    <a:tableStyleId>{5C22544A-7EE6-4342-B048-85BDC9FD1C3A}</a:tableStyleId>
                  </a:tblPr>
                  <a:tblGrid>
                    <a:gridCol w="4706883">
                      <a:extLst>
                        <a:ext uri="{9D8B030D-6E8A-4147-A177-3AD203B41FA5}">
                          <a16:colId xmlns:a16="http://schemas.microsoft.com/office/drawing/2014/main" val="2799526375"/>
                        </a:ext>
                      </a:extLst>
                    </a:gridCol>
                    <a:gridCol w="4706883">
                      <a:extLst>
                        <a:ext uri="{9D8B030D-6E8A-4147-A177-3AD203B41FA5}">
                          <a16:colId xmlns:a16="http://schemas.microsoft.com/office/drawing/2014/main" val="3197699951"/>
                        </a:ext>
                      </a:extLst>
                    </a:gridCol>
                  </a:tblGrid>
                  <a:tr h="462844">
                    <a:tc>
                      <a:txBody>
                        <a:bodyPr/>
                        <a:lstStyle/>
                        <a:p>
                          <a:pPr algn="ctr"/>
                          <a:r>
                            <a:rPr lang="en-US" sz="1800" dirty="0"/>
                            <a:t>No Vectorization</a:t>
                          </a:r>
                        </a:p>
                      </a:txBody>
                      <a:tcPr/>
                    </a:tc>
                    <a:tc>
                      <a:txBody>
                        <a:bodyPr/>
                        <a:lstStyle/>
                        <a:p>
                          <a:pPr algn="ctr"/>
                          <a:r>
                            <a:rPr lang="en-US" sz="1800" dirty="0"/>
                            <a:t>Vectorization</a:t>
                          </a:r>
                        </a:p>
                      </a:txBody>
                      <a:tcPr/>
                    </a:tc>
                    <a:extLst>
                      <a:ext uri="{0D108BD9-81ED-4DB2-BD59-A6C34878D82A}">
                        <a16:rowId xmlns:a16="http://schemas.microsoft.com/office/drawing/2014/main" val="2834487347"/>
                      </a:ext>
                    </a:extLst>
                  </a:tr>
                  <a:tr h="809976">
                    <a:tc>
                      <a:txBody>
                        <a:bodyPr/>
                        <a:lstStyle/>
                        <a:p>
                          <a:endParaRPr lang="en-US"/>
                        </a:p>
                      </a:txBody>
                      <a:tcPr>
                        <a:blipFill>
                          <a:blip r:embed="rId2"/>
                          <a:stretch>
                            <a:fillRect l="-129" t="-60150" r="-100388" b="-381203"/>
                          </a:stretch>
                        </a:blipFill>
                      </a:tcPr>
                    </a:tc>
                    <a:tc>
                      <a:txBody>
                        <a:bodyPr/>
                        <a:lstStyle/>
                        <a:p>
                          <a:endParaRPr lang="en-US"/>
                        </a:p>
                      </a:txBody>
                      <a:tcPr>
                        <a:blipFill>
                          <a:blip r:embed="rId2"/>
                          <a:stretch>
                            <a:fillRect l="-100259" t="-60150" r="-518" b="-381203"/>
                          </a:stretch>
                        </a:blipFill>
                      </a:tcPr>
                    </a:tc>
                    <a:extLst>
                      <a:ext uri="{0D108BD9-81ED-4DB2-BD59-A6C34878D82A}">
                        <a16:rowId xmlns:a16="http://schemas.microsoft.com/office/drawing/2014/main" val="3266837073"/>
                      </a:ext>
                    </a:extLst>
                  </a:tr>
                  <a:tr h="3071432">
                    <a:tc>
                      <a:txBody>
                        <a:bodyPr/>
                        <a:lstStyle/>
                        <a:p>
                          <a:endParaRPr lang="en-US"/>
                        </a:p>
                      </a:txBody>
                      <a:tcPr>
                        <a:blipFill>
                          <a:blip r:embed="rId2"/>
                          <a:stretch>
                            <a:fillRect l="-129" t="-42178" r="-100388" b="-396"/>
                          </a:stretch>
                        </a:blipFill>
                      </a:tcPr>
                    </a:tc>
                    <a:tc>
                      <a:txBody>
                        <a:bodyPr/>
                        <a:lstStyle/>
                        <a:p>
                          <a:endParaRPr lang="en-US"/>
                        </a:p>
                      </a:txBody>
                      <a:tcPr>
                        <a:blipFill>
                          <a:blip r:embed="rId2"/>
                          <a:stretch>
                            <a:fillRect l="-100259" t="-42178" r="-518" b="-396"/>
                          </a:stretch>
                        </a:blipFill>
                      </a:tcPr>
                    </a:tc>
                    <a:extLst>
                      <a:ext uri="{0D108BD9-81ED-4DB2-BD59-A6C34878D82A}">
                        <a16:rowId xmlns:a16="http://schemas.microsoft.com/office/drawing/2014/main" val="2743626784"/>
                      </a:ext>
                    </a:extLst>
                  </a:tr>
                </a:tbl>
              </a:graphicData>
            </a:graphic>
          </p:graphicFrame>
        </mc:Fallback>
      </mc:AlternateContent>
    </p:spTree>
    <p:extLst>
      <p:ext uri="{BB962C8B-B14F-4D97-AF65-F5344CB8AC3E}">
        <p14:creationId xmlns:p14="http://schemas.microsoft.com/office/powerpoint/2010/main" val="399424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8F9F21-0D59-4B56-AECC-FF254F1D771B}"/>
              </a:ext>
            </a:extLst>
          </p:cNvPr>
          <p:cNvSpPr>
            <a:spLocks noGrp="1"/>
          </p:cNvSpPr>
          <p:nvPr>
            <p:ph type="body" sz="quarter" idx="10"/>
          </p:nvPr>
        </p:nvSpPr>
        <p:spPr/>
        <p:txBody>
          <a:bodyPr/>
          <a:lstStyle/>
          <a:p>
            <a:r>
              <a:rPr lang="en-US" dirty="0"/>
              <a:t>03</a:t>
            </a:r>
          </a:p>
        </p:txBody>
      </p:sp>
      <p:sp>
        <p:nvSpPr>
          <p:cNvPr id="4" name="Title 3">
            <a:extLst>
              <a:ext uri="{FF2B5EF4-FFF2-40B4-BE49-F238E27FC236}">
                <a16:creationId xmlns:a16="http://schemas.microsoft.com/office/drawing/2014/main" id="{D988D082-31B8-46E4-89E0-5AAF52B989E3}"/>
              </a:ext>
            </a:extLst>
          </p:cNvPr>
          <p:cNvSpPr>
            <a:spLocks noGrp="1"/>
          </p:cNvSpPr>
          <p:nvPr>
            <p:ph type="title"/>
          </p:nvPr>
        </p:nvSpPr>
        <p:spPr/>
        <p:txBody>
          <a:bodyPr/>
          <a:lstStyle/>
          <a:p>
            <a:pPr algn="l"/>
            <a:r>
              <a:rPr lang="en-US" altLang="en-US" dirty="0"/>
              <a:t>Shallow Neural Network</a:t>
            </a:r>
          </a:p>
        </p:txBody>
      </p:sp>
    </p:spTree>
    <p:extLst>
      <p:ext uri="{BB962C8B-B14F-4D97-AF65-F5344CB8AC3E}">
        <p14:creationId xmlns:p14="http://schemas.microsoft.com/office/powerpoint/2010/main" val="3860028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5022AA-2F4E-4850-AB4A-44CC2420E32A}"/>
              </a:ext>
            </a:extLst>
          </p:cNvPr>
          <p:cNvSpPr>
            <a:spLocks noGrp="1"/>
          </p:cNvSpPr>
          <p:nvPr>
            <p:ph type="body" sz="quarter" idx="14"/>
          </p:nvPr>
        </p:nvSpPr>
        <p:spPr>
          <a:xfrm>
            <a:off x="373117" y="5577217"/>
            <a:ext cx="11445765" cy="468000"/>
          </a:xfrm>
        </p:spPr>
        <p:txBody>
          <a:bodyPr/>
          <a:lstStyle/>
          <a:p>
            <a:pPr algn="ctr"/>
            <a:r>
              <a:rPr lang="en-US" dirty="0"/>
              <a:t>2-layer </a:t>
            </a:r>
            <a:r>
              <a:rPr lang="en-US" altLang="en-US" dirty="0"/>
              <a:t>Neural Network</a:t>
            </a:r>
            <a:r>
              <a:rPr lang="en-US" dirty="0"/>
              <a:t> </a:t>
            </a:r>
          </a:p>
        </p:txBody>
      </p:sp>
      <p:sp>
        <p:nvSpPr>
          <p:cNvPr id="3" name="Title 2">
            <a:extLst>
              <a:ext uri="{FF2B5EF4-FFF2-40B4-BE49-F238E27FC236}">
                <a16:creationId xmlns:a16="http://schemas.microsoft.com/office/drawing/2014/main" id="{B78256DB-826B-4522-B61E-598A92A624D7}"/>
              </a:ext>
            </a:extLst>
          </p:cNvPr>
          <p:cNvSpPr>
            <a:spLocks noGrp="1"/>
          </p:cNvSpPr>
          <p:nvPr>
            <p:ph type="title"/>
          </p:nvPr>
        </p:nvSpPr>
        <p:spPr/>
        <p:txBody>
          <a:bodyPr/>
          <a:lstStyle/>
          <a:p>
            <a:r>
              <a:rPr lang="en-US" altLang="en-US" dirty="0"/>
              <a:t>Shallow Neural Network</a:t>
            </a:r>
            <a:endParaRPr lang="en-US" dirty="0"/>
          </a:p>
        </p:txBody>
      </p:sp>
      <p:pic>
        <p:nvPicPr>
          <p:cNvPr id="2050" name="Picture 2" descr="11.3 Neural network models | Forecasting: Principles and Practice (2nd ed)">
            <a:extLst>
              <a:ext uri="{FF2B5EF4-FFF2-40B4-BE49-F238E27FC236}">
                <a16:creationId xmlns:a16="http://schemas.microsoft.com/office/drawing/2014/main" id="{B8197F87-A658-472C-A1CA-33491DB6F6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5497" y="981157"/>
            <a:ext cx="7781003" cy="4001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488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5022AA-2F4E-4850-AB4A-44CC2420E32A}"/>
              </a:ext>
            </a:extLst>
          </p:cNvPr>
          <p:cNvSpPr>
            <a:spLocks noGrp="1"/>
          </p:cNvSpPr>
          <p:nvPr>
            <p:ph type="body" sz="quarter" idx="14"/>
          </p:nvPr>
        </p:nvSpPr>
        <p:spPr/>
        <p:txBody>
          <a:bodyPr/>
          <a:lstStyle/>
          <a:p>
            <a:pPr algn="just"/>
            <a:r>
              <a:rPr lang="en-US" altLang="en-US" dirty="0"/>
              <a:t>Activation function:</a:t>
            </a:r>
          </a:p>
        </p:txBody>
      </p:sp>
      <p:sp>
        <p:nvSpPr>
          <p:cNvPr id="3" name="Title 2">
            <a:extLst>
              <a:ext uri="{FF2B5EF4-FFF2-40B4-BE49-F238E27FC236}">
                <a16:creationId xmlns:a16="http://schemas.microsoft.com/office/drawing/2014/main" id="{B78256DB-826B-4522-B61E-598A92A624D7}"/>
              </a:ext>
            </a:extLst>
          </p:cNvPr>
          <p:cNvSpPr>
            <a:spLocks noGrp="1"/>
          </p:cNvSpPr>
          <p:nvPr>
            <p:ph type="title"/>
          </p:nvPr>
        </p:nvSpPr>
        <p:spPr/>
        <p:txBody>
          <a:bodyPr/>
          <a:lstStyle/>
          <a:p>
            <a:r>
              <a:rPr lang="en-US" altLang="en-US" dirty="0"/>
              <a:t>Shallow Neural Network</a:t>
            </a:r>
            <a:endParaRPr lang="en-US" dirty="0"/>
          </a:p>
        </p:txBody>
      </p:sp>
      <p:pic>
        <p:nvPicPr>
          <p:cNvPr id="4100" name="Picture 4" descr="Commonly used activation functions: (a) Sigmoid, (b) Tanh, (c) ReLU,... |  Download Scientific Diagram">
            <a:extLst>
              <a:ext uri="{FF2B5EF4-FFF2-40B4-BE49-F238E27FC236}">
                <a16:creationId xmlns:a16="http://schemas.microsoft.com/office/drawing/2014/main" id="{178512B6-928E-45A9-BC14-D0BCA78728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2339" y="1546959"/>
            <a:ext cx="8096250" cy="501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04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7F5022AA-2F4E-4850-AB4A-44CC2420E32A}"/>
                  </a:ext>
                </a:extLst>
              </p:cNvPr>
              <p:cNvSpPr>
                <a:spLocks noGrp="1"/>
              </p:cNvSpPr>
              <p:nvPr>
                <p:ph type="body" sz="quarter" idx="14"/>
              </p:nvPr>
            </p:nvSpPr>
            <p:spPr/>
            <p:txBody>
              <a:bodyPr/>
              <a:lstStyle/>
              <a:p>
                <a:pPr algn="just"/>
                <a:r>
                  <a:rPr lang="en-US" altLang="en-US" dirty="0"/>
                  <a:t>Random initialization:</a:t>
                </a:r>
              </a:p>
              <a:p>
                <a:pPr marL="457200" indent="-457200" algn="just">
                  <a:buFontTx/>
                  <a:buChar char="-"/>
                </a:pPr>
                <a:r>
                  <a:rPr lang="en-US" altLang="en-US" dirty="0"/>
                  <a:t>If </a:t>
                </a:r>
                <a14:m>
                  <m:oMath xmlns:m="http://schemas.openxmlformats.org/officeDocument/2006/math">
                    <m:r>
                      <m:rPr>
                        <m:sty m:val="p"/>
                      </m:rPr>
                      <a:rPr lang="en-US" altLang="en-US" b="0" i="0" smtClean="0">
                        <a:latin typeface="Cambria Math" panose="02040503050406030204" pitchFamily="18" charset="0"/>
                        <a:ea typeface="Cambria Math" panose="02040503050406030204" pitchFamily="18" charset="0"/>
                      </a:rPr>
                      <m:t>weight</m:t>
                    </m:r>
                    <m:r>
                      <a:rPr lang="en-US" altLang="en-US" i="1" smtClean="0">
                        <a:latin typeface="Cambria Math" panose="02040503050406030204" pitchFamily="18" charset="0"/>
                        <a:ea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rPr>
                      <m:t>0</m:t>
                    </m:r>
                  </m:oMath>
                </a14:m>
                <a:r>
                  <a:rPr lang="en-US" altLang="en-US" dirty="0"/>
                  <a:t>: all hidden units will be symmetric (compute the same function) =&gt; GD updates those units the same way.</a:t>
                </a:r>
              </a:p>
              <a:p>
                <a:pPr marL="457200" indent="-457200" algn="just">
                  <a:buFontTx/>
                  <a:buChar char="-"/>
                </a:pPr>
                <a:r>
                  <a:rPr lang="en-US" altLang="en-US" dirty="0"/>
                  <a:t>If </a:t>
                </a:r>
                <a14:m>
                  <m:oMath xmlns:m="http://schemas.openxmlformats.org/officeDocument/2006/math">
                    <m:r>
                      <m:rPr>
                        <m:sty m:val="p"/>
                      </m:rPr>
                      <a:rPr lang="en-US" altLang="en-US" b="0" i="0" smtClean="0">
                        <a:latin typeface="Cambria Math" panose="02040503050406030204" pitchFamily="18" charset="0"/>
                        <a:ea typeface="Cambria Math" panose="02040503050406030204" pitchFamily="18" charset="0"/>
                      </a:rPr>
                      <m:t>weight</m:t>
                    </m:r>
                    <m:r>
                      <a:rPr lang="en-US" altLang="en-US" i="1" smtClean="0">
                        <a:latin typeface="Cambria Math" panose="02040503050406030204" pitchFamily="18" charset="0"/>
                        <a:ea typeface="Cambria Math" panose="02040503050406030204" pitchFamily="18" charset="0"/>
                      </a:rPr>
                      <m:t>←</m:t>
                    </m:r>
                  </m:oMath>
                </a14:m>
                <a:r>
                  <a:rPr lang="en-US" altLang="en-US" dirty="0"/>
                  <a:t> too large: activation function to be saturated =&gt; slow down the learning process</a:t>
                </a:r>
              </a:p>
              <a:p>
                <a:pPr marL="457200" indent="-457200" algn="just">
                  <a:buFontTx/>
                  <a:buChar char="-"/>
                </a:pPr>
                <a:r>
                  <a:rPr lang="en-US" altLang="en-US" dirty="0"/>
                  <a:t>Initialize:</a:t>
                </a:r>
              </a:p>
              <a:p>
                <a:pPr algn="just"/>
                <a14:m>
                  <m:oMathPara xmlns:m="http://schemas.openxmlformats.org/officeDocument/2006/math">
                    <m:oMathParaPr>
                      <m:jc m:val="centerGroup"/>
                    </m:oMathParaPr>
                    <m:oMath xmlns:m="http://schemas.openxmlformats.org/officeDocument/2006/math">
                      <m:r>
                        <a:rPr lang="en-US" altLang="en-US" b="0" i="1" smtClean="0">
                          <a:latin typeface="Cambria Math" panose="02040503050406030204" pitchFamily="18" charset="0"/>
                        </a:rPr>
                        <m:t>𝑊</m:t>
                      </m:r>
                      <m:r>
                        <a:rPr lang="en-US" altLang="en-US" i="1" smtClean="0">
                          <a:latin typeface="Cambria Math" panose="02040503050406030204" pitchFamily="18" charset="0"/>
                        </a:rPr>
                        <m:t>=</m:t>
                      </m:r>
                      <m:r>
                        <a:rPr lang="en-US" altLang="en-US" b="0" i="1" smtClean="0">
                          <a:latin typeface="Cambria Math" panose="02040503050406030204" pitchFamily="18" charset="0"/>
                        </a:rPr>
                        <m:t>𝑛𝑝</m:t>
                      </m:r>
                      <m:r>
                        <a:rPr lang="en-US" altLang="en-US" b="0" i="1" smtClean="0">
                          <a:latin typeface="Cambria Math" panose="02040503050406030204" pitchFamily="18" charset="0"/>
                        </a:rPr>
                        <m:t>.</m:t>
                      </m:r>
                      <m:r>
                        <a:rPr lang="en-US" altLang="en-US" b="0" i="1" smtClean="0">
                          <a:latin typeface="Cambria Math" panose="02040503050406030204" pitchFamily="18" charset="0"/>
                        </a:rPr>
                        <m:t>𝑟𝑎𝑛𝑑𝑜𝑚</m:t>
                      </m:r>
                      <m:r>
                        <a:rPr lang="en-US" altLang="en-US" b="0" i="1" smtClean="0">
                          <a:latin typeface="Cambria Math" panose="02040503050406030204" pitchFamily="18" charset="0"/>
                        </a:rPr>
                        <m:t>.</m:t>
                      </m:r>
                      <m:r>
                        <a:rPr lang="en-US" altLang="en-US" b="0" i="1" smtClean="0">
                          <a:latin typeface="Cambria Math" panose="02040503050406030204" pitchFamily="18" charset="0"/>
                        </a:rPr>
                        <m:t>𝑟𝑎𝑛𝑑𝑛</m:t>
                      </m:r>
                      <m:d>
                        <m:dPr>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𝑠𝑖𝑧𝑒</m:t>
                          </m:r>
                        </m:e>
                      </m:d>
                      <m:r>
                        <a:rPr lang="en-US" altLang="en-US" b="0" i="1" smtClean="0">
                          <a:latin typeface="Cambria Math" panose="02040503050406030204" pitchFamily="18" charset="0"/>
                        </a:rPr>
                        <m:t>∗0.01</m:t>
                      </m:r>
                    </m:oMath>
                  </m:oMathPara>
                </a14:m>
                <a:endParaRPr lang="en-US" altLang="en-US" dirty="0"/>
              </a:p>
              <a:p>
                <a:pPr algn="just"/>
                <a14:m>
                  <m:oMathPara xmlns:m="http://schemas.openxmlformats.org/officeDocument/2006/math">
                    <m:oMathParaPr>
                      <m:jc m:val="centerGroup"/>
                    </m:oMathParaPr>
                    <m:oMath xmlns:m="http://schemas.openxmlformats.org/officeDocument/2006/math">
                      <m:r>
                        <a:rPr lang="en-US" altLang="en-US" b="0" i="1" smtClean="0">
                          <a:latin typeface="Cambria Math" panose="02040503050406030204" pitchFamily="18" charset="0"/>
                        </a:rPr>
                        <m:t>𝑏</m:t>
                      </m:r>
                      <m:r>
                        <a:rPr lang="en-US" altLang="en-US" i="1" smtClean="0">
                          <a:latin typeface="Cambria Math" panose="02040503050406030204" pitchFamily="18" charset="0"/>
                        </a:rPr>
                        <m:t>=</m:t>
                      </m:r>
                      <m:r>
                        <a:rPr lang="en-US" altLang="en-US" b="0" i="1" smtClean="0">
                          <a:latin typeface="Cambria Math" panose="02040503050406030204" pitchFamily="18" charset="0"/>
                        </a:rPr>
                        <m:t>𝑛𝑝</m:t>
                      </m:r>
                      <m:r>
                        <a:rPr lang="en-US" altLang="en-US" b="0" i="1" smtClean="0">
                          <a:latin typeface="Cambria Math" panose="02040503050406030204" pitchFamily="18" charset="0"/>
                        </a:rPr>
                        <m:t>.</m:t>
                      </m:r>
                      <m:r>
                        <a:rPr lang="en-US" altLang="en-US" b="0" i="1" smtClean="0">
                          <a:latin typeface="Cambria Math" panose="02040503050406030204" pitchFamily="18" charset="0"/>
                        </a:rPr>
                        <m:t>𝑧𝑒𝑟𝑜𝑠</m:t>
                      </m:r>
                      <m:r>
                        <a:rPr lang="en-US" altLang="en-US" b="0" i="1" smtClean="0">
                          <a:latin typeface="Cambria Math" panose="02040503050406030204" pitchFamily="18" charset="0"/>
                        </a:rPr>
                        <m:t>(</m:t>
                      </m:r>
                      <m:r>
                        <a:rPr lang="en-US" altLang="en-US" b="0" i="1" smtClean="0">
                          <a:latin typeface="Cambria Math" panose="02040503050406030204" pitchFamily="18" charset="0"/>
                        </a:rPr>
                        <m:t>𝑠𝑖𝑧𝑒</m:t>
                      </m:r>
                      <m:r>
                        <a:rPr lang="en-US" altLang="en-US" b="0" i="1" smtClean="0">
                          <a:latin typeface="Cambria Math" panose="02040503050406030204" pitchFamily="18" charset="0"/>
                        </a:rPr>
                        <m:t>)</m:t>
                      </m:r>
                    </m:oMath>
                  </m:oMathPara>
                </a14:m>
                <a:endParaRPr lang="en-US" altLang="en-US" dirty="0"/>
              </a:p>
              <a:p>
                <a:pPr algn="just"/>
                <a:endParaRPr lang="en-US" altLang="en-US" dirty="0"/>
              </a:p>
              <a:p>
                <a:pPr algn="just"/>
                <a:endParaRPr lang="en-US" altLang="en-US" sz="2000" dirty="0"/>
              </a:p>
            </p:txBody>
          </p:sp>
        </mc:Choice>
        <mc:Fallback xmlns="">
          <p:sp>
            <p:nvSpPr>
              <p:cNvPr id="2" name="Text Placeholder 1">
                <a:extLst>
                  <a:ext uri="{FF2B5EF4-FFF2-40B4-BE49-F238E27FC236}">
                    <a16:creationId xmlns:a16="http://schemas.microsoft.com/office/drawing/2014/main" id="{7F5022AA-2F4E-4850-AB4A-44CC2420E32A}"/>
                  </a:ext>
                </a:extLst>
              </p:cNvPr>
              <p:cNvSpPr>
                <a:spLocks noGrp="1" noRot="1" noChangeAspect="1" noMove="1" noResize="1" noEditPoints="1" noAdjustHandles="1" noChangeArrowheads="1" noChangeShapeType="1" noTextEdit="1"/>
              </p:cNvSpPr>
              <p:nvPr>
                <p:ph type="body" sz="quarter" idx="14"/>
              </p:nvPr>
            </p:nvSpPr>
            <p:spPr>
              <a:blipFill>
                <a:blip r:embed="rId2"/>
                <a:stretch>
                  <a:fillRect l="-2159" t="-14286" r="-1079" b="-63766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78256DB-826B-4522-B61E-598A92A624D7}"/>
              </a:ext>
            </a:extLst>
          </p:cNvPr>
          <p:cNvSpPr>
            <a:spLocks noGrp="1"/>
          </p:cNvSpPr>
          <p:nvPr>
            <p:ph type="title"/>
          </p:nvPr>
        </p:nvSpPr>
        <p:spPr/>
        <p:txBody>
          <a:bodyPr/>
          <a:lstStyle/>
          <a:p>
            <a:r>
              <a:rPr lang="en-US" altLang="en-US" dirty="0"/>
              <a:t>Shallow Neural Network</a:t>
            </a:r>
            <a:endParaRPr lang="en-US" dirty="0"/>
          </a:p>
        </p:txBody>
      </p:sp>
    </p:spTree>
    <p:extLst>
      <p:ext uri="{BB962C8B-B14F-4D97-AF65-F5344CB8AC3E}">
        <p14:creationId xmlns:p14="http://schemas.microsoft.com/office/powerpoint/2010/main" val="2779727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8F9F21-0D59-4B56-AECC-FF254F1D771B}"/>
              </a:ext>
            </a:extLst>
          </p:cNvPr>
          <p:cNvSpPr>
            <a:spLocks noGrp="1"/>
          </p:cNvSpPr>
          <p:nvPr>
            <p:ph type="body" sz="quarter" idx="10"/>
          </p:nvPr>
        </p:nvSpPr>
        <p:spPr/>
        <p:txBody>
          <a:bodyPr/>
          <a:lstStyle/>
          <a:p>
            <a:r>
              <a:rPr lang="en-US" dirty="0"/>
              <a:t>04</a:t>
            </a:r>
          </a:p>
        </p:txBody>
      </p:sp>
      <p:sp>
        <p:nvSpPr>
          <p:cNvPr id="4" name="Title 3">
            <a:extLst>
              <a:ext uri="{FF2B5EF4-FFF2-40B4-BE49-F238E27FC236}">
                <a16:creationId xmlns:a16="http://schemas.microsoft.com/office/drawing/2014/main" id="{D988D082-31B8-46E4-89E0-5AAF52B989E3}"/>
              </a:ext>
            </a:extLst>
          </p:cNvPr>
          <p:cNvSpPr>
            <a:spLocks noGrp="1"/>
          </p:cNvSpPr>
          <p:nvPr>
            <p:ph type="title"/>
          </p:nvPr>
        </p:nvSpPr>
        <p:spPr/>
        <p:txBody>
          <a:bodyPr/>
          <a:lstStyle/>
          <a:p>
            <a:r>
              <a:rPr lang="en-US" altLang="en-US" dirty="0"/>
              <a:t>Deep Neural Network</a:t>
            </a:r>
            <a:endParaRPr lang="en-US" dirty="0"/>
          </a:p>
        </p:txBody>
      </p:sp>
    </p:spTree>
    <p:extLst>
      <p:ext uri="{BB962C8B-B14F-4D97-AF65-F5344CB8AC3E}">
        <p14:creationId xmlns:p14="http://schemas.microsoft.com/office/powerpoint/2010/main" val="4103451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7F5022AA-2F4E-4850-AB4A-44CC2420E32A}"/>
                  </a:ext>
                </a:extLst>
              </p:cNvPr>
              <p:cNvSpPr>
                <a:spLocks noGrp="1"/>
              </p:cNvSpPr>
              <p:nvPr>
                <p:ph type="body" sz="quarter" idx="14"/>
              </p:nvPr>
            </p:nvSpPr>
            <p:spPr/>
            <p:txBody>
              <a:bodyPr/>
              <a:lstStyle/>
              <a:p>
                <a:pPr marL="457200" indent="-457200" algn="just">
                  <a:buFontTx/>
                  <a:buChar char="-"/>
                </a:pPr>
                <a:r>
                  <a:rPr lang="en-US" altLang="en-US" dirty="0"/>
                  <a:t>Notation:</a:t>
                </a:r>
              </a:p>
              <a:p>
                <a:pPr marL="971550" lvl="1" indent="-457200" algn="just">
                  <a:buFontTx/>
                  <a:buChar char="-"/>
                </a:pPr>
                <a14:m>
                  <m:oMath xmlns:m="http://schemas.openxmlformats.org/officeDocument/2006/math">
                    <m:sSup>
                      <m:sSupPr>
                        <m:ctrlPr>
                          <a:rPr lang="en-US" altLang="en-US" i="1" smtClean="0">
                            <a:latin typeface="Cambria Math" panose="02040503050406030204" pitchFamily="18" charset="0"/>
                          </a:rPr>
                        </m:ctrlPr>
                      </m:sSupPr>
                      <m:e>
                        <m:r>
                          <a:rPr lang="en-US" altLang="en-US" b="0" i="1" smtClean="0">
                            <a:latin typeface="Cambria Math" panose="02040503050406030204" pitchFamily="18" charset="0"/>
                          </a:rPr>
                          <m:t>𝑛</m:t>
                        </m:r>
                      </m:e>
                      <m:sup>
                        <m:d>
                          <m:dPr>
                            <m:begChr m:val="["/>
                            <m:endChr m:val="]"/>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𝑙</m:t>
                            </m:r>
                          </m:e>
                        </m:d>
                      </m:sup>
                    </m:sSup>
                    <m:r>
                      <a:rPr lang="en-US" altLang="en-US" b="0" i="1" smtClean="0">
                        <a:latin typeface="Cambria Math" panose="02040503050406030204" pitchFamily="18" charset="0"/>
                      </a:rPr>
                      <m:t> :# </m:t>
                    </m:r>
                    <m:r>
                      <a:rPr lang="en-US" altLang="en-US" b="0" i="1" smtClean="0">
                        <a:latin typeface="Cambria Math" panose="02040503050406030204" pitchFamily="18" charset="0"/>
                      </a:rPr>
                      <m:t>𝑢𝑛𝑖𝑡𝑠</m:t>
                    </m:r>
                    <m:r>
                      <a:rPr lang="en-US" altLang="en-US" b="0" i="1" smtClean="0">
                        <a:latin typeface="Cambria Math" panose="02040503050406030204" pitchFamily="18" charset="0"/>
                      </a:rPr>
                      <m:t> </m:t>
                    </m:r>
                    <m:r>
                      <a:rPr lang="en-US" altLang="en-US" b="0" i="1" smtClean="0">
                        <a:latin typeface="Cambria Math" panose="02040503050406030204" pitchFamily="18" charset="0"/>
                      </a:rPr>
                      <m:t>𝑖𝑛</m:t>
                    </m:r>
                    <m:r>
                      <a:rPr lang="en-US" altLang="en-US" b="0" i="1" smtClean="0">
                        <a:latin typeface="Cambria Math" panose="02040503050406030204" pitchFamily="18" charset="0"/>
                      </a:rPr>
                      <m:t> </m:t>
                    </m:r>
                    <m:r>
                      <a:rPr lang="en-US" altLang="en-US" b="0" i="1" smtClean="0">
                        <a:latin typeface="Cambria Math" panose="02040503050406030204" pitchFamily="18" charset="0"/>
                      </a:rPr>
                      <m:t>𝑙𝑎𝑦𝑒𝑟</m:t>
                    </m:r>
                    <m:r>
                      <a:rPr lang="en-US" altLang="en-US" b="0" i="1" smtClean="0">
                        <a:latin typeface="Cambria Math" panose="02040503050406030204" pitchFamily="18" charset="0"/>
                      </a:rPr>
                      <m:t> </m:t>
                    </m:r>
                    <m:r>
                      <a:rPr lang="en-US" altLang="en-US" b="0" i="1" smtClean="0">
                        <a:latin typeface="Cambria Math" panose="02040503050406030204" pitchFamily="18" charset="0"/>
                      </a:rPr>
                      <m:t>𝑙</m:t>
                    </m:r>
                  </m:oMath>
                </a14:m>
                <a:endParaRPr lang="en-US" altLang="en-US" b="0" dirty="0"/>
              </a:p>
              <a:p>
                <a:pPr marL="971550" lvl="1" indent="-457200" algn="just">
                  <a:buFontTx/>
                  <a:buChar char="-"/>
                </a:pPr>
                <a14:m>
                  <m:oMath xmlns:m="http://schemas.openxmlformats.org/officeDocument/2006/math">
                    <m:sSup>
                      <m:sSupPr>
                        <m:ctrlPr>
                          <a:rPr lang="en-US" altLang="en-US" i="1" smtClean="0">
                            <a:latin typeface="Cambria Math" panose="02040503050406030204" pitchFamily="18" charset="0"/>
                          </a:rPr>
                        </m:ctrlPr>
                      </m:sSupPr>
                      <m:e>
                        <m:r>
                          <a:rPr lang="en-US" altLang="en-US" b="0" i="1" smtClean="0">
                            <a:latin typeface="Cambria Math" panose="02040503050406030204" pitchFamily="18" charset="0"/>
                          </a:rPr>
                          <m:t>𝑎</m:t>
                        </m:r>
                      </m:e>
                      <m:sup>
                        <m:d>
                          <m:dPr>
                            <m:begChr m:val="["/>
                            <m:endChr m:val="]"/>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𝑙</m:t>
                            </m:r>
                          </m:e>
                        </m:d>
                      </m:sup>
                    </m:sSup>
                    <m:r>
                      <a:rPr lang="en-US" altLang="en-US" b="0" i="1" smtClean="0">
                        <a:latin typeface="Cambria Math" panose="02040503050406030204" pitchFamily="18" charset="0"/>
                      </a:rPr>
                      <m:t> :</m:t>
                    </m:r>
                    <m:r>
                      <a:rPr lang="en-US" altLang="en-US" b="0" i="1" smtClean="0">
                        <a:latin typeface="Cambria Math" panose="02040503050406030204" pitchFamily="18" charset="0"/>
                      </a:rPr>
                      <m:t>𝑎𝑐𝑡𝑖𝑣𝑎𝑡𝑖𝑜𝑛</m:t>
                    </m:r>
                    <m:r>
                      <a:rPr lang="en-US" altLang="en-US" b="0" i="1" smtClean="0">
                        <a:latin typeface="Cambria Math" panose="02040503050406030204" pitchFamily="18" charset="0"/>
                      </a:rPr>
                      <m:t> </m:t>
                    </m:r>
                    <m:r>
                      <a:rPr lang="en-US" altLang="en-US" b="0" i="1" smtClean="0">
                        <a:latin typeface="Cambria Math" panose="02040503050406030204" pitchFamily="18" charset="0"/>
                      </a:rPr>
                      <m:t>𝑖𝑛</m:t>
                    </m:r>
                    <m:r>
                      <a:rPr lang="en-US" altLang="en-US" b="0" i="1" smtClean="0">
                        <a:latin typeface="Cambria Math" panose="02040503050406030204" pitchFamily="18" charset="0"/>
                      </a:rPr>
                      <m:t> </m:t>
                    </m:r>
                    <m:r>
                      <a:rPr lang="en-US" altLang="en-US" b="0" i="1" smtClean="0">
                        <a:latin typeface="Cambria Math" panose="02040503050406030204" pitchFamily="18" charset="0"/>
                      </a:rPr>
                      <m:t>𝑙𝑎𝑦𝑒𝑟</m:t>
                    </m:r>
                    <m:r>
                      <a:rPr lang="en-US" altLang="en-US" b="0" i="1" smtClean="0">
                        <a:latin typeface="Cambria Math" panose="02040503050406030204" pitchFamily="18" charset="0"/>
                      </a:rPr>
                      <m:t> </m:t>
                    </m:r>
                    <m:r>
                      <a:rPr lang="en-US" altLang="en-US" b="0" i="1" smtClean="0">
                        <a:latin typeface="Cambria Math" panose="02040503050406030204" pitchFamily="18" charset="0"/>
                      </a:rPr>
                      <m:t>𝑙</m:t>
                    </m:r>
                  </m:oMath>
                </a14:m>
                <a:endParaRPr lang="en-US" altLang="en-US" b="0" dirty="0"/>
              </a:p>
              <a:p>
                <a:pPr marL="971550" lvl="1" indent="-457200" algn="just">
                  <a:buFontTx/>
                  <a:buChar char="-"/>
                </a:pPr>
                <a14:m>
                  <m:oMath xmlns:m="http://schemas.openxmlformats.org/officeDocument/2006/math">
                    <m:sSup>
                      <m:sSupPr>
                        <m:ctrlPr>
                          <a:rPr lang="en-US" altLang="en-US" i="1" smtClean="0">
                            <a:latin typeface="Cambria Math" panose="02040503050406030204" pitchFamily="18" charset="0"/>
                          </a:rPr>
                        </m:ctrlPr>
                      </m:sSupPr>
                      <m:e>
                        <m:r>
                          <a:rPr lang="en-US" altLang="en-US" b="0" i="1" smtClean="0">
                            <a:latin typeface="Cambria Math" panose="02040503050406030204" pitchFamily="18" charset="0"/>
                          </a:rPr>
                          <m:t>𝑤</m:t>
                        </m:r>
                      </m:e>
                      <m:sup>
                        <m:d>
                          <m:dPr>
                            <m:begChr m:val="["/>
                            <m:endChr m:val="]"/>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𝑙</m:t>
                            </m:r>
                          </m:e>
                        </m:d>
                      </m:sup>
                    </m:sSup>
                    <m:r>
                      <a:rPr lang="en-US" altLang="en-US" b="0" i="1" smtClean="0">
                        <a:latin typeface="Cambria Math" panose="02040503050406030204" pitchFamily="18" charset="0"/>
                      </a:rPr>
                      <m:t> ,</m:t>
                    </m:r>
                    <m:sSup>
                      <m:sSupPr>
                        <m:ctrlPr>
                          <a:rPr lang="en-US" altLang="en-US" i="1">
                            <a:latin typeface="Cambria Math" panose="02040503050406030204" pitchFamily="18" charset="0"/>
                          </a:rPr>
                        </m:ctrlPr>
                      </m:sSupPr>
                      <m:e>
                        <m:r>
                          <a:rPr lang="en-US" altLang="en-US" b="0" i="1" smtClean="0">
                            <a:latin typeface="Cambria Math" panose="02040503050406030204" pitchFamily="18" charset="0"/>
                          </a:rPr>
                          <m:t>𝑏</m:t>
                        </m:r>
                      </m:e>
                      <m:sup>
                        <m:d>
                          <m:dPr>
                            <m:begChr m:val="["/>
                            <m:endChr m:val="]"/>
                            <m:ctrlPr>
                              <a:rPr lang="en-US" altLang="en-US" i="1">
                                <a:latin typeface="Cambria Math" panose="02040503050406030204" pitchFamily="18" charset="0"/>
                              </a:rPr>
                            </m:ctrlPr>
                          </m:dPr>
                          <m:e>
                            <m:r>
                              <a:rPr lang="en-US" altLang="en-US" i="1">
                                <a:latin typeface="Cambria Math" panose="02040503050406030204" pitchFamily="18" charset="0"/>
                              </a:rPr>
                              <m:t>𝑙</m:t>
                            </m:r>
                          </m:e>
                        </m:d>
                      </m:sup>
                    </m:sSup>
                    <m:r>
                      <a:rPr lang="en-US" altLang="en-US" b="0" i="1" smtClean="0">
                        <a:latin typeface="Cambria Math" panose="02040503050406030204" pitchFamily="18" charset="0"/>
                      </a:rPr>
                      <m:t>:</m:t>
                    </m:r>
                    <m:r>
                      <a:rPr lang="en-US" altLang="en-US" b="0" i="1" smtClean="0">
                        <a:latin typeface="Cambria Math" panose="02040503050406030204" pitchFamily="18" charset="0"/>
                      </a:rPr>
                      <m:t>𝑤𝑒𝑖𝑔h𝑡</m:t>
                    </m:r>
                    <m:r>
                      <a:rPr lang="en-US" altLang="en-US" b="0" i="1" smtClean="0">
                        <a:latin typeface="Cambria Math" panose="02040503050406030204" pitchFamily="18" charset="0"/>
                      </a:rPr>
                      <m:t>, </m:t>
                    </m:r>
                    <m:r>
                      <a:rPr lang="en-US" altLang="en-US" b="0" i="1" smtClean="0">
                        <a:latin typeface="Cambria Math" panose="02040503050406030204" pitchFamily="18" charset="0"/>
                      </a:rPr>
                      <m:t>𝑏𝑖𝑎𝑠</m:t>
                    </m:r>
                    <m:r>
                      <a:rPr lang="en-US" altLang="en-US" b="0" i="1" smtClean="0">
                        <a:latin typeface="Cambria Math" panose="02040503050406030204" pitchFamily="18" charset="0"/>
                      </a:rPr>
                      <m:t> </m:t>
                    </m:r>
                    <m:r>
                      <a:rPr lang="en-US" altLang="en-US" b="0" i="1" smtClean="0">
                        <a:latin typeface="Cambria Math" panose="02040503050406030204" pitchFamily="18" charset="0"/>
                      </a:rPr>
                      <m:t>𝑖𝑛</m:t>
                    </m:r>
                    <m:r>
                      <a:rPr lang="en-US" altLang="en-US" b="0" i="1" smtClean="0">
                        <a:latin typeface="Cambria Math" panose="02040503050406030204" pitchFamily="18" charset="0"/>
                      </a:rPr>
                      <m:t> </m:t>
                    </m:r>
                    <m:r>
                      <a:rPr lang="en-US" altLang="en-US" b="0" i="1" smtClean="0">
                        <a:latin typeface="Cambria Math" panose="02040503050406030204" pitchFamily="18" charset="0"/>
                      </a:rPr>
                      <m:t>𝑙𝑎𝑦𝑒𝑟</m:t>
                    </m:r>
                    <m:r>
                      <a:rPr lang="en-US" altLang="en-US" b="0" i="1" smtClean="0">
                        <a:latin typeface="Cambria Math" panose="02040503050406030204" pitchFamily="18" charset="0"/>
                      </a:rPr>
                      <m:t> </m:t>
                    </m:r>
                    <m:r>
                      <a:rPr lang="en-US" altLang="en-US" b="0" i="1" smtClean="0">
                        <a:latin typeface="Cambria Math" panose="02040503050406030204" pitchFamily="18" charset="0"/>
                      </a:rPr>
                      <m:t>𝑙</m:t>
                    </m:r>
                  </m:oMath>
                </a14:m>
                <a:endParaRPr lang="en-US" altLang="en-US" b="0" dirty="0"/>
              </a:p>
              <a:p>
                <a:pPr marL="971550" lvl="1" indent="-457200" algn="just">
                  <a:buFontTx/>
                  <a:buChar char="-"/>
                </a:pPr>
                <a:r>
                  <a:rPr lang="en-US" altLang="en-US" b="0" dirty="0"/>
                  <a:t>….</a:t>
                </a:r>
              </a:p>
              <a:p>
                <a:pPr marL="457200" indent="-457200" algn="just">
                  <a:buFontTx/>
                  <a:buChar char="-"/>
                </a:pPr>
                <a:r>
                  <a:rPr lang="en-US" altLang="en-US" dirty="0"/>
                  <a:t>Dimension:</a:t>
                </a:r>
              </a:p>
              <a:p>
                <a:pPr marL="971550" lvl="1" indent="-457200" algn="just">
                  <a:buFontTx/>
                  <a:buChar char="-"/>
                </a:pPr>
                <a14:m>
                  <m:oMath xmlns:m="http://schemas.openxmlformats.org/officeDocument/2006/math">
                    <m:sSup>
                      <m:sSupPr>
                        <m:ctrlPr>
                          <a:rPr lang="en-US" altLang="en-US" i="1" smtClean="0">
                            <a:latin typeface="Cambria Math" panose="02040503050406030204" pitchFamily="18" charset="0"/>
                          </a:rPr>
                        </m:ctrlPr>
                      </m:sSupPr>
                      <m:e>
                        <m:r>
                          <a:rPr lang="en-US" altLang="en-US" b="0" i="1" smtClean="0">
                            <a:latin typeface="Cambria Math" panose="02040503050406030204" pitchFamily="18" charset="0"/>
                          </a:rPr>
                          <m:t>𝑊</m:t>
                        </m:r>
                      </m:e>
                      <m:sup>
                        <m:r>
                          <a:rPr lang="en-US" altLang="en-US" b="0" i="1" smtClean="0">
                            <a:latin typeface="Cambria Math" panose="02040503050406030204" pitchFamily="18" charset="0"/>
                          </a:rPr>
                          <m:t>[</m:t>
                        </m:r>
                        <m:r>
                          <a:rPr lang="en-US" altLang="en-US" b="0" i="1" smtClean="0">
                            <a:latin typeface="Cambria Math" panose="02040503050406030204" pitchFamily="18" charset="0"/>
                          </a:rPr>
                          <m:t>𝑙</m:t>
                        </m:r>
                        <m:r>
                          <a:rPr lang="en-US" altLang="en-US" b="0" i="1" smtClean="0">
                            <a:latin typeface="Cambria Math" panose="02040503050406030204" pitchFamily="18" charset="0"/>
                          </a:rPr>
                          <m:t>]</m:t>
                        </m:r>
                      </m:sup>
                    </m:sSup>
                    <m:r>
                      <a:rPr lang="en-US" altLang="en-US" b="0" i="1" smtClean="0">
                        <a:latin typeface="Cambria Math" panose="02040503050406030204" pitchFamily="18" charset="0"/>
                      </a:rPr>
                      <m:t>: (</m:t>
                    </m:r>
                    <m:sSup>
                      <m:sSupPr>
                        <m:ctrlPr>
                          <a:rPr lang="en-US" altLang="en-US" i="1">
                            <a:latin typeface="Cambria Math" panose="02040503050406030204" pitchFamily="18" charset="0"/>
                          </a:rPr>
                        </m:ctrlPr>
                      </m:sSupPr>
                      <m:e>
                        <m:r>
                          <a:rPr lang="en-US" altLang="en-US" i="1">
                            <a:latin typeface="Cambria Math" panose="02040503050406030204" pitchFamily="18" charset="0"/>
                          </a:rPr>
                          <m:t>𝑛</m:t>
                        </m:r>
                      </m:e>
                      <m:sup>
                        <m:d>
                          <m:dPr>
                            <m:begChr m:val="["/>
                            <m:endChr m:val="]"/>
                            <m:ctrlPr>
                              <a:rPr lang="en-US" altLang="en-US" i="1">
                                <a:latin typeface="Cambria Math" panose="02040503050406030204" pitchFamily="18" charset="0"/>
                              </a:rPr>
                            </m:ctrlPr>
                          </m:dPr>
                          <m:e>
                            <m:r>
                              <a:rPr lang="en-US" altLang="en-US" i="1">
                                <a:latin typeface="Cambria Math" panose="02040503050406030204" pitchFamily="18" charset="0"/>
                              </a:rPr>
                              <m:t>𝑙</m:t>
                            </m:r>
                          </m:e>
                        </m:d>
                      </m:sup>
                    </m:sSup>
                  </m:oMath>
                </a14:m>
                <a:r>
                  <a:rPr lang="en-US" altLang="en-US" dirty="0"/>
                  <a:t>, </a:t>
                </a:r>
                <a14:m>
                  <m:oMath xmlns:m="http://schemas.openxmlformats.org/officeDocument/2006/math">
                    <m:sSup>
                      <m:sSupPr>
                        <m:ctrlPr>
                          <a:rPr lang="en-US" altLang="en-US" i="1">
                            <a:latin typeface="Cambria Math" panose="02040503050406030204" pitchFamily="18" charset="0"/>
                          </a:rPr>
                        </m:ctrlPr>
                      </m:sSupPr>
                      <m:e>
                        <m:r>
                          <a:rPr lang="en-US" altLang="en-US" i="1">
                            <a:latin typeface="Cambria Math" panose="02040503050406030204" pitchFamily="18" charset="0"/>
                          </a:rPr>
                          <m:t>𝑛</m:t>
                        </m:r>
                      </m:e>
                      <m:sup>
                        <m:d>
                          <m:dPr>
                            <m:begChr m:val="["/>
                            <m:endChr m:val="]"/>
                            <m:ctrlPr>
                              <a:rPr lang="en-US" altLang="en-US" i="1">
                                <a:latin typeface="Cambria Math" panose="02040503050406030204" pitchFamily="18" charset="0"/>
                              </a:rPr>
                            </m:ctrlPr>
                          </m:dPr>
                          <m:e>
                            <m:r>
                              <a:rPr lang="en-US" altLang="en-US" i="1">
                                <a:latin typeface="Cambria Math" panose="02040503050406030204" pitchFamily="18" charset="0"/>
                              </a:rPr>
                              <m:t>𝑙</m:t>
                            </m:r>
                            <m:r>
                              <a:rPr lang="en-US" altLang="en-US" b="0" i="1" smtClean="0">
                                <a:latin typeface="Cambria Math" panose="02040503050406030204" pitchFamily="18" charset="0"/>
                              </a:rPr>
                              <m:t>−1</m:t>
                            </m:r>
                          </m:e>
                        </m:d>
                      </m:sup>
                    </m:sSup>
                    <m:r>
                      <a:rPr lang="en-US" altLang="en-US" b="0" i="1" smtClean="0">
                        <a:latin typeface="Cambria Math" panose="02040503050406030204" pitchFamily="18" charset="0"/>
                      </a:rPr>
                      <m:t>)</m:t>
                    </m:r>
                  </m:oMath>
                </a14:m>
                <a:endParaRPr lang="en-US" altLang="en-US" b="0" dirty="0"/>
              </a:p>
              <a:p>
                <a:pPr marL="971550" lvl="1" indent="-457200" algn="just">
                  <a:buFontTx/>
                  <a:buChar char="-"/>
                </a:pPr>
                <a14:m>
                  <m:oMath xmlns:m="http://schemas.openxmlformats.org/officeDocument/2006/math">
                    <m:sSup>
                      <m:sSupPr>
                        <m:ctrlPr>
                          <a:rPr lang="en-US" altLang="en-US" i="1" smtClean="0">
                            <a:latin typeface="Cambria Math" panose="02040503050406030204" pitchFamily="18" charset="0"/>
                          </a:rPr>
                        </m:ctrlPr>
                      </m:sSupPr>
                      <m:e>
                        <m:r>
                          <a:rPr lang="en-US" altLang="en-US" b="0" i="1" smtClean="0">
                            <a:latin typeface="Cambria Math" panose="02040503050406030204" pitchFamily="18" charset="0"/>
                          </a:rPr>
                          <m:t>𝑏</m:t>
                        </m:r>
                      </m:e>
                      <m:sup>
                        <m:r>
                          <a:rPr lang="en-US" altLang="en-US" b="0" i="1" smtClean="0">
                            <a:latin typeface="Cambria Math" panose="02040503050406030204" pitchFamily="18" charset="0"/>
                          </a:rPr>
                          <m:t>[</m:t>
                        </m:r>
                        <m:r>
                          <a:rPr lang="en-US" altLang="en-US" b="0" i="1" smtClean="0">
                            <a:latin typeface="Cambria Math" panose="02040503050406030204" pitchFamily="18" charset="0"/>
                          </a:rPr>
                          <m:t>𝑙</m:t>
                        </m:r>
                        <m:r>
                          <a:rPr lang="en-US" altLang="en-US" b="0" i="1" smtClean="0">
                            <a:latin typeface="Cambria Math" panose="02040503050406030204" pitchFamily="18" charset="0"/>
                          </a:rPr>
                          <m:t>]</m:t>
                        </m:r>
                      </m:sup>
                    </m:sSup>
                    <m:r>
                      <a:rPr lang="en-US" altLang="en-US" b="0" i="1" smtClean="0">
                        <a:latin typeface="Cambria Math" panose="02040503050406030204" pitchFamily="18" charset="0"/>
                      </a:rPr>
                      <m:t>: (</m:t>
                    </m:r>
                    <m:sSup>
                      <m:sSupPr>
                        <m:ctrlPr>
                          <a:rPr lang="en-US" altLang="en-US" i="1">
                            <a:latin typeface="Cambria Math" panose="02040503050406030204" pitchFamily="18" charset="0"/>
                          </a:rPr>
                        </m:ctrlPr>
                      </m:sSupPr>
                      <m:e>
                        <m:r>
                          <a:rPr lang="en-US" altLang="en-US" i="1">
                            <a:latin typeface="Cambria Math" panose="02040503050406030204" pitchFamily="18" charset="0"/>
                          </a:rPr>
                          <m:t>𝑛</m:t>
                        </m:r>
                      </m:e>
                      <m:sup>
                        <m:d>
                          <m:dPr>
                            <m:begChr m:val="["/>
                            <m:endChr m:val="]"/>
                            <m:ctrlPr>
                              <a:rPr lang="en-US" altLang="en-US" i="1">
                                <a:latin typeface="Cambria Math" panose="02040503050406030204" pitchFamily="18" charset="0"/>
                              </a:rPr>
                            </m:ctrlPr>
                          </m:dPr>
                          <m:e>
                            <m:r>
                              <a:rPr lang="en-US" altLang="en-US" i="1">
                                <a:latin typeface="Cambria Math" panose="02040503050406030204" pitchFamily="18" charset="0"/>
                              </a:rPr>
                              <m:t>𝑙</m:t>
                            </m:r>
                          </m:e>
                        </m:d>
                      </m:sup>
                    </m:sSup>
                  </m:oMath>
                </a14:m>
                <a:r>
                  <a:rPr lang="en-US" altLang="en-US" dirty="0"/>
                  <a:t>,</a:t>
                </a:r>
                <a14:m>
                  <m:oMath xmlns:m="http://schemas.openxmlformats.org/officeDocument/2006/math">
                    <m:r>
                      <a:rPr lang="en-US" altLang="en-US" b="0" i="0" smtClean="0">
                        <a:latin typeface="Cambria Math" panose="02040503050406030204" pitchFamily="18" charset="0"/>
                      </a:rPr>
                      <m:t>  </m:t>
                    </m:r>
                    <m:r>
                      <a:rPr lang="en-US" altLang="en-US">
                        <a:latin typeface="Cambria Math" panose="02040503050406030204" pitchFamily="18" charset="0"/>
                      </a:rPr>
                      <m:t>1</m:t>
                    </m:r>
                    <m:r>
                      <a:rPr lang="en-US" altLang="en-US" b="0" i="1" smtClean="0">
                        <a:latin typeface="Cambria Math" panose="02040503050406030204" pitchFamily="18" charset="0"/>
                      </a:rPr>
                      <m:t>)</m:t>
                    </m:r>
                  </m:oMath>
                </a14:m>
                <a:endParaRPr lang="en-US" altLang="en-US" b="0" dirty="0"/>
              </a:p>
              <a:p>
                <a:pPr marL="971550" lvl="1" indent="-457200" algn="just">
                  <a:buFontTx/>
                  <a:buChar char="-"/>
                </a:pPr>
                <a14:m>
                  <m:oMath xmlns:m="http://schemas.openxmlformats.org/officeDocument/2006/math">
                    <m:sSup>
                      <m:sSupPr>
                        <m:ctrlPr>
                          <a:rPr lang="en-US" altLang="en-US" i="1" smtClean="0">
                            <a:latin typeface="Cambria Math" panose="02040503050406030204" pitchFamily="18" charset="0"/>
                          </a:rPr>
                        </m:ctrlPr>
                      </m:sSupPr>
                      <m:e>
                        <m:r>
                          <a:rPr lang="en-US" altLang="en-US" b="0" i="1" smtClean="0">
                            <a:latin typeface="Cambria Math" panose="02040503050406030204" pitchFamily="18" charset="0"/>
                          </a:rPr>
                          <m:t>𝑍</m:t>
                        </m:r>
                      </m:e>
                      <m:sup>
                        <m:r>
                          <a:rPr lang="en-US" altLang="en-US" b="0" i="1" smtClean="0">
                            <a:latin typeface="Cambria Math" panose="02040503050406030204" pitchFamily="18" charset="0"/>
                          </a:rPr>
                          <m:t>[</m:t>
                        </m:r>
                        <m:r>
                          <a:rPr lang="en-US" altLang="en-US" b="0" i="1" smtClean="0">
                            <a:latin typeface="Cambria Math" panose="02040503050406030204" pitchFamily="18" charset="0"/>
                          </a:rPr>
                          <m:t>𝑙</m:t>
                        </m:r>
                        <m:r>
                          <a:rPr lang="en-US" altLang="en-US" b="0" i="1" smtClean="0">
                            <a:latin typeface="Cambria Math" panose="02040503050406030204" pitchFamily="18" charset="0"/>
                          </a:rPr>
                          <m:t>]</m:t>
                        </m:r>
                      </m:sup>
                    </m:sSup>
                    <m:r>
                      <a:rPr lang="en-US" altLang="en-US" b="0" i="1" smtClean="0">
                        <a:latin typeface="Cambria Math" panose="02040503050406030204" pitchFamily="18" charset="0"/>
                      </a:rPr>
                      <m:t>, </m:t>
                    </m:r>
                    <m:sSup>
                      <m:sSupPr>
                        <m:ctrlPr>
                          <a:rPr lang="en-US" altLang="en-US" i="1">
                            <a:latin typeface="Cambria Math" panose="02040503050406030204" pitchFamily="18" charset="0"/>
                          </a:rPr>
                        </m:ctrlPr>
                      </m:sSupPr>
                      <m:e>
                        <m:r>
                          <a:rPr lang="en-US" altLang="en-US" b="0" i="1" smtClean="0">
                            <a:latin typeface="Cambria Math" panose="02040503050406030204" pitchFamily="18" charset="0"/>
                          </a:rPr>
                          <m:t>𝐴</m:t>
                        </m:r>
                      </m:e>
                      <m:sup>
                        <m:r>
                          <a:rPr lang="en-US" altLang="en-US" i="1">
                            <a:latin typeface="Cambria Math" panose="02040503050406030204" pitchFamily="18" charset="0"/>
                          </a:rPr>
                          <m:t>[</m:t>
                        </m:r>
                        <m:r>
                          <a:rPr lang="en-US" altLang="en-US" i="1">
                            <a:latin typeface="Cambria Math" panose="02040503050406030204" pitchFamily="18" charset="0"/>
                          </a:rPr>
                          <m:t>𝑙</m:t>
                        </m:r>
                        <m:r>
                          <a:rPr lang="en-US" altLang="en-US" i="1">
                            <a:latin typeface="Cambria Math" panose="02040503050406030204" pitchFamily="18" charset="0"/>
                          </a:rPr>
                          <m:t>]</m:t>
                        </m:r>
                      </m:sup>
                    </m:sSup>
                    <m:r>
                      <a:rPr lang="en-US" altLang="en-US" b="0" i="1" smtClean="0">
                        <a:latin typeface="Cambria Math" panose="02040503050406030204" pitchFamily="18" charset="0"/>
                      </a:rPr>
                      <m:t>: (</m:t>
                    </m:r>
                    <m:sSup>
                      <m:sSupPr>
                        <m:ctrlPr>
                          <a:rPr lang="en-US" altLang="en-US" i="1">
                            <a:latin typeface="Cambria Math" panose="02040503050406030204" pitchFamily="18" charset="0"/>
                          </a:rPr>
                        </m:ctrlPr>
                      </m:sSupPr>
                      <m:e>
                        <m:r>
                          <a:rPr lang="en-US" altLang="en-US" i="1">
                            <a:latin typeface="Cambria Math" panose="02040503050406030204" pitchFamily="18" charset="0"/>
                          </a:rPr>
                          <m:t>𝑛</m:t>
                        </m:r>
                      </m:e>
                      <m:sup>
                        <m:d>
                          <m:dPr>
                            <m:begChr m:val="["/>
                            <m:endChr m:val="]"/>
                            <m:ctrlPr>
                              <a:rPr lang="en-US" altLang="en-US" i="1">
                                <a:latin typeface="Cambria Math" panose="02040503050406030204" pitchFamily="18" charset="0"/>
                              </a:rPr>
                            </m:ctrlPr>
                          </m:dPr>
                          <m:e>
                            <m:r>
                              <a:rPr lang="en-US" altLang="en-US" i="1">
                                <a:latin typeface="Cambria Math" panose="02040503050406030204" pitchFamily="18" charset="0"/>
                              </a:rPr>
                              <m:t>𝑙</m:t>
                            </m:r>
                          </m:e>
                        </m:d>
                      </m:sup>
                    </m:sSup>
                  </m:oMath>
                </a14:m>
                <a:r>
                  <a:rPr lang="en-US" altLang="en-US" dirty="0"/>
                  <a:t>,</a:t>
                </a:r>
                <a14:m>
                  <m:oMath xmlns:m="http://schemas.openxmlformats.org/officeDocument/2006/math">
                    <m:r>
                      <a:rPr lang="en-US" altLang="en-US" b="0" i="0" smtClean="0">
                        <a:latin typeface="Cambria Math" panose="02040503050406030204" pitchFamily="18" charset="0"/>
                      </a:rPr>
                      <m:t> </m:t>
                    </m:r>
                    <m:r>
                      <m:rPr>
                        <m:sty m:val="p"/>
                      </m:rPr>
                      <a:rPr lang="en-US" altLang="en-US" b="0" i="0" smtClean="0">
                        <a:latin typeface="Cambria Math" panose="02040503050406030204" pitchFamily="18" charset="0"/>
                      </a:rPr>
                      <m:t>m</m:t>
                    </m:r>
                    <m:r>
                      <a:rPr lang="en-US" altLang="en-US" b="0" i="1" smtClean="0">
                        <a:latin typeface="Cambria Math" panose="02040503050406030204" pitchFamily="18" charset="0"/>
                      </a:rPr>
                      <m:t>)</m:t>
                    </m:r>
                  </m:oMath>
                </a14:m>
                <a:endParaRPr lang="en-US" altLang="en-US" b="0" dirty="0"/>
              </a:p>
              <a:p>
                <a:pPr algn="just"/>
                <a:endParaRPr lang="en-US" altLang="en-US" dirty="0"/>
              </a:p>
              <a:p>
                <a:pPr marL="457200" indent="-457200" algn="just">
                  <a:buFontTx/>
                  <a:buChar char="-"/>
                </a:pPr>
                <a:r>
                  <a:rPr lang="en-US" altLang="en-US" dirty="0"/>
                  <a:t>Why “deep”?</a:t>
                </a:r>
              </a:p>
              <a:p>
                <a:pPr marL="971550" lvl="1" indent="-457200" algn="just">
                  <a:buFontTx/>
                  <a:buChar char="-"/>
                </a:pPr>
                <a:r>
                  <a:rPr lang="en-US" altLang="en-US" dirty="0"/>
                  <a:t>Can learn relations in data from simple to complex</a:t>
                </a:r>
              </a:p>
              <a:p>
                <a:pPr marL="971550" lvl="1" indent="-457200" algn="just">
                  <a:buFontTx/>
                  <a:buChar char="-"/>
                </a:pPr>
                <a:r>
                  <a:rPr lang="en-US" altLang="en-US" dirty="0"/>
                  <a:t>Shallow network requires exponentially more hidden units to compute</a:t>
                </a:r>
              </a:p>
              <a:p>
                <a:pPr marL="971550" lvl="1" indent="-457200" algn="just">
                  <a:buFontTx/>
                  <a:buChar char="-"/>
                </a:pPr>
                <a:endParaRPr lang="en-US" altLang="en-US" dirty="0"/>
              </a:p>
              <a:p>
                <a:pPr marL="971550" lvl="1" indent="-457200" algn="just">
                  <a:buFontTx/>
                  <a:buChar char="-"/>
                </a:pPr>
                <a:endParaRPr lang="en-US" altLang="en-US" b="0" dirty="0"/>
              </a:p>
              <a:p>
                <a:pPr marL="971550" lvl="1" indent="-457200" algn="just">
                  <a:buFontTx/>
                  <a:buChar char="-"/>
                </a:pPr>
                <a:endParaRPr lang="en-US" altLang="en-US" dirty="0"/>
              </a:p>
              <a:p>
                <a:pPr marL="971550" lvl="1" indent="-457200" algn="just">
                  <a:buFontTx/>
                  <a:buChar char="-"/>
                </a:pPr>
                <a:endParaRPr lang="en-US" altLang="en-US" b="0" dirty="0"/>
              </a:p>
              <a:p>
                <a:pPr marL="971550" lvl="1" indent="-457200" algn="just">
                  <a:buFontTx/>
                  <a:buChar char="-"/>
                </a:pPr>
                <a:endParaRPr lang="en-US" altLang="en-US" dirty="0"/>
              </a:p>
              <a:p>
                <a:pPr lvl="1" indent="0" algn="just">
                  <a:buNone/>
                </a:pPr>
                <a:endParaRPr lang="en-US" altLang="en-US" dirty="0"/>
              </a:p>
              <a:p>
                <a:pPr lvl="1" indent="0" algn="just">
                  <a:buNone/>
                </a:pPr>
                <a:endParaRPr lang="en-US" altLang="en-US" b="0" dirty="0"/>
              </a:p>
              <a:p>
                <a:pPr marL="971550" lvl="1" indent="-457200" algn="just">
                  <a:buFontTx/>
                  <a:buChar char="-"/>
                </a:pPr>
                <a:endParaRPr lang="en-US" altLang="en-US" b="0" dirty="0"/>
              </a:p>
              <a:p>
                <a:pPr marL="971550" lvl="1" indent="-457200" algn="just">
                  <a:buFontTx/>
                  <a:buChar char="-"/>
                </a:pPr>
                <a:endParaRPr lang="en-US" altLang="en-US" b="0" dirty="0"/>
              </a:p>
              <a:p>
                <a:pPr marL="971550" lvl="1" indent="-457200" algn="just">
                  <a:buFontTx/>
                  <a:buChar char="-"/>
                </a:pPr>
                <a:endParaRPr lang="en-US" altLang="en-US" b="0" dirty="0"/>
              </a:p>
              <a:p>
                <a:pPr marL="971550" lvl="1" indent="-457200" algn="just">
                  <a:buFontTx/>
                  <a:buChar char="-"/>
                </a:pPr>
                <a:endParaRPr lang="en-US" altLang="en-US" dirty="0"/>
              </a:p>
            </p:txBody>
          </p:sp>
        </mc:Choice>
        <mc:Fallback xmlns="">
          <p:sp>
            <p:nvSpPr>
              <p:cNvPr id="2" name="Text Placeholder 1">
                <a:extLst>
                  <a:ext uri="{FF2B5EF4-FFF2-40B4-BE49-F238E27FC236}">
                    <a16:creationId xmlns:a16="http://schemas.microsoft.com/office/drawing/2014/main" id="{7F5022AA-2F4E-4850-AB4A-44CC2420E32A}"/>
                  </a:ext>
                </a:extLst>
              </p:cNvPr>
              <p:cNvSpPr>
                <a:spLocks noGrp="1" noRot="1" noChangeAspect="1" noMove="1" noResize="1" noEditPoints="1" noAdjustHandles="1" noChangeArrowheads="1" noChangeShapeType="1" noTextEdit="1"/>
              </p:cNvSpPr>
              <p:nvPr>
                <p:ph type="body" sz="quarter" idx="14"/>
              </p:nvPr>
            </p:nvSpPr>
            <p:spPr>
              <a:blipFill>
                <a:blip r:embed="rId2"/>
                <a:stretch>
                  <a:fillRect l="-2159" t="-24675" b="-901299"/>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78256DB-826B-4522-B61E-598A92A624D7}"/>
              </a:ext>
            </a:extLst>
          </p:cNvPr>
          <p:cNvSpPr>
            <a:spLocks noGrp="1"/>
          </p:cNvSpPr>
          <p:nvPr>
            <p:ph type="title"/>
          </p:nvPr>
        </p:nvSpPr>
        <p:spPr/>
        <p:txBody>
          <a:bodyPr/>
          <a:lstStyle/>
          <a:p>
            <a:r>
              <a:rPr lang="en-US" altLang="en-US" dirty="0"/>
              <a:t>Deep Neural Network</a:t>
            </a:r>
            <a:endParaRPr lang="en-US" dirty="0"/>
          </a:p>
        </p:txBody>
      </p:sp>
      <p:pic>
        <p:nvPicPr>
          <p:cNvPr id="6148" name="Picture 4" descr="Neural Networks and Deep Learning | by Vasya Drobushkov | Medium">
            <a:extLst>
              <a:ext uri="{FF2B5EF4-FFF2-40B4-BE49-F238E27FC236}">
                <a16:creationId xmlns:a16="http://schemas.microsoft.com/office/drawing/2014/main" id="{9D24B5E2-F7BA-4885-AA91-2880CA872E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7272" y="1312959"/>
            <a:ext cx="6572250"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103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7F5022AA-2F4E-4850-AB4A-44CC2420E32A}"/>
                  </a:ext>
                </a:extLst>
              </p:cNvPr>
              <p:cNvSpPr>
                <a:spLocks noGrp="1"/>
              </p:cNvSpPr>
              <p:nvPr>
                <p:ph type="body" sz="quarter" idx="14"/>
              </p:nvPr>
            </p:nvSpPr>
            <p:spPr/>
            <p:txBody>
              <a:bodyPr/>
              <a:lstStyle/>
              <a:p>
                <a:pPr marL="457200" indent="-457200" algn="just">
                  <a:buFontTx/>
                  <a:buChar char="-"/>
                </a:pPr>
                <a:r>
                  <a:rPr lang="en-US" altLang="en-US" dirty="0"/>
                  <a:t>Forward propagation:</a:t>
                </a:r>
              </a:p>
              <a:p>
                <a:pPr algn="just"/>
                <a14:m>
                  <m:oMathPara xmlns:m="http://schemas.openxmlformats.org/officeDocument/2006/math">
                    <m:oMathParaPr>
                      <m:jc m:val="centerGroup"/>
                    </m:oMathParaPr>
                    <m:oMath xmlns:m="http://schemas.openxmlformats.org/officeDocument/2006/math">
                      <m:sSup>
                        <m:sSupPr>
                          <m:ctrlPr>
                            <a:rPr lang="en-US" altLang="en-US" i="1">
                              <a:latin typeface="Cambria Math" panose="02040503050406030204" pitchFamily="18" charset="0"/>
                            </a:rPr>
                          </m:ctrlPr>
                        </m:sSupPr>
                        <m:e>
                          <m:r>
                            <a:rPr lang="en-US" altLang="en-US" b="0" i="1" smtClean="0">
                              <a:latin typeface="Cambria Math" panose="02040503050406030204" pitchFamily="18" charset="0"/>
                            </a:rPr>
                            <m:t>𝑍</m:t>
                          </m:r>
                        </m:e>
                        <m:sup>
                          <m:r>
                            <a:rPr lang="en-US" altLang="en-US" i="1">
                              <a:latin typeface="Cambria Math" panose="02040503050406030204" pitchFamily="18" charset="0"/>
                            </a:rPr>
                            <m:t>[</m:t>
                          </m:r>
                          <m:r>
                            <a:rPr lang="en-US" altLang="en-US" i="1">
                              <a:latin typeface="Cambria Math" panose="02040503050406030204" pitchFamily="18" charset="0"/>
                            </a:rPr>
                            <m:t>𝑙</m:t>
                          </m:r>
                          <m:r>
                            <a:rPr lang="en-US" altLang="en-US" i="1">
                              <a:latin typeface="Cambria Math" panose="02040503050406030204" pitchFamily="18" charset="0"/>
                            </a:rPr>
                            <m:t>]</m:t>
                          </m:r>
                        </m:sup>
                      </m:sSup>
                      <m:r>
                        <a:rPr lang="en-US" altLang="en-US" b="0" i="1" smtClean="0">
                          <a:latin typeface="Cambria Math" panose="02040503050406030204" pitchFamily="18" charset="0"/>
                        </a:rPr>
                        <m:t>=</m:t>
                      </m:r>
                      <m:sSup>
                        <m:sSupPr>
                          <m:ctrlPr>
                            <a:rPr lang="en-US" altLang="en-US" i="1">
                              <a:latin typeface="Cambria Math" panose="02040503050406030204" pitchFamily="18" charset="0"/>
                            </a:rPr>
                          </m:ctrlPr>
                        </m:sSupPr>
                        <m:e>
                          <m:r>
                            <a:rPr lang="en-US" altLang="en-US" i="1">
                              <a:latin typeface="Cambria Math" panose="02040503050406030204" pitchFamily="18" charset="0"/>
                            </a:rPr>
                            <m:t>𝑊</m:t>
                          </m:r>
                        </m:e>
                        <m:sup>
                          <m:r>
                            <a:rPr lang="en-US" altLang="en-US" i="1">
                              <a:latin typeface="Cambria Math" panose="02040503050406030204" pitchFamily="18" charset="0"/>
                            </a:rPr>
                            <m:t>[</m:t>
                          </m:r>
                          <m:r>
                            <a:rPr lang="en-US" altLang="en-US" i="1">
                              <a:latin typeface="Cambria Math" panose="02040503050406030204" pitchFamily="18" charset="0"/>
                            </a:rPr>
                            <m:t>𝑙</m:t>
                          </m:r>
                          <m:r>
                            <a:rPr lang="en-US" altLang="en-US" i="1">
                              <a:latin typeface="Cambria Math" panose="02040503050406030204" pitchFamily="18" charset="0"/>
                            </a:rPr>
                            <m:t>]</m:t>
                          </m:r>
                        </m:sup>
                      </m:sSup>
                      <m:sSup>
                        <m:sSupPr>
                          <m:ctrlPr>
                            <a:rPr lang="en-US" altLang="en-US" i="1">
                              <a:latin typeface="Cambria Math" panose="02040503050406030204" pitchFamily="18" charset="0"/>
                            </a:rPr>
                          </m:ctrlPr>
                        </m:sSupPr>
                        <m:e>
                          <m:r>
                            <a:rPr lang="en-US" altLang="en-US" b="0" i="1" smtClean="0">
                              <a:latin typeface="Cambria Math" panose="02040503050406030204" pitchFamily="18" charset="0"/>
                            </a:rPr>
                            <m:t>𝐴</m:t>
                          </m:r>
                        </m:e>
                        <m:sup>
                          <m:r>
                            <a:rPr lang="en-US" altLang="en-US" i="1">
                              <a:latin typeface="Cambria Math" panose="02040503050406030204" pitchFamily="18" charset="0"/>
                            </a:rPr>
                            <m:t>[</m:t>
                          </m:r>
                          <m:r>
                            <a:rPr lang="en-US" altLang="en-US" i="1">
                              <a:latin typeface="Cambria Math" panose="02040503050406030204" pitchFamily="18" charset="0"/>
                            </a:rPr>
                            <m:t>𝑙</m:t>
                          </m:r>
                          <m:r>
                            <a:rPr lang="en-US" altLang="en-US" b="0" i="1" smtClean="0">
                              <a:latin typeface="Cambria Math" panose="02040503050406030204" pitchFamily="18" charset="0"/>
                            </a:rPr>
                            <m:t>−1</m:t>
                          </m:r>
                          <m:r>
                            <a:rPr lang="en-US" altLang="en-US" i="1">
                              <a:latin typeface="Cambria Math" panose="02040503050406030204" pitchFamily="18" charset="0"/>
                            </a:rPr>
                            <m:t>]</m:t>
                          </m:r>
                        </m:sup>
                      </m:sSup>
                      <m:r>
                        <a:rPr lang="en-US" altLang="en-US" b="0" i="1" smtClean="0">
                          <a:latin typeface="Cambria Math" panose="02040503050406030204" pitchFamily="18" charset="0"/>
                        </a:rPr>
                        <m:t>+</m:t>
                      </m:r>
                      <m:sSup>
                        <m:sSupPr>
                          <m:ctrlPr>
                            <a:rPr lang="en-US" altLang="en-US" i="1">
                              <a:latin typeface="Cambria Math" panose="02040503050406030204" pitchFamily="18" charset="0"/>
                            </a:rPr>
                          </m:ctrlPr>
                        </m:sSupPr>
                        <m:e>
                          <m:r>
                            <a:rPr lang="en-US" altLang="en-US" b="0" i="1" smtClean="0">
                              <a:latin typeface="Cambria Math" panose="02040503050406030204" pitchFamily="18" charset="0"/>
                            </a:rPr>
                            <m:t>𝑏</m:t>
                          </m:r>
                        </m:e>
                        <m:sup>
                          <m:r>
                            <a:rPr lang="en-US" altLang="en-US" i="1">
                              <a:latin typeface="Cambria Math" panose="02040503050406030204" pitchFamily="18" charset="0"/>
                            </a:rPr>
                            <m:t>[</m:t>
                          </m:r>
                          <m:r>
                            <a:rPr lang="en-US" altLang="en-US" i="1">
                              <a:latin typeface="Cambria Math" panose="02040503050406030204" pitchFamily="18" charset="0"/>
                            </a:rPr>
                            <m:t>𝑙</m:t>
                          </m:r>
                          <m:r>
                            <a:rPr lang="en-US" altLang="en-US" i="1">
                              <a:latin typeface="Cambria Math" panose="02040503050406030204" pitchFamily="18" charset="0"/>
                            </a:rPr>
                            <m:t>]</m:t>
                          </m:r>
                        </m:sup>
                      </m:sSup>
                    </m:oMath>
                  </m:oMathPara>
                </a14:m>
                <a:endParaRPr lang="en-US" altLang="en-US" dirty="0"/>
              </a:p>
              <a:p>
                <a:pPr algn="just"/>
                <a14:m>
                  <m:oMathPara xmlns:m="http://schemas.openxmlformats.org/officeDocument/2006/math">
                    <m:oMathParaPr>
                      <m:jc m:val="centerGroup"/>
                    </m:oMathParaPr>
                    <m:oMath xmlns:m="http://schemas.openxmlformats.org/officeDocument/2006/math">
                      <m:sSup>
                        <m:sSupPr>
                          <m:ctrlPr>
                            <a:rPr lang="en-US" altLang="en-US" i="1" smtClean="0">
                              <a:latin typeface="Cambria Math" panose="02040503050406030204" pitchFamily="18" charset="0"/>
                            </a:rPr>
                          </m:ctrlPr>
                        </m:sSupPr>
                        <m:e>
                          <m:r>
                            <a:rPr lang="en-US" altLang="en-US" b="0" i="1" smtClean="0">
                              <a:latin typeface="Cambria Math" panose="02040503050406030204" pitchFamily="18" charset="0"/>
                            </a:rPr>
                            <m:t>𝐴</m:t>
                          </m:r>
                        </m:e>
                        <m:sup>
                          <m:r>
                            <a:rPr lang="en-US" altLang="en-US" i="1">
                              <a:latin typeface="Cambria Math" panose="02040503050406030204" pitchFamily="18" charset="0"/>
                            </a:rPr>
                            <m:t>[</m:t>
                          </m:r>
                          <m:r>
                            <a:rPr lang="en-US" altLang="en-US" i="1">
                              <a:latin typeface="Cambria Math" panose="02040503050406030204" pitchFamily="18" charset="0"/>
                            </a:rPr>
                            <m:t>𝑙</m:t>
                          </m:r>
                          <m:r>
                            <a:rPr lang="en-US" altLang="en-US" i="1">
                              <a:latin typeface="Cambria Math" panose="02040503050406030204" pitchFamily="18" charset="0"/>
                            </a:rPr>
                            <m:t>]</m:t>
                          </m:r>
                        </m:sup>
                      </m:sSup>
                      <m:r>
                        <a:rPr lang="en-US" altLang="en-US" b="0" i="1" smtClean="0">
                          <a:latin typeface="Cambria Math" panose="02040503050406030204" pitchFamily="18" charset="0"/>
                        </a:rPr>
                        <m:t>=</m:t>
                      </m:r>
                      <m:sSup>
                        <m:sSupPr>
                          <m:ctrlPr>
                            <a:rPr lang="en-US" altLang="en-US" i="1">
                              <a:latin typeface="Cambria Math" panose="02040503050406030204" pitchFamily="18" charset="0"/>
                            </a:rPr>
                          </m:ctrlPr>
                        </m:sSupPr>
                        <m:e>
                          <m:r>
                            <a:rPr lang="en-US" altLang="en-US" b="0" i="1" smtClean="0">
                              <a:latin typeface="Cambria Math" panose="02040503050406030204" pitchFamily="18" charset="0"/>
                            </a:rPr>
                            <m:t>𝑔</m:t>
                          </m:r>
                        </m:e>
                        <m:sup>
                          <m:d>
                            <m:dPr>
                              <m:begChr m:val="["/>
                              <m:endChr m:val="]"/>
                              <m:ctrlPr>
                                <a:rPr lang="en-US" altLang="en-US" i="1">
                                  <a:latin typeface="Cambria Math" panose="02040503050406030204" pitchFamily="18" charset="0"/>
                                </a:rPr>
                              </m:ctrlPr>
                            </m:dPr>
                            <m:e>
                              <m:r>
                                <a:rPr lang="en-US" altLang="en-US" i="1">
                                  <a:latin typeface="Cambria Math" panose="02040503050406030204" pitchFamily="18" charset="0"/>
                                </a:rPr>
                                <m:t>𝑙</m:t>
                              </m:r>
                            </m:e>
                          </m:d>
                        </m:sup>
                      </m:sSup>
                      <m:r>
                        <a:rPr lang="en-US" altLang="en-US" b="0" i="1" smtClean="0">
                          <a:latin typeface="Cambria Math" panose="02040503050406030204" pitchFamily="18" charset="0"/>
                        </a:rPr>
                        <m:t>(</m:t>
                      </m:r>
                      <m:sSup>
                        <m:sSupPr>
                          <m:ctrlPr>
                            <a:rPr lang="en-US" altLang="en-US" i="1">
                              <a:latin typeface="Cambria Math" panose="02040503050406030204" pitchFamily="18" charset="0"/>
                            </a:rPr>
                          </m:ctrlPr>
                        </m:sSupPr>
                        <m:e>
                          <m:r>
                            <a:rPr lang="en-US" altLang="en-US" b="0" i="1" smtClean="0">
                              <a:latin typeface="Cambria Math" panose="02040503050406030204" pitchFamily="18" charset="0"/>
                            </a:rPr>
                            <m:t>𝑍</m:t>
                          </m:r>
                        </m:e>
                        <m:sup>
                          <m:d>
                            <m:dPr>
                              <m:begChr m:val="["/>
                              <m:endChr m:val="]"/>
                              <m:ctrlPr>
                                <a:rPr lang="en-US" altLang="en-US" i="1">
                                  <a:latin typeface="Cambria Math" panose="02040503050406030204" pitchFamily="18" charset="0"/>
                                </a:rPr>
                              </m:ctrlPr>
                            </m:dPr>
                            <m:e>
                              <m:r>
                                <a:rPr lang="en-US" altLang="en-US" i="1">
                                  <a:latin typeface="Cambria Math" panose="02040503050406030204" pitchFamily="18" charset="0"/>
                                </a:rPr>
                                <m:t>𝑙</m:t>
                              </m:r>
                            </m:e>
                          </m:d>
                        </m:sup>
                      </m:sSup>
                      <m:r>
                        <a:rPr lang="en-US" altLang="en-US" b="0" i="1" smtClean="0">
                          <a:latin typeface="Cambria Math" panose="02040503050406030204" pitchFamily="18" charset="0"/>
                        </a:rPr>
                        <m:t>)</m:t>
                      </m:r>
                    </m:oMath>
                  </m:oMathPara>
                </a14:m>
                <a:endParaRPr lang="en-US" altLang="en-US" dirty="0"/>
              </a:p>
              <a:p>
                <a:pPr marL="457200" indent="-457200" algn="just">
                  <a:buFontTx/>
                  <a:buChar char="-"/>
                </a:pPr>
                <a:r>
                  <a:rPr lang="en-US" altLang="en-US" dirty="0"/>
                  <a:t>Backward propagation:</a:t>
                </a:r>
              </a:p>
              <a:p>
                <a:pPr algn="just"/>
                <a14:m>
                  <m:oMathPara xmlns:m="http://schemas.openxmlformats.org/officeDocument/2006/math">
                    <m:oMathParaPr>
                      <m:jc m:val="centerGroup"/>
                    </m:oMathParaPr>
                    <m:oMath xmlns:m="http://schemas.openxmlformats.org/officeDocument/2006/math">
                      <m:sSup>
                        <m:sSupPr>
                          <m:ctrlPr>
                            <a:rPr lang="en-US" altLang="en-US" i="1">
                              <a:latin typeface="Cambria Math" panose="02040503050406030204" pitchFamily="18" charset="0"/>
                            </a:rPr>
                          </m:ctrlPr>
                        </m:sSupPr>
                        <m:e>
                          <m:r>
                            <a:rPr lang="en-US" altLang="en-US" b="0" i="1" smtClean="0">
                              <a:latin typeface="Cambria Math" panose="02040503050406030204" pitchFamily="18" charset="0"/>
                            </a:rPr>
                            <m:t>𝑑</m:t>
                          </m:r>
                          <m:r>
                            <a:rPr lang="en-US" altLang="en-US" i="1">
                              <a:latin typeface="Cambria Math" panose="02040503050406030204" pitchFamily="18" charset="0"/>
                            </a:rPr>
                            <m:t>𝑍</m:t>
                          </m:r>
                        </m:e>
                        <m:sup>
                          <m:r>
                            <a:rPr lang="en-US" altLang="en-US" i="1">
                              <a:latin typeface="Cambria Math" panose="02040503050406030204" pitchFamily="18" charset="0"/>
                            </a:rPr>
                            <m:t>[</m:t>
                          </m:r>
                          <m:r>
                            <a:rPr lang="en-US" altLang="en-US" i="1">
                              <a:latin typeface="Cambria Math" panose="02040503050406030204" pitchFamily="18" charset="0"/>
                            </a:rPr>
                            <m:t>𝑙</m:t>
                          </m:r>
                          <m:r>
                            <a:rPr lang="en-US" altLang="en-US" i="1">
                              <a:latin typeface="Cambria Math" panose="02040503050406030204" pitchFamily="18" charset="0"/>
                            </a:rPr>
                            <m:t>]</m:t>
                          </m:r>
                        </m:sup>
                      </m:sSup>
                      <m:r>
                        <a:rPr lang="en-US" altLang="en-US" i="1">
                          <a:latin typeface="Cambria Math" panose="02040503050406030204" pitchFamily="18" charset="0"/>
                        </a:rPr>
                        <m:t>=</m:t>
                      </m:r>
                      <m:sSup>
                        <m:sSupPr>
                          <m:ctrlPr>
                            <a:rPr lang="en-US" altLang="en-US" i="1">
                              <a:latin typeface="Cambria Math" panose="02040503050406030204" pitchFamily="18" charset="0"/>
                            </a:rPr>
                          </m:ctrlPr>
                        </m:sSupPr>
                        <m:e>
                          <m:r>
                            <a:rPr lang="en-US" altLang="en-US" b="0" i="1" smtClean="0">
                              <a:latin typeface="Cambria Math" panose="02040503050406030204" pitchFamily="18" charset="0"/>
                            </a:rPr>
                            <m:t>𝑑𝐴</m:t>
                          </m:r>
                        </m:e>
                        <m:sup>
                          <m:r>
                            <a:rPr lang="en-US" altLang="en-US" i="1">
                              <a:latin typeface="Cambria Math" panose="02040503050406030204" pitchFamily="18" charset="0"/>
                            </a:rPr>
                            <m:t>[</m:t>
                          </m:r>
                          <m:r>
                            <a:rPr lang="en-US" altLang="en-US" i="1">
                              <a:latin typeface="Cambria Math" panose="02040503050406030204" pitchFamily="18" charset="0"/>
                            </a:rPr>
                            <m:t>𝑙</m:t>
                          </m:r>
                          <m:r>
                            <a:rPr lang="en-US" altLang="en-US" i="1">
                              <a:latin typeface="Cambria Math" panose="02040503050406030204" pitchFamily="18" charset="0"/>
                            </a:rPr>
                            <m:t>]</m:t>
                          </m:r>
                        </m:sup>
                      </m:sSup>
                      <m:r>
                        <a:rPr lang="en-US" altLang="en-US" b="0" i="1" smtClean="0">
                          <a:latin typeface="Cambria Math" panose="02040503050406030204" pitchFamily="18" charset="0"/>
                        </a:rPr>
                        <m:t>∗</m:t>
                      </m:r>
                      <m:sSup>
                        <m:sSupPr>
                          <m:ctrlPr>
                            <a:rPr lang="en-US" altLang="en-US" i="1">
                              <a:latin typeface="Cambria Math" panose="02040503050406030204" pitchFamily="18" charset="0"/>
                            </a:rPr>
                          </m:ctrlPr>
                        </m:sSupPr>
                        <m:e>
                          <m:r>
                            <a:rPr lang="en-US" altLang="en-US" b="0" i="1" smtClean="0">
                              <a:latin typeface="Cambria Math" panose="02040503050406030204" pitchFamily="18" charset="0"/>
                            </a:rPr>
                            <m:t>𝑔</m:t>
                          </m:r>
                        </m:e>
                        <m:sup>
                          <m:sSup>
                            <m:sSupPr>
                              <m:ctrlPr>
                                <a:rPr lang="en-US" altLang="en-US" b="0" i="1" smtClean="0">
                                  <a:latin typeface="Cambria Math" panose="02040503050406030204" pitchFamily="18" charset="0"/>
                                </a:rPr>
                              </m:ctrlPr>
                            </m:sSupPr>
                            <m:e>
                              <m:d>
                                <m:dPr>
                                  <m:begChr m:val="["/>
                                  <m:endChr m:val="]"/>
                                  <m:ctrlPr>
                                    <a:rPr lang="en-US" altLang="en-US" i="1">
                                      <a:latin typeface="Cambria Math" panose="02040503050406030204" pitchFamily="18" charset="0"/>
                                    </a:rPr>
                                  </m:ctrlPr>
                                </m:dPr>
                                <m:e>
                                  <m:r>
                                    <a:rPr lang="en-US" altLang="en-US" i="1">
                                      <a:latin typeface="Cambria Math" panose="02040503050406030204" pitchFamily="18" charset="0"/>
                                    </a:rPr>
                                    <m:t>𝑙</m:t>
                                  </m:r>
                                </m:e>
                              </m:d>
                            </m:e>
                            <m:sup>
                              <m:r>
                                <a:rPr lang="en-US" altLang="en-US" b="0" i="1" smtClean="0">
                                  <a:latin typeface="Cambria Math" panose="02040503050406030204" pitchFamily="18" charset="0"/>
                                </a:rPr>
                                <m:t>′</m:t>
                              </m:r>
                            </m:sup>
                          </m:sSup>
                        </m:sup>
                      </m:sSup>
                      <m:d>
                        <m:dPr>
                          <m:ctrlPr>
                            <a:rPr lang="en-US" altLang="en-US" b="0" i="1" smtClean="0">
                              <a:latin typeface="Cambria Math" panose="02040503050406030204" pitchFamily="18" charset="0"/>
                            </a:rPr>
                          </m:ctrlPr>
                        </m:dPr>
                        <m:e>
                          <m:sSup>
                            <m:sSupPr>
                              <m:ctrlPr>
                                <a:rPr lang="en-US" altLang="en-US" i="1">
                                  <a:latin typeface="Cambria Math" panose="02040503050406030204" pitchFamily="18" charset="0"/>
                                </a:rPr>
                              </m:ctrlPr>
                            </m:sSupPr>
                            <m:e>
                              <m:r>
                                <a:rPr lang="en-US" altLang="en-US" b="0" i="1" smtClean="0">
                                  <a:latin typeface="Cambria Math" panose="02040503050406030204" pitchFamily="18" charset="0"/>
                                </a:rPr>
                                <m:t>𝑍</m:t>
                              </m:r>
                            </m:e>
                            <m:sup>
                              <m:d>
                                <m:dPr>
                                  <m:begChr m:val="["/>
                                  <m:endChr m:val="]"/>
                                  <m:ctrlPr>
                                    <a:rPr lang="en-US" altLang="en-US" i="1">
                                      <a:latin typeface="Cambria Math" panose="02040503050406030204" pitchFamily="18" charset="0"/>
                                    </a:rPr>
                                  </m:ctrlPr>
                                </m:dPr>
                                <m:e>
                                  <m:r>
                                    <a:rPr lang="en-US" altLang="en-US" i="1">
                                      <a:latin typeface="Cambria Math" panose="02040503050406030204" pitchFamily="18" charset="0"/>
                                    </a:rPr>
                                    <m:t>𝑙</m:t>
                                  </m:r>
                                </m:e>
                              </m:d>
                            </m:sup>
                          </m:sSup>
                        </m:e>
                      </m:d>
                    </m:oMath>
                  </m:oMathPara>
                </a14:m>
                <a:endParaRPr lang="en-US" altLang="en-US" b="0" dirty="0"/>
              </a:p>
              <a:p>
                <a:pPr algn="just"/>
                <a14:m>
                  <m:oMathPara xmlns:m="http://schemas.openxmlformats.org/officeDocument/2006/math">
                    <m:oMathParaPr>
                      <m:jc m:val="centerGroup"/>
                    </m:oMathParaPr>
                    <m:oMath xmlns:m="http://schemas.openxmlformats.org/officeDocument/2006/math">
                      <m:sSup>
                        <m:sSupPr>
                          <m:ctrlPr>
                            <a:rPr lang="en-US" altLang="en-US" i="1" smtClean="0">
                              <a:latin typeface="Cambria Math" panose="02040503050406030204" pitchFamily="18" charset="0"/>
                            </a:rPr>
                          </m:ctrlPr>
                        </m:sSupPr>
                        <m:e>
                          <m:r>
                            <a:rPr lang="en-US" altLang="en-US" b="0" i="1" smtClean="0">
                              <a:latin typeface="Cambria Math" panose="02040503050406030204" pitchFamily="18" charset="0"/>
                            </a:rPr>
                            <m:t>𝑑𝑊</m:t>
                          </m:r>
                        </m:e>
                        <m:sup>
                          <m:r>
                            <a:rPr lang="en-US" altLang="en-US" i="1">
                              <a:latin typeface="Cambria Math" panose="02040503050406030204" pitchFamily="18" charset="0"/>
                            </a:rPr>
                            <m:t>[</m:t>
                          </m:r>
                          <m:r>
                            <a:rPr lang="en-US" altLang="en-US" i="1">
                              <a:latin typeface="Cambria Math" panose="02040503050406030204" pitchFamily="18" charset="0"/>
                            </a:rPr>
                            <m:t>𝑙</m:t>
                          </m:r>
                          <m:r>
                            <a:rPr lang="en-US" altLang="en-US" i="1">
                              <a:latin typeface="Cambria Math" panose="02040503050406030204" pitchFamily="18" charset="0"/>
                            </a:rPr>
                            <m:t>]</m:t>
                          </m:r>
                        </m:sup>
                      </m:sSup>
                      <m:r>
                        <a:rPr lang="en-US" altLang="en-US" i="1">
                          <a:latin typeface="Cambria Math" panose="02040503050406030204" pitchFamily="18" charset="0"/>
                        </a:rPr>
                        <m:t>=</m:t>
                      </m:r>
                      <m:f>
                        <m:fPr>
                          <m:ctrlPr>
                            <a:rPr lang="en-US" altLang="en-US" i="1" smtClean="0">
                              <a:latin typeface="Cambria Math" panose="02040503050406030204" pitchFamily="18" charset="0"/>
                            </a:rPr>
                          </m:ctrlPr>
                        </m:fPr>
                        <m:num>
                          <m:r>
                            <a:rPr lang="en-US" altLang="en-US" b="0" i="1" smtClean="0">
                              <a:latin typeface="Cambria Math" panose="02040503050406030204" pitchFamily="18" charset="0"/>
                            </a:rPr>
                            <m:t>1</m:t>
                          </m:r>
                        </m:num>
                        <m:den>
                          <m:r>
                            <a:rPr lang="en-US" altLang="en-US" b="0" i="1" smtClean="0">
                              <a:latin typeface="Cambria Math" panose="02040503050406030204" pitchFamily="18" charset="0"/>
                            </a:rPr>
                            <m:t>𝑚</m:t>
                          </m:r>
                        </m:den>
                      </m:f>
                      <m:sSup>
                        <m:sSupPr>
                          <m:ctrlPr>
                            <a:rPr lang="en-US" altLang="en-US" i="1">
                              <a:latin typeface="Cambria Math" panose="02040503050406030204" pitchFamily="18" charset="0"/>
                            </a:rPr>
                          </m:ctrlPr>
                        </m:sSupPr>
                        <m:e>
                          <m:r>
                            <a:rPr lang="en-US" altLang="en-US" b="0" i="1" smtClean="0">
                              <a:latin typeface="Cambria Math" panose="02040503050406030204" pitchFamily="18" charset="0"/>
                            </a:rPr>
                            <m:t>𝑑𝑍</m:t>
                          </m:r>
                        </m:e>
                        <m:sup>
                          <m:r>
                            <a:rPr lang="en-US" altLang="en-US" i="1">
                              <a:latin typeface="Cambria Math" panose="02040503050406030204" pitchFamily="18" charset="0"/>
                            </a:rPr>
                            <m:t>[</m:t>
                          </m:r>
                          <m:r>
                            <a:rPr lang="en-US" altLang="en-US" i="1">
                              <a:latin typeface="Cambria Math" panose="02040503050406030204" pitchFamily="18" charset="0"/>
                            </a:rPr>
                            <m:t>𝑙</m:t>
                          </m:r>
                          <m:r>
                            <a:rPr lang="en-US" altLang="en-US" i="1">
                              <a:latin typeface="Cambria Math" panose="02040503050406030204" pitchFamily="18" charset="0"/>
                            </a:rPr>
                            <m:t>]</m:t>
                          </m:r>
                        </m:sup>
                      </m:sSup>
                      <m:sSup>
                        <m:sSupPr>
                          <m:ctrlPr>
                            <a:rPr lang="en-US" altLang="en-US" i="1">
                              <a:latin typeface="Cambria Math" panose="02040503050406030204" pitchFamily="18" charset="0"/>
                            </a:rPr>
                          </m:ctrlPr>
                        </m:sSupPr>
                        <m:e>
                          <m:r>
                            <a:rPr lang="en-US" altLang="en-US" b="0" i="1" smtClean="0">
                              <a:latin typeface="Cambria Math" panose="02040503050406030204" pitchFamily="18" charset="0"/>
                            </a:rPr>
                            <m:t>𝐴</m:t>
                          </m:r>
                        </m:e>
                        <m:sup>
                          <m:d>
                            <m:dPr>
                              <m:begChr m:val="["/>
                              <m:endChr m:val="]"/>
                              <m:ctrlPr>
                                <a:rPr lang="en-US" altLang="en-US" i="1">
                                  <a:latin typeface="Cambria Math" panose="02040503050406030204" pitchFamily="18" charset="0"/>
                                </a:rPr>
                              </m:ctrlPr>
                            </m:dPr>
                            <m:e>
                              <m:r>
                                <a:rPr lang="en-US" altLang="en-US" b="0" i="1" smtClean="0">
                                  <a:latin typeface="Cambria Math" panose="02040503050406030204" pitchFamily="18" charset="0"/>
                                </a:rPr>
                                <m:t>𝑙</m:t>
                              </m:r>
                              <m:r>
                                <a:rPr lang="en-US" altLang="en-US" b="0" i="1" smtClean="0">
                                  <a:latin typeface="Cambria Math" panose="02040503050406030204" pitchFamily="18" charset="0"/>
                                </a:rPr>
                                <m:t>−1</m:t>
                              </m:r>
                            </m:e>
                          </m:d>
                          <m:r>
                            <a:rPr lang="en-US" altLang="en-US" b="0" i="1" smtClean="0">
                              <a:latin typeface="Cambria Math" panose="02040503050406030204" pitchFamily="18" charset="0"/>
                            </a:rPr>
                            <m:t>𝑇</m:t>
                          </m:r>
                        </m:sup>
                      </m:sSup>
                    </m:oMath>
                  </m:oMathPara>
                </a14:m>
                <a:endParaRPr lang="en-US" altLang="en-US" dirty="0"/>
              </a:p>
              <a:p>
                <a:pPr algn="just"/>
                <a14:m>
                  <m:oMathPara xmlns:m="http://schemas.openxmlformats.org/officeDocument/2006/math">
                    <m:oMathParaPr>
                      <m:jc m:val="centerGroup"/>
                    </m:oMathParaPr>
                    <m:oMath xmlns:m="http://schemas.openxmlformats.org/officeDocument/2006/math">
                      <m:sSup>
                        <m:sSupPr>
                          <m:ctrlPr>
                            <a:rPr lang="en-US" altLang="en-US" i="1" smtClean="0">
                              <a:latin typeface="Cambria Math" panose="02040503050406030204" pitchFamily="18" charset="0"/>
                            </a:rPr>
                          </m:ctrlPr>
                        </m:sSupPr>
                        <m:e>
                          <m:r>
                            <a:rPr lang="en-US" altLang="en-US" b="0" i="1" smtClean="0">
                              <a:latin typeface="Cambria Math" panose="02040503050406030204" pitchFamily="18" charset="0"/>
                            </a:rPr>
                            <m:t>𝑑𝑏</m:t>
                          </m:r>
                        </m:e>
                        <m:sup>
                          <m:r>
                            <a:rPr lang="en-US" altLang="en-US" i="1">
                              <a:latin typeface="Cambria Math" panose="02040503050406030204" pitchFamily="18" charset="0"/>
                            </a:rPr>
                            <m:t>[</m:t>
                          </m:r>
                          <m:r>
                            <a:rPr lang="en-US" altLang="en-US" i="1">
                              <a:latin typeface="Cambria Math" panose="02040503050406030204" pitchFamily="18" charset="0"/>
                            </a:rPr>
                            <m:t>𝑙</m:t>
                          </m:r>
                          <m:r>
                            <a:rPr lang="en-US" altLang="en-US" i="1">
                              <a:latin typeface="Cambria Math" panose="02040503050406030204" pitchFamily="18" charset="0"/>
                            </a:rPr>
                            <m:t>]</m:t>
                          </m:r>
                        </m:sup>
                      </m:sSup>
                      <m:r>
                        <a:rPr lang="en-US" altLang="en-US" i="1">
                          <a:latin typeface="Cambria Math" panose="02040503050406030204" pitchFamily="18" charset="0"/>
                        </a:rPr>
                        <m:t>=</m:t>
                      </m:r>
                      <m:f>
                        <m:fPr>
                          <m:ctrlPr>
                            <a:rPr lang="en-US" altLang="en-US" i="1" smtClean="0">
                              <a:latin typeface="Cambria Math" panose="02040503050406030204" pitchFamily="18" charset="0"/>
                            </a:rPr>
                          </m:ctrlPr>
                        </m:fPr>
                        <m:num>
                          <m:r>
                            <a:rPr lang="en-US" altLang="en-US" b="0" i="1" smtClean="0">
                              <a:latin typeface="Cambria Math" panose="02040503050406030204" pitchFamily="18" charset="0"/>
                            </a:rPr>
                            <m:t>1</m:t>
                          </m:r>
                        </m:num>
                        <m:den>
                          <m:r>
                            <a:rPr lang="en-US" altLang="en-US" b="0" i="1" smtClean="0">
                              <a:latin typeface="Cambria Math" panose="02040503050406030204" pitchFamily="18" charset="0"/>
                            </a:rPr>
                            <m:t>𝑚</m:t>
                          </m:r>
                        </m:den>
                      </m:f>
                      <m:sSup>
                        <m:sSupPr>
                          <m:ctrlPr>
                            <a:rPr lang="en-US" altLang="en-US" i="1">
                              <a:latin typeface="Cambria Math" panose="02040503050406030204" pitchFamily="18" charset="0"/>
                            </a:rPr>
                          </m:ctrlPr>
                        </m:sSupPr>
                        <m:e>
                          <m:r>
                            <a:rPr lang="en-US" altLang="en-US" b="0" i="1" smtClean="0">
                              <a:latin typeface="Cambria Math" panose="02040503050406030204" pitchFamily="18" charset="0"/>
                            </a:rPr>
                            <m:t>𝑛𝑝</m:t>
                          </m:r>
                          <m:r>
                            <a:rPr lang="en-US" altLang="en-US" b="0" i="1" smtClean="0">
                              <a:latin typeface="Cambria Math" panose="02040503050406030204" pitchFamily="18" charset="0"/>
                            </a:rPr>
                            <m:t>.</m:t>
                          </m:r>
                          <m:r>
                            <a:rPr lang="en-US" altLang="en-US" b="0" i="1" smtClean="0">
                              <a:latin typeface="Cambria Math" panose="02040503050406030204" pitchFamily="18" charset="0"/>
                            </a:rPr>
                            <m:t>𝑠𝑢𝑚</m:t>
                          </m:r>
                          <m:r>
                            <a:rPr lang="en-US" altLang="en-US" b="0" i="1" smtClean="0">
                              <a:latin typeface="Cambria Math" panose="02040503050406030204" pitchFamily="18" charset="0"/>
                            </a:rPr>
                            <m:t>(</m:t>
                          </m:r>
                          <m:r>
                            <a:rPr lang="en-US" altLang="en-US" b="0" i="1" smtClean="0">
                              <a:latin typeface="Cambria Math" panose="02040503050406030204" pitchFamily="18" charset="0"/>
                            </a:rPr>
                            <m:t>𝑑𝑍</m:t>
                          </m:r>
                        </m:e>
                        <m:sup>
                          <m:r>
                            <a:rPr lang="en-US" altLang="en-US" i="1">
                              <a:latin typeface="Cambria Math" panose="02040503050406030204" pitchFamily="18" charset="0"/>
                            </a:rPr>
                            <m:t>[</m:t>
                          </m:r>
                          <m:r>
                            <a:rPr lang="en-US" altLang="en-US" i="1">
                              <a:latin typeface="Cambria Math" panose="02040503050406030204" pitchFamily="18" charset="0"/>
                            </a:rPr>
                            <m:t>𝑙</m:t>
                          </m:r>
                          <m:r>
                            <a:rPr lang="en-US" altLang="en-US" i="1">
                              <a:latin typeface="Cambria Math" panose="02040503050406030204" pitchFamily="18" charset="0"/>
                            </a:rPr>
                            <m:t>]</m:t>
                          </m:r>
                        </m:sup>
                      </m:sSup>
                      <m:r>
                        <a:rPr lang="en-US" altLang="en-US" b="0" i="1" smtClean="0">
                          <a:latin typeface="Cambria Math" panose="02040503050406030204" pitchFamily="18" charset="0"/>
                        </a:rPr>
                        <m:t>, </m:t>
                      </m:r>
                      <m:r>
                        <a:rPr lang="en-US" altLang="en-US" b="0" i="1" smtClean="0">
                          <a:latin typeface="Cambria Math" panose="02040503050406030204" pitchFamily="18" charset="0"/>
                        </a:rPr>
                        <m:t>𝑎𝑥𝑖𝑠</m:t>
                      </m:r>
                      <m:r>
                        <a:rPr lang="en-US" altLang="en-US" b="0" i="1" smtClean="0">
                          <a:latin typeface="Cambria Math" panose="02040503050406030204" pitchFamily="18" charset="0"/>
                        </a:rPr>
                        <m:t>=1, </m:t>
                      </m:r>
                      <m:r>
                        <a:rPr lang="en-US" altLang="en-US" b="0" i="1" smtClean="0">
                          <a:latin typeface="Cambria Math" panose="02040503050406030204" pitchFamily="18" charset="0"/>
                        </a:rPr>
                        <m:t>𝑘𝑒𝑒𝑝𝑑𝑖𝑚</m:t>
                      </m:r>
                      <m:r>
                        <a:rPr lang="en-US" altLang="en-US" b="0" i="1" smtClean="0">
                          <a:latin typeface="Cambria Math" panose="02040503050406030204" pitchFamily="18" charset="0"/>
                        </a:rPr>
                        <m:t>=</m:t>
                      </m:r>
                      <m:r>
                        <a:rPr lang="en-US" altLang="en-US" b="0" i="1" smtClean="0">
                          <a:latin typeface="Cambria Math" panose="02040503050406030204" pitchFamily="18" charset="0"/>
                        </a:rPr>
                        <m:t>𝑇𝑟𝑢𝑒</m:t>
                      </m:r>
                      <m:r>
                        <a:rPr lang="en-US" altLang="en-US" b="0" i="1" smtClean="0">
                          <a:latin typeface="Cambria Math" panose="02040503050406030204" pitchFamily="18" charset="0"/>
                        </a:rPr>
                        <m:t>)</m:t>
                      </m:r>
                    </m:oMath>
                  </m:oMathPara>
                </a14:m>
                <a:endParaRPr lang="en-US" altLang="en-US" dirty="0"/>
              </a:p>
              <a:p>
                <a:pPr algn="just"/>
                <a14:m>
                  <m:oMathPara xmlns:m="http://schemas.openxmlformats.org/officeDocument/2006/math">
                    <m:oMathParaPr>
                      <m:jc m:val="centerGroup"/>
                    </m:oMathParaPr>
                    <m:oMath xmlns:m="http://schemas.openxmlformats.org/officeDocument/2006/math">
                      <m:sSup>
                        <m:sSupPr>
                          <m:ctrlPr>
                            <a:rPr lang="en-US" altLang="en-US" i="1" smtClean="0">
                              <a:latin typeface="Cambria Math" panose="02040503050406030204" pitchFamily="18" charset="0"/>
                            </a:rPr>
                          </m:ctrlPr>
                        </m:sSupPr>
                        <m:e>
                          <m:r>
                            <a:rPr lang="en-US" altLang="en-US" b="0" i="1" smtClean="0">
                              <a:latin typeface="Cambria Math" panose="02040503050406030204" pitchFamily="18" charset="0"/>
                            </a:rPr>
                            <m:t>𝑑𝐴</m:t>
                          </m:r>
                        </m:e>
                        <m:sup>
                          <m:r>
                            <a:rPr lang="en-US" altLang="en-US" i="1">
                              <a:latin typeface="Cambria Math" panose="02040503050406030204" pitchFamily="18" charset="0"/>
                            </a:rPr>
                            <m:t>[</m:t>
                          </m:r>
                          <m:r>
                            <a:rPr lang="en-US" altLang="en-US" i="1">
                              <a:latin typeface="Cambria Math" panose="02040503050406030204" pitchFamily="18" charset="0"/>
                            </a:rPr>
                            <m:t>𝑙</m:t>
                          </m:r>
                          <m:r>
                            <a:rPr lang="en-US" altLang="en-US" b="0" i="1" smtClean="0">
                              <a:latin typeface="Cambria Math" panose="02040503050406030204" pitchFamily="18" charset="0"/>
                            </a:rPr>
                            <m:t>−1</m:t>
                          </m:r>
                          <m:r>
                            <a:rPr lang="en-US" altLang="en-US" i="1">
                              <a:latin typeface="Cambria Math" panose="02040503050406030204" pitchFamily="18" charset="0"/>
                            </a:rPr>
                            <m:t>]</m:t>
                          </m:r>
                        </m:sup>
                      </m:sSup>
                      <m:r>
                        <a:rPr lang="en-US" altLang="en-US" i="1">
                          <a:latin typeface="Cambria Math" panose="02040503050406030204" pitchFamily="18" charset="0"/>
                        </a:rPr>
                        <m:t>=</m:t>
                      </m:r>
                      <m:sSup>
                        <m:sSupPr>
                          <m:ctrlPr>
                            <a:rPr lang="en-US" altLang="en-US" i="1">
                              <a:latin typeface="Cambria Math" panose="02040503050406030204" pitchFamily="18" charset="0"/>
                            </a:rPr>
                          </m:ctrlPr>
                        </m:sSupPr>
                        <m:e>
                          <m:r>
                            <a:rPr lang="en-US" altLang="en-US" b="0" i="1" smtClean="0">
                              <a:latin typeface="Cambria Math" panose="02040503050406030204" pitchFamily="18" charset="0"/>
                            </a:rPr>
                            <m:t>𝑊</m:t>
                          </m:r>
                        </m:e>
                        <m:sup>
                          <m:d>
                            <m:dPr>
                              <m:begChr m:val="["/>
                              <m:endChr m:val="]"/>
                              <m:ctrlPr>
                                <a:rPr lang="en-US" altLang="en-US" i="1">
                                  <a:latin typeface="Cambria Math" panose="02040503050406030204" pitchFamily="18" charset="0"/>
                                </a:rPr>
                              </m:ctrlPr>
                            </m:dPr>
                            <m:e>
                              <m:r>
                                <a:rPr lang="en-US" altLang="en-US" i="1">
                                  <a:latin typeface="Cambria Math" panose="02040503050406030204" pitchFamily="18" charset="0"/>
                                </a:rPr>
                                <m:t>𝑙</m:t>
                              </m:r>
                            </m:e>
                          </m:d>
                          <m:r>
                            <a:rPr lang="en-US" altLang="en-US" b="0" i="1" smtClean="0">
                              <a:latin typeface="Cambria Math" panose="02040503050406030204" pitchFamily="18" charset="0"/>
                            </a:rPr>
                            <m:t>𝑇</m:t>
                          </m:r>
                        </m:sup>
                      </m:sSup>
                      <m:sSup>
                        <m:sSupPr>
                          <m:ctrlPr>
                            <a:rPr lang="en-US" altLang="en-US" i="1">
                              <a:latin typeface="Cambria Math" panose="02040503050406030204" pitchFamily="18" charset="0"/>
                            </a:rPr>
                          </m:ctrlPr>
                        </m:sSupPr>
                        <m:e>
                          <m:r>
                            <a:rPr lang="en-US" altLang="en-US" b="0" i="1" smtClean="0">
                              <a:latin typeface="Cambria Math" panose="02040503050406030204" pitchFamily="18" charset="0"/>
                            </a:rPr>
                            <m:t>𝑑𝑧</m:t>
                          </m:r>
                        </m:e>
                        <m:sup>
                          <m:d>
                            <m:dPr>
                              <m:begChr m:val="["/>
                              <m:endChr m:val="]"/>
                              <m:ctrlPr>
                                <a:rPr lang="en-US" altLang="en-US" i="1">
                                  <a:latin typeface="Cambria Math" panose="02040503050406030204" pitchFamily="18" charset="0"/>
                                </a:rPr>
                              </m:ctrlPr>
                            </m:dPr>
                            <m:e>
                              <m:r>
                                <a:rPr lang="en-US" altLang="en-US" b="0" i="1" smtClean="0">
                                  <a:latin typeface="Cambria Math" panose="02040503050406030204" pitchFamily="18" charset="0"/>
                                </a:rPr>
                                <m:t>𝑙</m:t>
                              </m:r>
                            </m:e>
                          </m:d>
                        </m:sup>
                      </m:sSup>
                    </m:oMath>
                  </m:oMathPara>
                </a14:m>
                <a:endParaRPr lang="en-US" altLang="en-US" dirty="0"/>
              </a:p>
              <a:p>
                <a:pPr marL="971550" lvl="1" indent="-457200" algn="just">
                  <a:buFontTx/>
                  <a:buChar char="-"/>
                </a:pPr>
                <a:endParaRPr lang="en-US" altLang="en-US" b="0" dirty="0"/>
              </a:p>
              <a:p>
                <a:pPr marL="971550" lvl="1" indent="-457200" algn="just">
                  <a:buFontTx/>
                  <a:buChar char="-"/>
                </a:pPr>
                <a:endParaRPr lang="en-US" altLang="en-US" dirty="0"/>
              </a:p>
              <a:p>
                <a:pPr marL="971550" lvl="1" indent="-457200" algn="just">
                  <a:buFontTx/>
                  <a:buChar char="-"/>
                </a:pPr>
                <a:endParaRPr lang="en-US" altLang="en-US" b="0" dirty="0"/>
              </a:p>
              <a:p>
                <a:pPr marL="971550" lvl="1" indent="-457200" algn="just">
                  <a:buFontTx/>
                  <a:buChar char="-"/>
                </a:pPr>
                <a:endParaRPr lang="en-US" altLang="en-US" dirty="0"/>
              </a:p>
              <a:p>
                <a:pPr lvl="1" indent="0" algn="just">
                  <a:buNone/>
                </a:pPr>
                <a:endParaRPr lang="en-US" altLang="en-US" dirty="0"/>
              </a:p>
              <a:p>
                <a:pPr lvl="1" indent="0" algn="just">
                  <a:buNone/>
                </a:pPr>
                <a:endParaRPr lang="en-US" altLang="en-US" b="0" dirty="0"/>
              </a:p>
              <a:p>
                <a:pPr marL="971550" lvl="1" indent="-457200" algn="just">
                  <a:buFontTx/>
                  <a:buChar char="-"/>
                </a:pPr>
                <a:endParaRPr lang="en-US" altLang="en-US" b="0" dirty="0"/>
              </a:p>
              <a:p>
                <a:pPr marL="971550" lvl="1" indent="-457200" algn="just">
                  <a:buFontTx/>
                  <a:buChar char="-"/>
                </a:pPr>
                <a:endParaRPr lang="en-US" altLang="en-US" b="0" dirty="0"/>
              </a:p>
              <a:p>
                <a:pPr marL="971550" lvl="1" indent="-457200" algn="just">
                  <a:buFontTx/>
                  <a:buChar char="-"/>
                </a:pPr>
                <a:endParaRPr lang="en-US" altLang="en-US" b="0" dirty="0"/>
              </a:p>
              <a:p>
                <a:pPr marL="971550" lvl="1" indent="-457200" algn="just">
                  <a:buFontTx/>
                  <a:buChar char="-"/>
                </a:pPr>
                <a:endParaRPr lang="en-US" altLang="en-US" dirty="0"/>
              </a:p>
            </p:txBody>
          </p:sp>
        </mc:Choice>
        <mc:Fallback xmlns="">
          <p:sp>
            <p:nvSpPr>
              <p:cNvPr id="2" name="Text Placeholder 1">
                <a:extLst>
                  <a:ext uri="{FF2B5EF4-FFF2-40B4-BE49-F238E27FC236}">
                    <a16:creationId xmlns:a16="http://schemas.microsoft.com/office/drawing/2014/main" id="{7F5022AA-2F4E-4850-AB4A-44CC2420E32A}"/>
                  </a:ext>
                </a:extLst>
              </p:cNvPr>
              <p:cNvSpPr>
                <a:spLocks noGrp="1" noRot="1" noChangeAspect="1" noMove="1" noResize="1" noEditPoints="1" noAdjustHandles="1" noChangeArrowheads="1" noChangeShapeType="1" noTextEdit="1"/>
              </p:cNvSpPr>
              <p:nvPr>
                <p:ph type="body" sz="quarter" idx="14"/>
              </p:nvPr>
            </p:nvSpPr>
            <p:spPr>
              <a:blipFill>
                <a:blip r:embed="rId2"/>
                <a:stretch>
                  <a:fillRect l="-2159" t="-24675" b="-81688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78256DB-826B-4522-B61E-598A92A624D7}"/>
              </a:ext>
            </a:extLst>
          </p:cNvPr>
          <p:cNvSpPr>
            <a:spLocks noGrp="1"/>
          </p:cNvSpPr>
          <p:nvPr>
            <p:ph type="title"/>
          </p:nvPr>
        </p:nvSpPr>
        <p:spPr/>
        <p:txBody>
          <a:bodyPr/>
          <a:lstStyle/>
          <a:p>
            <a:r>
              <a:rPr lang="en-US" altLang="en-US" dirty="0"/>
              <a:t>Deep Neural Network</a:t>
            </a:r>
            <a:endParaRPr lang="en-US" dirty="0"/>
          </a:p>
        </p:txBody>
      </p:sp>
    </p:spTree>
    <p:extLst>
      <p:ext uri="{BB962C8B-B14F-4D97-AF65-F5344CB8AC3E}">
        <p14:creationId xmlns:p14="http://schemas.microsoft.com/office/powerpoint/2010/main" val="3641746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テキスト プレースホルダー 18"/>
          <p:cNvSpPr>
            <a:spLocks noGrp="1"/>
          </p:cNvSpPr>
          <p:nvPr>
            <p:ph type="body" sz="quarter" idx="12"/>
          </p:nvPr>
        </p:nvSpPr>
        <p:spPr/>
        <p:txBody>
          <a:bodyPr/>
          <a:lstStyle/>
          <a:p>
            <a:r>
              <a:rPr lang="en-US" altLang="en-US" dirty="0"/>
              <a:t>Practical Aspects of Deep Learning</a:t>
            </a:r>
          </a:p>
        </p:txBody>
      </p:sp>
      <p:sp>
        <p:nvSpPr>
          <p:cNvPr id="24" name="タイトル 23"/>
          <p:cNvSpPr>
            <a:spLocks noGrp="1"/>
          </p:cNvSpPr>
          <p:nvPr>
            <p:ph type="title"/>
          </p:nvPr>
        </p:nvSpPr>
        <p:spPr/>
        <p:txBody>
          <a:bodyPr/>
          <a:lstStyle/>
          <a:p>
            <a:r>
              <a:rPr lang="en-US" altLang="ja-JP" dirty="0"/>
              <a:t>Contents</a:t>
            </a:r>
            <a:endParaRPr lang="ja-JP" altLang="en-US" dirty="0"/>
          </a:p>
        </p:txBody>
      </p:sp>
      <p:sp>
        <p:nvSpPr>
          <p:cNvPr id="18" name="テキスト プレースホルダー 17"/>
          <p:cNvSpPr>
            <a:spLocks noGrp="1"/>
          </p:cNvSpPr>
          <p:nvPr>
            <p:ph type="body" sz="quarter" idx="11"/>
          </p:nvPr>
        </p:nvSpPr>
        <p:spPr/>
        <p:txBody>
          <a:bodyPr/>
          <a:lstStyle/>
          <a:p>
            <a:r>
              <a:rPr lang="en-US" altLang="ja-JP" dirty="0"/>
              <a:t>01</a:t>
            </a:r>
            <a:endParaRPr lang="ja-JP" altLang="en-US" dirty="0"/>
          </a:p>
        </p:txBody>
      </p:sp>
      <p:sp>
        <p:nvSpPr>
          <p:cNvPr id="20" name="テキスト プレースホルダー 19"/>
          <p:cNvSpPr>
            <a:spLocks noGrp="1"/>
          </p:cNvSpPr>
          <p:nvPr>
            <p:ph type="body" sz="quarter" idx="13"/>
          </p:nvPr>
        </p:nvSpPr>
        <p:spPr/>
        <p:txBody>
          <a:bodyPr/>
          <a:lstStyle/>
          <a:p>
            <a:pPr algn="l"/>
            <a:r>
              <a:rPr lang="en-US" altLang="en-US" dirty="0"/>
              <a:t>Optimization Algorithms</a:t>
            </a:r>
          </a:p>
        </p:txBody>
      </p:sp>
      <p:sp>
        <p:nvSpPr>
          <p:cNvPr id="21" name="テキスト プレースホルダー 20"/>
          <p:cNvSpPr>
            <a:spLocks noGrp="1"/>
          </p:cNvSpPr>
          <p:nvPr>
            <p:ph type="body" sz="quarter" idx="14"/>
          </p:nvPr>
        </p:nvSpPr>
        <p:spPr/>
        <p:txBody>
          <a:bodyPr/>
          <a:lstStyle/>
          <a:p>
            <a:r>
              <a:rPr lang="en-US" altLang="ja-JP" dirty="0"/>
              <a:t>02</a:t>
            </a:r>
            <a:endParaRPr lang="ja-JP" altLang="en-US" dirty="0"/>
          </a:p>
        </p:txBody>
      </p:sp>
      <p:sp>
        <p:nvSpPr>
          <p:cNvPr id="22" name="テキスト プレースホルダー 21"/>
          <p:cNvSpPr>
            <a:spLocks noGrp="1"/>
          </p:cNvSpPr>
          <p:nvPr>
            <p:ph type="body" sz="quarter" idx="15"/>
          </p:nvPr>
        </p:nvSpPr>
        <p:spPr>
          <a:xfrm>
            <a:off x="1320800" y="3390189"/>
            <a:ext cx="8605864" cy="973084"/>
          </a:xfrm>
        </p:spPr>
        <p:txBody>
          <a:bodyPr/>
          <a:lstStyle/>
          <a:p>
            <a:pPr algn="l"/>
            <a:r>
              <a:rPr lang="en-US" altLang="en-US" dirty="0"/>
              <a:t>Hyperparameter Tuning, Batch Normalization</a:t>
            </a:r>
            <a:br>
              <a:rPr lang="en-US" altLang="en-US" dirty="0"/>
            </a:br>
            <a:r>
              <a:rPr lang="en-US" altLang="en-US" dirty="0"/>
              <a:t>and Programming Frameworks</a:t>
            </a:r>
          </a:p>
        </p:txBody>
      </p:sp>
      <p:sp>
        <p:nvSpPr>
          <p:cNvPr id="23" name="テキスト プレースホルダー 22"/>
          <p:cNvSpPr>
            <a:spLocks noGrp="1"/>
          </p:cNvSpPr>
          <p:nvPr>
            <p:ph type="body" sz="quarter" idx="16"/>
          </p:nvPr>
        </p:nvSpPr>
        <p:spPr/>
        <p:txBody>
          <a:bodyPr/>
          <a:lstStyle/>
          <a:p>
            <a:r>
              <a:rPr lang="en-US" altLang="ja-JP" dirty="0"/>
              <a:t>03</a:t>
            </a:r>
            <a:endParaRPr lang="ja-JP" altLang="en-US" dirty="0"/>
          </a:p>
        </p:txBody>
      </p:sp>
      <p:sp>
        <p:nvSpPr>
          <p:cNvPr id="9" name="Text Placeholder 8">
            <a:extLst>
              <a:ext uri="{FF2B5EF4-FFF2-40B4-BE49-F238E27FC236}">
                <a16:creationId xmlns:a16="http://schemas.microsoft.com/office/drawing/2014/main" id="{03DCD443-236C-45CC-B0EC-8A4C090999B8}"/>
              </a:ext>
            </a:extLst>
          </p:cNvPr>
          <p:cNvSpPr>
            <a:spLocks noGrp="1"/>
          </p:cNvSpPr>
          <p:nvPr>
            <p:ph type="body" sz="quarter" idx="17"/>
          </p:nvPr>
        </p:nvSpPr>
        <p:spPr/>
        <p:txBody>
          <a:bodyPr/>
          <a:lstStyle/>
          <a:p>
            <a:pPr algn="l"/>
            <a:r>
              <a:rPr lang="en-US" altLang="en-US" dirty="0"/>
              <a:t>Questions</a:t>
            </a:r>
          </a:p>
        </p:txBody>
      </p:sp>
      <p:sp>
        <p:nvSpPr>
          <p:cNvPr id="10" name="Text Placeholder 9">
            <a:extLst>
              <a:ext uri="{FF2B5EF4-FFF2-40B4-BE49-F238E27FC236}">
                <a16:creationId xmlns:a16="http://schemas.microsoft.com/office/drawing/2014/main" id="{F7C6CD25-1085-4104-BD4F-4230A58BA8DB}"/>
              </a:ext>
            </a:extLst>
          </p:cNvPr>
          <p:cNvSpPr>
            <a:spLocks noGrp="1"/>
          </p:cNvSpPr>
          <p:nvPr>
            <p:ph type="body" sz="quarter" idx="18"/>
          </p:nvPr>
        </p:nvSpPr>
        <p:spPr/>
        <p:txBody>
          <a:bodyPr/>
          <a:lstStyle/>
          <a:p>
            <a:r>
              <a:rPr lang="en-US" dirty="0"/>
              <a:t>04</a:t>
            </a:r>
          </a:p>
        </p:txBody>
      </p:sp>
    </p:spTree>
    <p:extLst>
      <p:ext uri="{BB962C8B-B14F-4D97-AF65-F5344CB8AC3E}">
        <p14:creationId xmlns:p14="http://schemas.microsoft.com/office/powerpoint/2010/main" val="1690902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en-US" altLang="ja-JP" dirty="0">
                <a:ea typeface="Toshiba Sans" panose="020B0503030403020204" pitchFamily="34" charset="0"/>
              </a:rPr>
              <a:t>Thank you</a:t>
            </a:r>
            <a:endParaRPr lang="ja-JP" altLang="en-US"/>
          </a:p>
        </p:txBody>
      </p:sp>
    </p:spTree>
    <p:extLst>
      <p:ext uri="{BB962C8B-B14F-4D97-AF65-F5344CB8AC3E}">
        <p14:creationId xmlns:p14="http://schemas.microsoft.com/office/powerpoint/2010/main" val="2324302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8F9F21-0D59-4B56-AECC-FF254F1D771B}"/>
              </a:ext>
            </a:extLst>
          </p:cNvPr>
          <p:cNvSpPr>
            <a:spLocks noGrp="1"/>
          </p:cNvSpPr>
          <p:nvPr>
            <p:ph type="body" sz="quarter" idx="10"/>
          </p:nvPr>
        </p:nvSpPr>
        <p:spPr/>
        <p:txBody>
          <a:bodyPr/>
          <a:lstStyle/>
          <a:p>
            <a:r>
              <a:rPr lang="en-US" dirty="0"/>
              <a:t>01</a:t>
            </a:r>
          </a:p>
        </p:txBody>
      </p:sp>
      <p:sp>
        <p:nvSpPr>
          <p:cNvPr id="4" name="Title 3">
            <a:extLst>
              <a:ext uri="{FF2B5EF4-FFF2-40B4-BE49-F238E27FC236}">
                <a16:creationId xmlns:a16="http://schemas.microsoft.com/office/drawing/2014/main" id="{D988D082-31B8-46E4-89E0-5AAF52B989E3}"/>
              </a:ext>
            </a:extLst>
          </p:cNvPr>
          <p:cNvSpPr>
            <a:spLocks noGrp="1"/>
          </p:cNvSpPr>
          <p:nvPr>
            <p:ph type="title"/>
          </p:nvPr>
        </p:nvSpPr>
        <p:spPr>
          <a:xfrm>
            <a:off x="491649" y="3051999"/>
            <a:ext cx="7462854" cy="884907"/>
          </a:xfrm>
        </p:spPr>
        <p:txBody>
          <a:bodyPr/>
          <a:lstStyle/>
          <a:p>
            <a:r>
              <a:rPr lang="en-US" altLang="en-US" dirty="0"/>
              <a:t>Practical Aspects of Deep Learning</a:t>
            </a:r>
          </a:p>
        </p:txBody>
      </p:sp>
    </p:spTree>
    <p:extLst>
      <p:ext uri="{BB962C8B-B14F-4D97-AF65-F5344CB8AC3E}">
        <p14:creationId xmlns:p14="http://schemas.microsoft.com/office/powerpoint/2010/main" val="1848707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8256DB-826B-4522-B61E-598A92A624D7}"/>
              </a:ext>
            </a:extLst>
          </p:cNvPr>
          <p:cNvSpPr>
            <a:spLocks noGrp="1"/>
          </p:cNvSpPr>
          <p:nvPr>
            <p:ph type="title"/>
          </p:nvPr>
        </p:nvSpPr>
        <p:spPr/>
        <p:txBody>
          <a:bodyPr/>
          <a:lstStyle/>
          <a:p>
            <a:r>
              <a:rPr lang="en-US" dirty="0"/>
              <a:t>Setting up Machine Learning Application (1)</a:t>
            </a:r>
          </a:p>
        </p:txBody>
      </p:sp>
      <p:sp>
        <p:nvSpPr>
          <p:cNvPr id="8" name="Rectangle 7">
            <a:extLst>
              <a:ext uri="{FF2B5EF4-FFF2-40B4-BE49-F238E27FC236}">
                <a16:creationId xmlns:a16="http://schemas.microsoft.com/office/drawing/2014/main" id="{7A1FBF67-A279-48BF-9093-0666BC76B425}"/>
              </a:ext>
            </a:extLst>
          </p:cNvPr>
          <p:cNvSpPr/>
          <p:nvPr/>
        </p:nvSpPr>
        <p:spPr>
          <a:xfrm>
            <a:off x="381000" y="1127345"/>
            <a:ext cx="7340600" cy="3477875"/>
          </a:xfrm>
          <a:prstGeom prst="rect">
            <a:avLst/>
          </a:prstGeom>
        </p:spPr>
        <p:txBody>
          <a:bodyPr wrap="square">
            <a:spAutoFit/>
          </a:bodyPr>
          <a:lstStyle/>
          <a:p>
            <a:pPr marL="285750" indent="-285750">
              <a:buFont typeface="Wingdings" panose="05000000000000000000" pitchFamily="2" charset="2"/>
              <a:buChar char="v"/>
            </a:pPr>
            <a:r>
              <a:rPr lang="en-US" sz="2000" dirty="0"/>
              <a:t>Applied Machine Learning (ML) is a highly iterative process. </a:t>
            </a:r>
          </a:p>
          <a:p>
            <a:pPr marL="285750" indent="-285750">
              <a:buFont typeface="Wingdings" panose="05000000000000000000" pitchFamily="2" charset="2"/>
              <a:buChar char="v"/>
            </a:pPr>
            <a:r>
              <a:rPr lang="en-US" sz="2000" dirty="0"/>
              <a:t>Splitting into train, dev &amp; test sets:</a:t>
            </a:r>
          </a:p>
          <a:p>
            <a:pPr marL="800014" lvl="1" indent="-342900">
              <a:buFont typeface="Wingdings" panose="05000000000000000000" pitchFamily="2" charset="2"/>
              <a:buChar char="§"/>
            </a:pPr>
            <a:r>
              <a:rPr lang="en-US" sz="2000" dirty="0"/>
              <a:t>Training sets: to build model.</a:t>
            </a:r>
          </a:p>
          <a:p>
            <a:pPr marL="800014" lvl="1" indent="-342900">
              <a:buFont typeface="Wingdings" panose="05000000000000000000" pitchFamily="2" charset="2"/>
              <a:buChar char="§"/>
            </a:pPr>
            <a:r>
              <a:rPr lang="en-US" sz="2000" dirty="0"/>
              <a:t>Dev sets (validation sets): to optimize hyperparameters</a:t>
            </a:r>
          </a:p>
          <a:p>
            <a:pPr marL="800014" lvl="1" indent="-342900">
              <a:buFont typeface="Wingdings" panose="05000000000000000000" pitchFamily="2" charset="2"/>
              <a:buChar char="§"/>
            </a:pPr>
            <a:r>
              <a:rPr lang="en-US" sz="2000" dirty="0"/>
              <a:t>Test sets: try &amp; evaluate.</a:t>
            </a:r>
          </a:p>
          <a:p>
            <a:pPr marL="342900" indent="-342900">
              <a:buFont typeface="Wingdings" panose="05000000000000000000" pitchFamily="2" charset="2"/>
              <a:buChar char="v"/>
            </a:pPr>
            <a:r>
              <a:rPr lang="en-US" sz="2000" dirty="0"/>
              <a:t>Notes:</a:t>
            </a:r>
          </a:p>
          <a:p>
            <a:pPr marL="800014" lvl="1" indent="-342900">
              <a:buFont typeface="Wingdings" panose="05000000000000000000" pitchFamily="2" charset="2"/>
              <a:buChar char="§"/>
            </a:pPr>
            <a:r>
              <a:rPr lang="en-US" sz="2000" dirty="0"/>
              <a:t>Dev &amp; test set from same distribution.		</a:t>
            </a:r>
            <a:br>
              <a:rPr lang="en-US" sz="2000" dirty="0"/>
            </a:br>
            <a:r>
              <a:rPr lang="en-US" sz="2000" dirty="0"/>
              <a:t>		</a:t>
            </a:r>
            <a:br>
              <a:rPr lang="en-US" sz="2000" dirty="0"/>
            </a:br>
            <a:r>
              <a:rPr lang="en-US" sz="2000" dirty="0"/>
              <a:t>	</a:t>
            </a:r>
          </a:p>
          <a:p>
            <a:pPr marL="342900" indent="-342900">
              <a:buFont typeface="Wingdings" panose="05000000000000000000" pitchFamily="2" charset="2"/>
              <a:buChar char="§"/>
            </a:pPr>
            <a:endParaRPr lang="en-US" sz="2000" dirty="0"/>
          </a:p>
          <a:p>
            <a:pPr marL="285750" indent="-285750">
              <a:buFont typeface="Wingdings" panose="05000000000000000000" pitchFamily="2" charset="2"/>
              <a:buChar char="v"/>
            </a:pPr>
            <a:endParaRPr lang="en-US" sz="2000" dirty="0"/>
          </a:p>
        </p:txBody>
      </p:sp>
      <p:pic>
        <p:nvPicPr>
          <p:cNvPr id="9" name="Picture 8" descr="Diagram&#10;&#10;Description automatically generated">
            <a:extLst>
              <a:ext uri="{FF2B5EF4-FFF2-40B4-BE49-F238E27FC236}">
                <a16:creationId xmlns:a16="http://schemas.microsoft.com/office/drawing/2014/main" id="{F193EEF0-E247-4B98-9A76-E889B918E36A}"/>
              </a:ext>
            </a:extLst>
          </p:cNvPr>
          <p:cNvPicPr>
            <a:picLocks noChangeAspect="1"/>
          </p:cNvPicPr>
          <p:nvPr/>
        </p:nvPicPr>
        <p:blipFill>
          <a:blip r:embed="rId3"/>
          <a:stretch>
            <a:fillRect/>
          </a:stretch>
        </p:blipFill>
        <p:spPr>
          <a:xfrm>
            <a:off x="7873139" y="999985"/>
            <a:ext cx="3937860" cy="2535859"/>
          </a:xfrm>
          <a:prstGeom prst="rect">
            <a:avLst/>
          </a:prstGeom>
        </p:spPr>
      </p:pic>
    </p:spTree>
    <p:extLst>
      <p:ext uri="{BB962C8B-B14F-4D97-AF65-F5344CB8AC3E}">
        <p14:creationId xmlns:p14="http://schemas.microsoft.com/office/powerpoint/2010/main" val="4187581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E0868E-BCFF-4470-AA32-2E6DA01A7745}"/>
              </a:ext>
            </a:extLst>
          </p:cNvPr>
          <p:cNvSpPr>
            <a:spLocks noGrp="1"/>
          </p:cNvSpPr>
          <p:nvPr>
            <p:ph type="title"/>
          </p:nvPr>
        </p:nvSpPr>
        <p:spPr/>
        <p:txBody>
          <a:bodyPr/>
          <a:lstStyle/>
          <a:p>
            <a:pPr algn="ctr"/>
            <a:r>
              <a:rPr lang="en-US" dirty="0"/>
              <a:t>How to Extract the new 150-test samples</a:t>
            </a:r>
          </a:p>
        </p:txBody>
      </p:sp>
      <p:sp>
        <p:nvSpPr>
          <p:cNvPr id="6" name="Rectangle 5">
            <a:extLst>
              <a:ext uri="{FF2B5EF4-FFF2-40B4-BE49-F238E27FC236}">
                <a16:creationId xmlns:a16="http://schemas.microsoft.com/office/drawing/2014/main" id="{66BEECEE-1972-4D29-B65D-7F935884CDE1}"/>
              </a:ext>
            </a:extLst>
          </p:cNvPr>
          <p:cNvSpPr/>
          <p:nvPr/>
        </p:nvSpPr>
        <p:spPr>
          <a:xfrm>
            <a:off x="381000" y="1127345"/>
            <a:ext cx="11429999" cy="2062103"/>
          </a:xfrm>
          <a:prstGeom prst="rect">
            <a:avLst/>
          </a:prstGeom>
        </p:spPr>
        <p:txBody>
          <a:bodyPr wrap="square">
            <a:spAutoFit/>
          </a:bodyPr>
          <a:lstStyle/>
          <a:p>
            <a:pPr marL="285750" indent="-285750">
              <a:buFont typeface="Wingdings" panose="05000000000000000000" pitchFamily="2" charset="2"/>
              <a:buChar char="v"/>
            </a:pPr>
            <a:r>
              <a:rPr lang="en-US" sz="1600" dirty="0"/>
              <a:t>From 150 samples test set, we find that only 137 samples were annotated.  We use them as the test set, to evaluate performance of the system whose word2vec models and parameters are optimized with the validation set. </a:t>
            </a:r>
          </a:p>
          <a:p>
            <a:pPr marL="285750" indent="-285750">
              <a:buFont typeface="Wingdings" panose="05000000000000000000" pitchFamily="2" charset="2"/>
              <a:buChar char="v"/>
            </a:pPr>
            <a:r>
              <a:rPr lang="en-US" sz="1600" dirty="0"/>
              <a:t>Two possible test sets can be defined as</a:t>
            </a:r>
          </a:p>
          <a:p>
            <a:pPr marL="800100" lvl="1" indent="-342900">
              <a:buFont typeface="+mj-lt"/>
              <a:buAutoNum type="arabicPeriod"/>
            </a:pPr>
            <a:r>
              <a:rPr lang="en-US" sz="1600" dirty="0"/>
              <a:t>The samples to which the recommended jobs are labeled with at least one “Yes”.  </a:t>
            </a:r>
          </a:p>
          <a:p>
            <a:pPr marL="800100" lvl="1" indent="-342900">
              <a:buFont typeface="+mj-lt"/>
              <a:buAutoNum type="arabicPeriod"/>
            </a:pPr>
            <a:r>
              <a:rPr lang="en-US" sz="1600" dirty="0"/>
              <a:t>The samples to which the recommended jobs are labeled with at least one “Yes” or one “Maybe”.  </a:t>
            </a:r>
          </a:p>
          <a:p>
            <a:pPr marL="285750" indent="-285750">
              <a:buFont typeface="Wingdings" panose="05000000000000000000" pitchFamily="2" charset="2"/>
              <a:buChar char="v"/>
            </a:pPr>
            <a:endParaRPr lang="en-US" sz="1600" dirty="0"/>
          </a:p>
          <a:p>
            <a:pPr marL="285750" indent="-285750">
              <a:buFont typeface="Wingdings" panose="05000000000000000000" pitchFamily="2" charset="2"/>
              <a:buChar char="v"/>
            </a:pPr>
            <a:endParaRPr lang="en-US" sz="1600" dirty="0"/>
          </a:p>
          <a:p>
            <a:pPr marL="285750" indent="-285750">
              <a:buFont typeface="Wingdings" panose="05000000000000000000" pitchFamily="2" charset="2"/>
              <a:buChar char="v"/>
            </a:pPr>
            <a:endParaRPr lang="en-US" sz="1600" dirty="0"/>
          </a:p>
        </p:txBody>
      </p:sp>
      <p:grpSp>
        <p:nvGrpSpPr>
          <p:cNvPr id="13" name="Group 12">
            <a:extLst>
              <a:ext uri="{FF2B5EF4-FFF2-40B4-BE49-F238E27FC236}">
                <a16:creationId xmlns:a16="http://schemas.microsoft.com/office/drawing/2014/main" id="{21947386-394E-4D5A-AB4A-2A9C6C097BB3}"/>
              </a:ext>
            </a:extLst>
          </p:cNvPr>
          <p:cNvGrpSpPr/>
          <p:nvPr/>
        </p:nvGrpSpPr>
        <p:grpSpPr>
          <a:xfrm>
            <a:off x="381000" y="2554629"/>
            <a:ext cx="10790897" cy="1541256"/>
            <a:chOff x="414067" y="2699101"/>
            <a:chExt cx="10790897" cy="1541256"/>
          </a:xfrm>
        </p:grpSpPr>
        <p:pic>
          <p:nvPicPr>
            <p:cNvPr id="4" name="Picture 3">
              <a:extLst>
                <a:ext uri="{FF2B5EF4-FFF2-40B4-BE49-F238E27FC236}">
                  <a16:creationId xmlns:a16="http://schemas.microsoft.com/office/drawing/2014/main" id="{6787E1AB-8B64-4C1E-8419-266A74698018}"/>
                </a:ext>
              </a:extLst>
            </p:cNvPr>
            <p:cNvPicPr>
              <a:picLocks noChangeAspect="1"/>
            </p:cNvPicPr>
            <p:nvPr/>
          </p:nvPicPr>
          <p:blipFill rotWithShape="1">
            <a:blip r:embed="rId2"/>
            <a:srcRect l="4083" t="27342" r="56328" b="56962"/>
            <a:stretch/>
          </p:blipFill>
          <p:spPr>
            <a:xfrm>
              <a:off x="6378321" y="3082887"/>
              <a:ext cx="4826643" cy="1076446"/>
            </a:xfrm>
            <a:prstGeom prst="rect">
              <a:avLst/>
            </a:prstGeom>
          </p:spPr>
        </p:pic>
        <p:pic>
          <p:nvPicPr>
            <p:cNvPr id="8" name="Picture 7">
              <a:extLst>
                <a:ext uri="{FF2B5EF4-FFF2-40B4-BE49-F238E27FC236}">
                  <a16:creationId xmlns:a16="http://schemas.microsoft.com/office/drawing/2014/main" id="{12CD7233-8939-4D10-9303-7042C7D31003}"/>
                </a:ext>
              </a:extLst>
            </p:cNvPr>
            <p:cNvPicPr>
              <a:picLocks noChangeAspect="1"/>
            </p:cNvPicPr>
            <p:nvPr/>
          </p:nvPicPr>
          <p:blipFill rotWithShape="1">
            <a:blip r:embed="rId3"/>
            <a:srcRect l="1519" t="26173" r="61266" b="59381"/>
            <a:stretch/>
          </p:blipFill>
          <p:spPr>
            <a:xfrm>
              <a:off x="414067" y="3082887"/>
              <a:ext cx="5300933" cy="1157470"/>
            </a:xfrm>
            <a:prstGeom prst="rect">
              <a:avLst/>
            </a:prstGeom>
          </p:spPr>
        </p:pic>
        <p:sp>
          <p:nvSpPr>
            <p:cNvPr id="12" name="TextBox 11">
              <a:extLst>
                <a:ext uri="{FF2B5EF4-FFF2-40B4-BE49-F238E27FC236}">
                  <a16:creationId xmlns:a16="http://schemas.microsoft.com/office/drawing/2014/main" id="{84A22176-0734-4254-97BC-2054B8F45D05}"/>
                </a:ext>
              </a:extLst>
            </p:cNvPr>
            <p:cNvSpPr txBox="1"/>
            <p:nvPr/>
          </p:nvSpPr>
          <p:spPr>
            <a:xfrm>
              <a:off x="2502392" y="2713554"/>
              <a:ext cx="1019510" cy="338554"/>
            </a:xfrm>
            <a:prstGeom prst="rect">
              <a:avLst/>
            </a:prstGeom>
            <a:noFill/>
          </p:spPr>
          <p:txBody>
            <a:bodyPr wrap="none" rtlCol="0">
              <a:spAutoFit/>
            </a:bodyPr>
            <a:lstStyle/>
            <a:p>
              <a:r>
                <a:rPr lang="en-US" sz="1600" dirty="0"/>
                <a:t>Test set 1</a:t>
              </a:r>
            </a:p>
          </p:txBody>
        </p:sp>
        <p:sp>
          <p:nvSpPr>
            <p:cNvPr id="16" name="TextBox 15">
              <a:extLst>
                <a:ext uri="{FF2B5EF4-FFF2-40B4-BE49-F238E27FC236}">
                  <a16:creationId xmlns:a16="http://schemas.microsoft.com/office/drawing/2014/main" id="{2B2ADA7D-2827-4749-AA60-0068D2F74DF4}"/>
                </a:ext>
              </a:extLst>
            </p:cNvPr>
            <p:cNvSpPr txBox="1"/>
            <p:nvPr/>
          </p:nvSpPr>
          <p:spPr>
            <a:xfrm>
              <a:off x="8449536" y="2699101"/>
              <a:ext cx="1019510" cy="338554"/>
            </a:xfrm>
            <a:prstGeom prst="rect">
              <a:avLst/>
            </a:prstGeom>
            <a:noFill/>
          </p:spPr>
          <p:txBody>
            <a:bodyPr wrap="none" rtlCol="0">
              <a:spAutoFit/>
            </a:bodyPr>
            <a:lstStyle/>
            <a:p>
              <a:r>
                <a:rPr lang="en-US" sz="1600" dirty="0"/>
                <a:t>Test set 2</a:t>
              </a:r>
            </a:p>
          </p:txBody>
        </p:sp>
      </p:grpSp>
      <p:sp>
        <p:nvSpPr>
          <p:cNvPr id="15" name="TextBox 14">
            <a:extLst>
              <a:ext uri="{FF2B5EF4-FFF2-40B4-BE49-F238E27FC236}">
                <a16:creationId xmlns:a16="http://schemas.microsoft.com/office/drawing/2014/main" id="{2B9376D1-3E40-41E1-BE37-B66C40172AF3}"/>
              </a:ext>
            </a:extLst>
          </p:cNvPr>
          <p:cNvSpPr txBox="1"/>
          <p:nvPr/>
        </p:nvSpPr>
        <p:spPr>
          <a:xfrm>
            <a:off x="1078889" y="4349373"/>
            <a:ext cx="9904292" cy="1077218"/>
          </a:xfrm>
          <a:prstGeom prst="rect">
            <a:avLst/>
          </a:prstGeom>
          <a:noFill/>
        </p:spPr>
        <p:txBody>
          <a:bodyPr wrap="square" rtlCol="0">
            <a:spAutoFit/>
          </a:bodyPr>
          <a:lstStyle/>
          <a:p>
            <a:pPr marL="285750" indent="-285750">
              <a:buFont typeface="Wingdings" panose="05000000000000000000" pitchFamily="2" charset="2"/>
              <a:buChar char="q"/>
            </a:pPr>
            <a:r>
              <a:rPr lang="en-US" sz="1600" dirty="0"/>
              <a:t>Test set 1 has 106 samples, while test set 2 has 127 samples.</a:t>
            </a:r>
          </a:p>
          <a:p>
            <a:pPr marL="285750" indent="-285750">
              <a:buFont typeface="Wingdings" panose="05000000000000000000" pitchFamily="2" charset="2"/>
              <a:buChar char="q"/>
            </a:pPr>
            <a:r>
              <a:rPr lang="en-US" sz="1600" dirty="0"/>
              <a:t>The number jobs which are confirmed OK by IRD in test set 1 &lt; in Test set 2, because constraint used for selecting OK jobs in the test set 2 is looser than the test set 1.</a:t>
            </a:r>
          </a:p>
          <a:p>
            <a:pPr marL="285750" indent="-285750">
              <a:buFont typeface="Wingdings" panose="05000000000000000000" pitchFamily="2" charset="2"/>
              <a:buChar char="q"/>
            </a:pPr>
            <a:r>
              <a:rPr lang="en-US" sz="1600" dirty="0"/>
              <a:t>Till now, we only use test set 1 for evaluation</a:t>
            </a:r>
          </a:p>
        </p:txBody>
      </p:sp>
    </p:spTree>
    <p:extLst>
      <p:ext uri="{BB962C8B-B14F-4D97-AF65-F5344CB8AC3E}">
        <p14:creationId xmlns:p14="http://schemas.microsoft.com/office/powerpoint/2010/main" val="1921744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5022AA-2F4E-4850-AB4A-44CC2420E32A}"/>
              </a:ext>
            </a:extLst>
          </p:cNvPr>
          <p:cNvSpPr>
            <a:spLocks noGrp="1"/>
          </p:cNvSpPr>
          <p:nvPr>
            <p:ph type="body" sz="quarter" idx="14"/>
          </p:nvPr>
        </p:nvSpPr>
        <p:spPr>
          <a:xfrm>
            <a:off x="491647" y="1078959"/>
            <a:ext cx="11445765" cy="468000"/>
          </a:xfrm>
        </p:spPr>
        <p:txBody>
          <a:bodyPr/>
          <a:lstStyle/>
          <a:p>
            <a:pPr marL="457200" indent="-457200" algn="just">
              <a:buFontTx/>
              <a:buChar char="-"/>
            </a:pPr>
            <a:r>
              <a:rPr lang="en-US" dirty="0"/>
              <a:t>Types:</a:t>
            </a:r>
          </a:p>
          <a:p>
            <a:pPr marL="971550" lvl="1" indent="-457200" algn="just">
              <a:buFontTx/>
              <a:buChar char="-"/>
            </a:pPr>
            <a:r>
              <a:rPr lang="en-US" sz="2000" dirty="0"/>
              <a:t>Standard Neural Network</a:t>
            </a:r>
          </a:p>
          <a:p>
            <a:pPr marL="971550" lvl="1" indent="-457200" algn="just">
              <a:buFontTx/>
              <a:buChar char="-"/>
            </a:pPr>
            <a:r>
              <a:rPr lang="en-US" sz="2000" dirty="0"/>
              <a:t>Convolutional Neural Network</a:t>
            </a:r>
          </a:p>
          <a:p>
            <a:pPr marL="971550" lvl="1" indent="-457200" algn="just">
              <a:buFontTx/>
              <a:buChar char="-"/>
            </a:pPr>
            <a:r>
              <a:rPr lang="en-US" sz="2000" dirty="0"/>
              <a:t>Recurrent Neural Network</a:t>
            </a:r>
          </a:p>
          <a:p>
            <a:pPr marL="971550" lvl="1" indent="-457200" algn="just">
              <a:buFontTx/>
              <a:buChar char="-"/>
            </a:pPr>
            <a:r>
              <a:rPr lang="en-US" sz="2000" dirty="0"/>
              <a:t>Hybrid/ Custom Neural Network</a:t>
            </a:r>
          </a:p>
          <a:p>
            <a:pPr marL="971550" lvl="1" indent="-457200" algn="just">
              <a:buFontTx/>
              <a:buChar char="-"/>
            </a:pPr>
            <a:endParaRPr lang="en-US" sz="2000" dirty="0"/>
          </a:p>
          <a:p>
            <a:pPr marL="457200" indent="-457200" algn="just">
              <a:buFontTx/>
              <a:buChar char="-"/>
            </a:pPr>
            <a:r>
              <a:rPr lang="en-US" dirty="0"/>
              <a:t>Why is deep learning taking off?</a:t>
            </a:r>
          </a:p>
          <a:p>
            <a:pPr marL="971550" lvl="1" indent="-457200" algn="just">
              <a:buFontTx/>
              <a:buChar char="-"/>
            </a:pPr>
            <a:r>
              <a:rPr lang="en-US" sz="2000" dirty="0"/>
              <a:t>Data: the amount of data is increasing,…</a:t>
            </a:r>
          </a:p>
          <a:p>
            <a:pPr marL="971550" lvl="1" indent="-457200" algn="just">
              <a:buFontTx/>
              <a:buChar char="-"/>
            </a:pPr>
            <a:r>
              <a:rPr lang="en-US" sz="2000" dirty="0"/>
              <a:t>Computation: GPU,…</a:t>
            </a:r>
          </a:p>
          <a:p>
            <a:pPr marL="971550" lvl="1" indent="-457200" algn="just">
              <a:buFontTx/>
              <a:buChar char="-"/>
            </a:pPr>
            <a:r>
              <a:rPr lang="en-US" sz="2000" dirty="0"/>
              <a:t>Algorithms: optimization algorithms, activation functions,…</a:t>
            </a:r>
          </a:p>
          <a:p>
            <a:pPr algn="just"/>
            <a:endParaRPr lang="en-US" altLang="en-US" dirty="0"/>
          </a:p>
        </p:txBody>
      </p:sp>
      <p:sp>
        <p:nvSpPr>
          <p:cNvPr id="3" name="Title 2">
            <a:extLst>
              <a:ext uri="{FF2B5EF4-FFF2-40B4-BE49-F238E27FC236}">
                <a16:creationId xmlns:a16="http://schemas.microsoft.com/office/drawing/2014/main" id="{B78256DB-826B-4522-B61E-598A92A624D7}"/>
              </a:ext>
            </a:extLst>
          </p:cNvPr>
          <p:cNvSpPr>
            <a:spLocks noGrp="1"/>
          </p:cNvSpPr>
          <p:nvPr>
            <p:ph type="title"/>
          </p:nvPr>
        </p:nvSpPr>
        <p:spPr/>
        <p:txBody>
          <a:bodyPr/>
          <a:lstStyle/>
          <a:p>
            <a:r>
              <a:rPr lang="en-US" altLang="en-US" dirty="0"/>
              <a:t>Introduction to Deep Learning</a:t>
            </a:r>
            <a:endParaRPr lang="en-US" dirty="0"/>
          </a:p>
        </p:txBody>
      </p:sp>
    </p:spTree>
    <p:extLst>
      <p:ext uri="{BB962C8B-B14F-4D97-AF65-F5344CB8AC3E}">
        <p14:creationId xmlns:p14="http://schemas.microsoft.com/office/powerpoint/2010/main" val="1963034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8F9F21-0D59-4B56-AECC-FF254F1D771B}"/>
              </a:ext>
            </a:extLst>
          </p:cNvPr>
          <p:cNvSpPr>
            <a:spLocks noGrp="1"/>
          </p:cNvSpPr>
          <p:nvPr>
            <p:ph type="body" sz="quarter" idx="10"/>
          </p:nvPr>
        </p:nvSpPr>
        <p:spPr/>
        <p:txBody>
          <a:bodyPr/>
          <a:lstStyle/>
          <a:p>
            <a:r>
              <a:rPr lang="en-US" dirty="0"/>
              <a:t>02</a:t>
            </a:r>
          </a:p>
        </p:txBody>
      </p:sp>
      <p:sp>
        <p:nvSpPr>
          <p:cNvPr id="4" name="Title 3">
            <a:extLst>
              <a:ext uri="{FF2B5EF4-FFF2-40B4-BE49-F238E27FC236}">
                <a16:creationId xmlns:a16="http://schemas.microsoft.com/office/drawing/2014/main" id="{D988D082-31B8-46E4-89E0-5AAF52B989E3}"/>
              </a:ext>
            </a:extLst>
          </p:cNvPr>
          <p:cNvSpPr>
            <a:spLocks noGrp="1"/>
          </p:cNvSpPr>
          <p:nvPr>
            <p:ph type="title"/>
          </p:nvPr>
        </p:nvSpPr>
        <p:spPr/>
        <p:txBody>
          <a:bodyPr/>
          <a:lstStyle/>
          <a:p>
            <a:pPr algn="l"/>
            <a:r>
              <a:rPr lang="en-US" altLang="en-US" dirty="0"/>
              <a:t>Logistic Regression as a Neural Network</a:t>
            </a:r>
          </a:p>
        </p:txBody>
      </p:sp>
    </p:spTree>
    <p:extLst>
      <p:ext uri="{BB962C8B-B14F-4D97-AF65-F5344CB8AC3E}">
        <p14:creationId xmlns:p14="http://schemas.microsoft.com/office/powerpoint/2010/main" val="834448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7F5022AA-2F4E-4850-AB4A-44CC2420E32A}"/>
                  </a:ext>
                </a:extLst>
              </p:cNvPr>
              <p:cNvSpPr>
                <a:spLocks noGrp="1"/>
              </p:cNvSpPr>
              <p:nvPr>
                <p:ph type="body" sz="quarter" idx="14"/>
              </p:nvPr>
            </p:nvSpPr>
            <p:spPr/>
            <p:txBody>
              <a:bodyPr/>
              <a:lstStyle/>
              <a:p>
                <a:pPr marL="457200" indent="-457200" algn="just">
                  <a:buFontTx/>
                  <a:buChar char="-"/>
                </a:pPr>
                <a:r>
                  <a:rPr lang="en-US" altLang="en-US" dirty="0"/>
                  <a:t>Logistic regression is a learning algorithm used in a supervised learning problem when the output 𝑦 are all either zero or one. The goal of logistic regression is to minimize the error between its predictions and training data. </a:t>
                </a:r>
              </a:p>
              <a:p>
                <a:pPr marL="457200" indent="-457200" algn="just">
                  <a:buFontTx/>
                  <a:buChar char="-"/>
                </a:pPr>
                <a:r>
                  <a:rPr lang="en-US" altLang="en-US" dirty="0"/>
                  <a:t>Given </a:t>
                </a:r>
                <a14:m>
                  <m:oMath xmlns:m="http://schemas.openxmlformats.org/officeDocument/2006/math">
                    <m:r>
                      <a:rPr lang="en-US" altLang="en-US" b="0" i="1" smtClean="0">
                        <a:latin typeface="Cambria Math" panose="02040503050406030204" pitchFamily="18" charset="0"/>
                      </a:rPr>
                      <m:t>𝑥</m:t>
                    </m:r>
                    <m:r>
                      <a:rPr lang="en-US" altLang="en-US" b="0" i="1" smtClean="0">
                        <a:latin typeface="Cambria Math" panose="02040503050406030204" pitchFamily="18" charset="0"/>
                      </a:rPr>
                      <m:t>,</m:t>
                    </m:r>
                    <m:r>
                      <m:rPr>
                        <m:nor/>
                      </m:rPr>
                      <a:rPr lang="en-US" altLang="en-US" dirty="0"/>
                      <m:t>𝑦</m:t>
                    </m:r>
                    <m:r>
                      <m:rPr>
                        <m:nor/>
                      </m:rPr>
                      <a:rPr lang="en-US" altLang="en-US" dirty="0"/>
                      <m:t>̂</m:t>
                    </m:r>
                    <m:r>
                      <a:rPr lang="en-US" altLang="en-US" i="1" smtClean="0">
                        <a:latin typeface="Cambria Math" panose="02040503050406030204" pitchFamily="18" charset="0"/>
                      </a:rPr>
                      <m:t>=</m:t>
                    </m:r>
                  </m:oMath>
                </a14:m>
                <a:r>
                  <a:rPr lang="en-US" altLang="en-US" dirty="0"/>
                  <a:t>𝑃(𝑦=1|𝑥), where 0 ≤ 𝑦̂ ≤1. The parameters used in Logistic regression are: </a:t>
                </a:r>
              </a:p>
              <a:p>
                <a:pPr marL="971550" lvl="1" indent="-457200" algn="just">
                  <a:buFontTx/>
                  <a:buChar char="-"/>
                </a:pPr>
                <a:r>
                  <a:rPr lang="en-US" altLang="en-US" sz="2000" dirty="0"/>
                  <a:t>The input features vector: 𝑥 ∈ </a:t>
                </a:r>
                <a14:m>
                  <m:oMath xmlns:m="http://schemas.openxmlformats.org/officeDocument/2006/math">
                    <m:sSup>
                      <m:sSupPr>
                        <m:ctrlPr>
                          <a:rPr lang="en-US" altLang="en-US" sz="2000" i="1" smtClean="0">
                            <a:latin typeface="Cambria Math" panose="02040503050406030204" pitchFamily="18" charset="0"/>
                          </a:rPr>
                        </m:ctrlPr>
                      </m:sSupPr>
                      <m:e>
                        <m:r>
                          <m:rPr>
                            <m:nor/>
                          </m:rPr>
                          <a:rPr lang="en-US" altLang="en-US" sz="2000" dirty="0"/>
                          <m:t>ℝ</m:t>
                        </m:r>
                      </m:e>
                      <m:sup>
                        <m:sSub>
                          <m:sSubPr>
                            <m:ctrlPr>
                              <a:rPr lang="en-US" altLang="en-US" sz="2000" i="1" smtClean="0">
                                <a:latin typeface="Cambria Math" panose="02040503050406030204" pitchFamily="18" charset="0"/>
                              </a:rPr>
                            </m:ctrlPr>
                          </m:sSubPr>
                          <m:e>
                            <m:r>
                              <a:rPr lang="en-US" altLang="en-US" sz="2000" b="0" i="1" smtClean="0">
                                <a:latin typeface="Cambria Math" panose="02040503050406030204" pitchFamily="18" charset="0"/>
                              </a:rPr>
                              <m:t>𝑛</m:t>
                            </m:r>
                          </m:e>
                          <m:sub>
                            <m:r>
                              <a:rPr lang="en-US" altLang="en-US" sz="2000" b="0" i="1" smtClean="0">
                                <a:latin typeface="Cambria Math" panose="02040503050406030204" pitchFamily="18" charset="0"/>
                              </a:rPr>
                              <m:t>𝑥</m:t>
                            </m:r>
                          </m:sub>
                        </m:sSub>
                      </m:sup>
                    </m:sSup>
                  </m:oMath>
                </a14:m>
                <a:r>
                  <a:rPr lang="en-US" altLang="en-US" sz="2000" dirty="0"/>
                  <a:t>, where </a:t>
                </a:r>
                <a14:m>
                  <m:oMath xmlns:m="http://schemas.openxmlformats.org/officeDocument/2006/math">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𝑛</m:t>
                        </m:r>
                      </m:e>
                      <m:sub>
                        <m:r>
                          <a:rPr lang="en-US" altLang="en-US" sz="2000" i="1">
                            <a:latin typeface="Cambria Math" panose="02040503050406030204" pitchFamily="18" charset="0"/>
                          </a:rPr>
                          <m:t>𝑥</m:t>
                        </m:r>
                      </m:sub>
                    </m:sSub>
                  </m:oMath>
                </a14:m>
                <a:r>
                  <a:rPr lang="en-US" altLang="en-US" sz="2000" dirty="0"/>
                  <a:t> is the number of features </a:t>
                </a:r>
              </a:p>
              <a:p>
                <a:pPr marL="971550" lvl="1" indent="-457200" algn="just">
                  <a:buFontTx/>
                  <a:buChar char="-"/>
                </a:pPr>
                <a:r>
                  <a:rPr lang="en-US" altLang="en-US" sz="2000" dirty="0"/>
                  <a:t>The training label: 𝑦 ∈ {0,1}</a:t>
                </a:r>
              </a:p>
              <a:p>
                <a:pPr marL="971550" lvl="1" indent="-457200" algn="just">
                  <a:buFontTx/>
                  <a:buChar char="-"/>
                </a:pPr>
                <a:r>
                  <a:rPr lang="en-US" altLang="en-US" sz="2000" dirty="0"/>
                  <a:t>The weights: 𝑤 ∈ </a:t>
                </a:r>
                <a14:m>
                  <m:oMath xmlns:m="http://schemas.openxmlformats.org/officeDocument/2006/math">
                    <m:sSup>
                      <m:sSupPr>
                        <m:ctrlPr>
                          <a:rPr lang="en-US" altLang="en-US" sz="2000" i="1">
                            <a:latin typeface="Cambria Math" panose="02040503050406030204" pitchFamily="18" charset="0"/>
                          </a:rPr>
                        </m:ctrlPr>
                      </m:sSupPr>
                      <m:e>
                        <m:r>
                          <m:rPr>
                            <m:nor/>
                          </m:rPr>
                          <a:rPr lang="en-US" altLang="en-US" sz="2000" dirty="0"/>
                          <m:t>ℝ</m:t>
                        </m:r>
                      </m:e>
                      <m:sup>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𝑛</m:t>
                            </m:r>
                          </m:e>
                          <m:sub>
                            <m:r>
                              <a:rPr lang="en-US" altLang="en-US" sz="2000" i="1">
                                <a:latin typeface="Cambria Math" panose="02040503050406030204" pitchFamily="18" charset="0"/>
                              </a:rPr>
                              <m:t>𝑥</m:t>
                            </m:r>
                          </m:sub>
                        </m:sSub>
                      </m:sup>
                    </m:sSup>
                  </m:oMath>
                </a14:m>
                <a:r>
                  <a:rPr lang="en-US" altLang="en-US" sz="2000" dirty="0"/>
                  <a:t>, where </a:t>
                </a:r>
                <a14:m>
                  <m:oMath xmlns:m="http://schemas.openxmlformats.org/officeDocument/2006/math">
                    <m:sSub>
                      <m:sSubPr>
                        <m:ctrlPr>
                          <a:rPr lang="en-US" altLang="en-US" sz="2000" i="1" smtClean="0">
                            <a:latin typeface="Cambria Math" panose="02040503050406030204" pitchFamily="18" charset="0"/>
                          </a:rPr>
                        </m:ctrlPr>
                      </m:sSubPr>
                      <m:e>
                        <m:r>
                          <a:rPr lang="en-US" altLang="en-US" sz="2000" b="0" i="1" smtClean="0">
                            <a:latin typeface="Cambria Math" panose="02040503050406030204" pitchFamily="18" charset="0"/>
                          </a:rPr>
                          <m:t>𝑛</m:t>
                        </m:r>
                      </m:e>
                      <m:sub>
                        <m:r>
                          <a:rPr lang="en-US" altLang="en-US" sz="2000" b="0" i="1" smtClean="0">
                            <a:latin typeface="Cambria Math" panose="02040503050406030204" pitchFamily="18" charset="0"/>
                          </a:rPr>
                          <m:t>𝑥</m:t>
                        </m:r>
                      </m:sub>
                    </m:sSub>
                  </m:oMath>
                </a14:m>
                <a:r>
                  <a:rPr lang="en-US" altLang="en-US" sz="2000" dirty="0"/>
                  <a:t> is the number of features</a:t>
                </a:r>
              </a:p>
              <a:p>
                <a:pPr marL="971550" lvl="1" indent="-457200" algn="just">
                  <a:buFontTx/>
                  <a:buChar char="-"/>
                </a:pPr>
                <a:r>
                  <a:rPr lang="en-US" altLang="en-US" sz="2000" dirty="0"/>
                  <a:t>The threshold: 𝑏 ∈ ℝ</a:t>
                </a:r>
              </a:p>
              <a:p>
                <a:pPr marL="971550" lvl="1" indent="-457200" algn="just">
                  <a:buFontTx/>
                  <a:buChar char="-"/>
                </a:pPr>
                <a:r>
                  <a:rPr lang="en-US" altLang="en-US" sz="2000" dirty="0"/>
                  <a:t>The output: 𝑦̂ = 𝜎(𝑤𝑇𝑥+𝑏), where the sigmoid function: s = 𝜎(</a:t>
                </a:r>
                <a14:m>
                  <m:oMath xmlns:m="http://schemas.openxmlformats.org/officeDocument/2006/math">
                    <m:sSup>
                      <m:sSupPr>
                        <m:ctrlPr>
                          <a:rPr lang="en-US" altLang="en-US" sz="2000" i="1" dirty="0" smtClean="0">
                            <a:latin typeface="Cambria Math" panose="02040503050406030204" pitchFamily="18" charset="0"/>
                          </a:rPr>
                        </m:ctrlPr>
                      </m:sSupPr>
                      <m:e>
                        <m:r>
                          <a:rPr lang="en-US" altLang="en-US" sz="2000" b="0" i="1" dirty="0" smtClean="0">
                            <a:latin typeface="Cambria Math" panose="02040503050406030204" pitchFamily="18" charset="0"/>
                          </a:rPr>
                          <m:t>𝑤</m:t>
                        </m:r>
                      </m:e>
                      <m:sup>
                        <m:r>
                          <a:rPr lang="en-US" altLang="en-US" sz="2000" b="0" i="1" dirty="0" smtClean="0">
                            <a:latin typeface="Cambria Math" panose="02040503050406030204" pitchFamily="18" charset="0"/>
                          </a:rPr>
                          <m:t>𝑇</m:t>
                        </m:r>
                      </m:sup>
                    </m:sSup>
                  </m:oMath>
                </a14:m>
                <a:r>
                  <a:rPr lang="en-US" altLang="en-US" sz="2000" dirty="0"/>
                  <a:t>𝑥+𝑏) = 𝜎(𝑧)= </a:t>
                </a:r>
                <a14:m>
                  <m:oMath xmlns:m="http://schemas.openxmlformats.org/officeDocument/2006/math">
                    <m:f>
                      <m:fPr>
                        <m:ctrlPr>
                          <a:rPr lang="en-US" altLang="en-US" sz="2000" i="1" smtClean="0">
                            <a:latin typeface="Cambria Math" panose="02040503050406030204" pitchFamily="18" charset="0"/>
                          </a:rPr>
                        </m:ctrlPr>
                      </m:fPr>
                      <m:num>
                        <m:r>
                          <a:rPr lang="en-US" altLang="en-US" sz="2000" b="0" i="1" smtClean="0">
                            <a:latin typeface="Cambria Math" panose="02040503050406030204" pitchFamily="18" charset="0"/>
                          </a:rPr>
                          <m:t>1</m:t>
                        </m:r>
                      </m:num>
                      <m:den>
                        <m:r>
                          <a:rPr lang="en-US" altLang="en-US" sz="2000" b="0" i="1" smtClean="0">
                            <a:latin typeface="Cambria Math" panose="02040503050406030204" pitchFamily="18" charset="0"/>
                          </a:rPr>
                          <m:t>1</m:t>
                        </m:r>
                        <m:r>
                          <a:rPr lang="en-US" altLang="en-US" sz="2000" b="0" i="1" smtClean="0">
                            <a:latin typeface="Cambria Math" panose="02040503050406030204" pitchFamily="18" charset="0"/>
                          </a:rPr>
                          <m:t>+</m:t>
                        </m:r>
                        <m:sSup>
                          <m:sSupPr>
                            <m:ctrlPr>
                              <a:rPr lang="en-US" altLang="en-US" sz="2000" i="1" dirty="0">
                                <a:latin typeface="Cambria Math" panose="02040503050406030204" pitchFamily="18" charset="0"/>
                              </a:rPr>
                            </m:ctrlPr>
                          </m:sSupPr>
                          <m:e>
                            <m:r>
                              <a:rPr lang="en-US" altLang="en-US" sz="2000" b="0" i="1" dirty="0" smtClean="0">
                                <a:latin typeface="Cambria Math" panose="02040503050406030204" pitchFamily="18" charset="0"/>
                              </a:rPr>
                              <m:t>𝑒</m:t>
                            </m:r>
                          </m:e>
                          <m:sup>
                            <m:r>
                              <a:rPr lang="en-US" altLang="en-US" sz="2000" b="0" i="1" dirty="0" smtClean="0">
                                <a:latin typeface="Cambria Math" panose="02040503050406030204" pitchFamily="18" charset="0"/>
                              </a:rPr>
                              <m:t>−</m:t>
                            </m:r>
                            <m:r>
                              <a:rPr lang="en-US" altLang="en-US" sz="2000" b="0" i="1" dirty="0" smtClean="0">
                                <a:latin typeface="Cambria Math" panose="02040503050406030204" pitchFamily="18" charset="0"/>
                              </a:rPr>
                              <m:t>𝑧</m:t>
                            </m:r>
                          </m:sup>
                        </m:sSup>
                      </m:den>
                    </m:f>
                  </m:oMath>
                </a14:m>
                <a:endParaRPr lang="en-US" altLang="en-US" sz="2000" dirty="0"/>
              </a:p>
            </p:txBody>
          </p:sp>
        </mc:Choice>
        <mc:Fallback xmlns="">
          <p:sp>
            <p:nvSpPr>
              <p:cNvPr id="2" name="Text Placeholder 1">
                <a:extLst>
                  <a:ext uri="{FF2B5EF4-FFF2-40B4-BE49-F238E27FC236}">
                    <a16:creationId xmlns:a16="http://schemas.microsoft.com/office/drawing/2014/main" id="{7F5022AA-2F4E-4850-AB4A-44CC2420E32A}"/>
                  </a:ext>
                </a:extLst>
              </p:cNvPr>
              <p:cNvSpPr>
                <a:spLocks noGrp="1" noRot="1" noChangeAspect="1" noMove="1" noResize="1" noEditPoints="1" noAdjustHandles="1" noChangeArrowheads="1" noChangeShapeType="1" noTextEdit="1"/>
              </p:cNvSpPr>
              <p:nvPr>
                <p:ph type="body" sz="quarter" idx="14"/>
              </p:nvPr>
            </p:nvSpPr>
            <p:spPr>
              <a:blipFill>
                <a:blip r:embed="rId2"/>
                <a:stretch>
                  <a:fillRect l="-2159" t="-24675" r="-1997" b="-85194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78256DB-826B-4522-B61E-598A92A624D7}"/>
              </a:ext>
            </a:extLst>
          </p:cNvPr>
          <p:cNvSpPr>
            <a:spLocks noGrp="1"/>
          </p:cNvSpPr>
          <p:nvPr>
            <p:ph type="title"/>
          </p:nvPr>
        </p:nvSpPr>
        <p:spPr/>
        <p:txBody>
          <a:bodyPr/>
          <a:lstStyle/>
          <a:p>
            <a:r>
              <a:rPr lang="en-US" altLang="en-US" dirty="0"/>
              <a:t>Logistic Regression as a Neural Network</a:t>
            </a:r>
            <a:endParaRPr lang="en-US" dirty="0"/>
          </a:p>
        </p:txBody>
      </p:sp>
    </p:spTree>
    <p:extLst>
      <p:ext uri="{BB962C8B-B14F-4D97-AF65-F5344CB8AC3E}">
        <p14:creationId xmlns:p14="http://schemas.microsoft.com/office/powerpoint/2010/main" val="1576498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7F5022AA-2F4E-4850-AB4A-44CC2420E32A}"/>
                  </a:ext>
                </a:extLst>
              </p:cNvPr>
              <p:cNvSpPr>
                <a:spLocks noGrp="1"/>
              </p:cNvSpPr>
              <p:nvPr>
                <p:ph type="body" sz="quarter" idx="14"/>
              </p:nvPr>
            </p:nvSpPr>
            <p:spPr/>
            <p:txBody>
              <a:bodyPr/>
              <a:lstStyle/>
              <a:p>
                <a:pPr algn="just"/>
                <a:r>
                  <a:rPr lang="en-US" altLang="en-US" dirty="0"/>
                  <a:t>Cost function:</a:t>
                </a:r>
              </a:p>
              <a:p>
                <a:pPr marL="457200" indent="-457200" algn="just">
                  <a:buFontTx/>
                  <a:buChar char="-"/>
                </a:pPr>
                <a:r>
                  <a:rPr lang="en-US" altLang="en-US" dirty="0"/>
                  <a:t>Given </a:t>
                </a:r>
                <a14:m>
                  <m:oMath xmlns:m="http://schemas.openxmlformats.org/officeDocument/2006/math">
                    <m:r>
                      <a:rPr lang="en-US" altLang="en-US" b="0" i="0" smtClean="0">
                        <a:latin typeface="Cambria Math" panose="02040503050406030204" pitchFamily="18" charset="0"/>
                      </a:rPr>
                      <m:t>{</m:t>
                    </m:r>
                    <m:sSup>
                      <m:sSupPr>
                        <m:ctrlPr>
                          <a:rPr lang="en-US" altLang="en-US" i="1">
                            <a:latin typeface="Cambria Math" panose="02040503050406030204" pitchFamily="18" charset="0"/>
                          </a:rPr>
                        </m:ctrlPr>
                      </m:sSupPr>
                      <m:e>
                        <m:r>
                          <a:rPr lang="en-US" altLang="en-US" i="1">
                            <a:latin typeface="Cambria Math" panose="02040503050406030204" pitchFamily="18" charset="0"/>
                          </a:rPr>
                          <m:t>(</m:t>
                        </m:r>
                        <m:r>
                          <a:rPr lang="en-US" altLang="en-US" i="1">
                            <a:latin typeface="Cambria Math" panose="02040503050406030204" pitchFamily="18" charset="0"/>
                          </a:rPr>
                          <m:t>𝑥</m:t>
                        </m:r>
                      </m:e>
                      <m:sup>
                        <m:d>
                          <m:dPr>
                            <m:ctrlPr>
                              <a:rPr lang="en-US" altLang="en-US" i="1">
                                <a:latin typeface="Cambria Math" panose="02040503050406030204" pitchFamily="18" charset="0"/>
                              </a:rPr>
                            </m:ctrlPr>
                          </m:dPr>
                          <m:e>
                            <m:r>
                              <a:rPr lang="en-US" altLang="en-US" i="1">
                                <a:latin typeface="Cambria Math" panose="02040503050406030204" pitchFamily="18" charset="0"/>
                              </a:rPr>
                              <m:t>1</m:t>
                            </m:r>
                          </m:e>
                        </m:d>
                      </m:sup>
                    </m:sSup>
                    <m:r>
                      <a:rPr lang="en-US" altLang="en-US" i="1">
                        <a:latin typeface="Cambria Math" panose="02040503050406030204" pitchFamily="18" charset="0"/>
                      </a:rPr>
                      <m:t>,</m:t>
                    </m:r>
                    <m:sSup>
                      <m:sSupPr>
                        <m:ctrlPr>
                          <a:rPr lang="en-US" altLang="en-US" i="1">
                            <a:latin typeface="Cambria Math" panose="02040503050406030204" pitchFamily="18" charset="0"/>
                          </a:rPr>
                        </m:ctrlPr>
                      </m:sSupPr>
                      <m:e>
                        <m:r>
                          <a:rPr lang="en-US" altLang="en-US" i="1">
                            <a:latin typeface="Cambria Math" panose="02040503050406030204" pitchFamily="18" charset="0"/>
                          </a:rPr>
                          <m:t>𝑦</m:t>
                        </m:r>
                      </m:e>
                      <m:sup>
                        <m:d>
                          <m:dPr>
                            <m:ctrlPr>
                              <a:rPr lang="en-US" altLang="en-US" i="1">
                                <a:latin typeface="Cambria Math" panose="02040503050406030204" pitchFamily="18" charset="0"/>
                              </a:rPr>
                            </m:ctrlPr>
                          </m:dPr>
                          <m:e>
                            <m:r>
                              <a:rPr lang="en-US" altLang="en-US" i="1">
                                <a:latin typeface="Cambria Math" panose="02040503050406030204" pitchFamily="18" charset="0"/>
                              </a:rPr>
                              <m:t>1</m:t>
                            </m:r>
                          </m:e>
                        </m:d>
                      </m:sup>
                    </m:sSup>
                    <m:r>
                      <a:rPr lang="en-US" altLang="en-US" i="1">
                        <a:latin typeface="Cambria Math" panose="02040503050406030204" pitchFamily="18" charset="0"/>
                      </a:rPr>
                      <m:t>),</m:t>
                    </m:r>
                    <m:sSup>
                      <m:sSupPr>
                        <m:ctrlPr>
                          <a:rPr lang="en-US" altLang="en-US" i="1">
                            <a:latin typeface="Cambria Math" panose="02040503050406030204" pitchFamily="18" charset="0"/>
                          </a:rPr>
                        </m:ctrlPr>
                      </m:sSupPr>
                      <m:e>
                        <m:r>
                          <a:rPr lang="en-US" altLang="en-US" i="1">
                            <a:latin typeface="Cambria Math" panose="02040503050406030204" pitchFamily="18" charset="0"/>
                          </a:rPr>
                          <m:t>…,(</m:t>
                        </m:r>
                        <m:r>
                          <a:rPr lang="en-US" altLang="en-US" i="1">
                            <a:latin typeface="Cambria Math" panose="02040503050406030204" pitchFamily="18" charset="0"/>
                          </a:rPr>
                          <m:t>𝑥</m:t>
                        </m:r>
                      </m:e>
                      <m:sup>
                        <m:d>
                          <m:dPr>
                            <m:ctrlPr>
                              <a:rPr lang="en-US" altLang="en-US" i="1">
                                <a:latin typeface="Cambria Math" panose="02040503050406030204" pitchFamily="18" charset="0"/>
                              </a:rPr>
                            </m:ctrlPr>
                          </m:dPr>
                          <m:e>
                            <m:r>
                              <a:rPr lang="en-US" altLang="en-US" b="0" i="1" smtClean="0">
                                <a:latin typeface="Cambria Math" panose="02040503050406030204" pitchFamily="18" charset="0"/>
                              </a:rPr>
                              <m:t>𝑚</m:t>
                            </m:r>
                          </m:e>
                        </m:d>
                      </m:sup>
                    </m:sSup>
                    <m:r>
                      <a:rPr lang="en-US" altLang="en-US" i="1">
                        <a:latin typeface="Cambria Math" panose="02040503050406030204" pitchFamily="18" charset="0"/>
                      </a:rPr>
                      <m:t>,</m:t>
                    </m:r>
                    <m:sSup>
                      <m:sSupPr>
                        <m:ctrlPr>
                          <a:rPr lang="en-US" altLang="en-US" i="1">
                            <a:latin typeface="Cambria Math" panose="02040503050406030204" pitchFamily="18" charset="0"/>
                          </a:rPr>
                        </m:ctrlPr>
                      </m:sSupPr>
                      <m:e>
                        <m:r>
                          <a:rPr lang="en-US" altLang="en-US" i="1">
                            <a:latin typeface="Cambria Math" panose="02040503050406030204" pitchFamily="18" charset="0"/>
                          </a:rPr>
                          <m:t>𝑦</m:t>
                        </m:r>
                      </m:e>
                      <m:sup>
                        <m:d>
                          <m:dPr>
                            <m:ctrlPr>
                              <a:rPr lang="en-US" altLang="en-US" i="1">
                                <a:latin typeface="Cambria Math" panose="02040503050406030204" pitchFamily="18" charset="0"/>
                              </a:rPr>
                            </m:ctrlPr>
                          </m:dPr>
                          <m:e>
                            <m:r>
                              <a:rPr lang="en-US" altLang="en-US" b="0" i="1" smtClean="0">
                                <a:latin typeface="Cambria Math" panose="02040503050406030204" pitchFamily="18" charset="0"/>
                              </a:rPr>
                              <m:t>𝑚</m:t>
                            </m:r>
                          </m:e>
                        </m:d>
                      </m:sup>
                    </m:sSup>
                    <m:r>
                      <a:rPr lang="en-US" altLang="en-US" i="1">
                        <a:latin typeface="Cambria Math" panose="02040503050406030204" pitchFamily="18" charset="0"/>
                      </a:rPr>
                      <m:t>)</m:t>
                    </m:r>
                    <m:r>
                      <a:rPr lang="en-US" altLang="en-US" b="0" i="1" smtClean="0">
                        <a:latin typeface="Cambria Math" panose="02040503050406030204" pitchFamily="18" charset="0"/>
                      </a:rPr>
                      <m:t>}</m:t>
                    </m:r>
                  </m:oMath>
                </a14:m>
                <a:r>
                  <a:rPr lang="en-US" altLang="en-US" dirty="0"/>
                  <a:t>, we want </a:t>
                </a:r>
                <a14:m>
                  <m:oMath xmlns:m="http://schemas.openxmlformats.org/officeDocument/2006/math">
                    <m:sSup>
                      <m:sSupPr>
                        <m:ctrlPr>
                          <a:rPr lang="en-US" altLang="en-US" i="1" smtClean="0">
                            <a:latin typeface="Cambria Math" panose="02040503050406030204" pitchFamily="18" charset="0"/>
                          </a:rPr>
                        </m:ctrlPr>
                      </m:sSupPr>
                      <m:e>
                        <m:r>
                          <m:rPr>
                            <m:nor/>
                          </m:rPr>
                          <a:rPr lang="en-US" altLang="en-US" dirty="0"/>
                          <m:t>𝑦</m:t>
                        </m:r>
                        <m:r>
                          <m:rPr>
                            <m:nor/>
                          </m:rPr>
                          <a:rPr lang="en-US" altLang="en-US" dirty="0"/>
                          <m:t>̂</m:t>
                        </m:r>
                      </m:e>
                      <m:sup>
                        <m:r>
                          <a:rPr lang="en-US" altLang="en-US" b="0" i="1" smtClean="0">
                            <a:latin typeface="Cambria Math" panose="02040503050406030204" pitchFamily="18" charset="0"/>
                          </a:rPr>
                          <m:t> (</m:t>
                        </m:r>
                        <m:r>
                          <a:rPr lang="en-US" altLang="en-US" b="0" i="1" smtClean="0">
                            <a:latin typeface="Cambria Math" panose="02040503050406030204" pitchFamily="18" charset="0"/>
                          </a:rPr>
                          <m:t>𝑖</m:t>
                        </m:r>
                        <m:r>
                          <a:rPr lang="en-US" altLang="en-US" b="0" i="1" smtClean="0">
                            <a:latin typeface="Cambria Math" panose="02040503050406030204" pitchFamily="18" charset="0"/>
                          </a:rPr>
                          <m:t>)</m:t>
                        </m:r>
                      </m:sup>
                    </m:sSup>
                    <m:r>
                      <a:rPr lang="en-US" altLang="en-US" i="1" smtClean="0">
                        <a:latin typeface="Cambria Math" panose="02040503050406030204" pitchFamily="18" charset="0"/>
                        <a:ea typeface="Cambria Math" panose="02040503050406030204" pitchFamily="18" charset="0"/>
                      </a:rPr>
                      <m:t>≈</m:t>
                    </m:r>
                    <m:sSup>
                      <m:sSupPr>
                        <m:ctrlPr>
                          <a:rPr lang="en-US" altLang="en-US" i="1" smtClean="0">
                            <a:latin typeface="Cambria Math" panose="02040503050406030204" pitchFamily="18" charset="0"/>
                            <a:ea typeface="Cambria Math" panose="02040503050406030204" pitchFamily="18" charset="0"/>
                          </a:rPr>
                        </m:ctrlPr>
                      </m:sSupPr>
                      <m:e>
                        <m:r>
                          <a:rPr lang="en-US" altLang="en-US" b="0" i="1" smtClean="0">
                            <a:latin typeface="Cambria Math" panose="02040503050406030204" pitchFamily="18" charset="0"/>
                            <a:ea typeface="Cambria Math" panose="02040503050406030204" pitchFamily="18" charset="0"/>
                          </a:rPr>
                          <m:t>𝑦</m:t>
                        </m:r>
                      </m:e>
                      <m:sup>
                        <m:r>
                          <a:rPr lang="en-US" altLang="en-US" b="0" i="1" smtClean="0">
                            <a:latin typeface="Cambria Math" panose="02040503050406030204" pitchFamily="18" charset="0"/>
                            <a:ea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rPr>
                          <m:t>𝑖</m:t>
                        </m:r>
                        <m:r>
                          <a:rPr lang="en-US" altLang="en-US" b="0" i="1" smtClean="0">
                            <a:latin typeface="Cambria Math" panose="02040503050406030204" pitchFamily="18" charset="0"/>
                            <a:ea typeface="Cambria Math" panose="02040503050406030204" pitchFamily="18" charset="0"/>
                          </a:rPr>
                          <m:t>)</m:t>
                        </m:r>
                      </m:sup>
                    </m:sSup>
                  </m:oMath>
                </a14:m>
                <a:endParaRPr lang="en-US" altLang="en-US" dirty="0"/>
              </a:p>
              <a:p>
                <a:pPr marL="457200" indent="-457200" algn="just">
                  <a:buFontTx/>
                  <a:buChar char="-"/>
                </a:pPr>
                <a:r>
                  <a:rPr lang="en-US" altLang="en-US" dirty="0"/>
                  <a:t>Loss function:</a:t>
                </a:r>
              </a:p>
              <a:p>
                <a:pPr algn="just"/>
                <a14:m>
                  <m:oMathPara xmlns:m="http://schemas.openxmlformats.org/officeDocument/2006/math">
                    <m:oMathParaPr>
                      <m:jc m:val="centerGroup"/>
                    </m:oMathParaPr>
                    <m:oMath xmlns:m="http://schemas.openxmlformats.org/officeDocument/2006/math">
                      <m:r>
                        <a:rPr lang="en-US" altLang="en-US" b="0" i="1" smtClean="0">
                          <a:latin typeface="Cambria Math" panose="02040503050406030204" pitchFamily="18" charset="0"/>
                        </a:rPr>
                        <m:t>𝐿</m:t>
                      </m:r>
                      <m:d>
                        <m:dPr>
                          <m:ctrlPr>
                            <a:rPr lang="en-US" altLang="en-US" b="0" i="1" smtClean="0">
                              <a:latin typeface="Cambria Math" panose="02040503050406030204" pitchFamily="18" charset="0"/>
                            </a:rPr>
                          </m:ctrlPr>
                        </m:dPr>
                        <m:e>
                          <m:r>
                            <m:rPr>
                              <m:nor/>
                            </m:rPr>
                            <a:rPr lang="en-US" altLang="en-US" dirty="0"/>
                            <m:t>𝑦</m:t>
                          </m:r>
                          <m:r>
                            <m:rPr>
                              <m:nor/>
                            </m:rPr>
                            <a:rPr lang="en-US" altLang="en-US" dirty="0"/>
                            <m:t>̂</m:t>
                          </m:r>
                          <m:r>
                            <a:rPr lang="en-US" altLang="en-US" b="0" i="1" dirty="0" smtClean="0">
                              <a:latin typeface="Cambria Math" panose="02040503050406030204" pitchFamily="18" charset="0"/>
                            </a:rPr>
                            <m:t>, </m:t>
                          </m:r>
                          <m:r>
                            <a:rPr lang="en-US" altLang="en-US" b="0" i="1" dirty="0" smtClean="0">
                              <a:latin typeface="Cambria Math" panose="02040503050406030204" pitchFamily="18" charset="0"/>
                            </a:rPr>
                            <m:t>𝑦</m:t>
                          </m:r>
                        </m:e>
                      </m:d>
                      <m:r>
                        <a:rPr lang="en-US" altLang="en-US" b="0" i="1" smtClean="0">
                          <a:latin typeface="Cambria Math" panose="02040503050406030204" pitchFamily="18" charset="0"/>
                        </a:rPr>
                        <m:t>=−(</m:t>
                      </m:r>
                      <m:r>
                        <a:rPr lang="en-US" altLang="en-US" b="0" i="1" smtClean="0">
                          <a:latin typeface="Cambria Math" panose="02040503050406030204" pitchFamily="18" charset="0"/>
                        </a:rPr>
                        <m:t>𝑦𝑙𝑜𝑔</m:t>
                      </m:r>
                      <m:r>
                        <m:rPr>
                          <m:nor/>
                        </m:rPr>
                        <a:rPr lang="en-US" altLang="en-US" dirty="0"/>
                        <m:t>𝑦</m:t>
                      </m:r>
                      <m:r>
                        <m:rPr>
                          <m:nor/>
                        </m:rPr>
                        <a:rPr lang="en-US" altLang="en-US" dirty="0"/>
                        <m:t>̂</m:t>
                      </m:r>
                      <m:r>
                        <a:rPr lang="en-US" altLang="en-US" b="0" i="1" smtClean="0">
                          <a:latin typeface="Cambria Math" panose="02040503050406030204" pitchFamily="18" charset="0"/>
                        </a:rPr>
                        <m:t>+</m:t>
                      </m:r>
                      <m:d>
                        <m:dPr>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1</m:t>
                          </m:r>
                          <m:r>
                            <a:rPr lang="en-US" altLang="en-US" b="0" i="1" smtClean="0">
                              <a:latin typeface="Cambria Math" panose="02040503050406030204" pitchFamily="18" charset="0"/>
                            </a:rPr>
                            <m:t>−</m:t>
                          </m:r>
                          <m:r>
                            <a:rPr lang="en-US" altLang="en-US" b="0" i="1" smtClean="0">
                              <a:latin typeface="Cambria Math" panose="02040503050406030204" pitchFamily="18" charset="0"/>
                            </a:rPr>
                            <m:t>𝑦</m:t>
                          </m:r>
                        </m:e>
                      </m:d>
                      <m:func>
                        <m:funcPr>
                          <m:ctrlPr>
                            <a:rPr lang="en-US" altLang="en-US" b="0" i="1" smtClean="0">
                              <a:latin typeface="Cambria Math" panose="02040503050406030204" pitchFamily="18" charset="0"/>
                            </a:rPr>
                          </m:ctrlPr>
                        </m:funcPr>
                        <m:fName>
                          <m:r>
                            <m:rPr>
                              <m:sty m:val="p"/>
                            </m:rPr>
                            <a:rPr lang="en-US" altLang="en-US" b="0" i="0" smtClean="0">
                              <a:latin typeface="Cambria Math" panose="02040503050406030204" pitchFamily="18" charset="0"/>
                            </a:rPr>
                            <m:t>log</m:t>
                          </m:r>
                        </m:fName>
                        <m:e>
                          <m:d>
                            <m:dPr>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1</m:t>
                              </m:r>
                              <m:r>
                                <a:rPr lang="en-US" altLang="en-US" b="0" i="1" smtClean="0">
                                  <a:latin typeface="Cambria Math" panose="02040503050406030204" pitchFamily="18" charset="0"/>
                                </a:rPr>
                                <m:t>−</m:t>
                              </m:r>
                              <m:r>
                                <m:rPr>
                                  <m:nor/>
                                </m:rPr>
                                <a:rPr lang="en-US" altLang="en-US" dirty="0"/>
                                <m:t>𝑦</m:t>
                              </m:r>
                              <m:r>
                                <m:rPr>
                                  <m:nor/>
                                </m:rPr>
                                <a:rPr lang="en-US" altLang="en-US" dirty="0"/>
                                <m:t>̂</m:t>
                              </m:r>
                            </m:e>
                          </m:d>
                        </m:e>
                      </m:func>
                      <m:r>
                        <a:rPr lang="en-US" altLang="en-US" b="0" i="1" smtClean="0">
                          <a:latin typeface="Cambria Math" panose="02040503050406030204" pitchFamily="18" charset="0"/>
                        </a:rPr>
                        <m:t>)</m:t>
                      </m:r>
                    </m:oMath>
                  </m:oMathPara>
                </a14:m>
                <a:endParaRPr lang="en-US" altLang="en-US" dirty="0"/>
              </a:p>
              <a:p>
                <a:pPr marL="457200" indent="-457200" algn="just">
                  <a:buFontTx/>
                  <a:buChar char="-"/>
                </a:pPr>
                <a:r>
                  <a:rPr lang="en-US" altLang="en-US" dirty="0"/>
                  <a:t>Cost function:</a:t>
                </a:r>
                <a:endParaRPr lang="en-US" altLang="en-US" sz="1000" dirty="0"/>
              </a:p>
              <a:p>
                <a:pPr algn="just"/>
                <a14:m>
                  <m:oMathPara xmlns:m="http://schemas.openxmlformats.org/officeDocument/2006/math">
                    <m:oMathParaPr>
                      <m:jc m:val="centerGroup"/>
                    </m:oMathParaPr>
                    <m:oMath xmlns:m="http://schemas.openxmlformats.org/officeDocument/2006/math">
                      <m:r>
                        <a:rPr lang="en-US" altLang="en-US" b="0" i="1" smtClean="0">
                          <a:latin typeface="Cambria Math" panose="02040503050406030204" pitchFamily="18" charset="0"/>
                        </a:rPr>
                        <m:t>𝐽</m:t>
                      </m:r>
                      <m:d>
                        <m:dPr>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𝑤</m:t>
                          </m:r>
                          <m:r>
                            <a:rPr lang="en-US" altLang="en-US" b="0" i="1" smtClean="0">
                              <a:latin typeface="Cambria Math" panose="02040503050406030204" pitchFamily="18" charset="0"/>
                            </a:rPr>
                            <m:t>, </m:t>
                          </m:r>
                          <m:r>
                            <a:rPr lang="en-US" altLang="en-US" b="0" i="1" smtClean="0">
                              <a:latin typeface="Cambria Math" panose="02040503050406030204" pitchFamily="18" charset="0"/>
                            </a:rPr>
                            <m:t>𝑏</m:t>
                          </m:r>
                        </m:e>
                      </m:d>
                      <m:r>
                        <a:rPr lang="en-US" altLang="en-US" b="0" i="1" smtClean="0">
                          <a:latin typeface="Cambria Math" panose="02040503050406030204" pitchFamily="18" charset="0"/>
                        </a:rPr>
                        <m:t>= </m:t>
                      </m:r>
                      <m:f>
                        <m:fPr>
                          <m:ctrlPr>
                            <a:rPr lang="en-US" altLang="en-US" b="0" i="1" smtClean="0">
                              <a:latin typeface="Cambria Math" panose="02040503050406030204" pitchFamily="18" charset="0"/>
                            </a:rPr>
                          </m:ctrlPr>
                        </m:fPr>
                        <m:num>
                          <m:r>
                            <a:rPr lang="en-US" altLang="en-US" b="0" i="1" smtClean="0">
                              <a:latin typeface="Cambria Math" panose="02040503050406030204" pitchFamily="18" charset="0"/>
                            </a:rPr>
                            <m:t>1</m:t>
                          </m:r>
                        </m:num>
                        <m:den>
                          <m:r>
                            <a:rPr lang="en-US" altLang="en-US" b="0" i="1" smtClean="0">
                              <a:latin typeface="Cambria Math" panose="02040503050406030204" pitchFamily="18" charset="0"/>
                            </a:rPr>
                            <m:t>𝑚</m:t>
                          </m:r>
                        </m:den>
                      </m:f>
                      <m:nary>
                        <m:naryPr>
                          <m:chr m:val="∑"/>
                          <m:ctrlPr>
                            <a:rPr lang="en-US" altLang="en-US" b="0" i="1" smtClean="0">
                              <a:latin typeface="Cambria Math" panose="02040503050406030204" pitchFamily="18" charset="0"/>
                            </a:rPr>
                          </m:ctrlPr>
                        </m:naryPr>
                        <m:sub>
                          <m:r>
                            <m:rPr>
                              <m:brk m:alnAt="23"/>
                            </m:rPr>
                            <a:rPr lang="en-US" altLang="en-US" b="0" i="1" smtClean="0">
                              <a:latin typeface="Cambria Math" panose="02040503050406030204" pitchFamily="18" charset="0"/>
                            </a:rPr>
                            <m:t>𝑖</m:t>
                          </m:r>
                          <m:r>
                            <a:rPr lang="en-US" altLang="en-US" b="0" i="1" smtClean="0">
                              <a:latin typeface="Cambria Math" panose="02040503050406030204" pitchFamily="18" charset="0"/>
                            </a:rPr>
                            <m:t>=</m:t>
                          </m:r>
                          <m:r>
                            <m:rPr>
                              <m:brk m:alnAt="23"/>
                            </m:rPr>
                            <a:rPr lang="en-US" altLang="en-US" b="0" i="1" smtClean="0">
                              <a:latin typeface="Cambria Math" panose="02040503050406030204" pitchFamily="18" charset="0"/>
                            </a:rPr>
                            <m:t>1</m:t>
                          </m:r>
                        </m:sub>
                        <m:sup>
                          <m:r>
                            <a:rPr lang="en-US" altLang="en-US" b="0" i="1" smtClean="0">
                              <a:latin typeface="Cambria Math" panose="02040503050406030204" pitchFamily="18" charset="0"/>
                            </a:rPr>
                            <m:t>𝑚</m:t>
                          </m:r>
                        </m:sup>
                        <m:e>
                          <m:r>
                            <a:rPr lang="en-US" altLang="en-US" i="1">
                              <a:latin typeface="Cambria Math" panose="02040503050406030204" pitchFamily="18" charset="0"/>
                            </a:rPr>
                            <m:t>𝐿</m:t>
                          </m:r>
                          <m:d>
                            <m:dPr>
                              <m:ctrlPr>
                                <a:rPr lang="en-US" altLang="en-US" i="1">
                                  <a:latin typeface="Cambria Math" panose="02040503050406030204" pitchFamily="18" charset="0"/>
                                </a:rPr>
                              </m:ctrlPr>
                            </m:dPr>
                            <m:e>
                              <m:sSup>
                                <m:sSupPr>
                                  <m:ctrlPr>
                                    <a:rPr lang="en-US" altLang="en-US" i="1" dirty="0">
                                      <a:latin typeface="Cambria Math" panose="02040503050406030204" pitchFamily="18" charset="0"/>
                                    </a:rPr>
                                  </m:ctrlPr>
                                </m:sSupPr>
                                <m:e>
                                  <m:r>
                                    <m:rPr>
                                      <m:nor/>
                                    </m:rPr>
                                    <a:rPr lang="en-US" altLang="en-US" dirty="0"/>
                                    <m:t>𝑦</m:t>
                                  </m:r>
                                  <m:r>
                                    <m:rPr>
                                      <m:nor/>
                                    </m:rPr>
                                    <a:rPr lang="en-US" altLang="en-US" dirty="0"/>
                                    <m:t>̂</m:t>
                                  </m:r>
                                </m:e>
                                <m:sup>
                                  <m:r>
                                    <a:rPr lang="en-US" altLang="en-US" b="0" i="1" dirty="0" smtClean="0">
                                      <a:latin typeface="Cambria Math" panose="02040503050406030204" pitchFamily="18" charset="0"/>
                                    </a:rPr>
                                    <m:t> </m:t>
                                  </m:r>
                                  <m:r>
                                    <a:rPr lang="en-US" altLang="en-US" i="1" dirty="0">
                                      <a:latin typeface="Cambria Math" panose="02040503050406030204" pitchFamily="18" charset="0"/>
                                    </a:rPr>
                                    <m:t>(</m:t>
                                  </m:r>
                                  <m:r>
                                    <a:rPr lang="en-US" altLang="en-US" i="1" dirty="0">
                                      <a:latin typeface="Cambria Math" panose="02040503050406030204" pitchFamily="18" charset="0"/>
                                    </a:rPr>
                                    <m:t>𝑖</m:t>
                                  </m:r>
                                  <m:r>
                                    <a:rPr lang="en-US" altLang="en-US" i="1" dirty="0">
                                      <a:latin typeface="Cambria Math" panose="02040503050406030204" pitchFamily="18" charset="0"/>
                                    </a:rPr>
                                    <m:t>)</m:t>
                                  </m:r>
                                </m:sup>
                              </m:sSup>
                              <m:r>
                                <a:rPr lang="en-US" altLang="en-US" b="0" i="1" dirty="0" smtClean="0">
                                  <a:latin typeface="Cambria Math" panose="02040503050406030204" pitchFamily="18" charset="0"/>
                                </a:rPr>
                                <m:t>,</m:t>
                              </m:r>
                              <m:sSup>
                                <m:sSupPr>
                                  <m:ctrlPr>
                                    <a:rPr lang="en-US" altLang="en-US" i="1" dirty="0" smtClean="0">
                                      <a:latin typeface="Cambria Math" panose="02040503050406030204" pitchFamily="18" charset="0"/>
                                    </a:rPr>
                                  </m:ctrlPr>
                                </m:sSupPr>
                                <m:e>
                                  <m:r>
                                    <a:rPr lang="en-US" altLang="en-US" i="1" dirty="0">
                                      <a:latin typeface="Cambria Math" panose="02040503050406030204" pitchFamily="18" charset="0"/>
                                    </a:rPr>
                                    <m:t>𝑦</m:t>
                                  </m:r>
                                </m:e>
                                <m:sup>
                                  <m:r>
                                    <a:rPr lang="en-US" altLang="en-US" b="0" i="1" dirty="0" smtClean="0">
                                      <a:latin typeface="Cambria Math" panose="02040503050406030204" pitchFamily="18" charset="0"/>
                                    </a:rPr>
                                    <m:t>(</m:t>
                                  </m:r>
                                  <m:r>
                                    <a:rPr lang="en-US" altLang="en-US" b="0" i="1" dirty="0" smtClean="0">
                                      <a:latin typeface="Cambria Math" panose="02040503050406030204" pitchFamily="18" charset="0"/>
                                    </a:rPr>
                                    <m:t>𝑖</m:t>
                                  </m:r>
                                  <m:r>
                                    <a:rPr lang="en-US" altLang="en-US" b="0" i="1" dirty="0" smtClean="0">
                                      <a:latin typeface="Cambria Math" panose="02040503050406030204" pitchFamily="18" charset="0"/>
                                    </a:rPr>
                                    <m:t>)</m:t>
                                  </m:r>
                                </m:sup>
                              </m:sSup>
                            </m:e>
                          </m:d>
                        </m:e>
                      </m:nary>
                    </m:oMath>
                  </m:oMathPara>
                </a14:m>
                <a:endParaRPr lang="en-US" altLang="en-US" dirty="0"/>
              </a:p>
            </p:txBody>
          </p:sp>
        </mc:Choice>
        <mc:Fallback xmlns="">
          <p:sp>
            <p:nvSpPr>
              <p:cNvPr id="2" name="Text Placeholder 1">
                <a:extLst>
                  <a:ext uri="{FF2B5EF4-FFF2-40B4-BE49-F238E27FC236}">
                    <a16:creationId xmlns:a16="http://schemas.microsoft.com/office/drawing/2014/main" id="{7F5022AA-2F4E-4850-AB4A-44CC2420E32A}"/>
                  </a:ext>
                </a:extLst>
              </p:cNvPr>
              <p:cNvSpPr>
                <a:spLocks noGrp="1" noRot="1" noChangeAspect="1" noMove="1" noResize="1" noEditPoints="1" noAdjustHandles="1" noChangeArrowheads="1" noChangeShapeType="1" noTextEdit="1"/>
              </p:cNvSpPr>
              <p:nvPr>
                <p:ph type="body" sz="quarter" idx="14"/>
              </p:nvPr>
            </p:nvSpPr>
            <p:spPr>
              <a:blipFill>
                <a:blip r:embed="rId2"/>
                <a:stretch>
                  <a:fillRect l="-2159" t="-14286" b="-61818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78256DB-826B-4522-B61E-598A92A624D7}"/>
              </a:ext>
            </a:extLst>
          </p:cNvPr>
          <p:cNvSpPr>
            <a:spLocks noGrp="1"/>
          </p:cNvSpPr>
          <p:nvPr>
            <p:ph type="title"/>
          </p:nvPr>
        </p:nvSpPr>
        <p:spPr/>
        <p:txBody>
          <a:bodyPr/>
          <a:lstStyle/>
          <a:p>
            <a:r>
              <a:rPr lang="en-US" altLang="en-US" dirty="0"/>
              <a:t>Logistic Regression as a Neural Network</a:t>
            </a:r>
            <a:endParaRPr lang="en-US" dirty="0"/>
          </a:p>
        </p:txBody>
      </p:sp>
    </p:spTree>
    <p:extLst>
      <p:ext uri="{BB962C8B-B14F-4D97-AF65-F5344CB8AC3E}">
        <p14:creationId xmlns:p14="http://schemas.microsoft.com/office/powerpoint/2010/main" val="2095194333"/>
      </p:ext>
    </p:extLst>
  </p:cSld>
  <p:clrMapOvr>
    <a:masterClrMapping/>
  </p:clrMapOvr>
</p:sld>
</file>

<file path=ppt/theme/theme1.xml><?xml version="1.0" encoding="utf-8"?>
<a:theme xmlns:a="http://schemas.openxmlformats.org/drawingml/2006/main" name="テーマ1">
  <a:themeElements>
    <a:clrScheme name="brand">
      <a:dk1>
        <a:srgbClr val="000000"/>
      </a:dk1>
      <a:lt1>
        <a:srgbClr val="FFFFFF"/>
      </a:lt1>
      <a:dk2>
        <a:srgbClr val="7F7F7F"/>
      </a:dk2>
      <a:lt2>
        <a:srgbClr val="E5E5E5"/>
      </a:lt2>
      <a:accent1>
        <a:srgbClr val="0064D2"/>
      </a:accent1>
      <a:accent2>
        <a:srgbClr val="64AFE1"/>
      </a:accent2>
      <a:accent3>
        <a:srgbClr val="A0A0A5"/>
      </a:accent3>
      <a:accent4>
        <a:srgbClr val="644080"/>
      </a:accent4>
      <a:accent5>
        <a:srgbClr val="CECED0"/>
      </a:accent5>
      <a:accent6>
        <a:srgbClr val="FA9628"/>
      </a:accent6>
      <a:hlink>
        <a:srgbClr val="E61E1E"/>
      </a:hlink>
      <a:folHlink>
        <a:srgbClr val="FA9628"/>
      </a:folHlink>
    </a:clrScheme>
    <a:fontScheme name="Segoe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kumimoji="1"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180824_PPT_Template_16x9_EN.pptx" id="{90B39043-A2BF-497E-A5E5-E0B3911DBB51}" vid="{B042C13B-432E-401A-8DAF-F5537FB4CC7B}"/>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180924_PPT_Template_16x9_EN</Template>
  <TotalTime>0</TotalTime>
  <Words>1015</Words>
  <Application>Microsoft Office PowerPoint</Application>
  <PresentationFormat>Widescreen</PresentationFormat>
  <Paragraphs>159</Paragraphs>
  <Slides>20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-apple-system</vt:lpstr>
      <vt:lpstr>Arial</vt:lpstr>
      <vt:lpstr>Calibri</vt:lpstr>
      <vt:lpstr>Cambria Math</vt:lpstr>
      <vt:lpstr>Segoe UI</vt:lpstr>
      <vt:lpstr>Wingdings</vt:lpstr>
      <vt:lpstr>テーマ1</vt:lpstr>
      <vt:lpstr>Improving Deep Neural Networks </vt:lpstr>
      <vt:lpstr>Contents</vt:lpstr>
      <vt:lpstr>Practical Aspects of Deep Learning</vt:lpstr>
      <vt:lpstr>Setting up Machine Learning Application (1)</vt:lpstr>
      <vt:lpstr>How to Extract the new 150-test samples</vt:lpstr>
      <vt:lpstr>Introduction to Deep Learning</vt:lpstr>
      <vt:lpstr>Logistic Regression as a Neural Network</vt:lpstr>
      <vt:lpstr>Logistic Regression as a Neural Network</vt:lpstr>
      <vt:lpstr>Logistic Regression as a Neural Network</vt:lpstr>
      <vt:lpstr>Logistic Regression as a Neural Network</vt:lpstr>
      <vt:lpstr>Logistic Regression as a Neural Network</vt:lpstr>
      <vt:lpstr>Logistic Regression as a Neural Network</vt:lpstr>
      <vt:lpstr>Shallow Neural Network</vt:lpstr>
      <vt:lpstr>Shallow Neural Network</vt:lpstr>
      <vt:lpstr>Shallow Neural Network</vt:lpstr>
      <vt:lpstr>Shallow Neural Network</vt:lpstr>
      <vt:lpstr>Deep Neural Network</vt:lpstr>
      <vt:lpstr>Deep Neural Network</vt:lpstr>
      <vt:lpstr>Deep Neural Network</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DeepLearning</dc:title>
  <dc:creator/>
  <cp:lastModifiedBy/>
  <cp:revision>2</cp:revision>
  <dcterms:created xsi:type="dcterms:W3CDTF">2018-08-24T12:57:06Z</dcterms:created>
  <dcterms:modified xsi:type="dcterms:W3CDTF">2021-10-06T10:59:39Z</dcterms:modified>
</cp:coreProperties>
</file>