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11"/>
  </p:notesMasterIdLst>
  <p:handoutMasterIdLst>
    <p:handoutMasterId r:id="rId12"/>
  </p:handoutMasterIdLst>
  <p:sldIdLst>
    <p:sldId id="965" r:id="rId2"/>
    <p:sldId id="1529" r:id="rId3"/>
    <p:sldId id="1048" r:id="rId4"/>
    <p:sldId id="1590" r:id="rId5"/>
    <p:sldId id="1259" r:id="rId6"/>
    <p:sldId id="1592" r:id="rId7"/>
    <p:sldId id="1591" r:id="rId8"/>
    <p:sldId id="1593" r:id="rId9"/>
    <p:sldId id="982" r:id="rId10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64277" autoAdjust="0"/>
  </p:normalViewPr>
  <p:slideViewPr>
    <p:cSldViewPr snapToGrid="0">
      <p:cViewPr varScale="1">
        <p:scale>
          <a:sx n="73" d="100"/>
          <a:sy n="73" d="100"/>
        </p:scale>
        <p:origin x="2136" y="66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du lieu </a:t>
            </a:r>
            <a:r>
              <a:rPr lang="en-US" dirty="0" err="1"/>
              <a:t>thua</a:t>
            </a:r>
            <a:r>
              <a:rPr lang="en-US" dirty="0"/>
              <a:t> thot </a:t>
            </a:r>
          </a:p>
          <a:p>
            <a:pPr marL="228600" indent="-228600">
              <a:buAutoNum type="arabicParenR"/>
            </a:pPr>
            <a:r>
              <a:rPr lang="en-US" dirty="0"/>
              <a:t>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2)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? </a:t>
            </a:r>
          </a:p>
          <a:p>
            <a:pPr marL="0" indent="0">
              <a:buNone/>
            </a:pPr>
            <a:r>
              <a:rPr lang="en-US" dirty="0"/>
              <a:t>+ control the capacity of learning algorithm = choosing “hypothesis space”.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space: the set all functions that can be returned by model.</a:t>
            </a:r>
          </a:p>
          <a:p>
            <a:pPr marL="0" indent="0">
              <a:buFontTx/>
              <a:buNone/>
            </a:pPr>
            <a:r>
              <a:rPr lang="en-US"/>
              <a:t>- Example: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1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Overfitting: 2 solve regularization or more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variability of model prediction for a given data point which tells spread of our data.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02416C7-BC25-4847-9183-945B9253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98" y="786598"/>
            <a:ext cx="3808370" cy="3597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/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𝐁𝐢𝐚𝐬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Variance + Irreducible Error (*)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  <a:blipFill>
                <a:blip r:embed="rId4"/>
                <a:stretch>
                  <a:fillRect l="-515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104546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detect: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using </a:t>
            </a:r>
            <a:r>
              <a:rPr lang="en-US" sz="1600" i="1" dirty="0"/>
              <a:t>k-folds</a:t>
            </a:r>
            <a:r>
              <a:rPr lang="en-US" sz="1600" dirty="0"/>
              <a:t> cross validation: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One of the k-folds as the test set &amp; the remaining folds as training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process repeats util each of the fold has acted as a test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scores are averaged to assess the performance of the overall model.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If the model performs better on the training set than on the test set =&gt; model is likely overfitting.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Based off the training set.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1" y="3429000"/>
            <a:ext cx="74281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avoid: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Cross-validation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Early stopping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Train with more data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Data augmentation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Regularization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Decrease regularization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Increase the duration of training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2289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Regularizing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Regularization for logistic regression:</a:t>
            </a:r>
          </a:p>
        </p:txBody>
      </p:sp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698</Words>
  <Application>Microsoft Office PowerPoint</Application>
  <PresentationFormat>Widescreen</PresentationFormat>
  <Paragraphs>101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Cambria Math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2021-10-07T10:40:07Z</dcterms:modified>
</cp:coreProperties>
</file>