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9"/>
  </p:notesMasterIdLst>
  <p:sldIdLst>
    <p:sldId id="256" r:id="rId2"/>
    <p:sldId id="270" r:id="rId3"/>
    <p:sldId id="310" r:id="rId4"/>
    <p:sldId id="321" r:id="rId5"/>
    <p:sldId id="257" r:id="rId6"/>
    <p:sldId id="258" r:id="rId7"/>
    <p:sldId id="259" r:id="rId8"/>
    <p:sldId id="311" r:id="rId9"/>
    <p:sldId id="262" r:id="rId10"/>
    <p:sldId id="273" r:id="rId11"/>
    <p:sldId id="286" r:id="rId12"/>
    <p:sldId id="312" r:id="rId13"/>
    <p:sldId id="316" r:id="rId14"/>
    <p:sldId id="317" r:id="rId15"/>
    <p:sldId id="326" r:id="rId16"/>
    <p:sldId id="319" r:id="rId17"/>
    <p:sldId id="313" r:id="rId18"/>
    <p:sldId id="315" r:id="rId19"/>
    <p:sldId id="318" r:id="rId20"/>
    <p:sldId id="265" r:id="rId21"/>
    <p:sldId id="288" r:id="rId22"/>
    <p:sldId id="314" r:id="rId23"/>
    <p:sldId id="320" r:id="rId24"/>
    <p:sldId id="260" r:id="rId25"/>
    <p:sldId id="263" r:id="rId26"/>
    <p:sldId id="327" r:id="rId27"/>
    <p:sldId id="328" r:id="rId28"/>
    <p:sldId id="329" r:id="rId29"/>
    <p:sldId id="330" r:id="rId30"/>
    <p:sldId id="324" r:id="rId31"/>
    <p:sldId id="331" r:id="rId32"/>
    <p:sldId id="332" r:id="rId33"/>
    <p:sldId id="333" r:id="rId34"/>
    <p:sldId id="322" r:id="rId35"/>
    <p:sldId id="323" r:id="rId36"/>
    <p:sldId id="284" r:id="rId37"/>
    <p:sldId id="287" r:id="rId38"/>
  </p:sldIdLst>
  <p:sldSz cx="9144000" cy="5143500" type="screen16x9"/>
  <p:notesSz cx="6858000" cy="9144000"/>
  <p:embeddedFontLst>
    <p:embeddedFont>
      <p:font typeface="Bahnschrift SemiLight" panose="020B0502040204020203" pitchFamily="34" charset="0"/>
      <p:regular r:id="rId40"/>
    </p:embeddedFont>
    <p:embeddedFont>
      <p:font typeface="Barlow" panose="00000500000000000000" pitchFamily="2" charset="0"/>
      <p:regular r:id="rId41"/>
      <p:bold r:id="rId42"/>
      <p:italic r:id="rId43"/>
      <p:boldItalic r:id="rId44"/>
    </p:embeddedFont>
    <p:embeddedFont>
      <p:font typeface="Muli" panose="02000503000000000000" pitchFamily="2" charset="0"/>
      <p:regular r:id="rId45"/>
    </p:embeddedFont>
    <p:embeddedFont>
      <p:font typeface="Poppins" panose="00000500000000000000" pitchFamily="2" charset="0"/>
      <p:regular r:id="rId46"/>
      <p:bold r:id="rId47"/>
      <p:italic r:id="rId48"/>
      <p:boldItalic r:id="rId49"/>
    </p:embeddedFont>
    <p:embeddedFont>
      <p:font typeface="Work Sans ExtraBold" pitchFamily="2" charset="0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12624E-8CDC-4F65-A9CC-D57564FFB8B4}">
  <a:tblStyle styleId="{3A12624E-8CDC-4F65-A9CC-D57564FFB8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2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ad75b00c3e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ad75b00c3e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ad75b00c3e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ad75b00c3e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ad75b00c3e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ad75b00c3e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77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ad75b00c3e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ad75b00c3e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5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ad75b00c3e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ad75b00c3e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14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ad75b00c3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ad75b00c3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8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d75b00c3e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ad75b00c3e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25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d75b00c3e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ad75b00c3e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392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d75b00c3e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ad75b00c3e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39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ad75b00c3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ad75b00c3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ad75b00c3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ad75b00c3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d75b00c3e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ad75b00c3e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d75b00c3e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ad75b00c3e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569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ad75b00c3e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ad75b00c3e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88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ad45dd92c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ad45dd92c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142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940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75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6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ad45dd92c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ad45dd92c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9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d45dd92c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d45dd92c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1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415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ad75b00c3e_0_2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ad75b00c3e_0_2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ad75b00c3e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ad75b00c3e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d45dd92c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d45dd92c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89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d45dd92c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d45dd92c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ad45dd92c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ad45dd92c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ad45dd92c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ad45dd92c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ad45dd92c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ad45dd92c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28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85440"/>
            <a:ext cx="4507800" cy="17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4815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56400" y="-294212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96745">
            <a:off x="-534652" y="4188223"/>
            <a:ext cx="3041457" cy="2129901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4646582">
            <a:off x="6140911" y="4285465"/>
            <a:ext cx="595422" cy="754819"/>
            <a:chOff x="610150" y="2836325"/>
            <a:chExt cx="257000" cy="325800"/>
          </a:xfrm>
        </p:grpSpPr>
        <p:sp>
          <p:nvSpPr>
            <p:cNvPr id="14" name="Google Shape;14;p2"/>
            <p:cNvSpPr/>
            <p:nvPr/>
          </p:nvSpPr>
          <p:spPr>
            <a:xfrm>
              <a:off x="660300" y="2870525"/>
              <a:ext cx="44150" cy="46425"/>
            </a:xfrm>
            <a:custGeom>
              <a:avLst/>
              <a:gdLst/>
              <a:ahLst/>
              <a:cxnLst/>
              <a:rect l="l" t="t" r="r" b="b"/>
              <a:pathLst>
                <a:path w="1766" h="1857" extrusionOk="0">
                  <a:moveTo>
                    <a:pt x="1694" y="0"/>
                  </a:moveTo>
                  <a:cubicBezTo>
                    <a:pt x="1697" y="7"/>
                    <a:pt x="1701" y="13"/>
                    <a:pt x="1705" y="19"/>
                  </a:cubicBezTo>
                  <a:lnTo>
                    <a:pt x="1705" y="19"/>
                  </a:lnTo>
                  <a:cubicBezTo>
                    <a:pt x="1705" y="19"/>
                    <a:pt x="1705" y="19"/>
                    <a:pt x="1706" y="19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19" y="80"/>
                    <a:pt x="926" y="160"/>
                    <a:pt x="596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60" y="1669"/>
                  </a:cubicBezTo>
                  <a:cubicBezTo>
                    <a:pt x="267" y="1800"/>
                    <a:pt x="437" y="1857"/>
                    <a:pt x="610" y="1857"/>
                  </a:cubicBezTo>
                  <a:cubicBezTo>
                    <a:pt x="703" y="1857"/>
                    <a:pt x="798" y="1840"/>
                    <a:pt x="884" y="1810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7" y="896"/>
                    <a:pt x="1730" y="589"/>
                    <a:pt x="1749" y="283"/>
                  </a:cubicBezTo>
                  <a:cubicBezTo>
                    <a:pt x="1766" y="191"/>
                    <a:pt x="1751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5300" y="2836325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691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1" y="20"/>
                    <a:pt x="1703" y="19"/>
                    <a:pt x="1705" y="19"/>
                  </a:cubicBezTo>
                  <a:lnTo>
                    <a:pt x="1687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25" y="155"/>
                    <a:pt x="589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53" y="1669"/>
                  </a:cubicBezTo>
                  <a:cubicBezTo>
                    <a:pt x="263" y="1798"/>
                    <a:pt x="428" y="1855"/>
                    <a:pt x="597" y="1855"/>
                  </a:cubicBezTo>
                  <a:cubicBezTo>
                    <a:pt x="692" y="1855"/>
                    <a:pt x="789" y="1837"/>
                    <a:pt x="877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3"/>
                  </a:cubicBezTo>
                  <a:cubicBezTo>
                    <a:pt x="1759" y="192"/>
                    <a:pt x="1745" y="97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3275" y="2922675"/>
              <a:ext cx="44000" cy="46375"/>
            </a:xfrm>
            <a:custGeom>
              <a:avLst/>
              <a:gdLst/>
              <a:ahLst/>
              <a:cxnLst/>
              <a:rect l="l" t="t" r="r" b="b"/>
              <a:pathLst>
                <a:path w="1760" h="1855" extrusionOk="0">
                  <a:moveTo>
                    <a:pt x="1693" y="0"/>
                  </a:moveTo>
                  <a:cubicBezTo>
                    <a:pt x="1697" y="6"/>
                    <a:pt x="1701" y="12"/>
                    <a:pt x="1704" y="19"/>
                  </a:cubicBezTo>
                  <a:lnTo>
                    <a:pt x="1704" y="19"/>
                  </a:lnTo>
                  <a:cubicBezTo>
                    <a:pt x="1705" y="19"/>
                    <a:pt x="1705" y="19"/>
                    <a:pt x="1706" y="18"/>
                  </a:cubicBezTo>
                  <a:lnTo>
                    <a:pt x="1693" y="0"/>
                  </a:lnTo>
                  <a:close/>
                  <a:moveTo>
                    <a:pt x="1704" y="19"/>
                  </a:moveTo>
                  <a:cubicBezTo>
                    <a:pt x="1324" y="80"/>
                    <a:pt x="926" y="154"/>
                    <a:pt x="595" y="362"/>
                  </a:cubicBezTo>
                  <a:cubicBezTo>
                    <a:pt x="264" y="571"/>
                    <a:pt x="0" y="939"/>
                    <a:pt x="31" y="1331"/>
                  </a:cubicBezTo>
                  <a:cubicBezTo>
                    <a:pt x="37" y="1454"/>
                    <a:pt x="86" y="1570"/>
                    <a:pt x="160" y="1669"/>
                  </a:cubicBezTo>
                  <a:cubicBezTo>
                    <a:pt x="266" y="1798"/>
                    <a:pt x="429" y="1855"/>
                    <a:pt x="598" y="1855"/>
                  </a:cubicBezTo>
                  <a:cubicBezTo>
                    <a:pt x="693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2"/>
                  </a:cubicBezTo>
                  <a:cubicBezTo>
                    <a:pt x="1759" y="192"/>
                    <a:pt x="1745" y="96"/>
                    <a:pt x="1704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3000" y="287927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0"/>
                  </a:moveTo>
                  <a:cubicBezTo>
                    <a:pt x="1698" y="6"/>
                    <a:pt x="1702" y="12"/>
                    <a:pt x="1705" y="19"/>
                  </a:cubicBezTo>
                  <a:lnTo>
                    <a:pt x="1705" y="19"/>
                  </a:lnTo>
                  <a:cubicBezTo>
                    <a:pt x="1706" y="19"/>
                    <a:pt x="1706" y="19"/>
                    <a:pt x="1706" y="18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25" y="80"/>
                    <a:pt x="927" y="160"/>
                    <a:pt x="596" y="368"/>
                  </a:cubicBezTo>
                  <a:cubicBezTo>
                    <a:pt x="259" y="571"/>
                    <a:pt x="1" y="945"/>
                    <a:pt x="32" y="1331"/>
                  </a:cubicBezTo>
                  <a:cubicBezTo>
                    <a:pt x="38" y="1454"/>
                    <a:pt x="87" y="1570"/>
                    <a:pt x="160" y="1669"/>
                  </a:cubicBezTo>
                  <a:cubicBezTo>
                    <a:pt x="268" y="1800"/>
                    <a:pt x="438" y="1859"/>
                    <a:pt x="611" y="1859"/>
                  </a:cubicBezTo>
                  <a:cubicBezTo>
                    <a:pt x="704" y="1859"/>
                    <a:pt x="798" y="1842"/>
                    <a:pt x="884" y="1810"/>
                  </a:cubicBezTo>
                  <a:cubicBezTo>
                    <a:pt x="1173" y="1687"/>
                    <a:pt x="1399" y="1460"/>
                    <a:pt x="1528" y="1178"/>
                  </a:cubicBezTo>
                  <a:cubicBezTo>
                    <a:pt x="1657" y="896"/>
                    <a:pt x="1731" y="589"/>
                    <a:pt x="1743" y="282"/>
                  </a:cubicBezTo>
                  <a:cubicBezTo>
                    <a:pt x="1766" y="191"/>
                    <a:pt x="1752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2275" y="290610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8" y="1"/>
                  </a:moveTo>
                  <a:lnTo>
                    <a:pt x="1688" y="1"/>
                  </a:lnTo>
                  <a:cubicBezTo>
                    <a:pt x="1692" y="7"/>
                    <a:pt x="1696" y="13"/>
                    <a:pt x="1700" y="20"/>
                  </a:cubicBezTo>
                  <a:lnTo>
                    <a:pt x="1700" y="20"/>
                  </a:lnTo>
                  <a:cubicBezTo>
                    <a:pt x="1702" y="20"/>
                    <a:pt x="1704" y="19"/>
                    <a:pt x="1706" y="19"/>
                  </a:cubicBezTo>
                  <a:lnTo>
                    <a:pt x="1688" y="1"/>
                  </a:lnTo>
                  <a:close/>
                  <a:moveTo>
                    <a:pt x="1700" y="20"/>
                  </a:moveTo>
                  <a:cubicBezTo>
                    <a:pt x="1315" y="81"/>
                    <a:pt x="919" y="155"/>
                    <a:pt x="590" y="362"/>
                  </a:cubicBezTo>
                  <a:cubicBezTo>
                    <a:pt x="258" y="571"/>
                    <a:pt x="1" y="939"/>
                    <a:pt x="31" y="1332"/>
                  </a:cubicBezTo>
                  <a:cubicBezTo>
                    <a:pt x="38" y="1454"/>
                    <a:pt x="80" y="1571"/>
                    <a:pt x="154" y="1669"/>
                  </a:cubicBezTo>
                  <a:cubicBezTo>
                    <a:pt x="260" y="1799"/>
                    <a:pt x="426" y="1855"/>
                    <a:pt x="596" y="1855"/>
                  </a:cubicBezTo>
                  <a:cubicBezTo>
                    <a:pt x="692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2"/>
                  </a:cubicBezTo>
                  <a:cubicBezTo>
                    <a:pt x="1651" y="890"/>
                    <a:pt x="1724" y="589"/>
                    <a:pt x="1743" y="283"/>
                  </a:cubicBezTo>
                  <a:cubicBezTo>
                    <a:pt x="1760" y="192"/>
                    <a:pt x="1746" y="97"/>
                    <a:pt x="1700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050" y="299902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lnTo>
                    <a:pt x="1694" y="1"/>
                  </a:lnTo>
                  <a:cubicBezTo>
                    <a:pt x="1698" y="7"/>
                    <a:pt x="1702" y="14"/>
                    <a:pt x="1706" y="20"/>
                  </a:cubicBezTo>
                  <a:lnTo>
                    <a:pt x="1706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6" y="20"/>
                  </a:moveTo>
                  <a:cubicBezTo>
                    <a:pt x="1315" y="82"/>
                    <a:pt x="925" y="162"/>
                    <a:pt x="596" y="363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44" y="1455"/>
                    <a:pt x="87" y="1571"/>
                    <a:pt x="160" y="1669"/>
                  </a:cubicBezTo>
                  <a:cubicBezTo>
                    <a:pt x="268" y="1801"/>
                    <a:pt x="438" y="1860"/>
                    <a:pt x="611" y="1860"/>
                  </a:cubicBezTo>
                  <a:cubicBezTo>
                    <a:pt x="704" y="1860"/>
                    <a:pt x="798" y="1843"/>
                    <a:pt x="884" y="1810"/>
                  </a:cubicBezTo>
                  <a:cubicBezTo>
                    <a:pt x="1173" y="1688"/>
                    <a:pt x="1400" y="1461"/>
                    <a:pt x="1528" y="1179"/>
                  </a:cubicBezTo>
                  <a:cubicBezTo>
                    <a:pt x="1657" y="896"/>
                    <a:pt x="1731" y="590"/>
                    <a:pt x="1743" y="283"/>
                  </a:cubicBezTo>
                  <a:cubicBezTo>
                    <a:pt x="1766" y="192"/>
                    <a:pt x="1752" y="101"/>
                    <a:pt x="1706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1075" y="2946900"/>
              <a:ext cx="44000" cy="46500"/>
            </a:xfrm>
            <a:custGeom>
              <a:avLst/>
              <a:gdLst/>
              <a:ahLst/>
              <a:cxnLst/>
              <a:rect l="l" t="t" r="r" b="b"/>
              <a:pathLst>
                <a:path w="1760" h="1860" extrusionOk="0">
                  <a:moveTo>
                    <a:pt x="1688" y="0"/>
                  </a:moveTo>
                  <a:lnTo>
                    <a:pt x="1688" y="0"/>
                  </a:lnTo>
                  <a:cubicBezTo>
                    <a:pt x="1692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2" y="19"/>
                    <a:pt x="1704" y="19"/>
                    <a:pt x="1706" y="19"/>
                  </a:cubicBezTo>
                  <a:lnTo>
                    <a:pt x="1688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19" y="161"/>
                    <a:pt x="590" y="368"/>
                  </a:cubicBezTo>
                  <a:cubicBezTo>
                    <a:pt x="258" y="577"/>
                    <a:pt x="1" y="945"/>
                    <a:pt x="31" y="1331"/>
                  </a:cubicBezTo>
                  <a:cubicBezTo>
                    <a:pt x="37" y="1454"/>
                    <a:pt x="80" y="1577"/>
                    <a:pt x="154" y="1669"/>
                  </a:cubicBezTo>
                  <a:cubicBezTo>
                    <a:pt x="262" y="1800"/>
                    <a:pt x="431" y="1859"/>
                    <a:pt x="604" y="1859"/>
                  </a:cubicBezTo>
                  <a:cubicBezTo>
                    <a:pt x="698" y="1859"/>
                    <a:pt x="792" y="1842"/>
                    <a:pt x="878" y="1810"/>
                  </a:cubicBezTo>
                  <a:cubicBezTo>
                    <a:pt x="1166" y="1687"/>
                    <a:pt x="1399" y="1466"/>
                    <a:pt x="1528" y="1178"/>
                  </a:cubicBezTo>
                  <a:cubicBezTo>
                    <a:pt x="1651" y="896"/>
                    <a:pt x="1724" y="595"/>
                    <a:pt x="1743" y="282"/>
                  </a:cubicBezTo>
                  <a:cubicBezTo>
                    <a:pt x="1760" y="197"/>
                    <a:pt x="1745" y="102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7600" y="2972800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cubicBezTo>
                    <a:pt x="1698" y="7"/>
                    <a:pt x="1702" y="14"/>
                    <a:pt x="1705" y="20"/>
                  </a:cubicBezTo>
                  <a:lnTo>
                    <a:pt x="1705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5" y="20"/>
                  </a:moveTo>
                  <a:cubicBezTo>
                    <a:pt x="1315" y="82"/>
                    <a:pt x="925" y="162"/>
                    <a:pt x="596" y="369"/>
                  </a:cubicBezTo>
                  <a:cubicBezTo>
                    <a:pt x="264" y="578"/>
                    <a:pt x="1" y="946"/>
                    <a:pt x="31" y="1332"/>
                  </a:cubicBezTo>
                  <a:cubicBezTo>
                    <a:pt x="37" y="1455"/>
                    <a:pt x="87" y="1571"/>
                    <a:pt x="160" y="1669"/>
                  </a:cubicBezTo>
                  <a:cubicBezTo>
                    <a:pt x="268" y="1801"/>
                    <a:pt x="437" y="1860"/>
                    <a:pt x="610" y="1860"/>
                  </a:cubicBezTo>
                  <a:cubicBezTo>
                    <a:pt x="704" y="1860"/>
                    <a:pt x="798" y="1843"/>
                    <a:pt x="884" y="1811"/>
                  </a:cubicBezTo>
                  <a:cubicBezTo>
                    <a:pt x="1172" y="1688"/>
                    <a:pt x="1399" y="1467"/>
                    <a:pt x="1528" y="1179"/>
                  </a:cubicBezTo>
                  <a:cubicBezTo>
                    <a:pt x="1657" y="897"/>
                    <a:pt x="1730" y="590"/>
                    <a:pt x="1743" y="283"/>
                  </a:cubicBezTo>
                  <a:cubicBezTo>
                    <a:pt x="1765" y="192"/>
                    <a:pt x="1751" y="101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10150" y="3115750"/>
              <a:ext cx="44150" cy="46375"/>
            </a:xfrm>
            <a:custGeom>
              <a:avLst/>
              <a:gdLst/>
              <a:ahLst/>
              <a:cxnLst/>
              <a:rect l="l" t="t" r="r" b="b"/>
              <a:pathLst>
                <a:path w="1766" h="1855" extrusionOk="0">
                  <a:moveTo>
                    <a:pt x="1694" y="0"/>
                  </a:moveTo>
                  <a:lnTo>
                    <a:pt x="1694" y="0"/>
                  </a:lnTo>
                  <a:cubicBezTo>
                    <a:pt x="1697" y="5"/>
                    <a:pt x="1700" y="9"/>
                    <a:pt x="1703" y="14"/>
                  </a:cubicBezTo>
                  <a:lnTo>
                    <a:pt x="1703" y="14"/>
                  </a:lnTo>
                  <a:cubicBezTo>
                    <a:pt x="1706" y="13"/>
                    <a:pt x="1709" y="13"/>
                    <a:pt x="1712" y="12"/>
                  </a:cubicBezTo>
                  <a:lnTo>
                    <a:pt x="1694" y="0"/>
                  </a:lnTo>
                  <a:close/>
                  <a:moveTo>
                    <a:pt x="1703" y="14"/>
                  </a:moveTo>
                  <a:lnTo>
                    <a:pt x="1703" y="14"/>
                  </a:lnTo>
                  <a:cubicBezTo>
                    <a:pt x="1313" y="81"/>
                    <a:pt x="924" y="155"/>
                    <a:pt x="596" y="362"/>
                  </a:cubicBezTo>
                  <a:cubicBezTo>
                    <a:pt x="264" y="570"/>
                    <a:pt x="1" y="939"/>
                    <a:pt x="31" y="1331"/>
                  </a:cubicBezTo>
                  <a:cubicBezTo>
                    <a:pt x="37" y="1448"/>
                    <a:pt x="86" y="1570"/>
                    <a:pt x="160" y="1669"/>
                  </a:cubicBezTo>
                  <a:cubicBezTo>
                    <a:pt x="266" y="1798"/>
                    <a:pt x="432" y="1855"/>
                    <a:pt x="602" y="1855"/>
                  </a:cubicBezTo>
                  <a:cubicBezTo>
                    <a:pt x="698" y="1855"/>
                    <a:pt x="795" y="1837"/>
                    <a:pt x="884" y="1803"/>
                  </a:cubicBezTo>
                  <a:cubicBezTo>
                    <a:pt x="1172" y="1687"/>
                    <a:pt x="1399" y="1460"/>
                    <a:pt x="1528" y="1172"/>
                  </a:cubicBezTo>
                  <a:cubicBezTo>
                    <a:pt x="1657" y="889"/>
                    <a:pt x="1730" y="589"/>
                    <a:pt x="1743" y="282"/>
                  </a:cubicBezTo>
                  <a:cubicBezTo>
                    <a:pt x="1766" y="190"/>
                    <a:pt x="1751" y="92"/>
                    <a:pt x="1703" y="14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4925" y="3053925"/>
              <a:ext cx="44025" cy="46350"/>
            </a:xfrm>
            <a:custGeom>
              <a:avLst/>
              <a:gdLst/>
              <a:ahLst/>
              <a:cxnLst/>
              <a:rect l="l" t="t" r="r" b="b"/>
              <a:pathLst>
                <a:path w="1761" h="1854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691" y="5"/>
                    <a:pt x="1694" y="10"/>
                    <a:pt x="1696" y="15"/>
                  </a:cubicBezTo>
                  <a:lnTo>
                    <a:pt x="1696" y="15"/>
                  </a:lnTo>
                  <a:cubicBezTo>
                    <a:pt x="1700" y="14"/>
                    <a:pt x="1703" y="14"/>
                    <a:pt x="1706" y="13"/>
                  </a:cubicBezTo>
                  <a:lnTo>
                    <a:pt x="1687" y="1"/>
                  </a:lnTo>
                  <a:close/>
                  <a:moveTo>
                    <a:pt x="1696" y="15"/>
                  </a:moveTo>
                  <a:cubicBezTo>
                    <a:pt x="1313" y="76"/>
                    <a:pt x="918" y="156"/>
                    <a:pt x="589" y="363"/>
                  </a:cubicBezTo>
                  <a:cubicBezTo>
                    <a:pt x="258" y="571"/>
                    <a:pt x="1" y="939"/>
                    <a:pt x="31" y="1326"/>
                  </a:cubicBezTo>
                  <a:cubicBezTo>
                    <a:pt x="37" y="1449"/>
                    <a:pt x="80" y="1571"/>
                    <a:pt x="154" y="1663"/>
                  </a:cubicBezTo>
                  <a:cubicBezTo>
                    <a:pt x="261" y="1795"/>
                    <a:pt x="431" y="1854"/>
                    <a:pt x="604" y="1854"/>
                  </a:cubicBezTo>
                  <a:cubicBezTo>
                    <a:pt x="697" y="1854"/>
                    <a:pt x="792" y="1837"/>
                    <a:pt x="878" y="1804"/>
                  </a:cubicBezTo>
                  <a:cubicBezTo>
                    <a:pt x="1166" y="1682"/>
                    <a:pt x="1399" y="1461"/>
                    <a:pt x="1528" y="1173"/>
                  </a:cubicBezTo>
                  <a:cubicBezTo>
                    <a:pt x="1651" y="890"/>
                    <a:pt x="1724" y="590"/>
                    <a:pt x="1743" y="277"/>
                  </a:cubicBezTo>
                  <a:cubicBezTo>
                    <a:pt x="1760" y="184"/>
                    <a:pt x="1745" y="92"/>
                    <a:pt x="1696" y="15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5325" y="304535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94" y="0"/>
                  </a:moveTo>
                  <a:cubicBezTo>
                    <a:pt x="1698" y="7"/>
                    <a:pt x="1702" y="13"/>
                    <a:pt x="1705" y="20"/>
                  </a:cubicBezTo>
                  <a:lnTo>
                    <a:pt x="1705" y="20"/>
                  </a:lnTo>
                  <a:cubicBezTo>
                    <a:pt x="1707" y="20"/>
                    <a:pt x="1710" y="19"/>
                    <a:pt x="1712" y="19"/>
                  </a:cubicBezTo>
                  <a:lnTo>
                    <a:pt x="1694" y="0"/>
                  </a:lnTo>
                  <a:close/>
                  <a:moveTo>
                    <a:pt x="1705" y="20"/>
                  </a:moveTo>
                  <a:lnTo>
                    <a:pt x="1705" y="20"/>
                  </a:lnTo>
                  <a:cubicBezTo>
                    <a:pt x="1315" y="81"/>
                    <a:pt x="925" y="155"/>
                    <a:pt x="596" y="362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38" y="1454"/>
                    <a:pt x="87" y="1571"/>
                    <a:pt x="160" y="1669"/>
                  </a:cubicBezTo>
                  <a:cubicBezTo>
                    <a:pt x="266" y="1798"/>
                    <a:pt x="432" y="1855"/>
                    <a:pt x="603" y="1855"/>
                  </a:cubicBezTo>
                  <a:cubicBezTo>
                    <a:pt x="699" y="1855"/>
                    <a:pt x="796" y="1837"/>
                    <a:pt x="884" y="1804"/>
                  </a:cubicBezTo>
                  <a:cubicBezTo>
                    <a:pt x="1173" y="1687"/>
                    <a:pt x="1399" y="1460"/>
                    <a:pt x="1528" y="1172"/>
                  </a:cubicBezTo>
                  <a:cubicBezTo>
                    <a:pt x="1657" y="890"/>
                    <a:pt x="1725" y="589"/>
                    <a:pt x="1743" y="283"/>
                  </a:cubicBezTo>
                  <a:cubicBezTo>
                    <a:pt x="1760" y="192"/>
                    <a:pt x="1746" y="97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7670957" flipH="1">
            <a:off x="-578253" y="-9075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rgbClr val="85C6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 rot="7670957" flipH="1">
            <a:off x="39529" y="269110"/>
            <a:ext cx="1174864" cy="598914"/>
            <a:chOff x="5901225" y="2712325"/>
            <a:chExt cx="488600" cy="249075"/>
          </a:xfrm>
        </p:grpSpPr>
        <p:sp>
          <p:nvSpPr>
            <p:cNvPr id="27" name="Google Shape;27;p2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-993587" y="-4450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1607553">
            <a:off x="261040" y="4288595"/>
            <a:ext cx="595434" cy="748559"/>
            <a:chOff x="5538225" y="3124650"/>
            <a:chExt cx="290475" cy="365175"/>
          </a:xfrm>
        </p:grpSpPr>
        <p:sp>
          <p:nvSpPr>
            <p:cNvPr id="53" name="Google Shape;53;p2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1862037" y="4804972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2892177" y="4604594"/>
            <a:ext cx="610181" cy="605861"/>
            <a:chOff x="4967275" y="3477225"/>
            <a:chExt cx="328425" cy="326100"/>
          </a:xfrm>
        </p:grpSpPr>
        <p:sp>
          <p:nvSpPr>
            <p:cNvPr id="79" name="Google Shape;79;p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003595">
            <a:off x="2017901" y="4642767"/>
            <a:ext cx="2040080" cy="1426909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-403175" y="2015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3447287">
            <a:off x="2526864" y="-1199891"/>
            <a:ext cx="1958475" cy="1783644"/>
            <a:chOff x="5872225" y="2998275"/>
            <a:chExt cx="378350" cy="344575"/>
          </a:xfrm>
        </p:grpSpPr>
        <p:sp>
          <p:nvSpPr>
            <p:cNvPr id="100" name="Google Shape;100;p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6"/>
          <p:cNvSpPr txBox="1">
            <a:spLocks noGrp="1"/>
          </p:cNvSpPr>
          <p:nvPr>
            <p:ph type="subTitle" idx="1"/>
          </p:nvPr>
        </p:nvSpPr>
        <p:spPr>
          <a:xfrm>
            <a:off x="4907475" y="3031225"/>
            <a:ext cx="3516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6"/>
          <p:cNvSpPr txBox="1">
            <a:spLocks noGrp="1"/>
          </p:cNvSpPr>
          <p:nvPr>
            <p:ph type="title"/>
          </p:nvPr>
        </p:nvSpPr>
        <p:spPr>
          <a:xfrm>
            <a:off x="4901650" y="1253675"/>
            <a:ext cx="35166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16"/>
          <p:cNvSpPr/>
          <p:nvPr/>
        </p:nvSpPr>
        <p:spPr>
          <a:xfrm rot="-9450174">
            <a:off x="2163119" y="-312976"/>
            <a:ext cx="1720041" cy="1056765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"/>
          <p:cNvSpPr/>
          <p:nvPr/>
        </p:nvSpPr>
        <p:spPr>
          <a:xfrm rot="-8100000" flipH="1">
            <a:off x="5868400" y="-2042741"/>
            <a:ext cx="3733002" cy="2189016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6"/>
          <p:cNvGrpSpPr/>
          <p:nvPr/>
        </p:nvGrpSpPr>
        <p:grpSpPr>
          <a:xfrm rot="10800000" flipH="1">
            <a:off x="8236364" y="9"/>
            <a:ext cx="1068863" cy="498077"/>
            <a:chOff x="4542650" y="2993200"/>
            <a:chExt cx="640575" cy="298500"/>
          </a:xfrm>
        </p:grpSpPr>
        <p:sp>
          <p:nvSpPr>
            <p:cNvPr id="769" name="Google Shape;769;p16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16"/>
          <p:cNvSpPr/>
          <p:nvPr/>
        </p:nvSpPr>
        <p:spPr>
          <a:xfrm rot="-7706282" flipH="1">
            <a:off x="1489002" y="4296081"/>
            <a:ext cx="3068269" cy="2874868"/>
          </a:xfrm>
          <a:custGeom>
            <a:avLst/>
            <a:gdLst/>
            <a:ahLst/>
            <a:cxnLst/>
            <a:rect l="l" t="t" r="r" b="b"/>
            <a:pathLst>
              <a:path w="83340" h="78091" extrusionOk="0">
                <a:moveTo>
                  <a:pt x="30510" y="0"/>
                </a:moveTo>
                <a:cubicBezTo>
                  <a:pt x="21651" y="0"/>
                  <a:pt x="22356" y="11186"/>
                  <a:pt x="12250" y="15317"/>
                </a:cubicBezTo>
                <a:cubicBezTo>
                  <a:pt x="0" y="20323"/>
                  <a:pt x="22863" y="29910"/>
                  <a:pt x="16900" y="44976"/>
                </a:cubicBezTo>
                <a:cubicBezTo>
                  <a:pt x="11680" y="58167"/>
                  <a:pt x="20604" y="78091"/>
                  <a:pt x="28707" y="78091"/>
                </a:cubicBezTo>
                <a:cubicBezTo>
                  <a:pt x="29859" y="78091"/>
                  <a:pt x="30994" y="77688"/>
                  <a:pt x="32070" y="76806"/>
                </a:cubicBezTo>
                <a:cubicBezTo>
                  <a:pt x="34692" y="74661"/>
                  <a:pt x="36792" y="74095"/>
                  <a:pt x="38621" y="74095"/>
                </a:cubicBezTo>
                <a:cubicBezTo>
                  <a:pt x="40665" y="74095"/>
                  <a:pt x="42371" y="74801"/>
                  <a:pt x="44088" y="74801"/>
                </a:cubicBezTo>
                <a:cubicBezTo>
                  <a:pt x="45906" y="74801"/>
                  <a:pt x="47737" y="74010"/>
                  <a:pt x="49994" y="70752"/>
                </a:cubicBezTo>
                <a:cubicBezTo>
                  <a:pt x="71157" y="40197"/>
                  <a:pt x="78083" y="39425"/>
                  <a:pt x="78083" y="39425"/>
                </a:cubicBezTo>
                <a:cubicBezTo>
                  <a:pt x="83340" y="19200"/>
                  <a:pt x="54356" y="8398"/>
                  <a:pt x="37609" y="1675"/>
                </a:cubicBezTo>
                <a:cubicBezTo>
                  <a:pt x="34686" y="501"/>
                  <a:pt x="32384" y="0"/>
                  <a:pt x="305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6"/>
          <p:cNvSpPr/>
          <p:nvPr/>
        </p:nvSpPr>
        <p:spPr>
          <a:xfrm rot="5400000" flipH="1">
            <a:off x="7698974" y="4696390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16"/>
          <p:cNvGrpSpPr/>
          <p:nvPr/>
        </p:nvGrpSpPr>
        <p:grpSpPr>
          <a:xfrm flipH="1">
            <a:off x="7595699" y="4805323"/>
            <a:ext cx="765554" cy="391954"/>
            <a:chOff x="2199075" y="3828425"/>
            <a:chExt cx="275300" cy="140950"/>
          </a:xfrm>
        </p:grpSpPr>
        <p:sp>
          <p:nvSpPr>
            <p:cNvPr id="778" name="Google Shape;778;p16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16"/>
          <p:cNvGrpSpPr/>
          <p:nvPr/>
        </p:nvGrpSpPr>
        <p:grpSpPr>
          <a:xfrm rot="-1274660" flipH="1">
            <a:off x="2695808" y="4621211"/>
            <a:ext cx="1174892" cy="598928"/>
            <a:chOff x="5901225" y="2712325"/>
            <a:chExt cx="488600" cy="249075"/>
          </a:xfrm>
        </p:grpSpPr>
        <p:sp>
          <p:nvSpPr>
            <p:cNvPr id="788" name="Google Shape;788;p16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16"/>
          <p:cNvSpPr/>
          <p:nvPr/>
        </p:nvSpPr>
        <p:spPr>
          <a:xfrm rot="-10413568" flipH="1">
            <a:off x="1353300" y="-1202314"/>
            <a:ext cx="2690299" cy="183206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 rot="3426581">
            <a:off x="3551936" y="5115441"/>
            <a:ext cx="2040148" cy="1426957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8"/>
          <p:cNvSpPr txBox="1">
            <a:spLocks noGrp="1"/>
          </p:cNvSpPr>
          <p:nvPr>
            <p:ph type="title"/>
          </p:nvPr>
        </p:nvSpPr>
        <p:spPr>
          <a:xfrm>
            <a:off x="1391993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69" name="Google Shape;869;p18"/>
          <p:cNvSpPr txBox="1">
            <a:spLocks noGrp="1"/>
          </p:cNvSpPr>
          <p:nvPr>
            <p:ph type="title" idx="2" hasCustomPrompt="1"/>
          </p:nvPr>
        </p:nvSpPr>
        <p:spPr>
          <a:xfrm>
            <a:off x="1877518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0" name="Google Shape;870;p18"/>
          <p:cNvSpPr txBox="1">
            <a:spLocks noGrp="1"/>
          </p:cNvSpPr>
          <p:nvPr>
            <p:ph type="subTitle" idx="1"/>
          </p:nvPr>
        </p:nvSpPr>
        <p:spPr>
          <a:xfrm>
            <a:off x="1406645" y="3311763"/>
            <a:ext cx="29541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740267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8"/>
          <p:cNvSpPr/>
          <p:nvPr/>
        </p:nvSpPr>
        <p:spPr>
          <a:xfrm flipH="1">
            <a:off x="4623447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8"/>
          <p:cNvSpPr/>
          <p:nvPr/>
        </p:nvSpPr>
        <p:spPr>
          <a:xfrm flipH="1">
            <a:off x="-1233911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8"/>
          <p:cNvSpPr/>
          <p:nvPr/>
        </p:nvSpPr>
        <p:spPr>
          <a:xfrm rot="5400000">
            <a:off x="4874085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18"/>
          <p:cNvGrpSpPr/>
          <p:nvPr/>
        </p:nvGrpSpPr>
        <p:grpSpPr>
          <a:xfrm flipH="1">
            <a:off x="248081" y="4342954"/>
            <a:ext cx="935444" cy="800551"/>
            <a:chOff x="1889625" y="2786025"/>
            <a:chExt cx="201800" cy="172700"/>
          </a:xfrm>
        </p:grpSpPr>
        <p:sp>
          <p:nvSpPr>
            <p:cNvPr id="876" name="Google Shape;876;p18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18"/>
          <p:cNvSpPr/>
          <p:nvPr/>
        </p:nvSpPr>
        <p:spPr>
          <a:xfrm rot="-1016195" flipH="1">
            <a:off x="-775378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8"/>
          <p:cNvSpPr/>
          <p:nvPr/>
        </p:nvSpPr>
        <p:spPr>
          <a:xfrm rot="-2700000" flipH="1">
            <a:off x="4036971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18"/>
          <p:cNvGrpSpPr/>
          <p:nvPr/>
        </p:nvGrpSpPr>
        <p:grpSpPr>
          <a:xfrm rot="4342040" flipH="1">
            <a:off x="3887313" y="-1350888"/>
            <a:ext cx="1958490" cy="1783657"/>
            <a:chOff x="5872225" y="2998275"/>
            <a:chExt cx="378350" cy="344575"/>
          </a:xfrm>
        </p:grpSpPr>
        <p:sp>
          <p:nvSpPr>
            <p:cNvPr id="890" name="Google Shape;890;p18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18"/>
          <p:cNvGrpSpPr/>
          <p:nvPr/>
        </p:nvGrpSpPr>
        <p:grpSpPr>
          <a:xfrm rot="10166185">
            <a:off x="3777753" y="4974055"/>
            <a:ext cx="610177" cy="605857"/>
            <a:chOff x="4967275" y="3477225"/>
            <a:chExt cx="328425" cy="326100"/>
          </a:xfrm>
        </p:grpSpPr>
        <p:sp>
          <p:nvSpPr>
            <p:cNvPr id="902" name="Google Shape;902;p18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18"/>
          <p:cNvSpPr/>
          <p:nvPr/>
        </p:nvSpPr>
        <p:spPr>
          <a:xfrm flipH="1">
            <a:off x="540168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4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4"/>
          <p:cNvSpPr txBox="1">
            <a:spLocks noGrp="1"/>
          </p:cNvSpPr>
          <p:nvPr>
            <p:ph type="title"/>
          </p:nvPr>
        </p:nvSpPr>
        <p:spPr>
          <a:xfrm>
            <a:off x="2684800" y="1496925"/>
            <a:ext cx="3774300" cy="8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1" name="Google Shape;1151;p24"/>
          <p:cNvSpPr txBox="1">
            <a:spLocks noGrp="1"/>
          </p:cNvSpPr>
          <p:nvPr>
            <p:ph type="subTitle" idx="1"/>
          </p:nvPr>
        </p:nvSpPr>
        <p:spPr>
          <a:xfrm>
            <a:off x="2684800" y="2411475"/>
            <a:ext cx="3774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2" name="Google Shape;1152;p24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3" name="Google Shape;1153;p24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1154" name="Google Shape;1154;p24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24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24"/>
          <p:cNvGrpSpPr/>
          <p:nvPr/>
        </p:nvGrpSpPr>
        <p:grpSpPr>
          <a:xfrm>
            <a:off x="196952" y="-6"/>
            <a:ext cx="610181" cy="605861"/>
            <a:chOff x="4967275" y="3477225"/>
            <a:chExt cx="328425" cy="326100"/>
          </a:xfrm>
        </p:grpSpPr>
        <p:sp>
          <p:nvSpPr>
            <p:cNvPr id="1180" name="Google Shape;1180;p24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24"/>
          <p:cNvSpPr/>
          <p:nvPr/>
        </p:nvSpPr>
        <p:spPr>
          <a:xfrm rot="-417357">
            <a:off x="-145616" y="-1013091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24"/>
          <p:cNvSpPr/>
          <p:nvPr/>
        </p:nvSpPr>
        <p:spPr>
          <a:xfrm>
            <a:off x="-883006" y="41352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4"/>
          <p:cNvSpPr/>
          <p:nvPr/>
        </p:nvSpPr>
        <p:spPr>
          <a:xfrm>
            <a:off x="117075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1" name="Google Shape;1201;p24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1202" name="Google Shape;1202;p24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567747" y="4574717"/>
            <a:ext cx="610186" cy="497085"/>
            <a:chOff x="1646700" y="3284800"/>
            <a:chExt cx="250600" cy="204150"/>
          </a:xfrm>
        </p:grpSpPr>
        <p:sp>
          <p:nvSpPr>
            <p:cNvPr id="1214" name="Google Shape;1214;p24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7"/>
          <p:cNvSpPr txBox="1">
            <a:spLocks noGrp="1"/>
          </p:cNvSpPr>
          <p:nvPr>
            <p:ph type="subTitle" idx="1"/>
          </p:nvPr>
        </p:nvSpPr>
        <p:spPr>
          <a:xfrm flipH="1">
            <a:off x="719900" y="2627213"/>
            <a:ext cx="2902500" cy="1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27"/>
          <p:cNvSpPr txBox="1">
            <a:spLocks noGrp="1"/>
          </p:cNvSpPr>
          <p:nvPr>
            <p:ph type="title"/>
          </p:nvPr>
        </p:nvSpPr>
        <p:spPr>
          <a:xfrm flipH="1">
            <a:off x="724700" y="1437488"/>
            <a:ext cx="29025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27"/>
          <p:cNvSpPr/>
          <p:nvPr/>
        </p:nvSpPr>
        <p:spPr>
          <a:xfrm rot="-1845241" flipH="1">
            <a:off x="4468657" y="778217"/>
            <a:ext cx="2982395" cy="1669368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27"/>
          <p:cNvGrpSpPr/>
          <p:nvPr/>
        </p:nvGrpSpPr>
        <p:grpSpPr>
          <a:xfrm rot="-8455229" flipH="1">
            <a:off x="3592758" y="4606382"/>
            <a:ext cx="1958494" cy="1783661"/>
            <a:chOff x="5872225" y="2998275"/>
            <a:chExt cx="378350" cy="344575"/>
          </a:xfrm>
        </p:grpSpPr>
        <p:sp>
          <p:nvSpPr>
            <p:cNvPr id="1352" name="Google Shape;1352;p27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27"/>
          <p:cNvSpPr/>
          <p:nvPr/>
        </p:nvSpPr>
        <p:spPr>
          <a:xfrm rot="8100000">
            <a:off x="-1146489" y="-2042741"/>
            <a:ext cx="3733002" cy="2189016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7"/>
          <p:cNvSpPr/>
          <p:nvPr/>
        </p:nvSpPr>
        <p:spPr>
          <a:xfrm rot="4521137">
            <a:off x="7764753" y="3957012"/>
            <a:ext cx="3068294" cy="2874994"/>
          </a:xfrm>
          <a:custGeom>
            <a:avLst/>
            <a:gdLst/>
            <a:ahLst/>
            <a:cxnLst/>
            <a:rect l="l" t="t" r="r" b="b"/>
            <a:pathLst>
              <a:path w="83340" h="78091" extrusionOk="0">
                <a:moveTo>
                  <a:pt x="30510" y="0"/>
                </a:moveTo>
                <a:cubicBezTo>
                  <a:pt x="21651" y="0"/>
                  <a:pt x="22356" y="11186"/>
                  <a:pt x="12250" y="15317"/>
                </a:cubicBezTo>
                <a:cubicBezTo>
                  <a:pt x="0" y="20323"/>
                  <a:pt x="22863" y="29910"/>
                  <a:pt x="16900" y="44976"/>
                </a:cubicBezTo>
                <a:cubicBezTo>
                  <a:pt x="11680" y="58167"/>
                  <a:pt x="20604" y="78091"/>
                  <a:pt x="28707" y="78091"/>
                </a:cubicBezTo>
                <a:cubicBezTo>
                  <a:pt x="29859" y="78091"/>
                  <a:pt x="30994" y="77688"/>
                  <a:pt x="32070" y="76806"/>
                </a:cubicBezTo>
                <a:cubicBezTo>
                  <a:pt x="34692" y="74661"/>
                  <a:pt x="36792" y="74095"/>
                  <a:pt x="38621" y="74095"/>
                </a:cubicBezTo>
                <a:cubicBezTo>
                  <a:pt x="40665" y="74095"/>
                  <a:pt x="42371" y="74801"/>
                  <a:pt x="44088" y="74801"/>
                </a:cubicBezTo>
                <a:cubicBezTo>
                  <a:pt x="45906" y="74801"/>
                  <a:pt x="47737" y="74010"/>
                  <a:pt x="49994" y="70752"/>
                </a:cubicBezTo>
                <a:cubicBezTo>
                  <a:pt x="71157" y="40197"/>
                  <a:pt x="78083" y="39425"/>
                  <a:pt x="78083" y="39425"/>
                </a:cubicBezTo>
                <a:cubicBezTo>
                  <a:pt x="83340" y="19200"/>
                  <a:pt x="54356" y="8398"/>
                  <a:pt x="37609" y="1675"/>
                </a:cubicBezTo>
                <a:cubicBezTo>
                  <a:pt x="34686" y="501"/>
                  <a:pt x="32384" y="0"/>
                  <a:pt x="305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7"/>
          <p:cNvSpPr/>
          <p:nvPr/>
        </p:nvSpPr>
        <p:spPr>
          <a:xfrm rot="-5400000">
            <a:off x="-233716" y="4696390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6" name="Google Shape;1366;p27"/>
          <p:cNvGrpSpPr/>
          <p:nvPr/>
        </p:nvGrpSpPr>
        <p:grpSpPr>
          <a:xfrm>
            <a:off x="777835" y="4805323"/>
            <a:ext cx="765554" cy="391954"/>
            <a:chOff x="2199075" y="3828425"/>
            <a:chExt cx="275300" cy="140950"/>
          </a:xfrm>
        </p:grpSpPr>
        <p:sp>
          <p:nvSpPr>
            <p:cNvPr id="1367" name="Google Shape;1367;p27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27"/>
          <p:cNvGrpSpPr/>
          <p:nvPr/>
        </p:nvGrpSpPr>
        <p:grpSpPr>
          <a:xfrm rot="86358">
            <a:off x="8033886" y="4701833"/>
            <a:ext cx="1174916" cy="598940"/>
            <a:chOff x="5901225" y="2712325"/>
            <a:chExt cx="488600" cy="249075"/>
          </a:xfrm>
        </p:grpSpPr>
        <p:sp>
          <p:nvSpPr>
            <p:cNvPr id="1377" name="Google Shape;1377;p27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1" name="Google Shape;1401;p27"/>
          <p:cNvSpPr/>
          <p:nvPr/>
        </p:nvSpPr>
        <p:spPr>
          <a:xfrm rot="-3426581" flipH="1">
            <a:off x="-1301321" y="-293259"/>
            <a:ext cx="2040148" cy="1426957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27"/>
          <p:cNvGrpSpPr/>
          <p:nvPr/>
        </p:nvGrpSpPr>
        <p:grpSpPr>
          <a:xfrm rot="3522876" flipH="1">
            <a:off x="6250569" y="504090"/>
            <a:ext cx="595436" cy="748561"/>
            <a:chOff x="5538225" y="3124650"/>
            <a:chExt cx="290475" cy="365175"/>
          </a:xfrm>
        </p:grpSpPr>
        <p:sp>
          <p:nvSpPr>
            <p:cNvPr id="1403" name="Google Shape;1403;p27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7" name="Google Shape;1427;p27"/>
          <p:cNvSpPr/>
          <p:nvPr/>
        </p:nvSpPr>
        <p:spPr>
          <a:xfrm rot="8874721">
            <a:off x="8631486" y="-138062"/>
            <a:ext cx="866441" cy="661749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7"/>
          <p:cNvSpPr/>
          <p:nvPr/>
        </p:nvSpPr>
        <p:spPr>
          <a:xfrm>
            <a:off x="719912" y="-317653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"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28"/>
          <p:cNvSpPr txBox="1">
            <a:spLocks noGrp="1"/>
          </p:cNvSpPr>
          <p:nvPr>
            <p:ph type="subTitle" idx="1"/>
          </p:nvPr>
        </p:nvSpPr>
        <p:spPr>
          <a:xfrm flipH="1">
            <a:off x="5516700" y="2627213"/>
            <a:ext cx="2902500" cy="1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28"/>
          <p:cNvSpPr txBox="1">
            <a:spLocks noGrp="1"/>
          </p:cNvSpPr>
          <p:nvPr>
            <p:ph type="title"/>
          </p:nvPr>
        </p:nvSpPr>
        <p:spPr>
          <a:xfrm flipH="1">
            <a:off x="5521500" y="1437488"/>
            <a:ext cx="29025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8"/>
          <p:cNvSpPr/>
          <p:nvPr/>
        </p:nvSpPr>
        <p:spPr>
          <a:xfrm rot="-1845241" flipH="1">
            <a:off x="1943282" y="987555"/>
            <a:ext cx="2982395" cy="1669368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8"/>
          <p:cNvSpPr/>
          <p:nvPr/>
        </p:nvSpPr>
        <p:spPr>
          <a:xfrm rot="1509654" flipH="1">
            <a:off x="7340125" y="-749898"/>
            <a:ext cx="2498929" cy="1464141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8"/>
          <p:cNvSpPr/>
          <p:nvPr/>
        </p:nvSpPr>
        <p:spPr>
          <a:xfrm rot="-3265831" flipH="1">
            <a:off x="-475187" y="-1368156"/>
            <a:ext cx="2512895" cy="1835743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8"/>
          <p:cNvSpPr/>
          <p:nvPr/>
        </p:nvSpPr>
        <p:spPr>
          <a:xfrm rot="2119308">
            <a:off x="-1316514" y="4562445"/>
            <a:ext cx="2399101" cy="1680066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8"/>
          <p:cNvSpPr/>
          <p:nvPr/>
        </p:nvSpPr>
        <p:spPr>
          <a:xfrm>
            <a:off x="284898" y="4603509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8"/>
          <p:cNvSpPr/>
          <p:nvPr/>
        </p:nvSpPr>
        <p:spPr>
          <a:xfrm rot="-828918" flipH="1">
            <a:off x="8710751" y="493521"/>
            <a:ext cx="866501" cy="66179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8" name="Google Shape;1438;p28"/>
          <p:cNvGrpSpPr/>
          <p:nvPr/>
        </p:nvGrpSpPr>
        <p:grpSpPr>
          <a:xfrm rot="-1469501" flipH="1">
            <a:off x="3668897" y="1043772"/>
            <a:ext cx="610170" cy="605851"/>
            <a:chOff x="4967275" y="3477225"/>
            <a:chExt cx="328425" cy="326100"/>
          </a:xfrm>
        </p:grpSpPr>
        <p:sp>
          <p:nvSpPr>
            <p:cNvPr id="1439" name="Google Shape;1439;p28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8"/>
          <p:cNvGrpSpPr/>
          <p:nvPr/>
        </p:nvGrpSpPr>
        <p:grpSpPr>
          <a:xfrm flipH="1">
            <a:off x="109808" y="4023542"/>
            <a:ext cx="610186" cy="497085"/>
            <a:chOff x="1646700" y="3284800"/>
            <a:chExt cx="250600" cy="204150"/>
          </a:xfrm>
        </p:grpSpPr>
        <p:sp>
          <p:nvSpPr>
            <p:cNvPr id="1458" name="Google Shape;1458;p28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28"/>
          <p:cNvSpPr/>
          <p:nvPr/>
        </p:nvSpPr>
        <p:spPr>
          <a:xfrm rot="-1078908" flipH="1">
            <a:off x="6603565" y="4775978"/>
            <a:ext cx="2498884" cy="1464115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28"/>
          <p:cNvSpPr/>
          <p:nvPr/>
        </p:nvSpPr>
        <p:spPr>
          <a:xfrm rot="-5965725" flipH="1">
            <a:off x="8140873" y="4576039"/>
            <a:ext cx="2039986" cy="1426843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8"/>
          <p:cNvGrpSpPr/>
          <p:nvPr/>
        </p:nvGrpSpPr>
        <p:grpSpPr>
          <a:xfrm rot="10800000">
            <a:off x="6790485" y="4603492"/>
            <a:ext cx="1068863" cy="498077"/>
            <a:chOff x="4542650" y="2993200"/>
            <a:chExt cx="640575" cy="298500"/>
          </a:xfrm>
        </p:grpSpPr>
        <p:sp>
          <p:nvSpPr>
            <p:cNvPr id="1476" name="Google Shape;1476;p28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1"/>
          <p:cNvSpPr/>
          <p:nvPr/>
        </p:nvSpPr>
        <p:spPr>
          <a:xfrm>
            <a:off x="7372725" y="-76255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1"/>
          <p:cNvSpPr/>
          <p:nvPr/>
        </p:nvSpPr>
        <p:spPr>
          <a:xfrm rot="-1016195" flipH="1">
            <a:off x="6401199" y="4727353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1"/>
          <p:cNvSpPr/>
          <p:nvPr/>
        </p:nvSpPr>
        <p:spPr>
          <a:xfrm flipH="1">
            <a:off x="8257001" y="4675950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1"/>
          <p:cNvSpPr/>
          <p:nvPr/>
        </p:nvSpPr>
        <p:spPr>
          <a:xfrm rot="7670957" flipH="1">
            <a:off x="-1993674" y="5131817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1"/>
          <p:cNvSpPr/>
          <p:nvPr/>
        </p:nvSpPr>
        <p:spPr>
          <a:xfrm>
            <a:off x="-1081763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31"/>
          <p:cNvGrpSpPr/>
          <p:nvPr/>
        </p:nvGrpSpPr>
        <p:grpSpPr>
          <a:xfrm rot="3522876" flipH="1">
            <a:off x="7915344" y="74506"/>
            <a:ext cx="595436" cy="748561"/>
            <a:chOff x="5538225" y="3124650"/>
            <a:chExt cx="290475" cy="365175"/>
          </a:xfrm>
        </p:grpSpPr>
        <p:sp>
          <p:nvSpPr>
            <p:cNvPr id="1624" name="Google Shape;1624;p31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1"/>
          <p:cNvSpPr/>
          <p:nvPr/>
        </p:nvSpPr>
        <p:spPr>
          <a:xfrm>
            <a:off x="-1081781" y="-1224372"/>
            <a:ext cx="2982443" cy="1669394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31"/>
          <p:cNvSpPr/>
          <p:nvPr/>
        </p:nvSpPr>
        <p:spPr>
          <a:xfrm flipH="1">
            <a:off x="215232" y="48644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31"/>
          <p:cNvGrpSpPr/>
          <p:nvPr/>
        </p:nvGrpSpPr>
        <p:grpSpPr>
          <a:xfrm rot="10800000">
            <a:off x="197542" y="4612934"/>
            <a:ext cx="1068863" cy="498077"/>
            <a:chOff x="4542650" y="2993200"/>
            <a:chExt cx="640575" cy="298500"/>
          </a:xfrm>
        </p:grpSpPr>
        <p:sp>
          <p:nvSpPr>
            <p:cNvPr id="1651" name="Google Shape;1651;p31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7381250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2"/>
          <p:cNvSpPr/>
          <p:nvPr/>
        </p:nvSpPr>
        <p:spPr>
          <a:xfrm>
            <a:off x="-1225512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2"/>
          <p:cNvSpPr/>
          <p:nvPr/>
        </p:nvSpPr>
        <p:spPr>
          <a:xfrm>
            <a:off x="7974616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2"/>
          <p:cNvSpPr/>
          <p:nvPr/>
        </p:nvSpPr>
        <p:spPr>
          <a:xfrm rot="-5400000" flipH="1">
            <a:off x="-637071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32"/>
          <p:cNvGrpSpPr/>
          <p:nvPr/>
        </p:nvGrpSpPr>
        <p:grpSpPr>
          <a:xfrm>
            <a:off x="7956293" y="4342954"/>
            <a:ext cx="935444" cy="800551"/>
            <a:chOff x="1889625" y="2786025"/>
            <a:chExt cx="201800" cy="172700"/>
          </a:xfrm>
        </p:grpSpPr>
        <p:sp>
          <p:nvSpPr>
            <p:cNvPr id="1663" name="Google Shape;1663;p32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32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2"/>
          <p:cNvSpPr/>
          <p:nvPr/>
        </p:nvSpPr>
        <p:spPr>
          <a:xfrm rot="2700000">
            <a:off x="-166125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32"/>
          <p:cNvGrpSpPr/>
          <p:nvPr/>
        </p:nvGrpSpPr>
        <p:grpSpPr>
          <a:xfrm rot="-4342040">
            <a:off x="65040" y="-802513"/>
            <a:ext cx="1958490" cy="1783657"/>
            <a:chOff x="5872225" y="2998275"/>
            <a:chExt cx="378350" cy="344575"/>
          </a:xfrm>
        </p:grpSpPr>
        <p:sp>
          <p:nvSpPr>
            <p:cNvPr id="1677" name="Google Shape;1677;p3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32"/>
          <p:cNvGrpSpPr/>
          <p:nvPr/>
        </p:nvGrpSpPr>
        <p:grpSpPr>
          <a:xfrm rot="10166185">
            <a:off x="548778" y="4974055"/>
            <a:ext cx="610177" cy="605857"/>
            <a:chOff x="4967275" y="3477225"/>
            <a:chExt cx="328425" cy="326100"/>
          </a:xfrm>
        </p:grpSpPr>
        <p:sp>
          <p:nvSpPr>
            <p:cNvPr id="1689" name="Google Shape;1689;p3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32"/>
          <p:cNvSpPr/>
          <p:nvPr/>
        </p:nvSpPr>
        <p:spPr>
          <a:xfrm>
            <a:off x="7733175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_1_1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3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33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1711" name="Google Shape;1711;p3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3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3"/>
          <p:cNvGrpSpPr/>
          <p:nvPr/>
        </p:nvGrpSpPr>
        <p:grpSpPr>
          <a:xfrm>
            <a:off x="197502" y="-6"/>
            <a:ext cx="610181" cy="605861"/>
            <a:chOff x="4967275" y="3477225"/>
            <a:chExt cx="328425" cy="326100"/>
          </a:xfrm>
        </p:grpSpPr>
        <p:sp>
          <p:nvSpPr>
            <p:cNvPr id="1737" name="Google Shape;1737;p3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33"/>
          <p:cNvSpPr/>
          <p:nvPr/>
        </p:nvSpPr>
        <p:spPr>
          <a:xfrm rot="-417357">
            <a:off x="-1373316" y="-375978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/>
          <p:nvPr/>
        </p:nvSpPr>
        <p:spPr>
          <a:xfrm>
            <a:off x="-1557481" y="43257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3"/>
          <p:cNvSpPr/>
          <p:nvPr/>
        </p:nvSpPr>
        <p:spPr>
          <a:xfrm>
            <a:off x="14100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8" name="Google Shape;1758;p33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1759" name="Google Shape;1759;p33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33"/>
          <p:cNvGrpSpPr/>
          <p:nvPr/>
        </p:nvGrpSpPr>
        <p:grpSpPr>
          <a:xfrm>
            <a:off x="464772" y="4574717"/>
            <a:ext cx="610186" cy="497085"/>
            <a:chOff x="1646700" y="3284800"/>
            <a:chExt cx="250600" cy="204150"/>
          </a:xfrm>
        </p:grpSpPr>
        <p:sp>
          <p:nvSpPr>
            <p:cNvPr id="1771" name="Google Shape;1771;p33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2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-289225" y="31069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7556900" y="-364325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4"/>
          <p:cNvGrpSpPr/>
          <p:nvPr/>
        </p:nvGrpSpPr>
        <p:grpSpPr>
          <a:xfrm>
            <a:off x="8123168" y="131504"/>
            <a:ext cx="935444" cy="800551"/>
            <a:chOff x="1889625" y="2786025"/>
            <a:chExt cx="201800" cy="172700"/>
          </a:xfrm>
        </p:grpSpPr>
        <p:sp>
          <p:nvSpPr>
            <p:cNvPr id="171" name="Google Shape;171;p4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4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8348750" y="46033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4"/>
          <p:cNvGrpSpPr/>
          <p:nvPr/>
        </p:nvGrpSpPr>
        <p:grpSpPr>
          <a:xfrm rot="5400000">
            <a:off x="-119316" y="3439327"/>
            <a:ext cx="765554" cy="391954"/>
            <a:chOff x="2199075" y="3828425"/>
            <a:chExt cx="275300" cy="140950"/>
          </a:xfrm>
        </p:grpSpPr>
        <p:sp>
          <p:nvSpPr>
            <p:cNvPr id="185" name="Google Shape;185;p4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4"/>
          <p:cNvSpPr/>
          <p:nvPr/>
        </p:nvSpPr>
        <p:spPr>
          <a:xfrm rot="8100000">
            <a:off x="-1068707" y="3204362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1904300" y="445025"/>
            <a:ext cx="53352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1"/>
          </p:nvPr>
        </p:nvSpPr>
        <p:spPr>
          <a:xfrm>
            <a:off x="1357488" y="2698026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2"/>
          </p:nvPr>
        </p:nvSpPr>
        <p:spPr>
          <a:xfrm>
            <a:off x="1357500" y="3081800"/>
            <a:ext cx="2394000" cy="10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3"/>
          </p:nvPr>
        </p:nvSpPr>
        <p:spPr>
          <a:xfrm>
            <a:off x="5392488" y="2698026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4"/>
          </p:nvPr>
        </p:nvSpPr>
        <p:spPr>
          <a:xfrm>
            <a:off x="5392500" y="3081800"/>
            <a:ext cx="2394000" cy="10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-2694450" y="-747225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5"/>
          <p:cNvGrpSpPr/>
          <p:nvPr/>
        </p:nvGrpSpPr>
        <p:grpSpPr>
          <a:xfrm>
            <a:off x="8422752" y="72569"/>
            <a:ext cx="610181" cy="605861"/>
            <a:chOff x="4967275" y="3477225"/>
            <a:chExt cx="328425" cy="326100"/>
          </a:xfrm>
        </p:grpSpPr>
        <p:sp>
          <p:nvSpPr>
            <p:cNvPr id="203" name="Google Shape;203;p5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 rot="-417357">
            <a:off x="8080184" y="-940516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-2027606" y="4530238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8622600" y="46035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>
            <a:off x="253522" y="4354955"/>
            <a:ext cx="610186" cy="497085"/>
            <a:chOff x="1646700" y="3284800"/>
            <a:chExt cx="250600" cy="204150"/>
          </a:xfrm>
        </p:grpSpPr>
        <p:sp>
          <p:nvSpPr>
            <p:cNvPr id="225" name="Google Shape;225;p5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5"/>
          <p:cNvGrpSpPr/>
          <p:nvPr/>
        </p:nvGrpSpPr>
        <p:grpSpPr>
          <a:xfrm rot="8341196">
            <a:off x="3592744" y="4481844"/>
            <a:ext cx="1958511" cy="1783676"/>
            <a:chOff x="5872225" y="2998275"/>
            <a:chExt cx="378350" cy="344575"/>
          </a:xfrm>
        </p:grpSpPr>
        <p:sp>
          <p:nvSpPr>
            <p:cNvPr id="241" name="Google Shape;241;p5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5"/>
          <p:cNvSpPr/>
          <p:nvPr/>
        </p:nvSpPr>
        <p:spPr>
          <a:xfrm rot="4043129">
            <a:off x="-1076162" y="-1074395"/>
            <a:ext cx="2039990" cy="1426846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>
            <a:spLocks noGrp="1"/>
          </p:cNvSpPr>
          <p:nvPr>
            <p:ph type="body" idx="1"/>
          </p:nvPr>
        </p:nvSpPr>
        <p:spPr>
          <a:xfrm>
            <a:off x="720000" y="1504653"/>
            <a:ext cx="3843000" cy="24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5" name="Google Shape;295;p7"/>
          <p:cNvSpPr txBox="1">
            <a:spLocks noGrp="1"/>
          </p:cNvSpPr>
          <p:nvPr>
            <p:ph type="title"/>
          </p:nvPr>
        </p:nvSpPr>
        <p:spPr>
          <a:xfrm>
            <a:off x="720000" y="445525"/>
            <a:ext cx="38430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7"/>
          <p:cNvSpPr/>
          <p:nvPr/>
        </p:nvSpPr>
        <p:spPr>
          <a:xfrm>
            <a:off x="4562850" y="-76255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/>
          <p:nvPr/>
        </p:nvSpPr>
        <p:spPr>
          <a:xfrm rot="1502363">
            <a:off x="-329424" y="4479120"/>
            <a:ext cx="2982355" cy="1669345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/>
          <p:nvPr/>
        </p:nvSpPr>
        <p:spPr>
          <a:xfrm rot="486177">
            <a:off x="-1297" y="4319525"/>
            <a:ext cx="863502" cy="962249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 rot="-7670957">
            <a:off x="4200223" y="4692192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 rot="-10313872">
            <a:off x="1018770" y="4415891"/>
            <a:ext cx="1174888" cy="598926"/>
            <a:chOff x="5901225" y="2712325"/>
            <a:chExt cx="488600" cy="249075"/>
          </a:xfrm>
        </p:grpSpPr>
        <p:sp>
          <p:nvSpPr>
            <p:cNvPr id="301" name="Google Shape;301;p7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7"/>
          <p:cNvSpPr/>
          <p:nvPr/>
        </p:nvSpPr>
        <p:spPr>
          <a:xfrm>
            <a:off x="-1416888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 rot="3522876" flipH="1">
            <a:off x="5105469" y="74506"/>
            <a:ext cx="595436" cy="748561"/>
            <a:chOff x="5538225" y="3124650"/>
            <a:chExt cx="290475" cy="365175"/>
          </a:xfrm>
        </p:grpSpPr>
        <p:sp>
          <p:nvSpPr>
            <p:cNvPr id="327" name="Google Shape;327;p7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/>
          <p:nvPr/>
        </p:nvSpPr>
        <p:spPr>
          <a:xfrm>
            <a:off x="-2597781" y="-264281"/>
            <a:ext cx="2982443" cy="1669394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3846725" y="47120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7"/>
          <p:cNvGrpSpPr/>
          <p:nvPr/>
        </p:nvGrpSpPr>
        <p:grpSpPr>
          <a:xfrm rot="10800000" flipH="1">
            <a:off x="4368289" y="4460534"/>
            <a:ext cx="1068863" cy="498077"/>
            <a:chOff x="4542650" y="2993200"/>
            <a:chExt cx="640575" cy="298500"/>
          </a:xfrm>
        </p:grpSpPr>
        <p:sp>
          <p:nvSpPr>
            <p:cNvPr id="354" name="Google Shape;354;p7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"/>
          <p:cNvSpPr/>
          <p:nvPr/>
        </p:nvSpPr>
        <p:spPr>
          <a:xfrm rot="401871">
            <a:off x="-887509" y="4368374"/>
            <a:ext cx="2498886" cy="1464116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8"/>
          <p:cNvSpPr/>
          <p:nvPr/>
        </p:nvSpPr>
        <p:spPr>
          <a:xfrm rot="5400000">
            <a:off x="-706175" y="-1071174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8"/>
          <p:cNvSpPr/>
          <p:nvPr/>
        </p:nvSpPr>
        <p:spPr>
          <a:xfrm rot="-2119308" flipH="1">
            <a:off x="7642981" y="4260395"/>
            <a:ext cx="2399101" cy="1680066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8"/>
          <p:cNvSpPr/>
          <p:nvPr/>
        </p:nvSpPr>
        <p:spPr>
          <a:xfrm flipH="1">
            <a:off x="7765315" y="-474741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8"/>
          <p:cNvGrpSpPr/>
          <p:nvPr/>
        </p:nvGrpSpPr>
        <p:grpSpPr>
          <a:xfrm rot="-5400000" flipH="1">
            <a:off x="7919037" y="4223550"/>
            <a:ext cx="935444" cy="800551"/>
            <a:chOff x="1889625" y="2786025"/>
            <a:chExt cx="201800" cy="172700"/>
          </a:xfrm>
        </p:grpSpPr>
        <p:sp>
          <p:nvSpPr>
            <p:cNvPr id="366" name="Google Shape;366;p8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8"/>
          <p:cNvSpPr/>
          <p:nvPr/>
        </p:nvSpPr>
        <p:spPr>
          <a:xfrm rot="1016195">
            <a:off x="-948350" y="4158282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8"/>
          <p:cNvSpPr/>
          <p:nvPr/>
        </p:nvSpPr>
        <p:spPr>
          <a:xfrm rot="8100000">
            <a:off x="-161888" y="-43791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8"/>
          <p:cNvGrpSpPr/>
          <p:nvPr/>
        </p:nvGrpSpPr>
        <p:grpSpPr>
          <a:xfrm rot="1057960">
            <a:off x="8056817" y="81067"/>
            <a:ext cx="1958490" cy="1783657"/>
            <a:chOff x="5872225" y="2998275"/>
            <a:chExt cx="378350" cy="344575"/>
          </a:xfrm>
        </p:grpSpPr>
        <p:sp>
          <p:nvSpPr>
            <p:cNvPr id="380" name="Google Shape;380;p8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8"/>
          <p:cNvGrpSpPr/>
          <p:nvPr/>
        </p:nvGrpSpPr>
        <p:grpSpPr>
          <a:xfrm rot="-6033815">
            <a:off x="489580" y="366699"/>
            <a:ext cx="610177" cy="605857"/>
            <a:chOff x="4967275" y="3477225"/>
            <a:chExt cx="328425" cy="326100"/>
          </a:xfrm>
        </p:grpSpPr>
        <p:sp>
          <p:nvSpPr>
            <p:cNvPr id="392" name="Google Shape;392;p8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8"/>
          <p:cNvSpPr/>
          <p:nvPr/>
        </p:nvSpPr>
        <p:spPr>
          <a:xfrm>
            <a:off x="521618" y="4866279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8"/>
          <p:cNvGrpSpPr/>
          <p:nvPr/>
        </p:nvGrpSpPr>
        <p:grpSpPr>
          <a:xfrm rot="10800000" flipH="1">
            <a:off x="4037568" y="4612934"/>
            <a:ext cx="1068863" cy="498077"/>
            <a:chOff x="4542650" y="2993200"/>
            <a:chExt cx="640575" cy="298500"/>
          </a:xfrm>
        </p:grpSpPr>
        <p:sp>
          <p:nvSpPr>
            <p:cNvPr id="412" name="Google Shape;412;p8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8"/>
          <p:cNvSpPr/>
          <p:nvPr/>
        </p:nvSpPr>
        <p:spPr>
          <a:xfrm>
            <a:off x="4140253" y="-5560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 txBox="1">
            <a:spLocks noGrp="1"/>
          </p:cNvSpPr>
          <p:nvPr>
            <p:ph type="title"/>
          </p:nvPr>
        </p:nvSpPr>
        <p:spPr>
          <a:xfrm>
            <a:off x="1388100" y="1245900"/>
            <a:ext cx="6367800" cy="26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 txBox="1">
            <a:spLocks noGrp="1"/>
          </p:cNvSpPr>
          <p:nvPr>
            <p:ph type="title"/>
          </p:nvPr>
        </p:nvSpPr>
        <p:spPr>
          <a:xfrm>
            <a:off x="4786338" y="1496925"/>
            <a:ext cx="2927100" cy="8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2" name="Google Shape;422;p9"/>
          <p:cNvSpPr txBox="1">
            <a:spLocks noGrp="1"/>
          </p:cNvSpPr>
          <p:nvPr>
            <p:ph type="subTitle" idx="1"/>
          </p:nvPr>
        </p:nvSpPr>
        <p:spPr>
          <a:xfrm>
            <a:off x="4786063" y="2411488"/>
            <a:ext cx="2927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3" name="Google Shape;423;p9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9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425" name="Google Shape;425;p9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9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9"/>
          <p:cNvGrpSpPr/>
          <p:nvPr/>
        </p:nvGrpSpPr>
        <p:grpSpPr>
          <a:xfrm>
            <a:off x="3045477" y="-6"/>
            <a:ext cx="610181" cy="605861"/>
            <a:chOff x="4967275" y="3477225"/>
            <a:chExt cx="328425" cy="326100"/>
          </a:xfrm>
        </p:grpSpPr>
        <p:sp>
          <p:nvSpPr>
            <p:cNvPr id="451" name="Google Shape;451;p9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9"/>
          <p:cNvSpPr/>
          <p:nvPr/>
        </p:nvSpPr>
        <p:spPr>
          <a:xfrm rot="-417357">
            <a:off x="2702909" y="-1013091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9"/>
          <p:cNvSpPr/>
          <p:nvPr/>
        </p:nvSpPr>
        <p:spPr>
          <a:xfrm>
            <a:off x="2204894" y="41352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9"/>
          <p:cNvSpPr/>
          <p:nvPr/>
        </p:nvSpPr>
        <p:spPr>
          <a:xfrm>
            <a:off x="3204975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473" name="Google Shape;473;p9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9"/>
          <p:cNvGrpSpPr/>
          <p:nvPr/>
        </p:nvGrpSpPr>
        <p:grpSpPr>
          <a:xfrm>
            <a:off x="3655647" y="4574717"/>
            <a:ext cx="610186" cy="497085"/>
            <a:chOff x="1646700" y="3284800"/>
            <a:chExt cx="250600" cy="204150"/>
          </a:xfrm>
        </p:grpSpPr>
        <p:sp>
          <p:nvSpPr>
            <p:cNvPr id="485" name="Google Shape;485;p9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"/>
          </p:nvPr>
        </p:nvSpPr>
        <p:spPr>
          <a:xfrm>
            <a:off x="1994988" y="28713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2"/>
          </p:nvPr>
        </p:nvSpPr>
        <p:spPr>
          <a:xfrm>
            <a:off x="1994988" y="32215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3"/>
          </p:nvPr>
        </p:nvSpPr>
        <p:spPr>
          <a:xfrm>
            <a:off x="1994988" y="16866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4"/>
          </p:nvPr>
        </p:nvSpPr>
        <p:spPr>
          <a:xfrm>
            <a:off x="1994988" y="20368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5"/>
          </p:nvPr>
        </p:nvSpPr>
        <p:spPr>
          <a:xfrm>
            <a:off x="6029988" y="16866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6"/>
          </p:nvPr>
        </p:nvSpPr>
        <p:spPr>
          <a:xfrm>
            <a:off x="6029988" y="20368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7"/>
          </p:nvPr>
        </p:nvSpPr>
        <p:spPr>
          <a:xfrm>
            <a:off x="6029988" y="28713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8"/>
          </p:nvPr>
        </p:nvSpPr>
        <p:spPr>
          <a:xfrm>
            <a:off x="6029988" y="32215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686650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866058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5051" y="1686650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6" name="Google Shape;57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4900" y="2866064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3"/>
          <p:cNvSpPr/>
          <p:nvPr/>
        </p:nvSpPr>
        <p:spPr>
          <a:xfrm>
            <a:off x="395525" y="47722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3"/>
          <p:cNvSpPr/>
          <p:nvPr/>
        </p:nvSpPr>
        <p:spPr>
          <a:xfrm rot="-7670957">
            <a:off x="6020673" y="-11080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3"/>
          <p:cNvGrpSpPr/>
          <p:nvPr/>
        </p:nvGrpSpPr>
        <p:grpSpPr>
          <a:xfrm rot="-7670957">
            <a:off x="7960972" y="68610"/>
            <a:ext cx="1174864" cy="598914"/>
            <a:chOff x="5901225" y="2712325"/>
            <a:chExt cx="488600" cy="249075"/>
          </a:xfrm>
        </p:grpSpPr>
        <p:sp>
          <p:nvSpPr>
            <p:cNvPr id="580" name="Google Shape;580;p13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13"/>
          <p:cNvSpPr/>
          <p:nvPr/>
        </p:nvSpPr>
        <p:spPr>
          <a:xfrm flipH="1">
            <a:off x="7478776" y="-6455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13"/>
          <p:cNvGrpSpPr/>
          <p:nvPr/>
        </p:nvGrpSpPr>
        <p:grpSpPr>
          <a:xfrm>
            <a:off x="-7" y="4342954"/>
            <a:ext cx="935444" cy="800551"/>
            <a:chOff x="1889625" y="2786025"/>
            <a:chExt cx="201800" cy="172700"/>
          </a:xfrm>
        </p:grpSpPr>
        <p:sp>
          <p:nvSpPr>
            <p:cNvPr id="606" name="Google Shape;606;p13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3"/>
          <p:cNvSpPr/>
          <p:nvPr/>
        </p:nvSpPr>
        <p:spPr>
          <a:xfrm>
            <a:off x="4755062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3"/>
          <p:cNvSpPr/>
          <p:nvPr/>
        </p:nvSpPr>
        <p:spPr>
          <a:xfrm>
            <a:off x="7924913" y="460350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3"/>
          <p:cNvSpPr/>
          <p:nvPr/>
        </p:nvSpPr>
        <p:spPr>
          <a:xfrm>
            <a:off x="2522413" y="4603500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3"/>
          <p:cNvSpPr/>
          <p:nvPr/>
        </p:nvSpPr>
        <p:spPr>
          <a:xfrm rot="-1187923">
            <a:off x="3737478" y="4860820"/>
            <a:ext cx="1193870" cy="91182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13"/>
          <p:cNvGrpSpPr/>
          <p:nvPr/>
        </p:nvGrpSpPr>
        <p:grpSpPr>
          <a:xfrm rot="3522876" flipH="1">
            <a:off x="4565757" y="4678006"/>
            <a:ext cx="595436" cy="748561"/>
            <a:chOff x="5538225" y="3124650"/>
            <a:chExt cx="290475" cy="365175"/>
          </a:xfrm>
        </p:grpSpPr>
        <p:sp>
          <p:nvSpPr>
            <p:cNvPr id="622" name="Google Shape;622;p1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3"/>
          <p:cNvSpPr/>
          <p:nvPr/>
        </p:nvSpPr>
        <p:spPr>
          <a:xfrm>
            <a:off x="8671175" y="41223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3"/>
          <p:cNvSpPr/>
          <p:nvPr/>
        </p:nvSpPr>
        <p:spPr>
          <a:xfrm rot="5159149">
            <a:off x="5185269" y="4922531"/>
            <a:ext cx="866434" cy="661744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4"/>
          <p:cNvSpPr txBox="1">
            <a:spLocks noGrp="1"/>
          </p:cNvSpPr>
          <p:nvPr>
            <p:ph type="title"/>
          </p:nvPr>
        </p:nvSpPr>
        <p:spPr>
          <a:xfrm>
            <a:off x="720000" y="3373313"/>
            <a:ext cx="4331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0" name="Google Shape;650;p14"/>
          <p:cNvSpPr txBox="1">
            <a:spLocks noGrp="1"/>
          </p:cNvSpPr>
          <p:nvPr>
            <p:ph type="subTitle" idx="1"/>
          </p:nvPr>
        </p:nvSpPr>
        <p:spPr>
          <a:xfrm>
            <a:off x="720000" y="1256295"/>
            <a:ext cx="4331400" cy="2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51" name="Google Shape;651;p14"/>
          <p:cNvSpPr/>
          <p:nvPr/>
        </p:nvSpPr>
        <p:spPr>
          <a:xfrm rot="-9450174">
            <a:off x="212144" y="4685399"/>
            <a:ext cx="1720041" cy="1056765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4"/>
          <p:cNvSpPr/>
          <p:nvPr/>
        </p:nvSpPr>
        <p:spPr>
          <a:xfrm rot="7670957" flipH="1">
            <a:off x="-2819903" y="-5544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4"/>
          <p:cNvSpPr/>
          <p:nvPr/>
        </p:nvSpPr>
        <p:spPr>
          <a:xfrm rot="-6042599">
            <a:off x="-788865" y="-587870"/>
            <a:ext cx="2040110" cy="142693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14"/>
          <p:cNvGrpSpPr/>
          <p:nvPr/>
        </p:nvGrpSpPr>
        <p:grpSpPr>
          <a:xfrm rot="10800000" flipH="1">
            <a:off x="4977889" y="4612934"/>
            <a:ext cx="1068863" cy="498077"/>
            <a:chOff x="4542650" y="2993200"/>
            <a:chExt cx="640575" cy="298500"/>
          </a:xfrm>
        </p:grpSpPr>
        <p:sp>
          <p:nvSpPr>
            <p:cNvPr id="655" name="Google Shape;655;p14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14"/>
          <p:cNvSpPr/>
          <p:nvPr/>
        </p:nvSpPr>
        <p:spPr>
          <a:xfrm rot="7706282">
            <a:off x="-1385286" y="4215456"/>
            <a:ext cx="3068269" cy="2874868"/>
          </a:xfrm>
          <a:custGeom>
            <a:avLst/>
            <a:gdLst/>
            <a:ahLst/>
            <a:cxnLst/>
            <a:rect l="l" t="t" r="r" b="b"/>
            <a:pathLst>
              <a:path w="83340" h="78091" extrusionOk="0">
                <a:moveTo>
                  <a:pt x="30510" y="0"/>
                </a:moveTo>
                <a:cubicBezTo>
                  <a:pt x="21651" y="0"/>
                  <a:pt x="22356" y="11186"/>
                  <a:pt x="12250" y="15317"/>
                </a:cubicBezTo>
                <a:cubicBezTo>
                  <a:pt x="0" y="20323"/>
                  <a:pt x="22863" y="29910"/>
                  <a:pt x="16900" y="44976"/>
                </a:cubicBezTo>
                <a:cubicBezTo>
                  <a:pt x="11680" y="58167"/>
                  <a:pt x="20604" y="78091"/>
                  <a:pt x="28707" y="78091"/>
                </a:cubicBezTo>
                <a:cubicBezTo>
                  <a:pt x="29859" y="78091"/>
                  <a:pt x="30994" y="77688"/>
                  <a:pt x="32070" y="76806"/>
                </a:cubicBezTo>
                <a:cubicBezTo>
                  <a:pt x="34692" y="74661"/>
                  <a:pt x="36792" y="74095"/>
                  <a:pt x="38621" y="74095"/>
                </a:cubicBezTo>
                <a:cubicBezTo>
                  <a:pt x="40665" y="74095"/>
                  <a:pt x="42371" y="74801"/>
                  <a:pt x="44088" y="74801"/>
                </a:cubicBezTo>
                <a:cubicBezTo>
                  <a:pt x="45906" y="74801"/>
                  <a:pt x="47737" y="74010"/>
                  <a:pt x="49994" y="70752"/>
                </a:cubicBezTo>
                <a:cubicBezTo>
                  <a:pt x="71157" y="40197"/>
                  <a:pt x="78083" y="39425"/>
                  <a:pt x="78083" y="39425"/>
                </a:cubicBezTo>
                <a:cubicBezTo>
                  <a:pt x="83340" y="19200"/>
                  <a:pt x="54356" y="8398"/>
                  <a:pt x="37609" y="1675"/>
                </a:cubicBezTo>
                <a:cubicBezTo>
                  <a:pt x="34686" y="501"/>
                  <a:pt x="32384" y="0"/>
                  <a:pt x="305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14"/>
          <p:cNvGrpSpPr/>
          <p:nvPr/>
        </p:nvGrpSpPr>
        <p:grpSpPr>
          <a:xfrm rot="-10388455">
            <a:off x="-66408" y="97594"/>
            <a:ext cx="595439" cy="754840"/>
            <a:chOff x="610150" y="2836325"/>
            <a:chExt cx="257000" cy="325800"/>
          </a:xfrm>
        </p:grpSpPr>
        <p:sp>
          <p:nvSpPr>
            <p:cNvPr id="663" name="Google Shape;663;p14"/>
            <p:cNvSpPr/>
            <p:nvPr/>
          </p:nvSpPr>
          <p:spPr>
            <a:xfrm>
              <a:off x="660300" y="2870525"/>
              <a:ext cx="44150" cy="46425"/>
            </a:xfrm>
            <a:custGeom>
              <a:avLst/>
              <a:gdLst/>
              <a:ahLst/>
              <a:cxnLst/>
              <a:rect l="l" t="t" r="r" b="b"/>
              <a:pathLst>
                <a:path w="1766" h="1857" extrusionOk="0">
                  <a:moveTo>
                    <a:pt x="1694" y="0"/>
                  </a:moveTo>
                  <a:cubicBezTo>
                    <a:pt x="1697" y="7"/>
                    <a:pt x="1701" y="13"/>
                    <a:pt x="1705" y="19"/>
                  </a:cubicBezTo>
                  <a:lnTo>
                    <a:pt x="1705" y="19"/>
                  </a:lnTo>
                  <a:cubicBezTo>
                    <a:pt x="1705" y="19"/>
                    <a:pt x="1705" y="19"/>
                    <a:pt x="1706" y="19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19" y="80"/>
                    <a:pt x="926" y="160"/>
                    <a:pt x="596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60" y="1669"/>
                  </a:cubicBezTo>
                  <a:cubicBezTo>
                    <a:pt x="267" y="1800"/>
                    <a:pt x="437" y="1857"/>
                    <a:pt x="610" y="1857"/>
                  </a:cubicBezTo>
                  <a:cubicBezTo>
                    <a:pt x="703" y="1857"/>
                    <a:pt x="798" y="1840"/>
                    <a:pt x="884" y="1810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7" y="896"/>
                    <a:pt x="1730" y="589"/>
                    <a:pt x="1749" y="283"/>
                  </a:cubicBezTo>
                  <a:cubicBezTo>
                    <a:pt x="1766" y="191"/>
                    <a:pt x="1751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735300" y="2836325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691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1" y="20"/>
                    <a:pt x="1703" y="19"/>
                    <a:pt x="1705" y="19"/>
                  </a:cubicBezTo>
                  <a:lnTo>
                    <a:pt x="1687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25" y="155"/>
                    <a:pt x="589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53" y="1669"/>
                  </a:cubicBezTo>
                  <a:cubicBezTo>
                    <a:pt x="263" y="1798"/>
                    <a:pt x="428" y="1855"/>
                    <a:pt x="597" y="1855"/>
                  </a:cubicBezTo>
                  <a:cubicBezTo>
                    <a:pt x="692" y="1855"/>
                    <a:pt x="789" y="1837"/>
                    <a:pt x="877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3"/>
                  </a:cubicBezTo>
                  <a:cubicBezTo>
                    <a:pt x="1759" y="192"/>
                    <a:pt x="1745" y="97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693275" y="2922675"/>
              <a:ext cx="44000" cy="46375"/>
            </a:xfrm>
            <a:custGeom>
              <a:avLst/>
              <a:gdLst/>
              <a:ahLst/>
              <a:cxnLst/>
              <a:rect l="l" t="t" r="r" b="b"/>
              <a:pathLst>
                <a:path w="1760" h="1855" extrusionOk="0">
                  <a:moveTo>
                    <a:pt x="1693" y="0"/>
                  </a:moveTo>
                  <a:cubicBezTo>
                    <a:pt x="1697" y="6"/>
                    <a:pt x="1701" y="12"/>
                    <a:pt x="1704" y="19"/>
                  </a:cubicBezTo>
                  <a:lnTo>
                    <a:pt x="1704" y="19"/>
                  </a:lnTo>
                  <a:cubicBezTo>
                    <a:pt x="1705" y="19"/>
                    <a:pt x="1705" y="19"/>
                    <a:pt x="1706" y="18"/>
                  </a:cubicBezTo>
                  <a:lnTo>
                    <a:pt x="1693" y="0"/>
                  </a:lnTo>
                  <a:close/>
                  <a:moveTo>
                    <a:pt x="1704" y="19"/>
                  </a:moveTo>
                  <a:cubicBezTo>
                    <a:pt x="1324" y="80"/>
                    <a:pt x="926" y="154"/>
                    <a:pt x="595" y="362"/>
                  </a:cubicBezTo>
                  <a:cubicBezTo>
                    <a:pt x="264" y="571"/>
                    <a:pt x="0" y="939"/>
                    <a:pt x="31" y="1331"/>
                  </a:cubicBezTo>
                  <a:cubicBezTo>
                    <a:pt x="37" y="1454"/>
                    <a:pt x="86" y="1570"/>
                    <a:pt x="160" y="1669"/>
                  </a:cubicBezTo>
                  <a:cubicBezTo>
                    <a:pt x="266" y="1798"/>
                    <a:pt x="429" y="1855"/>
                    <a:pt x="598" y="1855"/>
                  </a:cubicBezTo>
                  <a:cubicBezTo>
                    <a:pt x="693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2"/>
                  </a:cubicBezTo>
                  <a:cubicBezTo>
                    <a:pt x="1759" y="192"/>
                    <a:pt x="1745" y="96"/>
                    <a:pt x="1704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823000" y="287927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0"/>
                  </a:moveTo>
                  <a:cubicBezTo>
                    <a:pt x="1698" y="6"/>
                    <a:pt x="1702" y="12"/>
                    <a:pt x="1705" y="19"/>
                  </a:cubicBezTo>
                  <a:lnTo>
                    <a:pt x="1705" y="19"/>
                  </a:lnTo>
                  <a:cubicBezTo>
                    <a:pt x="1706" y="19"/>
                    <a:pt x="1706" y="19"/>
                    <a:pt x="1706" y="18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25" y="80"/>
                    <a:pt x="927" y="160"/>
                    <a:pt x="596" y="368"/>
                  </a:cubicBezTo>
                  <a:cubicBezTo>
                    <a:pt x="259" y="571"/>
                    <a:pt x="1" y="945"/>
                    <a:pt x="32" y="1331"/>
                  </a:cubicBezTo>
                  <a:cubicBezTo>
                    <a:pt x="38" y="1454"/>
                    <a:pt x="87" y="1570"/>
                    <a:pt x="160" y="1669"/>
                  </a:cubicBezTo>
                  <a:cubicBezTo>
                    <a:pt x="268" y="1800"/>
                    <a:pt x="438" y="1859"/>
                    <a:pt x="611" y="1859"/>
                  </a:cubicBezTo>
                  <a:cubicBezTo>
                    <a:pt x="704" y="1859"/>
                    <a:pt x="798" y="1842"/>
                    <a:pt x="884" y="1810"/>
                  </a:cubicBezTo>
                  <a:cubicBezTo>
                    <a:pt x="1173" y="1687"/>
                    <a:pt x="1399" y="1460"/>
                    <a:pt x="1528" y="1178"/>
                  </a:cubicBezTo>
                  <a:cubicBezTo>
                    <a:pt x="1657" y="896"/>
                    <a:pt x="1731" y="589"/>
                    <a:pt x="1743" y="282"/>
                  </a:cubicBezTo>
                  <a:cubicBezTo>
                    <a:pt x="1766" y="191"/>
                    <a:pt x="1752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762275" y="290610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8" y="1"/>
                  </a:moveTo>
                  <a:lnTo>
                    <a:pt x="1688" y="1"/>
                  </a:lnTo>
                  <a:cubicBezTo>
                    <a:pt x="1692" y="7"/>
                    <a:pt x="1696" y="13"/>
                    <a:pt x="1700" y="20"/>
                  </a:cubicBezTo>
                  <a:lnTo>
                    <a:pt x="1700" y="20"/>
                  </a:lnTo>
                  <a:cubicBezTo>
                    <a:pt x="1702" y="20"/>
                    <a:pt x="1704" y="19"/>
                    <a:pt x="1706" y="19"/>
                  </a:cubicBezTo>
                  <a:lnTo>
                    <a:pt x="1688" y="1"/>
                  </a:lnTo>
                  <a:close/>
                  <a:moveTo>
                    <a:pt x="1700" y="20"/>
                  </a:moveTo>
                  <a:cubicBezTo>
                    <a:pt x="1315" y="81"/>
                    <a:pt x="919" y="155"/>
                    <a:pt x="590" y="362"/>
                  </a:cubicBezTo>
                  <a:cubicBezTo>
                    <a:pt x="258" y="571"/>
                    <a:pt x="1" y="939"/>
                    <a:pt x="31" y="1332"/>
                  </a:cubicBezTo>
                  <a:cubicBezTo>
                    <a:pt x="38" y="1454"/>
                    <a:pt x="80" y="1571"/>
                    <a:pt x="154" y="1669"/>
                  </a:cubicBezTo>
                  <a:cubicBezTo>
                    <a:pt x="260" y="1799"/>
                    <a:pt x="426" y="1855"/>
                    <a:pt x="596" y="1855"/>
                  </a:cubicBezTo>
                  <a:cubicBezTo>
                    <a:pt x="692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2"/>
                  </a:cubicBezTo>
                  <a:cubicBezTo>
                    <a:pt x="1651" y="890"/>
                    <a:pt x="1724" y="589"/>
                    <a:pt x="1743" y="283"/>
                  </a:cubicBezTo>
                  <a:cubicBezTo>
                    <a:pt x="1760" y="192"/>
                    <a:pt x="1746" y="97"/>
                    <a:pt x="1700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711050" y="299902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lnTo>
                    <a:pt x="1694" y="1"/>
                  </a:lnTo>
                  <a:cubicBezTo>
                    <a:pt x="1698" y="7"/>
                    <a:pt x="1702" y="14"/>
                    <a:pt x="1706" y="20"/>
                  </a:cubicBezTo>
                  <a:lnTo>
                    <a:pt x="1706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6" y="20"/>
                  </a:moveTo>
                  <a:cubicBezTo>
                    <a:pt x="1315" y="82"/>
                    <a:pt x="925" y="162"/>
                    <a:pt x="596" y="363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44" y="1455"/>
                    <a:pt x="87" y="1571"/>
                    <a:pt x="160" y="1669"/>
                  </a:cubicBezTo>
                  <a:cubicBezTo>
                    <a:pt x="268" y="1801"/>
                    <a:pt x="438" y="1860"/>
                    <a:pt x="611" y="1860"/>
                  </a:cubicBezTo>
                  <a:cubicBezTo>
                    <a:pt x="704" y="1860"/>
                    <a:pt x="798" y="1843"/>
                    <a:pt x="884" y="1810"/>
                  </a:cubicBezTo>
                  <a:cubicBezTo>
                    <a:pt x="1173" y="1688"/>
                    <a:pt x="1400" y="1461"/>
                    <a:pt x="1528" y="1179"/>
                  </a:cubicBezTo>
                  <a:cubicBezTo>
                    <a:pt x="1657" y="896"/>
                    <a:pt x="1731" y="590"/>
                    <a:pt x="1743" y="283"/>
                  </a:cubicBezTo>
                  <a:cubicBezTo>
                    <a:pt x="1766" y="192"/>
                    <a:pt x="1752" y="101"/>
                    <a:pt x="1706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801075" y="2946900"/>
              <a:ext cx="44000" cy="46500"/>
            </a:xfrm>
            <a:custGeom>
              <a:avLst/>
              <a:gdLst/>
              <a:ahLst/>
              <a:cxnLst/>
              <a:rect l="l" t="t" r="r" b="b"/>
              <a:pathLst>
                <a:path w="1760" h="1860" extrusionOk="0">
                  <a:moveTo>
                    <a:pt x="1688" y="0"/>
                  </a:moveTo>
                  <a:lnTo>
                    <a:pt x="1688" y="0"/>
                  </a:lnTo>
                  <a:cubicBezTo>
                    <a:pt x="1692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2" y="19"/>
                    <a:pt x="1704" y="19"/>
                    <a:pt x="1706" y="19"/>
                  </a:cubicBezTo>
                  <a:lnTo>
                    <a:pt x="1688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19" y="161"/>
                    <a:pt x="590" y="368"/>
                  </a:cubicBezTo>
                  <a:cubicBezTo>
                    <a:pt x="258" y="577"/>
                    <a:pt x="1" y="945"/>
                    <a:pt x="31" y="1331"/>
                  </a:cubicBezTo>
                  <a:cubicBezTo>
                    <a:pt x="37" y="1454"/>
                    <a:pt x="80" y="1577"/>
                    <a:pt x="154" y="1669"/>
                  </a:cubicBezTo>
                  <a:cubicBezTo>
                    <a:pt x="262" y="1800"/>
                    <a:pt x="431" y="1859"/>
                    <a:pt x="604" y="1859"/>
                  </a:cubicBezTo>
                  <a:cubicBezTo>
                    <a:pt x="698" y="1859"/>
                    <a:pt x="792" y="1842"/>
                    <a:pt x="878" y="1810"/>
                  </a:cubicBezTo>
                  <a:cubicBezTo>
                    <a:pt x="1166" y="1687"/>
                    <a:pt x="1399" y="1466"/>
                    <a:pt x="1528" y="1178"/>
                  </a:cubicBezTo>
                  <a:cubicBezTo>
                    <a:pt x="1651" y="896"/>
                    <a:pt x="1724" y="595"/>
                    <a:pt x="1743" y="282"/>
                  </a:cubicBezTo>
                  <a:cubicBezTo>
                    <a:pt x="1760" y="197"/>
                    <a:pt x="1745" y="102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637600" y="2972800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cubicBezTo>
                    <a:pt x="1698" y="7"/>
                    <a:pt x="1702" y="14"/>
                    <a:pt x="1705" y="20"/>
                  </a:cubicBezTo>
                  <a:lnTo>
                    <a:pt x="1705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5" y="20"/>
                  </a:moveTo>
                  <a:cubicBezTo>
                    <a:pt x="1315" y="82"/>
                    <a:pt x="925" y="162"/>
                    <a:pt x="596" y="369"/>
                  </a:cubicBezTo>
                  <a:cubicBezTo>
                    <a:pt x="264" y="578"/>
                    <a:pt x="1" y="946"/>
                    <a:pt x="31" y="1332"/>
                  </a:cubicBezTo>
                  <a:cubicBezTo>
                    <a:pt x="37" y="1455"/>
                    <a:pt x="87" y="1571"/>
                    <a:pt x="160" y="1669"/>
                  </a:cubicBezTo>
                  <a:cubicBezTo>
                    <a:pt x="268" y="1801"/>
                    <a:pt x="437" y="1860"/>
                    <a:pt x="610" y="1860"/>
                  </a:cubicBezTo>
                  <a:cubicBezTo>
                    <a:pt x="704" y="1860"/>
                    <a:pt x="798" y="1843"/>
                    <a:pt x="884" y="1811"/>
                  </a:cubicBezTo>
                  <a:cubicBezTo>
                    <a:pt x="1172" y="1688"/>
                    <a:pt x="1399" y="1467"/>
                    <a:pt x="1528" y="1179"/>
                  </a:cubicBezTo>
                  <a:cubicBezTo>
                    <a:pt x="1657" y="897"/>
                    <a:pt x="1730" y="590"/>
                    <a:pt x="1743" y="283"/>
                  </a:cubicBezTo>
                  <a:cubicBezTo>
                    <a:pt x="1765" y="192"/>
                    <a:pt x="1751" y="101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610150" y="3115750"/>
              <a:ext cx="44150" cy="46375"/>
            </a:xfrm>
            <a:custGeom>
              <a:avLst/>
              <a:gdLst/>
              <a:ahLst/>
              <a:cxnLst/>
              <a:rect l="l" t="t" r="r" b="b"/>
              <a:pathLst>
                <a:path w="1766" h="1855" extrusionOk="0">
                  <a:moveTo>
                    <a:pt x="1694" y="0"/>
                  </a:moveTo>
                  <a:lnTo>
                    <a:pt x="1694" y="0"/>
                  </a:lnTo>
                  <a:cubicBezTo>
                    <a:pt x="1697" y="5"/>
                    <a:pt x="1700" y="9"/>
                    <a:pt x="1703" y="14"/>
                  </a:cubicBezTo>
                  <a:lnTo>
                    <a:pt x="1703" y="14"/>
                  </a:lnTo>
                  <a:cubicBezTo>
                    <a:pt x="1706" y="13"/>
                    <a:pt x="1709" y="13"/>
                    <a:pt x="1712" y="12"/>
                  </a:cubicBezTo>
                  <a:lnTo>
                    <a:pt x="1694" y="0"/>
                  </a:lnTo>
                  <a:close/>
                  <a:moveTo>
                    <a:pt x="1703" y="14"/>
                  </a:moveTo>
                  <a:lnTo>
                    <a:pt x="1703" y="14"/>
                  </a:lnTo>
                  <a:cubicBezTo>
                    <a:pt x="1313" y="81"/>
                    <a:pt x="924" y="155"/>
                    <a:pt x="596" y="362"/>
                  </a:cubicBezTo>
                  <a:cubicBezTo>
                    <a:pt x="264" y="570"/>
                    <a:pt x="1" y="939"/>
                    <a:pt x="31" y="1331"/>
                  </a:cubicBezTo>
                  <a:cubicBezTo>
                    <a:pt x="37" y="1448"/>
                    <a:pt x="86" y="1570"/>
                    <a:pt x="160" y="1669"/>
                  </a:cubicBezTo>
                  <a:cubicBezTo>
                    <a:pt x="266" y="1798"/>
                    <a:pt x="432" y="1855"/>
                    <a:pt x="602" y="1855"/>
                  </a:cubicBezTo>
                  <a:cubicBezTo>
                    <a:pt x="698" y="1855"/>
                    <a:pt x="795" y="1837"/>
                    <a:pt x="884" y="1803"/>
                  </a:cubicBezTo>
                  <a:cubicBezTo>
                    <a:pt x="1172" y="1687"/>
                    <a:pt x="1399" y="1460"/>
                    <a:pt x="1528" y="1172"/>
                  </a:cubicBezTo>
                  <a:cubicBezTo>
                    <a:pt x="1657" y="889"/>
                    <a:pt x="1730" y="589"/>
                    <a:pt x="1743" y="282"/>
                  </a:cubicBezTo>
                  <a:cubicBezTo>
                    <a:pt x="1766" y="190"/>
                    <a:pt x="1751" y="92"/>
                    <a:pt x="1703" y="14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704925" y="3053925"/>
              <a:ext cx="44025" cy="46350"/>
            </a:xfrm>
            <a:custGeom>
              <a:avLst/>
              <a:gdLst/>
              <a:ahLst/>
              <a:cxnLst/>
              <a:rect l="l" t="t" r="r" b="b"/>
              <a:pathLst>
                <a:path w="1761" h="1854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691" y="5"/>
                    <a:pt x="1694" y="10"/>
                    <a:pt x="1696" y="15"/>
                  </a:cubicBezTo>
                  <a:lnTo>
                    <a:pt x="1696" y="15"/>
                  </a:lnTo>
                  <a:cubicBezTo>
                    <a:pt x="1700" y="14"/>
                    <a:pt x="1703" y="14"/>
                    <a:pt x="1706" y="13"/>
                  </a:cubicBezTo>
                  <a:lnTo>
                    <a:pt x="1687" y="1"/>
                  </a:lnTo>
                  <a:close/>
                  <a:moveTo>
                    <a:pt x="1696" y="15"/>
                  </a:moveTo>
                  <a:cubicBezTo>
                    <a:pt x="1313" y="76"/>
                    <a:pt x="918" y="156"/>
                    <a:pt x="589" y="363"/>
                  </a:cubicBezTo>
                  <a:cubicBezTo>
                    <a:pt x="258" y="571"/>
                    <a:pt x="1" y="939"/>
                    <a:pt x="31" y="1326"/>
                  </a:cubicBezTo>
                  <a:cubicBezTo>
                    <a:pt x="37" y="1449"/>
                    <a:pt x="80" y="1571"/>
                    <a:pt x="154" y="1663"/>
                  </a:cubicBezTo>
                  <a:cubicBezTo>
                    <a:pt x="261" y="1795"/>
                    <a:pt x="431" y="1854"/>
                    <a:pt x="604" y="1854"/>
                  </a:cubicBezTo>
                  <a:cubicBezTo>
                    <a:pt x="697" y="1854"/>
                    <a:pt x="792" y="1837"/>
                    <a:pt x="878" y="1804"/>
                  </a:cubicBezTo>
                  <a:cubicBezTo>
                    <a:pt x="1166" y="1682"/>
                    <a:pt x="1399" y="1461"/>
                    <a:pt x="1528" y="1173"/>
                  </a:cubicBezTo>
                  <a:cubicBezTo>
                    <a:pt x="1651" y="890"/>
                    <a:pt x="1724" y="590"/>
                    <a:pt x="1743" y="277"/>
                  </a:cubicBezTo>
                  <a:cubicBezTo>
                    <a:pt x="1760" y="184"/>
                    <a:pt x="1745" y="92"/>
                    <a:pt x="1696" y="15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625325" y="304535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94" y="0"/>
                  </a:moveTo>
                  <a:cubicBezTo>
                    <a:pt x="1698" y="7"/>
                    <a:pt x="1702" y="13"/>
                    <a:pt x="1705" y="20"/>
                  </a:cubicBezTo>
                  <a:lnTo>
                    <a:pt x="1705" y="20"/>
                  </a:lnTo>
                  <a:cubicBezTo>
                    <a:pt x="1707" y="20"/>
                    <a:pt x="1710" y="19"/>
                    <a:pt x="1712" y="19"/>
                  </a:cubicBezTo>
                  <a:lnTo>
                    <a:pt x="1694" y="0"/>
                  </a:lnTo>
                  <a:close/>
                  <a:moveTo>
                    <a:pt x="1705" y="20"/>
                  </a:moveTo>
                  <a:lnTo>
                    <a:pt x="1705" y="20"/>
                  </a:lnTo>
                  <a:cubicBezTo>
                    <a:pt x="1315" y="81"/>
                    <a:pt x="925" y="155"/>
                    <a:pt x="596" y="362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38" y="1454"/>
                    <a:pt x="87" y="1571"/>
                    <a:pt x="160" y="1669"/>
                  </a:cubicBezTo>
                  <a:cubicBezTo>
                    <a:pt x="266" y="1798"/>
                    <a:pt x="432" y="1855"/>
                    <a:pt x="603" y="1855"/>
                  </a:cubicBezTo>
                  <a:cubicBezTo>
                    <a:pt x="699" y="1855"/>
                    <a:pt x="796" y="1837"/>
                    <a:pt x="884" y="1804"/>
                  </a:cubicBezTo>
                  <a:cubicBezTo>
                    <a:pt x="1173" y="1687"/>
                    <a:pt x="1399" y="1460"/>
                    <a:pt x="1528" y="1172"/>
                  </a:cubicBezTo>
                  <a:cubicBezTo>
                    <a:pt x="1657" y="890"/>
                    <a:pt x="1725" y="589"/>
                    <a:pt x="1743" y="283"/>
                  </a:cubicBezTo>
                  <a:cubicBezTo>
                    <a:pt x="1760" y="192"/>
                    <a:pt x="1746" y="97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14"/>
          <p:cNvSpPr/>
          <p:nvPr/>
        </p:nvSpPr>
        <p:spPr>
          <a:xfrm rot="-5400000" flipH="1">
            <a:off x="4372954" y="-7666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14"/>
          <p:cNvGrpSpPr/>
          <p:nvPr/>
        </p:nvGrpSpPr>
        <p:grpSpPr>
          <a:xfrm rot="10800000" flipH="1">
            <a:off x="5384505" y="-61120"/>
            <a:ext cx="765554" cy="391954"/>
            <a:chOff x="2199075" y="3828425"/>
            <a:chExt cx="275300" cy="140950"/>
          </a:xfrm>
        </p:grpSpPr>
        <p:sp>
          <p:nvSpPr>
            <p:cNvPr id="676" name="Google Shape;676;p14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4"/>
          <p:cNvGrpSpPr/>
          <p:nvPr/>
        </p:nvGrpSpPr>
        <p:grpSpPr>
          <a:xfrm rot="9056821" flipH="1">
            <a:off x="132568" y="4822743"/>
            <a:ext cx="1174870" cy="598917"/>
            <a:chOff x="5901225" y="2712325"/>
            <a:chExt cx="488600" cy="249075"/>
          </a:xfrm>
        </p:grpSpPr>
        <p:sp>
          <p:nvSpPr>
            <p:cNvPr id="686" name="Google Shape;686;p14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4"/>
          <p:cNvSpPr/>
          <p:nvPr/>
        </p:nvSpPr>
        <p:spPr>
          <a:xfrm rot="-7800514" flipH="1">
            <a:off x="4336178" y="4650678"/>
            <a:ext cx="2690155" cy="1831969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70" r:id="rId12"/>
    <p:sldLayoutId id="2147483673" r:id="rId13"/>
    <p:sldLayoutId id="2147483674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6"/>
          <p:cNvSpPr txBox="1">
            <a:spLocks noGrp="1"/>
          </p:cNvSpPr>
          <p:nvPr>
            <p:ph type="ctrTitle"/>
          </p:nvPr>
        </p:nvSpPr>
        <p:spPr>
          <a:xfrm>
            <a:off x="1012351" y="1696952"/>
            <a:ext cx="4686599" cy="1749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Hệ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thống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quản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tiêm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chủng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vắc-xin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95" name="Google Shape;1795;p36"/>
          <p:cNvSpPr txBox="1">
            <a:spLocks noGrp="1"/>
          </p:cNvSpPr>
          <p:nvPr>
            <p:ph type="subTitle" idx="1"/>
          </p:nvPr>
        </p:nvSpPr>
        <p:spPr>
          <a:xfrm>
            <a:off x="1012351" y="3519467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Light" panose="020B0502040204020203" pitchFamily="34" charset="0"/>
                <a:ea typeface="Microsoft YaHei" panose="020B0503020204020204" pitchFamily="34" charset="-122"/>
              </a:rPr>
              <a:t>Môn học</a:t>
            </a:r>
            <a:r>
              <a:rPr lang="en">
                <a:latin typeface="Bahnschrift SemiLight" panose="020B0502040204020203" pitchFamily="34" charset="0"/>
                <a:ea typeface="Microsoft YaHei" panose="020B0503020204020204" pitchFamily="34" charset="-122"/>
              </a:rPr>
              <a:t>: Làm việc nhóm</a:t>
            </a:r>
            <a:endParaRPr lang="en" dirty="0">
              <a:latin typeface="Bahnschrift SemiLight" panose="020B0502040204020203" pitchFamily="34" charset="0"/>
              <a:ea typeface="Microsoft YaHei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Light" panose="020B0502040204020203" pitchFamily="34" charset="0"/>
                <a:ea typeface="Microsoft YaHei" panose="020B0503020204020204" pitchFamily="34" charset="-122"/>
              </a:rPr>
              <a:t>Giáo viên hướng </a:t>
            </a:r>
            <a:r>
              <a:rPr lang="en">
                <a:latin typeface="Bahnschrift SemiLight" panose="020B0502040204020203" pitchFamily="34" charset="0"/>
                <a:ea typeface="Microsoft YaHei" panose="020B0503020204020204" pitchFamily="34" charset="-122"/>
              </a:rPr>
              <a:t>dẫn:Trần Thị Liên</a:t>
            </a:r>
            <a:endParaRPr dirty="0">
              <a:latin typeface="Bahnschrift SemiLight" panose="020B0502040204020203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796" name="Google Shape;1796;p36"/>
          <p:cNvPicPr preferRelativeResize="0"/>
          <p:nvPr/>
        </p:nvPicPr>
        <p:blipFill rotWithShape="1">
          <a:blip r:embed="rId3">
            <a:alphaModFix/>
          </a:blip>
          <a:srcRect t="420" r="-66361" b="183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97" name="Google Shape;1797;p36"/>
          <p:cNvGrpSpPr/>
          <p:nvPr/>
        </p:nvGrpSpPr>
        <p:grpSpPr>
          <a:xfrm>
            <a:off x="6198264" y="6"/>
            <a:ext cx="1068863" cy="498077"/>
            <a:chOff x="4542650" y="2993200"/>
            <a:chExt cx="640575" cy="298500"/>
          </a:xfrm>
        </p:grpSpPr>
        <p:sp>
          <p:nvSpPr>
            <p:cNvPr id="1798" name="Google Shape;1798;p36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3"/>
          <p:cNvSpPr txBox="1">
            <a:spLocks noGrp="1"/>
          </p:cNvSpPr>
          <p:nvPr>
            <p:ph type="title"/>
          </p:nvPr>
        </p:nvSpPr>
        <p:spPr>
          <a:xfrm>
            <a:off x="1281953" y="2015557"/>
            <a:ext cx="3165355" cy="1006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</a:t>
            </a:r>
            <a:r>
              <a:rPr lang="en"/>
              <a:t>. Sơ </a:t>
            </a:r>
            <a:r>
              <a:rPr lang="en" dirty="0"/>
              <a:t>đồ use case</a:t>
            </a:r>
            <a:endParaRPr dirty="0"/>
          </a:p>
        </p:txBody>
      </p:sp>
      <p:pic>
        <p:nvPicPr>
          <p:cNvPr id="2127" name="Google Shape;2127;p53"/>
          <p:cNvPicPr preferRelativeResize="0"/>
          <p:nvPr/>
        </p:nvPicPr>
        <p:blipFill rotWithShape="1">
          <a:blip r:embed="rId3">
            <a:alphaModFix/>
          </a:blip>
          <a:srcRect l="32172" t="-1089" r="-13315" b="-722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6B5FAB-4165-4C02-A84B-8B2ADEB2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59" y="591433"/>
            <a:ext cx="6651481" cy="4296629"/>
          </a:xfrm>
          <a:prstGeom prst="rect">
            <a:avLst/>
          </a:prstGeom>
        </p:spPr>
      </p:pic>
      <p:sp>
        <p:nvSpPr>
          <p:cNvPr id="2410" name="Google Shape;2410;p66"/>
          <p:cNvSpPr txBox="1">
            <a:spLocks noGrp="1"/>
          </p:cNvSpPr>
          <p:nvPr>
            <p:ph type="title"/>
          </p:nvPr>
        </p:nvSpPr>
        <p:spPr>
          <a:xfrm flipH="1">
            <a:off x="290972" y="411324"/>
            <a:ext cx="2279046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r>
              <a:rPr lang="en" dirty="0"/>
              <a:t>khách hàng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78E1E-C547-45CE-913F-70CB6F3A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01" y="314446"/>
            <a:ext cx="5613140" cy="4732176"/>
          </a:xfrm>
          <a:prstGeom prst="rect">
            <a:avLst/>
          </a:prstGeom>
        </p:spPr>
      </p:pic>
      <p:sp>
        <p:nvSpPr>
          <p:cNvPr id="2410" name="Google Shape;2410;p66"/>
          <p:cNvSpPr txBox="1">
            <a:spLocks noGrp="1"/>
          </p:cNvSpPr>
          <p:nvPr>
            <p:ph type="title"/>
          </p:nvPr>
        </p:nvSpPr>
        <p:spPr>
          <a:xfrm flipH="1">
            <a:off x="290972" y="411324"/>
            <a:ext cx="2867864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tổng quát cho người </a:t>
            </a:r>
            <a:r>
              <a:rPr lang="en" dirty="0"/>
              <a:t>quản trị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86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66"/>
          <p:cNvSpPr txBox="1">
            <a:spLocks noGrp="1"/>
          </p:cNvSpPr>
          <p:nvPr>
            <p:ph type="title"/>
          </p:nvPr>
        </p:nvSpPr>
        <p:spPr>
          <a:xfrm flipH="1">
            <a:off x="98467" y="445700"/>
            <a:ext cx="2867864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quản lí khách hàng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BD73CB-FC70-415B-E056-C20E7D90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75" y="247507"/>
            <a:ext cx="6344125" cy="42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66"/>
          <p:cNvSpPr txBox="1">
            <a:spLocks noGrp="1"/>
          </p:cNvSpPr>
          <p:nvPr>
            <p:ph type="title"/>
          </p:nvPr>
        </p:nvSpPr>
        <p:spPr>
          <a:xfrm flipH="1">
            <a:off x="-110002" y="633378"/>
            <a:ext cx="2867864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thống kê</a:t>
            </a:r>
            <a:endParaRPr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1B1277C-202B-A81D-2CFD-2EC526D7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58" y="265401"/>
            <a:ext cx="6381373" cy="42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1C99B-CF73-1792-C3F7-AF2BAE33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415" y="189155"/>
            <a:ext cx="3516600" cy="1446900"/>
          </a:xfrm>
        </p:spPr>
        <p:txBody>
          <a:bodyPr/>
          <a:lstStyle/>
          <a:p>
            <a:r>
              <a:rPr lang="en-US"/>
              <a:t>IV. Lược đồ cơ sở dữ liệu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C48EC5-2EE8-6304-334E-2FCBADAF3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5" y="679973"/>
            <a:ext cx="6825615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6" name="Google Shape;1906;p45"/>
          <p:cNvPicPr preferRelativeResize="0"/>
          <p:nvPr/>
        </p:nvPicPr>
        <p:blipFill rotWithShape="1">
          <a:blip r:embed="rId3">
            <a:alphaModFix/>
          </a:blip>
          <a:srcRect l="2076" t="2774" r="-64335" b="1897"/>
          <a:stretch/>
        </p:blipFill>
        <p:spPr>
          <a:xfrm flipH="1"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7" name="Google Shape;1907;p45"/>
          <p:cNvSpPr txBox="1">
            <a:spLocks noGrp="1"/>
          </p:cNvSpPr>
          <p:nvPr>
            <p:ph type="title"/>
          </p:nvPr>
        </p:nvSpPr>
        <p:spPr>
          <a:xfrm>
            <a:off x="3692237" y="2056118"/>
            <a:ext cx="4573614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V. Giao diện màn hình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7929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68"/>
          <p:cNvSpPr txBox="1">
            <a:spLocks noGrp="1"/>
          </p:cNvSpPr>
          <p:nvPr>
            <p:ph type="title"/>
          </p:nvPr>
        </p:nvSpPr>
        <p:spPr>
          <a:xfrm flipH="1">
            <a:off x="2654179" y="110003"/>
            <a:ext cx="5554796" cy="917786"/>
          </a:xfrm>
          <a:prstGeom prst="rect">
            <a:avLst/>
          </a:prstGeom>
        </p:spPr>
        <p:txBody>
          <a:bodyPr spcFirstLastPara="1" wrap="square" lIns="91425" tIns="91425" rIns="72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Khách hàng đăng kí tài khoản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1F00C-08D6-4DB6-BB67-25206D8C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5" y="779954"/>
            <a:ext cx="6634565" cy="35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4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DA1F2-EC92-443E-B469-49F228C6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82" y="603862"/>
            <a:ext cx="7024254" cy="4491117"/>
          </a:xfrm>
          <a:prstGeom prst="rect">
            <a:avLst/>
          </a:prstGeom>
        </p:spPr>
      </p:pic>
      <p:sp>
        <p:nvSpPr>
          <p:cNvPr id="2438" name="Google Shape;2438;p68"/>
          <p:cNvSpPr txBox="1">
            <a:spLocks noGrp="1"/>
          </p:cNvSpPr>
          <p:nvPr>
            <p:ph type="title"/>
          </p:nvPr>
        </p:nvSpPr>
        <p:spPr>
          <a:xfrm flipH="1">
            <a:off x="2510111" y="48521"/>
            <a:ext cx="5634538" cy="917786"/>
          </a:xfrm>
          <a:prstGeom prst="rect">
            <a:avLst/>
          </a:prstGeom>
        </p:spPr>
        <p:txBody>
          <a:bodyPr spcFirstLastPara="1" wrap="square" lIns="91425" tIns="91425" rIns="72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Khách hàng đặt lịch tiêm chủng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8506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68"/>
          <p:cNvSpPr txBox="1">
            <a:spLocks noGrp="1"/>
          </p:cNvSpPr>
          <p:nvPr>
            <p:ph type="title"/>
          </p:nvPr>
        </p:nvSpPr>
        <p:spPr>
          <a:xfrm flipH="1">
            <a:off x="2070100" y="95653"/>
            <a:ext cx="5634538" cy="917786"/>
          </a:xfrm>
          <a:prstGeom prst="rect">
            <a:avLst/>
          </a:prstGeom>
        </p:spPr>
        <p:txBody>
          <a:bodyPr spcFirstLastPara="1" wrap="square" lIns="91425" tIns="91425" rIns="72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Thống kê doanh thu</a:t>
            </a:r>
            <a:endParaRPr sz="24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A8ABE74-82D3-E402-8E11-D1F06559BD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5075" y="1471613"/>
            <a:ext cx="41338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4ADC88-E6B3-1CD1-3C4B-4DA3E0DC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22" y="623838"/>
            <a:ext cx="8346478" cy="4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2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50"/>
          <p:cNvSpPr txBox="1">
            <a:spLocks noGrp="1"/>
          </p:cNvSpPr>
          <p:nvPr>
            <p:ph type="title"/>
          </p:nvPr>
        </p:nvSpPr>
        <p:spPr>
          <a:xfrm>
            <a:off x="975360" y="1402080"/>
            <a:ext cx="7023947" cy="2092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6" name="Google Shape;1906;p45"/>
          <p:cNvPicPr preferRelativeResize="0"/>
          <p:nvPr/>
        </p:nvPicPr>
        <p:blipFill rotWithShape="1">
          <a:blip r:embed="rId3">
            <a:alphaModFix/>
          </a:blip>
          <a:srcRect l="2076" t="2774" r="-64335" b="1897"/>
          <a:stretch/>
        </p:blipFill>
        <p:spPr>
          <a:xfrm flipH="1"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7" name="Google Shape;1907;p45"/>
          <p:cNvSpPr txBox="1">
            <a:spLocks noGrp="1"/>
          </p:cNvSpPr>
          <p:nvPr>
            <p:ph type="title"/>
          </p:nvPr>
        </p:nvSpPr>
        <p:spPr>
          <a:xfrm>
            <a:off x="3692237" y="2056118"/>
            <a:ext cx="4573614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VI. </a:t>
            </a:r>
            <a:r>
              <a:rPr lang="en-US" sz="4000" dirty="0" err="1"/>
              <a:t>Sơ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activity</a:t>
            </a:r>
            <a:endParaRPr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9A531-11B1-4620-B17C-06C93C97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7" y="561109"/>
            <a:ext cx="6005945" cy="4242955"/>
          </a:xfrm>
          <a:prstGeom prst="rect">
            <a:avLst/>
          </a:prstGeom>
        </p:spPr>
      </p:pic>
      <p:sp>
        <p:nvSpPr>
          <p:cNvPr id="2438" name="Google Shape;2438;p68"/>
          <p:cNvSpPr txBox="1">
            <a:spLocks noGrp="1"/>
          </p:cNvSpPr>
          <p:nvPr>
            <p:ph type="title"/>
          </p:nvPr>
        </p:nvSpPr>
        <p:spPr>
          <a:xfrm flipH="1">
            <a:off x="2420064" y="48126"/>
            <a:ext cx="7748338" cy="917786"/>
          </a:xfrm>
          <a:prstGeom prst="rect">
            <a:avLst/>
          </a:prstGeom>
        </p:spPr>
        <p:txBody>
          <a:bodyPr spcFirstLastPara="1" wrap="square" lIns="91425" tIns="91425" rIns="72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Sơ đồ activity khách hàng đăng kí tài khoản</a:t>
            </a: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68"/>
          <p:cNvSpPr txBox="1">
            <a:spLocks noGrp="1"/>
          </p:cNvSpPr>
          <p:nvPr>
            <p:ph type="title"/>
          </p:nvPr>
        </p:nvSpPr>
        <p:spPr>
          <a:xfrm flipH="1">
            <a:off x="523182" y="338627"/>
            <a:ext cx="5634538" cy="917786"/>
          </a:xfrm>
          <a:prstGeom prst="rect">
            <a:avLst/>
          </a:prstGeom>
        </p:spPr>
        <p:txBody>
          <a:bodyPr spcFirstLastPara="1" wrap="square" lIns="91425" tIns="91425" rIns="72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Sơ đồ activity</a:t>
            </a:r>
            <a:br>
              <a:rPr lang="en" sz="2400"/>
            </a:br>
            <a:r>
              <a:rPr lang="en" sz="2400"/>
              <a:t>khách hàng </a:t>
            </a:r>
            <a:br>
              <a:rPr lang="en" sz="2400"/>
            </a:br>
            <a:r>
              <a:rPr lang="en" sz="2400"/>
              <a:t>đặt lịch </a:t>
            </a:r>
            <a:br>
              <a:rPr lang="en" sz="2400"/>
            </a:br>
            <a:r>
              <a:rPr lang="en" sz="2400"/>
              <a:t>tiêm </a:t>
            </a:r>
            <a:r>
              <a:rPr lang="en" sz="2400" dirty="0"/>
              <a:t>chủng</a:t>
            </a:r>
            <a:endParaRPr sz="2400" dirty="0"/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91269DDB-06F2-A82B-0121-2DADE9E8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28" y="0"/>
            <a:ext cx="3623224" cy="51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0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68"/>
          <p:cNvSpPr txBox="1">
            <a:spLocks noGrp="1"/>
          </p:cNvSpPr>
          <p:nvPr>
            <p:ph type="title"/>
          </p:nvPr>
        </p:nvSpPr>
        <p:spPr>
          <a:xfrm flipH="1">
            <a:off x="755222" y="359253"/>
            <a:ext cx="2721907" cy="917786"/>
          </a:xfrm>
          <a:prstGeom prst="rect">
            <a:avLst/>
          </a:prstGeom>
        </p:spPr>
        <p:txBody>
          <a:bodyPr spcFirstLastPara="1" wrap="square" lIns="91425" tIns="91425" rIns="72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Sơ đồ activity thống kê doanh thu</a:t>
            </a:r>
            <a:endParaRPr sz="2400" dirty="0"/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640AA980-B5C1-F855-B57E-33D7020EA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29" y="0"/>
            <a:ext cx="44293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8" name="Google Shape;1838;p40"/>
          <p:cNvPicPr preferRelativeResize="0"/>
          <p:nvPr/>
        </p:nvPicPr>
        <p:blipFill rotWithShape="1">
          <a:blip r:embed="rId3">
            <a:alphaModFix/>
          </a:blip>
          <a:srcRect l="11518" r="-24999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40" name="Google Shape;1840;p40"/>
          <p:cNvSpPr txBox="1">
            <a:spLocks noGrp="1"/>
          </p:cNvSpPr>
          <p:nvPr>
            <p:ph type="title"/>
          </p:nvPr>
        </p:nvSpPr>
        <p:spPr>
          <a:xfrm>
            <a:off x="671510" y="1350549"/>
            <a:ext cx="4357690" cy="623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VII. Testcase</a:t>
            </a:r>
            <a:endParaRPr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3"/>
          <p:cNvSpPr txBox="1">
            <a:spLocks noGrp="1"/>
          </p:cNvSpPr>
          <p:nvPr>
            <p:ph type="title"/>
          </p:nvPr>
        </p:nvSpPr>
        <p:spPr>
          <a:xfrm>
            <a:off x="577516" y="108273"/>
            <a:ext cx="768646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khách hàng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643D0-A049-E453-121A-8F4B6FDC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95" y="826962"/>
            <a:ext cx="7342701" cy="39133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014A84-F908-5495-316D-B8E36ED9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339606"/>
            <a:ext cx="7940842" cy="44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0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52A84B-D550-F2C0-D364-51CC21EF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9" y="443005"/>
            <a:ext cx="7741462" cy="42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66AE72-379C-1614-2626-A7624DB2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58" y="521192"/>
            <a:ext cx="6285793" cy="3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F3218-E002-2105-636D-1DBFE0F2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21" y="0"/>
            <a:ext cx="5067923" cy="49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4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dirty="0"/>
          </a:p>
        </p:txBody>
      </p:sp>
      <p:sp>
        <p:nvSpPr>
          <p:cNvPr id="1809" name="Google Shape;1809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 SemiLight" panose="020B0502040204020203" pitchFamily="34" charset="0"/>
              </a:rPr>
              <a:t>1. </a:t>
            </a:r>
            <a:r>
              <a:rPr lang="en-US" sz="2800" dirty="0" err="1">
                <a:latin typeface="Bahnschrift SemiLight" panose="020B0502040204020203" pitchFamily="34" charset="0"/>
              </a:rPr>
              <a:t>Đoàn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Võ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Nguyên</a:t>
            </a:r>
            <a:r>
              <a:rPr lang="en-US" sz="2800" dirty="0">
                <a:latin typeface="Bahnschrift SemiLight" panose="020B0502040204020203" pitchFamily="34" charset="0"/>
              </a:rPr>
              <a:t> (</a:t>
            </a:r>
            <a:r>
              <a:rPr lang="en-US" sz="2800" dirty="0" err="1">
                <a:latin typeface="Bahnschrift SemiLight" panose="020B0502040204020203" pitchFamily="34" charset="0"/>
              </a:rPr>
              <a:t>Nhóm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err="1">
                <a:latin typeface="Bahnschrift SemiLight" panose="020B0502040204020203" pitchFamily="34" charset="0"/>
              </a:rPr>
              <a:t>Trưởng</a:t>
            </a:r>
            <a:r>
              <a:rPr lang="en-US" sz="2800">
                <a:latin typeface="Bahnschrift SemiLight" panose="020B0502040204020203" pitchFamily="34" charset="0"/>
              </a:rPr>
              <a:t>)-4451050225</a:t>
            </a: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Bahnschrift SemiLight" panose="020B0502040204020203" pitchFamily="34" charset="0"/>
              </a:rPr>
              <a:t>2. Lê Tấn Kiệt- 4451050869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Bahnschrift SemiLight" panose="020B0502040204020203" pitchFamily="34" charset="0"/>
              </a:rPr>
              <a:t>3</a:t>
            </a:r>
            <a:r>
              <a:rPr lang="en-US" sz="2800" dirty="0">
                <a:latin typeface="Bahnschrift SemiLight" panose="020B0502040204020203" pitchFamily="34" charset="0"/>
              </a:rPr>
              <a:t>. </a:t>
            </a:r>
            <a:r>
              <a:rPr lang="en-US" sz="2800" dirty="0" err="1">
                <a:latin typeface="Bahnschrift SemiLight" panose="020B0502040204020203" pitchFamily="34" charset="0"/>
              </a:rPr>
              <a:t>Nguyễn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err="1">
                <a:latin typeface="Bahnschrift SemiLight" panose="020B0502040204020203" pitchFamily="34" charset="0"/>
              </a:rPr>
              <a:t>Hồng</a:t>
            </a:r>
            <a:r>
              <a:rPr lang="en-US" sz="2800">
                <a:latin typeface="Bahnschrift SemiLight" panose="020B0502040204020203" pitchFamily="34" charset="0"/>
              </a:rPr>
              <a:t> Phúc- 4451050278</a:t>
            </a: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 SemiLight" panose="020B0502040204020203" pitchFamily="34" charset="0"/>
              </a:rPr>
              <a:t>4. </a:t>
            </a:r>
            <a:r>
              <a:rPr lang="en-US" sz="2800" dirty="0" err="1">
                <a:latin typeface="Bahnschrift SemiLight" panose="020B0502040204020203" pitchFamily="34" charset="0"/>
              </a:rPr>
              <a:t>Trịnh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Huỳnh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err="1">
                <a:latin typeface="Bahnschrift SemiLight" panose="020B0502040204020203" pitchFamily="34" charset="0"/>
              </a:rPr>
              <a:t>Bảo</a:t>
            </a:r>
            <a:r>
              <a:rPr lang="en-US" sz="2800">
                <a:latin typeface="Bahnschrift SemiLight" panose="020B0502040204020203" pitchFamily="34" charset="0"/>
              </a:rPr>
              <a:t> Ngân- 4451050215</a:t>
            </a:r>
            <a:endParaRPr lang="en-US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9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3"/>
          <p:cNvSpPr txBox="1">
            <a:spLocks noGrp="1"/>
          </p:cNvSpPr>
          <p:nvPr>
            <p:ph type="title"/>
          </p:nvPr>
        </p:nvSpPr>
        <p:spPr>
          <a:xfrm>
            <a:off x="1124112" y="108273"/>
            <a:ext cx="6620806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người quản trị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E965E-CB13-D308-DE47-788537F9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08" y="642723"/>
            <a:ext cx="5899984" cy="42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FDB93A-B0C4-1236-B3FA-4ADF4708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1" y="721894"/>
            <a:ext cx="7985629" cy="38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8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02832-267A-C6EF-0C25-08855C7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16" y="183654"/>
            <a:ext cx="6241397" cy="47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6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BB037-0B88-CB78-0F01-FBF15CF6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73" y="184907"/>
            <a:ext cx="5749456" cy="47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4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8" name="Google Shape;1838;p40"/>
          <p:cNvPicPr preferRelativeResize="0"/>
          <p:nvPr/>
        </p:nvPicPr>
        <p:blipFill rotWithShape="1">
          <a:blip r:embed="rId3">
            <a:alphaModFix/>
          </a:blip>
          <a:srcRect l="11518" r="-24999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40" name="Google Shape;1840;p40"/>
          <p:cNvSpPr txBox="1">
            <a:spLocks noGrp="1"/>
          </p:cNvSpPr>
          <p:nvPr>
            <p:ph type="title"/>
          </p:nvPr>
        </p:nvSpPr>
        <p:spPr>
          <a:xfrm>
            <a:off x="671510" y="1350549"/>
            <a:ext cx="4357690" cy="623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VI. </a:t>
            </a:r>
            <a:r>
              <a:rPr lang="en" sz="4000" dirty="0"/>
              <a:t>Tổng kết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09954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43"/>
          <p:cNvSpPr/>
          <p:nvPr/>
        </p:nvSpPr>
        <p:spPr>
          <a:xfrm>
            <a:off x="6157148" y="1244346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3"/>
          <p:cNvSpPr/>
          <p:nvPr/>
        </p:nvSpPr>
        <p:spPr>
          <a:xfrm>
            <a:off x="1715870" y="1226204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3"/>
          <p:cNvSpPr txBox="1">
            <a:spLocks noGrp="1"/>
          </p:cNvSpPr>
          <p:nvPr>
            <p:ph type="title"/>
          </p:nvPr>
        </p:nvSpPr>
        <p:spPr>
          <a:xfrm>
            <a:off x="1904300" y="445025"/>
            <a:ext cx="53352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Hạn chế và khắc phục</a:t>
            </a:r>
            <a:endParaRPr dirty="0"/>
          </a:p>
        </p:txBody>
      </p:sp>
      <p:sp>
        <p:nvSpPr>
          <p:cNvPr id="1863" name="Google Shape;1863;p43"/>
          <p:cNvSpPr txBox="1">
            <a:spLocks noGrp="1"/>
          </p:cNvSpPr>
          <p:nvPr>
            <p:ph type="subTitle" idx="1"/>
          </p:nvPr>
        </p:nvSpPr>
        <p:spPr>
          <a:xfrm>
            <a:off x="924269" y="1848271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Hạn chế</a:t>
            </a:r>
            <a:endParaRPr dirty="0"/>
          </a:p>
        </p:txBody>
      </p:sp>
      <p:sp>
        <p:nvSpPr>
          <p:cNvPr id="1864" name="Google Shape;1864;p43"/>
          <p:cNvSpPr txBox="1">
            <a:spLocks noGrp="1"/>
          </p:cNvSpPr>
          <p:nvPr>
            <p:ph type="subTitle" idx="2"/>
          </p:nvPr>
        </p:nvSpPr>
        <p:spPr>
          <a:xfrm>
            <a:off x="923376" y="2246322"/>
            <a:ext cx="2547187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chemeClr val="accent6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H</a:t>
            </a:r>
            <a:r>
              <a:rPr lang="vi-VN" b="0" i="0">
                <a:solidFill>
                  <a:schemeClr val="accent6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ệ </a:t>
            </a:r>
            <a:r>
              <a:rPr lang="vi-VN" b="0" i="0" dirty="0">
                <a:solidFill>
                  <a:schemeClr val="accent6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thống vẫn chưa bao quát hết các chức năng và vẫn còn thiếu sót, chưa đáp ứng với tình hình tiêm chủng thực tế và khả năng </a:t>
            </a:r>
            <a:r>
              <a:rPr lang="vi-VN" b="0" i="0">
                <a:solidFill>
                  <a:schemeClr val="accent6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mở rộng</a:t>
            </a:r>
            <a:r>
              <a:rPr lang="en-US" b="0" i="0">
                <a:solidFill>
                  <a:schemeClr val="accent6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.</a:t>
            </a:r>
            <a:endParaRPr dirty="0">
              <a:solidFill>
                <a:schemeClr val="accent6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865" name="Google Shape;1865;p43"/>
          <p:cNvSpPr txBox="1">
            <a:spLocks noGrp="1"/>
          </p:cNvSpPr>
          <p:nvPr>
            <p:ph type="subTitle" idx="3"/>
          </p:nvPr>
        </p:nvSpPr>
        <p:spPr>
          <a:xfrm>
            <a:off x="5350918" y="1832468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hắc phục</a:t>
            </a:r>
            <a:endParaRPr dirty="0"/>
          </a:p>
        </p:txBody>
      </p:sp>
      <p:sp>
        <p:nvSpPr>
          <p:cNvPr id="1866" name="Google Shape;1866;p43"/>
          <p:cNvSpPr txBox="1">
            <a:spLocks noGrp="1"/>
          </p:cNvSpPr>
          <p:nvPr>
            <p:ph type="subTitle" idx="4"/>
          </p:nvPr>
        </p:nvSpPr>
        <p:spPr>
          <a:xfrm>
            <a:off x="5393385" y="2244068"/>
            <a:ext cx="23940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hnschrift SemiLight" panose="020B0502040204020203" pitchFamily="34" charset="0"/>
              </a:rPr>
              <a:t>Nhóm </a:t>
            </a:r>
            <a:r>
              <a:rPr lang="en-US" dirty="0" err="1">
                <a:latin typeface="Bahnschrift SemiLight" panose="020B0502040204020203" pitchFamily="34" charset="0"/>
              </a:rPr>
              <a:t>cố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gắng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bổ</a:t>
            </a:r>
            <a:r>
              <a:rPr lang="en-US" dirty="0">
                <a:latin typeface="Bahnschrift SemiLight" panose="020B0502040204020203" pitchFamily="34" charset="0"/>
              </a:rPr>
              <a:t> sung </a:t>
            </a:r>
            <a:r>
              <a:rPr lang="en-US" dirty="0" err="1">
                <a:latin typeface="Bahnschrift SemiLight" panose="020B0502040204020203" pitchFamily="34" charset="0"/>
              </a:rPr>
              <a:t>các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chức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năng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còn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thiếu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và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hoàn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thiện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những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chức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năng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cơ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err="1">
                <a:latin typeface="Bahnschrift SemiLight" panose="020B0502040204020203" pitchFamily="34" charset="0"/>
              </a:rPr>
              <a:t>bản</a:t>
            </a:r>
            <a:r>
              <a:rPr lang="en-US">
                <a:latin typeface="Bahnschrift SemiLight" panose="020B0502040204020203" pitchFamily="34" charset="0"/>
              </a:rPr>
              <a:t> cũng như nâng cao cần </a:t>
            </a:r>
            <a:r>
              <a:rPr lang="en-US" dirty="0" err="1">
                <a:latin typeface="Bahnschrift SemiLight" panose="020B0502040204020203" pitchFamily="34" charset="0"/>
              </a:rPr>
              <a:t>có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của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một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ứng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dụng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err="1">
                <a:latin typeface="Bahnschrift SemiLight" panose="020B0502040204020203" pitchFamily="34" charset="0"/>
              </a:rPr>
              <a:t>tiêm</a:t>
            </a:r>
            <a:r>
              <a:rPr lang="en-US">
                <a:latin typeface="Bahnschrift SemiLight" panose="020B0502040204020203" pitchFamily="34" charset="0"/>
              </a:rPr>
              <a:t> chủng.</a:t>
            </a:r>
            <a:endParaRPr dirty="0">
              <a:latin typeface="Bahnschrift SemiLight" panose="020B0502040204020203" pitchFamily="34" charset="0"/>
            </a:endParaRPr>
          </a:p>
        </p:txBody>
      </p:sp>
      <p:grpSp>
        <p:nvGrpSpPr>
          <p:cNvPr id="1867" name="Google Shape;1867;p43"/>
          <p:cNvGrpSpPr/>
          <p:nvPr/>
        </p:nvGrpSpPr>
        <p:grpSpPr>
          <a:xfrm>
            <a:off x="1850133" y="1226204"/>
            <a:ext cx="542271" cy="659908"/>
            <a:chOff x="-24709100" y="3888875"/>
            <a:chExt cx="243400" cy="296175"/>
          </a:xfrm>
        </p:grpSpPr>
        <p:sp>
          <p:nvSpPr>
            <p:cNvPr id="1868" name="Google Shape;1868;p43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43"/>
          <p:cNvGrpSpPr/>
          <p:nvPr/>
        </p:nvGrpSpPr>
        <p:grpSpPr>
          <a:xfrm>
            <a:off x="6277618" y="1249723"/>
            <a:ext cx="658122" cy="658125"/>
            <a:chOff x="-25094250" y="3547050"/>
            <a:chExt cx="295400" cy="295375"/>
          </a:xfrm>
        </p:grpSpPr>
        <p:sp>
          <p:nvSpPr>
            <p:cNvPr id="1872" name="Google Shape;1872;p4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6092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64"/>
          <p:cNvSpPr txBox="1">
            <a:spLocks noGrp="1"/>
          </p:cNvSpPr>
          <p:nvPr>
            <p:ph type="title"/>
          </p:nvPr>
        </p:nvSpPr>
        <p:spPr>
          <a:xfrm>
            <a:off x="2002464" y="109172"/>
            <a:ext cx="5233072" cy="8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r>
              <a:rPr lang="en-US" sz="3600" dirty="0"/>
              <a:t> </a:t>
            </a:r>
            <a:r>
              <a:rPr lang="en-US" sz="3600" dirty="0" err="1"/>
              <a:t>trị</a:t>
            </a:r>
            <a:r>
              <a:rPr lang="en-US" sz="3600" dirty="0"/>
              <a:t> </a:t>
            </a:r>
            <a:r>
              <a:rPr lang="en-US" sz="3600" dirty="0" err="1"/>
              <a:t>đạt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endParaRPr sz="3600" dirty="0"/>
          </a:p>
        </p:txBody>
      </p:sp>
      <p:sp>
        <p:nvSpPr>
          <p:cNvPr id="2390" name="Google Shape;2390;p64"/>
          <p:cNvSpPr txBox="1">
            <a:spLocks noGrp="1"/>
          </p:cNvSpPr>
          <p:nvPr>
            <p:ph type="subTitle" idx="1"/>
          </p:nvPr>
        </p:nvSpPr>
        <p:spPr>
          <a:xfrm>
            <a:off x="1771424" y="971744"/>
            <a:ext cx="5877310" cy="262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Bahnschrift SemiLight" panose="020B0502040204020203" pitchFamily="34" charset="0"/>
              </a:rPr>
              <a:t>Những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kiến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thức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cơ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bản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để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phát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triển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một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ứng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dụng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đến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người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dùng</a:t>
            </a:r>
            <a:endParaRPr sz="2000" dirty="0">
              <a:latin typeface="Bahnschrift SemiLight" panose="020B0502040204020203" pitchFamily="34" charset="0"/>
            </a:endParaRPr>
          </a:p>
        </p:txBody>
      </p:sp>
      <p:sp>
        <p:nvSpPr>
          <p:cNvPr id="4" name="Google Shape;2390;p64">
            <a:extLst>
              <a:ext uri="{FF2B5EF4-FFF2-40B4-BE49-F238E27FC236}">
                <a16:creationId xmlns:a16="http://schemas.microsoft.com/office/drawing/2014/main" id="{A39350B9-F59E-4E3F-9BEE-0D2C5D14FEDE}"/>
              </a:ext>
            </a:extLst>
          </p:cNvPr>
          <p:cNvSpPr txBox="1">
            <a:spLocks/>
          </p:cNvSpPr>
          <p:nvPr/>
        </p:nvSpPr>
        <p:spPr>
          <a:xfrm>
            <a:off x="1771424" y="1931696"/>
            <a:ext cx="5877310" cy="2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2000" dirty="0" err="1">
                <a:latin typeface="Bahnschrift SemiLight" panose="020B0502040204020203" pitchFamily="34" charset="0"/>
              </a:rPr>
              <a:t>Khả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năng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lên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kế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hoạch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và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quản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lý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thời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gian</a:t>
            </a:r>
            <a:endParaRPr lang="vi-VN" sz="2000" dirty="0">
              <a:latin typeface="Bahnschrift SemiLight" panose="020B0502040204020203" pitchFamily="34" charset="0"/>
            </a:endParaRPr>
          </a:p>
        </p:txBody>
      </p:sp>
      <p:sp>
        <p:nvSpPr>
          <p:cNvPr id="5" name="Google Shape;2390;p64">
            <a:extLst>
              <a:ext uri="{FF2B5EF4-FFF2-40B4-BE49-F238E27FC236}">
                <a16:creationId xmlns:a16="http://schemas.microsoft.com/office/drawing/2014/main" id="{21E28488-8B89-4C0C-A421-2E172AF20195}"/>
              </a:ext>
            </a:extLst>
          </p:cNvPr>
          <p:cNvSpPr txBox="1">
            <a:spLocks/>
          </p:cNvSpPr>
          <p:nvPr/>
        </p:nvSpPr>
        <p:spPr>
          <a:xfrm>
            <a:off x="1771424" y="2745786"/>
            <a:ext cx="5877310" cy="2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2000" dirty="0" err="1">
                <a:latin typeface="Bahnschrift SemiLight" panose="020B0502040204020203" pitchFamily="34" charset="0"/>
              </a:rPr>
              <a:t>Kỹ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năng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làm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việc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nhóm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và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phân</a:t>
            </a:r>
            <a:r>
              <a:rPr lang="en-US" sz="2000" dirty="0">
                <a:latin typeface="Bahnschrift SemiLight" panose="020B0502040204020203" pitchFamily="34" charset="0"/>
              </a:rPr>
              <a:t> chia </a:t>
            </a:r>
            <a:r>
              <a:rPr lang="en-US" sz="2000" dirty="0" err="1">
                <a:latin typeface="Bahnschrift SemiLight" panose="020B0502040204020203" pitchFamily="34" charset="0"/>
              </a:rPr>
              <a:t>công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việc</a:t>
            </a:r>
            <a:endParaRPr lang="vi-VN" sz="2000" dirty="0">
              <a:latin typeface="Bahnschrift SemiLight" panose="020B0502040204020203" pitchFamily="34" charset="0"/>
            </a:endParaRPr>
          </a:p>
        </p:txBody>
      </p:sp>
      <p:sp>
        <p:nvSpPr>
          <p:cNvPr id="6" name="Google Shape;2390;p64">
            <a:extLst>
              <a:ext uri="{FF2B5EF4-FFF2-40B4-BE49-F238E27FC236}">
                <a16:creationId xmlns:a16="http://schemas.microsoft.com/office/drawing/2014/main" id="{B1E9767A-A405-4A4B-8D6D-6742BC8397D8}"/>
              </a:ext>
            </a:extLst>
          </p:cNvPr>
          <p:cNvSpPr txBox="1">
            <a:spLocks/>
          </p:cNvSpPr>
          <p:nvPr/>
        </p:nvSpPr>
        <p:spPr>
          <a:xfrm>
            <a:off x="1736871" y="3447601"/>
            <a:ext cx="5877310" cy="2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"/>
              <a:buNone/>
              <a:defRPr sz="21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sz="2000" dirty="0" err="1">
                <a:latin typeface="Bahnschrift SemiLight" panose="020B0502040204020203" pitchFamily="34" charset="0"/>
              </a:rPr>
              <a:t>Học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được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cách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phát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triển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ứng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dụng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phù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hợp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và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thân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thiện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với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người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dùng</a:t>
            </a:r>
            <a:endParaRPr lang="vi-VN" sz="2000" dirty="0">
              <a:latin typeface="Bahnschrift SemiLight" panose="020B0502040204020203" pitchFamily="34" charset="0"/>
            </a:endParaRPr>
          </a:p>
        </p:txBody>
      </p:sp>
      <p:grpSp>
        <p:nvGrpSpPr>
          <p:cNvPr id="10" name="Google Shape;7146;p82">
            <a:extLst>
              <a:ext uri="{FF2B5EF4-FFF2-40B4-BE49-F238E27FC236}">
                <a16:creationId xmlns:a16="http://schemas.microsoft.com/office/drawing/2014/main" id="{2A2FD96D-17D4-479D-95E4-6408B669C97A}"/>
              </a:ext>
            </a:extLst>
          </p:cNvPr>
          <p:cNvGrpSpPr/>
          <p:nvPr/>
        </p:nvGrpSpPr>
        <p:grpSpPr>
          <a:xfrm>
            <a:off x="1193170" y="1886445"/>
            <a:ext cx="543701" cy="552318"/>
            <a:chOff x="3271200" y="1435075"/>
            <a:chExt cx="481825" cy="481825"/>
          </a:xfrm>
        </p:grpSpPr>
        <p:sp>
          <p:nvSpPr>
            <p:cNvPr id="11" name="Google Shape;7147;p82">
              <a:extLst>
                <a:ext uri="{FF2B5EF4-FFF2-40B4-BE49-F238E27FC236}">
                  <a16:creationId xmlns:a16="http://schemas.microsoft.com/office/drawing/2014/main" id="{20CA226D-9E79-40ED-9CF9-6686F4734220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7148;p82">
              <a:extLst>
                <a:ext uri="{FF2B5EF4-FFF2-40B4-BE49-F238E27FC236}">
                  <a16:creationId xmlns:a16="http://schemas.microsoft.com/office/drawing/2014/main" id="{5F41704C-BB95-42A7-A235-093F2C29979E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3" name="Google Shape;7527;p83">
            <a:extLst>
              <a:ext uri="{FF2B5EF4-FFF2-40B4-BE49-F238E27FC236}">
                <a16:creationId xmlns:a16="http://schemas.microsoft.com/office/drawing/2014/main" id="{B1F850AE-5032-4B43-B5AE-A75D95610A1C}"/>
              </a:ext>
            </a:extLst>
          </p:cNvPr>
          <p:cNvSpPr/>
          <p:nvPr/>
        </p:nvSpPr>
        <p:spPr>
          <a:xfrm>
            <a:off x="1214669" y="1080485"/>
            <a:ext cx="465676" cy="552317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9961;p88">
            <a:extLst>
              <a:ext uri="{FF2B5EF4-FFF2-40B4-BE49-F238E27FC236}">
                <a16:creationId xmlns:a16="http://schemas.microsoft.com/office/drawing/2014/main" id="{ED652C49-9AFD-4A41-A30E-7A8098C25A3E}"/>
              </a:ext>
            </a:extLst>
          </p:cNvPr>
          <p:cNvGrpSpPr/>
          <p:nvPr/>
        </p:nvGrpSpPr>
        <p:grpSpPr>
          <a:xfrm>
            <a:off x="1193169" y="2641930"/>
            <a:ext cx="543702" cy="584240"/>
            <a:chOff x="-5971525" y="3273750"/>
            <a:chExt cx="292250" cy="290650"/>
          </a:xfrm>
        </p:grpSpPr>
        <p:sp>
          <p:nvSpPr>
            <p:cNvPr id="15" name="Google Shape;9962;p88">
              <a:extLst>
                <a:ext uri="{FF2B5EF4-FFF2-40B4-BE49-F238E27FC236}">
                  <a16:creationId xmlns:a16="http://schemas.microsoft.com/office/drawing/2014/main" id="{2867F0D5-1F92-409A-AE73-F342C0299DDA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63;p88">
              <a:extLst>
                <a:ext uri="{FF2B5EF4-FFF2-40B4-BE49-F238E27FC236}">
                  <a16:creationId xmlns:a16="http://schemas.microsoft.com/office/drawing/2014/main" id="{3B8242BF-DE1E-4044-B0E3-4573BBB5284E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259;p82">
            <a:extLst>
              <a:ext uri="{FF2B5EF4-FFF2-40B4-BE49-F238E27FC236}">
                <a16:creationId xmlns:a16="http://schemas.microsoft.com/office/drawing/2014/main" id="{BD429740-7CE4-4960-B6FB-8D60CB72B62B}"/>
              </a:ext>
            </a:extLst>
          </p:cNvPr>
          <p:cNvGrpSpPr/>
          <p:nvPr/>
        </p:nvGrpSpPr>
        <p:grpSpPr>
          <a:xfrm>
            <a:off x="1241270" y="3607279"/>
            <a:ext cx="470962" cy="455736"/>
            <a:chOff x="4456875" y="2635825"/>
            <a:chExt cx="481825" cy="451700"/>
          </a:xfrm>
        </p:grpSpPr>
        <p:sp>
          <p:nvSpPr>
            <p:cNvPr id="18" name="Google Shape;7260;p82">
              <a:extLst>
                <a:ext uri="{FF2B5EF4-FFF2-40B4-BE49-F238E27FC236}">
                  <a16:creationId xmlns:a16="http://schemas.microsoft.com/office/drawing/2014/main" id="{535C5FBB-560A-4A88-B232-A6CD98CE4692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7261;p82">
              <a:extLst>
                <a:ext uri="{FF2B5EF4-FFF2-40B4-BE49-F238E27FC236}">
                  <a16:creationId xmlns:a16="http://schemas.microsoft.com/office/drawing/2014/main" id="{330509CA-E4F7-4F12-8BFB-C0E25B25C144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7262;p82">
              <a:extLst>
                <a:ext uri="{FF2B5EF4-FFF2-40B4-BE49-F238E27FC236}">
                  <a16:creationId xmlns:a16="http://schemas.microsoft.com/office/drawing/2014/main" id="{92C1BB55-3F4C-4A65-9E5C-8198F2A63E3C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7263;p82">
              <a:extLst>
                <a:ext uri="{FF2B5EF4-FFF2-40B4-BE49-F238E27FC236}">
                  <a16:creationId xmlns:a16="http://schemas.microsoft.com/office/drawing/2014/main" id="{492E609B-926F-4E0A-8E93-9A6FCC1CF93A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7264;p82">
              <a:extLst>
                <a:ext uri="{FF2B5EF4-FFF2-40B4-BE49-F238E27FC236}">
                  <a16:creationId xmlns:a16="http://schemas.microsoft.com/office/drawing/2014/main" id="{3D7C2F16-C829-49D0-849A-039986B9B05B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7265;p82">
              <a:extLst>
                <a:ext uri="{FF2B5EF4-FFF2-40B4-BE49-F238E27FC236}">
                  <a16:creationId xmlns:a16="http://schemas.microsoft.com/office/drawing/2014/main" id="{350E73BC-1AF4-4310-AA41-DBAB26FF13EB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7"/>
          <p:cNvSpPr txBox="1">
            <a:spLocks noGrp="1"/>
          </p:cNvSpPr>
          <p:nvPr>
            <p:ph type="subTitle" idx="1"/>
          </p:nvPr>
        </p:nvSpPr>
        <p:spPr>
          <a:xfrm flipH="1">
            <a:off x="5516700" y="2627213"/>
            <a:ext cx="2902500" cy="1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hnschrift SemiLight" panose="020B0502040204020203" pitchFamily="34" charset="0"/>
              </a:rPr>
              <a:t>Xin chân thành cảm ơn cô và các bạn đã quan tâm và chú ý lắng nghe phần trình bày của </a:t>
            </a:r>
            <a:r>
              <a:rPr lang="en" sz="1800">
                <a:latin typeface="Bahnschrift SemiLight" panose="020B0502040204020203" pitchFamily="34" charset="0"/>
              </a:rPr>
              <a:t>nhóm mình.</a:t>
            </a:r>
            <a:endParaRPr lang="en" sz="1800" dirty="0">
              <a:latin typeface="Bahnschrift SemiLight" panose="020B0502040204020203" pitchFamily="34" charset="0"/>
            </a:endParaRPr>
          </a:p>
        </p:txBody>
      </p:sp>
      <p:sp>
        <p:nvSpPr>
          <p:cNvPr id="2423" name="Google Shape;2423;p67"/>
          <p:cNvSpPr txBox="1">
            <a:spLocks noGrp="1"/>
          </p:cNvSpPr>
          <p:nvPr>
            <p:ph type="title"/>
          </p:nvPr>
        </p:nvSpPr>
        <p:spPr>
          <a:xfrm flipH="1">
            <a:off x="5320609" y="1776924"/>
            <a:ext cx="29025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Lời</a:t>
            </a:r>
            <a:r>
              <a:rPr lang="en-US" sz="3600" dirty="0"/>
              <a:t> </a:t>
            </a:r>
            <a:r>
              <a:rPr lang="en-US" sz="3600" dirty="0" err="1"/>
              <a:t>cảm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endParaRPr sz="3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25" name="Google Shape;2425;p67"/>
          <p:cNvGrpSpPr/>
          <p:nvPr/>
        </p:nvGrpSpPr>
        <p:grpSpPr>
          <a:xfrm>
            <a:off x="1929854" y="1249200"/>
            <a:ext cx="1716912" cy="2529985"/>
            <a:chOff x="4443075" y="1451650"/>
            <a:chExt cx="1814150" cy="2696350"/>
          </a:xfrm>
        </p:grpSpPr>
        <p:sp>
          <p:nvSpPr>
            <p:cNvPr id="2426" name="Google Shape;2426;p67"/>
            <p:cNvSpPr/>
            <p:nvPr/>
          </p:nvSpPr>
          <p:spPr>
            <a:xfrm>
              <a:off x="4443075" y="1451650"/>
              <a:ext cx="1814150" cy="2696350"/>
            </a:xfrm>
            <a:custGeom>
              <a:avLst/>
              <a:gdLst/>
              <a:ahLst/>
              <a:cxnLst/>
              <a:rect l="l" t="t" r="r" b="b"/>
              <a:pathLst>
                <a:path w="72566" h="107854" extrusionOk="0">
                  <a:moveTo>
                    <a:pt x="1886" y="10560"/>
                  </a:moveTo>
                  <a:lnTo>
                    <a:pt x="70884" y="10601"/>
                  </a:lnTo>
                  <a:lnTo>
                    <a:pt x="70863" y="97253"/>
                  </a:lnTo>
                  <a:lnTo>
                    <a:pt x="1866" y="97233"/>
                  </a:lnTo>
                  <a:lnTo>
                    <a:pt x="1886" y="10560"/>
                  </a:lnTo>
                  <a:close/>
                  <a:moveTo>
                    <a:pt x="5167" y="1"/>
                  </a:moveTo>
                  <a:cubicBezTo>
                    <a:pt x="2338" y="1"/>
                    <a:pt x="41" y="2297"/>
                    <a:pt x="41" y="5127"/>
                  </a:cubicBezTo>
                  <a:lnTo>
                    <a:pt x="0" y="102707"/>
                  </a:lnTo>
                  <a:cubicBezTo>
                    <a:pt x="0" y="105537"/>
                    <a:pt x="2297" y="107813"/>
                    <a:pt x="5126" y="107833"/>
                  </a:cubicBezTo>
                  <a:lnTo>
                    <a:pt x="67398" y="107854"/>
                  </a:lnTo>
                  <a:cubicBezTo>
                    <a:pt x="70228" y="107854"/>
                    <a:pt x="72524" y="105557"/>
                    <a:pt x="72524" y="102748"/>
                  </a:cubicBezTo>
                  <a:lnTo>
                    <a:pt x="72565" y="5168"/>
                  </a:lnTo>
                  <a:cubicBezTo>
                    <a:pt x="72565" y="2338"/>
                    <a:pt x="70289" y="42"/>
                    <a:pt x="67460" y="21"/>
                  </a:cubicBezTo>
                  <a:lnTo>
                    <a:pt x="5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5250425" y="3934225"/>
              <a:ext cx="173800" cy="148400"/>
            </a:xfrm>
            <a:custGeom>
              <a:avLst/>
              <a:gdLst/>
              <a:ahLst/>
              <a:cxnLst/>
              <a:rect l="l" t="t" r="r" b="b"/>
              <a:pathLst>
                <a:path w="6952" h="5936" extrusionOk="0">
                  <a:moveTo>
                    <a:pt x="4016" y="0"/>
                  </a:moveTo>
                  <a:cubicBezTo>
                    <a:pt x="4003" y="0"/>
                    <a:pt x="3991" y="0"/>
                    <a:pt x="3978" y="1"/>
                  </a:cubicBezTo>
                  <a:cubicBezTo>
                    <a:pt x="1333" y="1"/>
                    <a:pt x="1" y="3199"/>
                    <a:pt x="1887" y="5065"/>
                  </a:cubicBezTo>
                  <a:cubicBezTo>
                    <a:pt x="2488" y="5667"/>
                    <a:pt x="3228" y="5936"/>
                    <a:pt x="3955" y="5936"/>
                  </a:cubicBezTo>
                  <a:cubicBezTo>
                    <a:pt x="5482" y="5936"/>
                    <a:pt x="6952" y="4746"/>
                    <a:pt x="6952" y="2953"/>
                  </a:cubicBezTo>
                  <a:cubicBezTo>
                    <a:pt x="6931" y="1325"/>
                    <a:pt x="5639" y="0"/>
                    <a:pt x="4016" y="0"/>
                  </a:cubicBezTo>
                  <a:close/>
                </a:path>
              </a:pathLst>
            </a:custGeom>
            <a:solidFill>
              <a:srgbClr val="F2B7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5258250" y="3940375"/>
              <a:ext cx="160325" cy="137100"/>
            </a:xfrm>
            <a:custGeom>
              <a:avLst/>
              <a:gdLst/>
              <a:ahLst/>
              <a:cxnLst/>
              <a:rect l="l" t="t" r="r" b="b"/>
              <a:pathLst>
                <a:path w="6413" h="5484" extrusionOk="0">
                  <a:moveTo>
                    <a:pt x="3640" y="1"/>
                  </a:moveTo>
                  <a:cubicBezTo>
                    <a:pt x="1217" y="1"/>
                    <a:pt x="1" y="2959"/>
                    <a:pt x="1717" y="4676"/>
                  </a:cubicBezTo>
                  <a:cubicBezTo>
                    <a:pt x="2275" y="5233"/>
                    <a:pt x="2964" y="5484"/>
                    <a:pt x="3640" y="5484"/>
                  </a:cubicBezTo>
                  <a:cubicBezTo>
                    <a:pt x="5053" y="5484"/>
                    <a:pt x="6413" y="4392"/>
                    <a:pt x="6413" y="2728"/>
                  </a:cubicBezTo>
                  <a:cubicBezTo>
                    <a:pt x="6413" y="1210"/>
                    <a:pt x="5183" y="1"/>
                    <a:pt x="3665" y="1"/>
                  </a:cubicBezTo>
                  <a:cubicBezTo>
                    <a:pt x="3657" y="1"/>
                    <a:pt x="3649" y="1"/>
                    <a:pt x="36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5322700" y="3983425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661" y="104"/>
                  </a:moveTo>
                  <a:cubicBezTo>
                    <a:pt x="1826" y="104"/>
                    <a:pt x="1969" y="247"/>
                    <a:pt x="1969" y="411"/>
                  </a:cubicBezTo>
                  <a:lnTo>
                    <a:pt x="1969" y="1641"/>
                  </a:lnTo>
                  <a:cubicBezTo>
                    <a:pt x="1969" y="1826"/>
                    <a:pt x="1826" y="1969"/>
                    <a:pt x="1661" y="1969"/>
                  </a:cubicBezTo>
                  <a:lnTo>
                    <a:pt x="431" y="1969"/>
                  </a:lnTo>
                  <a:cubicBezTo>
                    <a:pt x="247" y="1969"/>
                    <a:pt x="103" y="1826"/>
                    <a:pt x="103" y="1641"/>
                  </a:cubicBezTo>
                  <a:lnTo>
                    <a:pt x="103" y="411"/>
                  </a:lnTo>
                  <a:cubicBezTo>
                    <a:pt x="103" y="247"/>
                    <a:pt x="247" y="104"/>
                    <a:pt x="431" y="104"/>
                  </a:cubicBezTo>
                  <a:close/>
                  <a:moveTo>
                    <a:pt x="431" y="1"/>
                  </a:moveTo>
                  <a:cubicBezTo>
                    <a:pt x="185" y="1"/>
                    <a:pt x="1" y="186"/>
                    <a:pt x="1" y="411"/>
                  </a:cubicBezTo>
                  <a:lnTo>
                    <a:pt x="1" y="1641"/>
                  </a:lnTo>
                  <a:cubicBezTo>
                    <a:pt x="1" y="1887"/>
                    <a:pt x="185" y="2072"/>
                    <a:pt x="431" y="2072"/>
                  </a:cubicBezTo>
                  <a:lnTo>
                    <a:pt x="1661" y="2072"/>
                  </a:lnTo>
                  <a:cubicBezTo>
                    <a:pt x="1887" y="2072"/>
                    <a:pt x="2072" y="1867"/>
                    <a:pt x="2072" y="1641"/>
                  </a:cubicBezTo>
                  <a:lnTo>
                    <a:pt x="2072" y="411"/>
                  </a:lnTo>
                  <a:cubicBezTo>
                    <a:pt x="2072" y="186"/>
                    <a:pt x="1887" y="1"/>
                    <a:pt x="166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5324250" y="1576225"/>
              <a:ext cx="45125" cy="38600"/>
            </a:xfrm>
            <a:custGeom>
              <a:avLst/>
              <a:gdLst/>
              <a:ahLst/>
              <a:cxnLst/>
              <a:rect l="l" t="t" r="r" b="b"/>
              <a:pathLst>
                <a:path w="1805" h="1544" extrusionOk="0">
                  <a:moveTo>
                    <a:pt x="1046" y="0"/>
                  </a:moveTo>
                  <a:cubicBezTo>
                    <a:pt x="349" y="0"/>
                    <a:pt x="0" y="841"/>
                    <a:pt x="492" y="1312"/>
                  </a:cubicBezTo>
                  <a:cubicBezTo>
                    <a:pt x="652" y="1472"/>
                    <a:pt x="847" y="1543"/>
                    <a:pt x="1036" y="1543"/>
                  </a:cubicBezTo>
                  <a:cubicBezTo>
                    <a:pt x="1431" y="1543"/>
                    <a:pt x="1805" y="1236"/>
                    <a:pt x="1805" y="779"/>
                  </a:cubicBezTo>
                  <a:cubicBezTo>
                    <a:pt x="1805" y="349"/>
                    <a:pt x="1456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5341150" y="1589550"/>
              <a:ext cx="15400" cy="12675"/>
            </a:xfrm>
            <a:custGeom>
              <a:avLst/>
              <a:gdLst/>
              <a:ahLst/>
              <a:cxnLst/>
              <a:rect l="l" t="t" r="r" b="b"/>
              <a:pathLst>
                <a:path w="616" h="507" extrusionOk="0">
                  <a:moveTo>
                    <a:pt x="349" y="0"/>
                  </a:moveTo>
                  <a:cubicBezTo>
                    <a:pt x="124" y="0"/>
                    <a:pt x="1" y="287"/>
                    <a:pt x="185" y="431"/>
                  </a:cubicBezTo>
                  <a:cubicBezTo>
                    <a:pt x="238" y="483"/>
                    <a:pt x="300" y="506"/>
                    <a:pt x="361" y="506"/>
                  </a:cubicBezTo>
                  <a:cubicBezTo>
                    <a:pt x="492" y="506"/>
                    <a:pt x="616" y="400"/>
                    <a:pt x="616" y="246"/>
                  </a:cubicBezTo>
                  <a:cubicBezTo>
                    <a:pt x="616" y="103"/>
                    <a:pt x="493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5284250" y="1588000"/>
              <a:ext cx="20025" cy="17975"/>
            </a:xfrm>
            <a:custGeom>
              <a:avLst/>
              <a:gdLst/>
              <a:ahLst/>
              <a:cxnLst/>
              <a:rect l="l" t="t" r="r" b="b"/>
              <a:pathLst>
                <a:path w="801" h="719" extrusionOk="0">
                  <a:moveTo>
                    <a:pt x="452" y="1"/>
                  </a:moveTo>
                  <a:cubicBezTo>
                    <a:pt x="1" y="42"/>
                    <a:pt x="1" y="677"/>
                    <a:pt x="452" y="718"/>
                  </a:cubicBezTo>
                  <a:cubicBezTo>
                    <a:pt x="636" y="718"/>
                    <a:pt x="800" y="554"/>
                    <a:pt x="800" y="349"/>
                  </a:cubicBezTo>
                  <a:cubicBezTo>
                    <a:pt x="800" y="165"/>
                    <a:pt x="636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971721-418F-48C6-87CD-32A5A547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60" y="1499019"/>
            <a:ext cx="1637426" cy="2039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37"/>
          <p:cNvSpPr txBox="1">
            <a:spLocks noGrp="1"/>
          </p:cNvSpPr>
          <p:nvPr>
            <p:ph type="title"/>
          </p:nvPr>
        </p:nvSpPr>
        <p:spPr>
          <a:xfrm>
            <a:off x="1647847" y="1926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phân công nhiệm vụ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DEE11A-041C-F1EC-7607-C09A9A6DD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72757"/>
              </p:ext>
            </p:extLst>
          </p:nvPr>
        </p:nvGraphicFramePr>
        <p:xfrm>
          <a:off x="1432619" y="910478"/>
          <a:ext cx="6353228" cy="3824733"/>
        </p:xfrm>
        <a:graphic>
          <a:graphicData uri="http://schemas.openxmlformats.org/drawingml/2006/table">
            <a:tbl>
              <a:tblPr/>
              <a:tblGrid>
                <a:gridCol w="1734045">
                  <a:extLst>
                    <a:ext uri="{9D8B030D-6E8A-4147-A177-3AD203B41FA5}">
                      <a16:colId xmlns:a16="http://schemas.microsoft.com/office/drawing/2014/main" val="3727447269"/>
                    </a:ext>
                  </a:extLst>
                </a:gridCol>
                <a:gridCol w="1532143">
                  <a:extLst>
                    <a:ext uri="{9D8B030D-6E8A-4147-A177-3AD203B41FA5}">
                      <a16:colId xmlns:a16="http://schemas.microsoft.com/office/drawing/2014/main" val="3910144542"/>
                    </a:ext>
                  </a:extLst>
                </a:gridCol>
                <a:gridCol w="1372861">
                  <a:extLst>
                    <a:ext uri="{9D8B030D-6E8A-4147-A177-3AD203B41FA5}">
                      <a16:colId xmlns:a16="http://schemas.microsoft.com/office/drawing/2014/main" val="4231485971"/>
                    </a:ext>
                  </a:extLst>
                </a:gridCol>
                <a:gridCol w="1714179">
                  <a:extLst>
                    <a:ext uri="{9D8B030D-6E8A-4147-A177-3AD203B41FA5}">
                      <a16:colId xmlns:a16="http://schemas.microsoft.com/office/drawing/2014/main" val="2471123497"/>
                    </a:ext>
                  </a:extLst>
                </a:gridCol>
              </a:tblGrid>
              <a:tr h="197213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Đoàn Võ Nguyên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Lê Tấn Kiệt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Nguyễn Hồng Phúc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Trình Huỳnh Bảo Ngân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17116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chức năng của quản lí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chức năng quản lí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chức năng của khách hàng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chức năng của quản lí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199968"/>
                  </a:ext>
                </a:extLst>
              </a:tr>
              <a:tr h="335262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phi chức năng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phi chức năng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phi chức năng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Phân tích yêu cầu phi chức năng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34733"/>
                  </a:ext>
                </a:extLst>
              </a:tr>
              <a:tr h="335262"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UC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 quản lí lịch tiêm, thống kê,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UC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 quản lí vaccine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UC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 khách hàng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UC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 quản lí khách hàng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326035"/>
                  </a:ext>
                </a:extLst>
              </a:tr>
              <a:tr h="749409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giao diện 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Hỗ trợ thiết kế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Hỗ trợ thiết kế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Hỗ trợ thiết kế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69665"/>
                  </a:ext>
                </a:extLst>
              </a:tr>
              <a:tr h="749409"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activity: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quản lí lịch tiêm, quản lí vaccine, đặt lịch tiêm chủng, thống kê( hang tồn, lịch tiêm, doanh thu)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activity: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tìm kiếm vaccine, lọc vaccine theo mục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activity: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đăng kí khách hang, xem thông tin cá nhân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Vẽ sơ đồ activity: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 quản lí khách hàng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044900"/>
                  </a:ext>
                </a:extLst>
              </a:tr>
              <a:tr h="61136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Testcase: Đặt lịch tiêm chủng, thống kê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Testcase: Tìm kiếm vaccine, thêm vaccine, xoá vaccine, cập nhật vaccine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Testcase: Đăng kí tài khoản, đăng nhập, </a:t>
                      </a: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Testcase</a:t>
                      </a:r>
                      <a:r>
                        <a:rPr lang="en-US" sz="105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SemiLight" panose="020B0502040204020203" pitchFamily="34" charset="0"/>
                        </a:rPr>
                        <a:t>: thêm ,sửa ,xoá khách hàng</a:t>
                      </a:r>
                      <a:endParaRPr lang="vi-VN" sz="1050">
                        <a:solidFill>
                          <a:schemeClr val="tx2">
                            <a:lumMod val="10000"/>
                          </a:schemeClr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marL="59164" marR="59164" marT="29582" marB="2958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06656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BBCE044-5FE9-1F88-F65E-C9A5B69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1152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Mục đích</a:t>
            </a:r>
            <a:endParaRPr sz="3200" dirty="0"/>
          </a:p>
        </p:txBody>
      </p:sp>
      <p:sp>
        <p:nvSpPr>
          <p:cNvPr id="1809" name="Google Shape;1809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Light" panose="020B0502040204020203" pitchFamily="34" charset="0"/>
              </a:rPr>
              <a:t>Hệ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thống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giúp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khách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hàng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dễ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dàng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tìm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kiếm</a:t>
            </a:r>
            <a:r>
              <a:rPr lang="en-US" sz="2800" dirty="0">
                <a:latin typeface="Bahnschrift SemiLight" panose="020B0502040204020203" pitchFamily="34" charset="0"/>
              </a:rPr>
              <a:t>, 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Light" panose="020B0502040204020203" pitchFamily="34" charset="0"/>
              </a:rPr>
              <a:t>tra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cứu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thông</a:t>
            </a:r>
            <a:r>
              <a:rPr lang="en-US" sz="2800" dirty="0">
                <a:latin typeface="Bahnschrift SemiLight" panose="020B0502040204020203" pitchFamily="34" charset="0"/>
              </a:rPr>
              <a:t> tin </a:t>
            </a:r>
            <a:r>
              <a:rPr lang="en-US" sz="2800" dirty="0" err="1">
                <a:latin typeface="Bahnschrift SemiLight" panose="020B0502040204020203" pitchFamily="34" charset="0"/>
              </a:rPr>
              <a:t>các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loại</a:t>
            </a:r>
            <a:r>
              <a:rPr lang="en-US" sz="2800" dirty="0">
                <a:latin typeface="Bahnschrift SemiLight" panose="020B0502040204020203" pitchFamily="34" charset="0"/>
              </a:rPr>
              <a:t> vaccine </a:t>
            </a:r>
            <a:r>
              <a:rPr lang="en-US" sz="2800" dirty="0" err="1">
                <a:latin typeface="Bahnschrift SemiLight" panose="020B0502040204020203" pitchFamily="34" charset="0"/>
              </a:rPr>
              <a:t>và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Light" panose="020B0502040204020203" pitchFamily="34" charset="0"/>
              </a:rPr>
              <a:t>đăng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kí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tiêm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thông</a:t>
            </a:r>
            <a:r>
              <a:rPr lang="en-US" sz="2800" dirty="0">
                <a:latin typeface="Bahnschrift SemiLight" panose="020B0502040204020203" pitchFamily="34" charset="0"/>
              </a:rPr>
              <a:t> qua </a:t>
            </a:r>
            <a:r>
              <a:rPr lang="en-US" sz="2800" dirty="0" err="1">
                <a:latin typeface="Bahnschrift SemiLight" panose="020B0502040204020203" pitchFamily="34" charset="0"/>
              </a:rPr>
              <a:t>trang</a:t>
            </a:r>
            <a:r>
              <a:rPr lang="en-US" sz="2800" dirty="0">
                <a:latin typeface="Bahnschrift SemiLight" panose="020B0502040204020203" pitchFamily="34" charset="0"/>
              </a:rPr>
              <a:t> app.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Light" panose="020B0502040204020203" pitchFamily="34" charset="0"/>
              </a:rPr>
              <a:t>Giúp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người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quản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trị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dễ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dàng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quản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lý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các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sản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Light" panose="020B0502040204020203" pitchFamily="34" charset="0"/>
              </a:rPr>
              <a:t>phẩm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có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trong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hệ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thống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cũng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như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lịch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Light" panose="020B0502040204020203" pitchFamily="34" charset="0"/>
              </a:rPr>
              <a:t>tiêm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mà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khách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hàng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đã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đặt</a:t>
            </a:r>
            <a:r>
              <a:rPr lang="en-US" sz="2800" dirty="0">
                <a:latin typeface="Bahnschrift SemiLight" panose="020B0502040204020203" pitchFamily="34" charset="0"/>
              </a:rPr>
              <a:t>, </a:t>
            </a:r>
            <a:r>
              <a:rPr lang="en-US" sz="2800" dirty="0" err="1">
                <a:latin typeface="Bahnschrift SemiLight" panose="020B0502040204020203" pitchFamily="34" charset="0"/>
              </a:rPr>
              <a:t>thống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kê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lịch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tiêm</a:t>
            </a:r>
            <a:r>
              <a:rPr lang="en-US" sz="2800" dirty="0">
                <a:latin typeface="Bahnschrift SemiLight" panose="020B0502040204020203" pitchFamily="34" charset="0"/>
              </a:rPr>
              <a:t>, 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ahnschrift SemiLight" panose="020B0502040204020203" pitchFamily="34" charset="0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Light" panose="020B0502040204020203" pitchFamily="34" charset="0"/>
              </a:rPr>
              <a:t>sản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phẩm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và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doanh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thu</a:t>
            </a:r>
            <a:r>
              <a:rPr lang="en-US" sz="2800" dirty="0">
                <a:latin typeface="Bahnschrift SemiLight" panose="020B0502040204020203" pitchFamily="34" charset="0"/>
              </a:rPr>
              <a:t>. </a:t>
            </a:r>
            <a:endParaRPr sz="28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4" name="Google Shape;1814;p38"/>
          <p:cNvPicPr preferRelativeResize="0"/>
          <p:nvPr/>
        </p:nvPicPr>
        <p:blipFill rotWithShape="1">
          <a:blip r:embed="rId3">
            <a:alphaModFix/>
          </a:blip>
          <a:srcRect l="-73882" t="-1093" b="-1103"/>
          <a:stretch/>
        </p:blipFill>
        <p:spPr>
          <a:xfrm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15" name="Google Shape;1815;p38"/>
          <p:cNvSpPr txBox="1">
            <a:spLocks noGrp="1"/>
          </p:cNvSpPr>
          <p:nvPr>
            <p:ph type="title"/>
          </p:nvPr>
        </p:nvSpPr>
        <p:spPr>
          <a:xfrm>
            <a:off x="4084635" y="1489998"/>
            <a:ext cx="4089545" cy="8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dirty="0"/>
              <a:t>II.Yêu cầu</a:t>
            </a:r>
            <a:endParaRPr dirty="0"/>
          </a:p>
        </p:txBody>
      </p:sp>
      <p:sp>
        <p:nvSpPr>
          <p:cNvPr id="1816" name="Google Shape;1816;p38"/>
          <p:cNvSpPr txBox="1">
            <a:spLocks noGrp="1"/>
          </p:cNvSpPr>
          <p:nvPr>
            <p:ph type="subTitle" idx="1"/>
          </p:nvPr>
        </p:nvSpPr>
        <p:spPr>
          <a:xfrm>
            <a:off x="4786063" y="2411488"/>
            <a:ext cx="2927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ahnschrift SemiLight" panose="020B0502040204020203" pitchFamily="34" charset="0"/>
              </a:rPr>
              <a:t>1. </a:t>
            </a:r>
            <a:r>
              <a:rPr lang="en-US" sz="2000" dirty="0" err="1">
                <a:latin typeface="Bahnschrift SemiLight" panose="020B0502040204020203" pitchFamily="34" charset="0"/>
              </a:rPr>
              <a:t>Yêu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cầu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hệ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thống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ahnschrift SemiLight" panose="020B0502040204020203" pitchFamily="34" charset="0"/>
              </a:rPr>
              <a:t>2. </a:t>
            </a:r>
            <a:r>
              <a:rPr lang="en-US" sz="2000" dirty="0" err="1">
                <a:latin typeface="Bahnschrift SemiLight" panose="020B0502040204020203" pitchFamily="34" charset="0"/>
              </a:rPr>
              <a:t>Yêu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cầu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người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dùng</a:t>
            </a:r>
            <a:endParaRPr sz="20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9"/>
          <p:cNvSpPr txBox="1">
            <a:spLocks noGrp="1"/>
          </p:cNvSpPr>
          <p:nvPr>
            <p:ph type="title"/>
          </p:nvPr>
        </p:nvSpPr>
        <p:spPr>
          <a:xfrm>
            <a:off x="662019" y="3718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 Yêu cầu hệ thống Khách hàng</a:t>
            </a:r>
            <a:endParaRPr dirty="0"/>
          </a:p>
        </p:txBody>
      </p:sp>
      <p:sp>
        <p:nvSpPr>
          <p:cNvPr id="1824" name="Google Shape;1824;p39"/>
          <p:cNvSpPr txBox="1">
            <a:spLocks noGrp="1"/>
          </p:cNvSpPr>
          <p:nvPr>
            <p:ph type="subTitle" idx="3"/>
          </p:nvPr>
        </p:nvSpPr>
        <p:spPr>
          <a:xfrm>
            <a:off x="1499886" y="893425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Đăng kí tài khoản</a:t>
            </a:r>
            <a:endParaRPr dirty="0"/>
          </a:p>
        </p:txBody>
      </p:sp>
      <p:sp>
        <p:nvSpPr>
          <p:cNvPr id="1825" name="Google Shape;1825;p39"/>
          <p:cNvSpPr txBox="1">
            <a:spLocks noGrp="1"/>
          </p:cNvSpPr>
          <p:nvPr>
            <p:ph type="subTitle" idx="4"/>
          </p:nvPr>
        </p:nvSpPr>
        <p:spPr>
          <a:xfrm>
            <a:off x="1500985" y="1164160"/>
            <a:ext cx="2392901" cy="437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Xem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thông</a:t>
            </a:r>
            <a:r>
              <a:rPr lang="en-US" dirty="0">
                <a:latin typeface="Bahnschrift SemiLight" panose="020B0502040204020203" pitchFamily="34" charset="0"/>
              </a:rPr>
              <a:t> tin </a:t>
            </a:r>
            <a:r>
              <a:rPr lang="en-US" dirty="0" err="1">
                <a:latin typeface="Bahnschrift SemiLight" panose="020B0502040204020203" pitchFamily="34" charset="0"/>
              </a:rPr>
              <a:t>cá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nhân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Đổi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mật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khẩu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830" name="Google Shape;1830;p39"/>
          <p:cNvSpPr txBox="1">
            <a:spLocks noGrp="1"/>
          </p:cNvSpPr>
          <p:nvPr>
            <p:ph type="title" idx="9"/>
          </p:nvPr>
        </p:nvSpPr>
        <p:spPr>
          <a:xfrm>
            <a:off x="656278" y="1015129"/>
            <a:ext cx="837867" cy="77207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2" name="Google Shape;1832;p39"/>
          <p:cNvSpPr txBox="1">
            <a:spLocks noGrp="1"/>
          </p:cNvSpPr>
          <p:nvPr>
            <p:ph type="title" idx="14"/>
          </p:nvPr>
        </p:nvSpPr>
        <p:spPr>
          <a:xfrm>
            <a:off x="587619" y="1811440"/>
            <a:ext cx="975189" cy="88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" name="Google Shape;1832;p39">
            <a:extLst>
              <a:ext uri="{FF2B5EF4-FFF2-40B4-BE49-F238E27FC236}">
                <a16:creationId xmlns:a16="http://schemas.microsoft.com/office/drawing/2014/main" id="{A2320960-C83D-4B7A-B45A-D474D3DB7B01}"/>
              </a:ext>
            </a:extLst>
          </p:cNvPr>
          <p:cNvSpPr txBox="1">
            <a:spLocks/>
          </p:cNvSpPr>
          <p:nvPr/>
        </p:nvSpPr>
        <p:spPr>
          <a:xfrm>
            <a:off x="587618" y="2631993"/>
            <a:ext cx="975189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2" name="Google Shape;1832;p39">
            <a:extLst>
              <a:ext uri="{FF2B5EF4-FFF2-40B4-BE49-F238E27FC236}">
                <a16:creationId xmlns:a16="http://schemas.microsoft.com/office/drawing/2014/main" id="{A68087AC-5A26-4906-B2DF-02225A5D0212}"/>
              </a:ext>
            </a:extLst>
          </p:cNvPr>
          <p:cNvSpPr txBox="1">
            <a:spLocks/>
          </p:cNvSpPr>
          <p:nvPr/>
        </p:nvSpPr>
        <p:spPr>
          <a:xfrm>
            <a:off x="537372" y="3447022"/>
            <a:ext cx="1041261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3" name="Google Shape;1832;p39">
            <a:extLst>
              <a:ext uri="{FF2B5EF4-FFF2-40B4-BE49-F238E27FC236}">
                <a16:creationId xmlns:a16="http://schemas.microsoft.com/office/drawing/2014/main" id="{84678F00-A756-4589-958D-E790D405E249}"/>
              </a:ext>
            </a:extLst>
          </p:cNvPr>
          <p:cNvSpPr txBox="1">
            <a:spLocks/>
          </p:cNvSpPr>
          <p:nvPr/>
        </p:nvSpPr>
        <p:spPr>
          <a:xfrm>
            <a:off x="4762521" y="904261"/>
            <a:ext cx="975189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1832;p39">
            <a:extLst>
              <a:ext uri="{FF2B5EF4-FFF2-40B4-BE49-F238E27FC236}">
                <a16:creationId xmlns:a16="http://schemas.microsoft.com/office/drawing/2014/main" id="{353D0BD0-D31B-43EB-B14D-F4F36E660960}"/>
              </a:ext>
            </a:extLst>
          </p:cNvPr>
          <p:cNvSpPr txBox="1">
            <a:spLocks/>
          </p:cNvSpPr>
          <p:nvPr/>
        </p:nvSpPr>
        <p:spPr>
          <a:xfrm>
            <a:off x="4809029" y="1717224"/>
            <a:ext cx="975189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5" name="Google Shape;1832;p39">
            <a:extLst>
              <a:ext uri="{FF2B5EF4-FFF2-40B4-BE49-F238E27FC236}">
                <a16:creationId xmlns:a16="http://schemas.microsoft.com/office/drawing/2014/main" id="{85E6F204-D854-41FB-A2FC-BD346E2376B7}"/>
              </a:ext>
            </a:extLst>
          </p:cNvPr>
          <p:cNvSpPr txBox="1">
            <a:spLocks/>
          </p:cNvSpPr>
          <p:nvPr/>
        </p:nvSpPr>
        <p:spPr>
          <a:xfrm>
            <a:off x="4824854" y="2561922"/>
            <a:ext cx="975189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6" name="Google Shape;1824;p39">
            <a:extLst>
              <a:ext uri="{FF2B5EF4-FFF2-40B4-BE49-F238E27FC236}">
                <a16:creationId xmlns:a16="http://schemas.microsoft.com/office/drawing/2014/main" id="{19472C53-AE70-47FB-BAF3-0369C6D25962}"/>
              </a:ext>
            </a:extLst>
          </p:cNvPr>
          <p:cNvSpPr txBox="1">
            <a:spLocks/>
          </p:cNvSpPr>
          <p:nvPr/>
        </p:nvSpPr>
        <p:spPr>
          <a:xfrm>
            <a:off x="1562807" y="1810117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vaccine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37" name="Google Shape;1824;p39">
            <a:extLst>
              <a:ext uri="{FF2B5EF4-FFF2-40B4-BE49-F238E27FC236}">
                <a16:creationId xmlns:a16="http://schemas.microsoft.com/office/drawing/2014/main" id="{49EC5CDD-E66B-4FAB-8293-23D19825B861}"/>
              </a:ext>
            </a:extLst>
          </p:cNvPr>
          <p:cNvSpPr txBox="1">
            <a:spLocks/>
          </p:cNvSpPr>
          <p:nvPr/>
        </p:nvSpPr>
        <p:spPr>
          <a:xfrm>
            <a:off x="1562807" y="2634215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vaccine</a:t>
            </a:r>
          </a:p>
        </p:txBody>
      </p:sp>
      <p:sp>
        <p:nvSpPr>
          <p:cNvPr id="38" name="Google Shape;1824;p39">
            <a:extLst>
              <a:ext uri="{FF2B5EF4-FFF2-40B4-BE49-F238E27FC236}">
                <a16:creationId xmlns:a16="http://schemas.microsoft.com/office/drawing/2014/main" id="{7AF6A371-553C-440F-AFAB-10F569A614BC}"/>
              </a:ext>
            </a:extLst>
          </p:cNvPr>
          <p:cNvSpPr txBox="1">
            <a:spLocks/>
          </p:cNvSpPr>
          <p:nvPr/>
        </p:nvSpPr>
        <p:spPr>
          <a:xfrm>
            <a:off x="1562807" y="3452546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tiêm</a:t>
            </a:r>
            <a:endParaRPr lang="en-US" dirty="0"/>
          </a:p>
        </p:txBody>
      </p:sp>
      <p:sp>
        <p:nvSpPr>
          <p:cNvPr id="39" name="Google Shape;1824;p39">
            <a:extLst>
              <a:ext uri="{FF2B5EF4-FFF2-40B4-BE49-F238E27FC236}">
                <a16:creationId xmlns:a16="http://schemas.microsoft.com/office/drawing/2014/main" id="{0C77AA04-47E8-4C5E-A326-00CB5A219EF7}"/>
              </a:ext>
            </a:extLst>
          </p:cNvPr>
          <p:cNvSpPr txBox="1">
            <a:spLocks/>
          </p:cNvSpPr>
          <p:nvPr/>
        </p:nvSpPr>
        <p:spPr>
          <a:xfrm>
            <a:off x="5737710" y="896440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/>
              <a:t>Lọc</a:t>
            </a:r>
            <a:r>
              <a:rPr lang="en-US" dirty="0"/>
              <a:t> vaccine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0" name="Google Shape;1824;p39">
            <a:extLst>
              <a:ext uri="{FF2B5EF4-FFF2-40B4-BE49-F238E27FC236}">
                <a16:creationId xmlns:a16="http://schemas.microsoft.com/office/drawing/2014/main" id="{0A6FEE09-CE01-4DB1-9DAA-1464F0D4AD3A}"/>
              </a:ext>
            </a:extLst>
          </p:cNvPr>
          <p:cNvSpPr txBox="1">
            <a:spLocks/>
          </p:cNvSpPr>
          <p:nvPr/>
        </p:nvSpPr>
        <p:spPr>
          <a:xfrm>
            <a:off x="5737710" y="1799648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41" name="Google Shape;1824;p39">
            <a:extLst>
              <a:ext uri="{FF2B5EF4-FFF2-40B4-BE49-F238E27FC236}">
                <a16:creationId xmlns:a16="http://schemas.microsoft.com/office/drawing/2014/main" id="{06096454-39C0-4024-8833-9FC527A5996B}"/>
              </a:ext>
            </a:extLst>
          </p:cNvPr>
          <p:cNvSpPr txBox="1">
            <a:spLocks/>
          </p:cNvSpPr>
          <p:nvPr/>
        </p:nvSpPr>
        <p:spPr>
          <a:xfrm>
            <a:off x="5784218" y="2617987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Thanh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2" name="Google Shape;1825;p39">
            <a:extLst>
              <a:ext uri="{FF2B5EF4-FFF2-40B4-BE49-F238E27FC236}">
                <a16:creationId xmlns:a16="http://schemas.microsoft.com/office/drawing/2014/main" id="{40A9433F-C4A9-4AAA-BBF7-32E6B42CABF6}"/>
              </a:ext>
            </a:extLst>
          </p:cNvPr>
          <p:cNvSpPr txBox="1">
            <a:spLocks/>
          </p:cNvSpPr>
          <p:nvPr/>
        </p:nvSpPr>
        <p:spPr>
          <a:xfrm>
            <a:off x="1578633" y="3791620"/>
            <a:ext cx="2392901" cy="43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>
                <a:latin typeface="Bahnschrift SemiLight" panose="020B0502040204020203" pitchFamily="34" charset="0"/>
              </a:rPr>
              <a:t>Thêm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xoá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cập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nhật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9"/>
          <p:cNvSpPr txBox="1">
            <a:spLocks noGrp="1"/>
          </p:cNvSpPr>
          <p:nvPr>
            <p:ph type="title"/>
          </p:nvPr>
        </p:nvSpPr>
        <p:spPr>
          <a:xfrm>
            <a:off x="662019" y="3718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1.2Yêu cầu hệ thống Người quản trị</a:t>
            </a:r>
            <a:endParaRPr dirty="0"/>
          </a:p>
        </p:txBody>
      </p:sp>
      <p:sp>
        <p:nvSpPr>
          <p:cNvPr id="1824" name="Google Shape;1824;p39"/>
          <p:cNvSpPr txBox="1">
            <a:spLocks noGrp="1"/>
          </p:cNvSpPr>
          <p:nvPr>
            <p:ph type="subTitle" idx="3"/>
          </p:nvPr>
        </p:nvSpPr>
        <p:spPr>
          <a:xfrm>
            <a:off x="1499886" y="893425"/>
            <a:ext cx="3214354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Đăng nhập cho quản trị</a:t>
            </a:r>
            <a:endParaRPr dirty="0"/>
          </a:p>
        </p:txBody>
      </p:sp>
      <p:sp>
        <p:nvSpPr>
          <p:cNvPr id="1825" name="Google Shape;1825;p39"/>
          <p:cNvSpPr txBox="1">
            <a:spLocks noGrp="1"/>
          </p:cNvSpPr>
          <p:nvPr>
            <p:ph type="subTitle" idx="4"/>
          </p:nvPr>
        </p:nvSpPr>
        <p:spPr>
          <a:xfrm>
            <a:off x="1500985" y="1164160"/>
            <a:ext cx="2392901" cy="437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Xem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thông</a:t>
            </a:r>
            <a:r>
              <a:rPr lang="en-US" dirty="0">
                <a:latin typeface="Bahnschrift SemiLight" panose="020B0502040204020203" pitchFamily="34" charset="0"/>
              </a:rPr>
              <a:t> tin </a:t>
            </a:r>
            <a:r>
              <a:rPr lang="en-US" dirty="0" err="1">
                <a:latin typeface="Bahnschrift SemiLight" panose="020B0502040204020203" pitchFamily="34" charset="0"/>
              </a:rPr>
              <a:t>cá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nhân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Đổi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mật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khẩu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830" name="Google Shape;1830;p39"/>
          <p:cNvSpPr txBox="1">
            <a:spLocks noGrp="1"/>
          </p:cNvSpPr>
          <p:nvPr>
            <p:ph type="title" idx="9"/>
          </p:nvPr>
        </p:nvSpPr>
        <p:spPr>
          <a:xfrm>
            <a:off x="656278" y="1015129"/>
            <a:ext cx="837867" cy="77207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2" name="Google Shape;1832;p39"/>
          <p:cNvSpPr txBox="1">
            <a:spLocks noGrp="1"/>
          </p:cNvSpPr>
          <p:nvPr>
            <p:ph type="title" idx="14"/>
          </p:nvPr>
        </p:nvSpPr>
        <p:spPr>
          <a:xfrm>
            <a:off x="587619" y="1811440"/>
            <a:ext cx="975189" cy="88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" name="Google Shape;1832;p39">
            <a:extLst>
              <a:ext uri="{FF2B5EF4-FFF2-40B4-BE49-F238E27FC236}">
                <a16:creationId xmlns:a16="http://schemas.microsoft.com/office/drawing/2014/main" id="{A2320960-C83D-4B7A-B45A-D474D3DB7B01}"/>
              </a:ext>
            </a:extLst>
          </p:cNvPr>
          <p:cNvSpPr txBox="1">
            <a:spLocks/>
          </p:cNvSpPr>
          <p:nvPr/>
        </p:nvSpPr>
        <p:spPr>
          <a:xfrm>
            <a:off x="587618" y="2631993"/>
            <a:ext cx="975189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2" name="Google Shape;1832;p39">
            <a:extLst>
              <a:ext uri="{FF2B5EF4-FFF2-40B4-BE49-F238E27FC236}">
                <a16:creationId xmlns:a16="http://schemas.microsoft.com/office/drawing/2014/main" id="{A68087AC-5A26-4906-B2DF-02225A5D0212}"/>
              </a:ext>
            </a:extLst>
          </p:cNvPr>
          <p:cNvSpPr txBox="1">
            <a:spLocks/>
          </p:cNvSpPr>
          <p:nvPr/>
        </p:nvSpPr>
        <p:spPr>
          <a:xfrm>
            <a:off x="537372" y="3447022"/>
            <a:ext cx="1041261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3" name="Google Shape;1832;p39">
            <a:extLst>
              <a:ext uri="{FF2B5EF4-FFF2-40B4-BE49-F238E27FC236}">
                <a16:creationId xmlns:a16="http://schemas.microsoft.com/office/drawing/2014/main" id="{84678F00-A756-4589-958D-E790D405E249}"/>
              </a:ext>
            </a:extLst>
          </p:cNvPr>
          <p:cNvSpPr txBox="1">
            <a:spLocks/>
          </p:cNvSpPr>
          <p:nvPr/>
        </p:nvSpPr>
        <p:spPr>
          <a:xfrm>
            <a:off x="4823604" y="813796"/>
            <a:ext cx="975189" cy="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6" name="Google Shape;1824;p39">
            <a:extLst>
              <a:ext uri="{FF2B5EF4-FFF2-40B4-BE49-F238E27FC236}">
                <a16:creationId xmlns:a16="http://schemas.microsoft.com/office/drawing/2014/main" id="{19472C53-AE70-47FB-BAF3-0369C6D25962}"/>
              </a:ext>
            </a:extLst>
          </p:cNvPr>
          <p:cNvSpPr txBox="1">
            <a:spLocks/>
          </p:cNvSpPr>
          <p:nvPr/>
        </p:nvSpPr>
        <p:spPr>
          <a:xfrm>
            <a:off x="1562807" y="1770627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vaccine</a:t>
            </a:r>
          </a:p>
        </p:txBody>
      </p:sp>
      <p:sp>
        <p:nvSpPr>
          <p:cNvPr id="37" name="Google Shape;1824;p39">
            <a:extLst>
              <a:ext uri="{FF2B5EF4-FFF2-40B4-BE49-F238E27FC236}">
                <a16:creationId xmlns:a16="http://schemas.microsoft.com/office/drawing/2014/main" id="{49EC5CDD-E66B-4FAB-8293-23D19825B861}"/>
              </a:ext>
            </a:extLst>
          </p:cNvPr>
          <p:cNvSpPr txBox="1">
            <a:spLocks/>
          </p:cNvSpPr>
          <p:nvPr/>
        </p:nvSpPr>
        <p:spPr>
          <a:xfrm>
            <a:off x="1562807" y="2608789"/>
            <a:ext cx="334108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tiêm</a:t>
            </a:r>
            <a:endParaRPr lang="en-US" dirty="0"/>
          </a:p>
        </p:txBody>
      </p:sp>
      <p:sp>
        <p:nvSpPr>
          <p:cNvPr id="38" name="Google Shape;1824;p39">
            <a:extLst>
              <a:ext uri="{FF2B5EF4-FFF2-40B4-BE49-F238E27FC236}">
                <a16:creationId xmlns:a16="http://schemas.microsoft.com/office/drawing/2014/main" id="{7AF6A371-553C-440F-AFAB-10F569A614BC}"/>
              </a:ext>
            </a:extLst>
          </p:cNvPr>
          <p:cNvSpPr txBox="1">
            <a:spLocks/>
          </p:cNvSpPr>
          <p:nvPr/>
        </p:nvSpPr>
        <p:spPr>
          <a:xfrm>
            <a:off x="1562807" y="3452546"/>
            <a:ext cx="374748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Quản lí khách hàng</a:t>
            </a:r>
            <a:endParaRPr lang="en-US" dirty="0"/>
          </a:p>
        </p:txBody>
      </p:sp>
      <p:sp>
        <p:nvSpPr>
          <p:cNvPr id="39" name="Google Shape;1824;p39">
            <a:extLst>
              <a:ext uri="{FF2B5EF4-FFF2-40B4-BE49-F238E27FC236}">
                <a16:creationId xmlns:a16="http://schemas.microsoft.com/office/drawing/2014/main" id="{0C77AA04-47E8-4C5E-A326-00CB5A219EF7}"/>
              </a:ext>
            </a:extLst>
          </p:cNvPr>
          <p:cNvSpPr txBox="1">
            <a:spLocks/>
          </p:cNvSpPr>
          <p:nvPr/>
        </p:nvSpPr>
        <p:spPr>
          <a:xfrm>
            <a:off x="5908157" y="848534"/>
            <a:ext cx="257382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Thống kê vaccine, lịch tiêm, doanh thu</a:t>
            </a:r>
            <a:endParaRPr lang="en-US" dirty="0"/>
          </a:p>
        </p:txBody>
      </p:sp>
      <p:sp>
        <p:nvSpPr>
          <p:cNvPr id="19" name="Google Shape;1825;p39">
            <a:extLst>
              <a:ext uri="{FF2B5EF4-FFF2-40B4-BE49-F238E27FC236}">
                <a16:creationId xmlns:a16="http://schemas.microsoft.com/office/drawing/2014/main" id="{EFCE0EE2-EF4B-45F5-AF84-3F205112DE5F}"/>
              </a:ext>
            </a:extLst>
          </p:cNvPr>
          <p:cNvSpPr txBox="1">
            <a:spLocks/>
          </p:cNvSpPr>
          <p:nvPr/>
        </p:nvSpPr>
        <p:spPr>
          <a:xfrm>
            <a:off x="1578633" y="2072031"/>
            <a:ext cx="2871447" cy="43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>
                <a:latin typeface="Bahnschrift SemiLight" panose="020B0502040204020203" pitchFamily="34" charset="0"/>
              </a:rPr>
              <a:t>Hiển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thị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thêm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sửa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và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xoá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indent="0"/>
            <a:r>
              <a:rPr lang="en-US" dirty="0" err="1">
                <a:latin typeface="Bahnschrift SemiLight" panose="020B0502040204020203" pitchFamily="34" charset="0"/>
              </a:rPr>
              <a:t>Tìm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kiếm</a:t>
            </a:r>
            <a:r>
              <a:rPr lang="en-US" dirty="0">
                <a:latin typeface="Bahnschrift SemiLight" panose="020B0502040204020203" pitchFamily="34" charset="0"/>
              </a:rPr>
              <a:t> vaccine </a:t>
            </a:r>
            <a:r>
              <a:rPr lang="en-US" dirty="0" err="1">
                <a:latin typeface="Bahnschrift SemiLight" panose="020B0502040204020203" pitchFamily="34" charset="0"/>
              </a:rPr>
              <a:t>theo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danh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mục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20" name="Google Shape;1825;p39">
            <a:extLst>
              <a:ext uri="{FF2B5EF4-FFF2-40B4-BE49-F238E27FC236}">
                <a16:creationId xmlns:a16="http://schemas.microsoft.com/office/drawing/2014/main" id="{8BC9156C-762F-4826-A3CC-57A3A7CF5A68}"/>
              </a:ext>
            </a:extLst>
          </p:cNvPr>
          <p:cNvSpPr txBox="1">
            <a:spLocks/>
          </p:cNvSpPr>
          <p:nvPr/>
        </p:nvSpPr>
        <p:spPr>
          <a:xfrm>
            <a:off x="1601932" y="2915788"/>
            <a:ext cx="2871447" cy="43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>
                <a:latin typeface="Bahnschrift SemiLight" panose="020B0502040204020203" pitchFamily="34" charset="0"/>
              </a:rPr>
              <a:t>Hiển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thị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danh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sách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đơn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đăng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kí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indent="0"/>
            <a:r>
              <a:rPr lang="en-US" dirty="0" err="1">
                <a:latin typeface="Bahnschrift SemiLight" panose="020B0502040204020203" pitchFamily="34" charset="0"/>
              </a:rPr>
              <a:t>Cập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nhật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đơn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đăng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kí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9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2"/>
          <p:cNvSpPr txBox="1">
            <a:spLocks noGrp="1"/>
          </p:cNvSpPr>
          <p:nvPr>
            <p:ph type="title"/>
          </p:nvPr>
        </p:nvSpPr>
        <p:spPr>
          <a:xfrm>
            <a:off x="720000" y="445525"/>
            <a:ext cx="3843000" cy="1071300"/>
          </a:xfrm>
          <a:prstGeom prst="rect">
            <a:avLst/>
          </a:prstGeom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720000" y="1504653"/>
            <a:ext cx="3843000" cy="2443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hnschrift SemiLight" panose="020B0502040204020203" pitchFamily="34" charset="0"/>
              </a:rPr>
              <a:t>Người dùng của hệ thống bao gồm:</a:t>
            </a:r>
            <a:endParaRPr dirty="0">
              <a:latin typeface="Bahnschrift SemiLight" panose="020B0502040204020203" pitchFamily="34" charset="0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Bahnschrift SemiLight" panose="020B0502040204020203" pitchFamily="34" charset="0"/>
              </a:rPr>
              <a:t>Khách hàng: Người lớn và trẻ em</a:t>
            </a:r>
            <a:endParaRPr dirty="0">
              <a:latin typeface="Bahnschrift SemiLight" panose="020B0502040204020203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>
                <a:latin typeface="Bahnschrift SemiLight" panose="020B0502040204020203" pitchFamily="34" charset="0"/>
              </a:rPr>
              <a:t>Người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quản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trị</a:t>
            </a:r>
            <a:endParaRPr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Khách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hàng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có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kiến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thức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cơ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bản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về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việc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sử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dụng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máy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tính</a:t>
            </a:r>
            <a:r>
              <a:rPr lang="en-US" dirty="0">
                <a:latin typeface="Bahnschrift SemiLight" panose="020B0502040204020203" pitchFamily="34" charset="0"/>
              </a:rPr>
              <a:t> (</a:t>
            </a:r>
            <a:r>
              <a:rPr lang="en-US" dirty="0" err="1">
                <a:latin typeface="Bahnschrift SemiLight" panose="020B0502040204020203" pitchFamily="34" charset="0"/>
              </a:rPr>
              <a:t>trẻ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em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có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thể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nhờ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người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lớn</a:t>
            </a:r>
            <a:r>
              <a:rPr lang="en-US" dirty="0">
                <a:latin typeface="Bahnschrift SemiLight" panose="020B0502040204020203" pitchFamily="34" charset="0"/>
              </a:rPr>
              <a:t>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Người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quản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trị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có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kiến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thức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về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các</a:t>
            </a:r>
            <a:r>
              <a:rPr lang="en-US" dirty="0">
                <a:latin typeface="Bahnschrift SemiLight" panose="020B0502040204020203" pitchFamily="34" charset="0"/>
              </a:rPr>
              <a:t> module </a:t>
            </a:r>
            <a:r>
              <a:rPr lang="en-US" dirty="0" err="1">
                <a:latin typeface="Bahnschrift SemiLight" panose="020B0502040204020203" pitchFamily="34" charset="0"/>
              </a:rPr>
              <a:t>của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hệ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thống</a:t>
            </a:r>
            <a:r>
              <a:rPr lang="en-US" dirty="0">
                <a:latin typeface="Bahnschrift SemiLight" panose="020B0502040204020203" pitchFamily="34" charset="0"/>
              </a:rPr>
              <a:t>, an </a:t>
            </a:r>
            <a:r>
              <a:rPr lang="en-US" dirty="0" err="1">
                <a:latin typeface="Bahnschrift SemiLight" panose="020B0502040204020203" pitchFamily="34" charset="0"/>
              </a:rPr>
              <a:t>ninh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mạng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và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mạng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máy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tính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kiến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thức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về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tiêm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chủng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ccine Research by Slidesgo">
  <a:themeElements>
    <a:clrScheme name="Simple Light">
      <a:dk1>
        <a:srgbClr val="084B87"/>
      </a:dk1>
      <a:lt1>
        <a:srgbClr val="FFFFFF"/>
      </a:lt1>
      <a:dk2>
        <a:srgbClr val="595959"/>
      </a:dk2>
      <a:lt2>
        <a:srgbClr val="F0F0F0"/>
      </a:lt2>
      <a:accent1>
        <a:srgbClr val="00E1FF"/>
      </a:accent1>
      <a:accent2>
        <a:srgbClr val="008DDD"/>
      </a:accent2>
      <a:accent3>
        <a:srgbClr val="85C6E7"/>
      </a:accent3>
      <a:accent4>
        <a:srgbClr val="CFE6FF"/>
      </a:accent4>
      <a:accent5>
        <a:srgbClr val="07C1C3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841</Words>
  <Application>Microsoft Office PowerPoint</Application>
  <PresentationFormat>On-screen Show (16:9)</PresentationFormat>
  <Paragraphs>131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Bahnschrift SemiLight</vt:lpstr>
      <vt:lpstr>Poppins</vt:lpstr>
      <vt:lpstr>Work Sans ExtraBold</vt:lpstr>
      <vt:lpstr>Muli</vt:lpstr>
      <vt:lpstr>Barlow</vt:lpstr>
      <vt:lpstr>Arial</vt:lpstr>
      <vt:lpstr>Vaccine Research by Slidesgo</vt:lpstr>
      <vt:lpstr>Hệ thống quản lý tiêm chủng vắc-xin</vt:lpstr>
      <vt:lpstr>I. Giới thiệu  &amp; mục đích</vt:lpstr>
      <vt:lpstr>Giới thiệu thành viên</vt:lpstr>
      <vt:lpstr>Bảng phân công nhiệm vụ</vt:lpstr>
      <vt:lpstr>Mục đích</vt:lpstr>
      <vt:lpstr>II.Yêu cầu</vt:lpstr>
      <vt:lpstr>1.1 Yêu cầu hệ thống Khách hàng</vt:lpstr>
      <vt:lpstr>1.2Yêu cầu hệ thống Người quản trị</vt:lpstr>
      <vt:lpstr>Yêu cầu người dùng </vt:lpstr>
      <vt:lpstr>III. Sơ đồ use case</vt:lpstr>
      <vt:lpstr>Use case khách hàng </vt:lpstr>
      <vt:lpstr>Use case tổng quát cho người quản trị</vt:lpstr>
      <vt:lpstr>Use case quản lí khách hàng</vt:lpstr>
      <vt:lpstr>Use case thống kê</vt:lpstr>
      <vt:lpstr>IV. Lược đồ cơ sở dữ liệu</vt:lpstr>
      <vt:lpstr>V. Giao diện màn hình</vt:lpstr>
      <vt:lpstr>Khách hàng đăng kí tài khoản</vt:lpstr>
      <vt:lpstr>Khách hàng đặt lịch tiêm chủng</vt:lpstr>
      <vt:lpstr>Thống kê doanh thu</vt:lpstr>
      <vt:lpstr>VI. Sơ đồ activity</vt:lpstr>
      <vt:lpstr>Sơ đồ activity khách hàng đăng kí tài khoản</vt:lpstr>
      <vt:lpstr>Sơ đồ activity khách hàng  đặt lịch  tiêm chủng</vt:lpstr>
      <vt:lpstr>Sơ đồ activity thống kê doanh thu</vt:lpstr>
      <vt:lpstr>VII. Testcase</vt:lpstr>
      <vt:lpstr>Testcase khách hàng</vt:lpstr>
      <vt:lpstr>PowerPoint Presentation</vt:lpstr>
      <vt:lpstr>PowerPoint Presentation</vt:lpstr>
      <vt:lpstr>PowerPoint Presentation</vt:lpstr>
      <vt:lpstr>PowerPoint Presentation</vt:lpstr>
      <vt:lpstr>Testcase người quản trị</vt:lpstr>
      <vt:lpstr>PowerPoint Presentation</vt:lpstr>
      <vt:lpstr>PowerPoint Presentation</vt:lpstr>
      <vt:lpstr>PowerPoint Presentation</vt:lpstr>
      <vt:lpstr>VI. Tổng kết</vt:lpstr>
      <vt:lpstr>Hạn chế và khắc phục</vt:lpstr>
      <vt:lpstr>Những giá trị đạt được</vt:lpstr>
      <vt:lpstr>Lời cảm ơn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tiêm chủng vắc-xin</dc:title>
  <dc:creator>Dxwried</dc:creator>
  <cp:lastModifiedBy>V Nguyennn</cp:lastModifiedBy>
  <cp:revision>24</cp:revision>
  <dcterms:modified xsi:type="dcterms:W3CDTF">2023-12-20T04:30:29Z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2023-11-27T12:36:54Z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2584b8b9-5617-420b-aa24-c2a78056ecc3</vt:lpwstr>
  </property>
  <property fmtid="{D5CDD505-2E9C-101B-9397-08002B2CF9AE}" pid="7" name="MSIP_Label_defa4170-0d19-0005-0004-bc88714345d2_ActionId">
    <vt:lpwstr>d2943b11-2ce5-4e19-a143-c78c569912aa</vt:lpwstr>
  </property>
  <property fmtid="{D5CDD505-2E9C-101B-9397-08002B2CF9AE}" pid="8" name="MSIP_Label_defa4170-0d19-0005-0004-bc88714345d2_ContentBits">
    <vt:lpwstr>0</vt:lpwstr>
  </property>
</Properties>
</file>