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3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72449" y="1431622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Analyzing Important Features of the Customer Data 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9447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dirty="0"/>
              <a:t>Age distribution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Bike purchases within the last 3 years</a:t>
            </a:r>
          </a:p>
          <a:p>
            <a:pPr marL="285750" indent="-285750">
              <a:buFontTx/>
              <a:buChar char="-"/>
            </a:pPr>
            <a:r>
              <a:rPr lang="en-US" dirty="0"/>
              <a:t>Job Industry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Cars owned by state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Distribution: Significant drop off between 48 and 60 years of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355169" y="2047732"/>
            <a:ext cx="1752363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Old Customer List 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DF8AF2-F67B-4B57-BAE3-FAC601305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"/>
          <a:stretch/>
        </p:blipFill>
        <p:spPr bwMode="auto">
          <a:xfrm>
            <a:off x="205025" y="2436019"/>
            <a:ext cx="3705225" cy="23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2386012"/>
            <a:ext cx="3725163" cy="2394747"/>
          </a:xfrm>
          <a:prstGeom prst="rect">
            <a:avLst/>
          </a:prstGeom>
        </p:spPr>
      </p:pic>
      <p:sp>
        <p:nvSpPr>
          <p:cNvPr id="2" name="Shape 82">
            <a:extLst>
              <a:ext uri="{FF2B5EF4-FFF2-40B4-BE49-F238E27FC236}">
                <a16:creationId xmlns:a16="http://schemas.microsoft.com/office/drawing/2014/main" id="{D5724033-CC3C-45EB-810B-FB6CA6FD1881}"/>
              </a:ext>
            </a:extLst>
          </p:cNvPr>
          <p:cNvSpPr/>
          <p:nvPr/>
        </p:nvSpPr>
        <p:spPr>
          <a:xfrm>
            <a:off x="4487825" y="2047733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 List – Mostly 25 to 48 years old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81864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Within the last 3 years, customers that identify as Female contribute the most purchases at 50.3% of the total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550116" y="2290429"/>
            <a:ext cx="24433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 Count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6D567F-2CB5-4667-960F-9005D9B1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5" y="2601575"/>
            <a:ext cx="3886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91">
            <a:extLst>
              <a:ext uri="{FF2B5EF4-FFF2-40B4-BE49-F238E27FC236}">
                <a16:creationId xmlns:a16="http://schemas.microsoft.com/office/drawing/2014/main" id="{34A920D6-13C0-48AD-BCA7-B8DEB054867A}"/>
              </a:ext>
            </a:extLst>
          </p:cNvPr>
          <p:cNvSpPr/>
          <p:nvPr/>
        </p:nvSpPr>
        <p:spPr>
          <a:xfrm>
            <a:off x="5829675" y="2280842"/>
            <a:ext cx="3080962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Reorganized Gender Percentage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70CDE8-2769-421C-A921-375B8A6A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2601575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91">
            <a:extLst>
              <a:ext uri="{FF2B5EF4-FFF2-40B4-BE49-F238E27FC236}">
                <a16:creationId xmlns:a16="http://schemas.microsoft.com/office/drawing/2014/main" id="{D62AA270-9DB7-474E-9223-2A0179215501}"/>
              </a:ext>
            </a:extLst>
          </p:cNvPr>
          <p:cNvSpPr/>
          <p:nvPr/>
        </p:nvSpPr>
        <p:spPr>
          <a:xfrm>
            <a:off x="267569" y="1843991"/>
            <a:ext cx="5562105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is Female as M is Male while U/Unknown is Unspecified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South Wales has the most customers who do not own a car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041538" y="2003385"/>
            <a:ext cx="3161584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owned/not owned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43" y="2383149"/>
            <a:ext cx="3567079" cy="241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21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- </a:t>
            </a:r>
            <a:r>
              <a:rPr lang="en-US" dirty="0" err="1"/>
              <a:t>Miniconda</a:t>
            </a:r>
            <a:r>
              <a:rPr lang="en-US" dirty="0"/>
              <a:t>: All diagrams were made from provided datasets on a </a:t>
            </a:r>
            <a:r>
              <a:rPr lang="en-US" dirty="0" err="1"/>
              <a:t>Jupyter</a:t>
            </a:r>
            <a:r>
              <a:rPr lang="en-US" dirty="0"/>
              <a:t> notebook environment through Python’s Matplotlib, Pandas and </a:t>
            </a:r>
            <a:r>
              <a:rPr lang="en-US" dirty="0" err="1"/>
              <a:t>Numpy</a:t>
            </a:r>
            <a:r>
              <a:rPr lang="en-US" dirty="0"/>
              <a:t> libraries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426</Words>
  <Application>Microsoft Office PowerPoint</Application>
  <PresentationFormat>On-screen Show (16:9)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Doan</cp:lastModifiedBy>
  <cp:revision>11</cp:revision>
  <dcterms:modified xsi:type="dcterms:W3CDTF">2020-08-30T18:39:42Z</dcterms:modified>
</cp:coreProperties>
</file>