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o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55563e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55563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55563eb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55563e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55563eb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55563e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7d3ab665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d7d3ab66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7d3ab66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7d3ab6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91440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Topic: Furniture Store Information Management System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Group 13: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Đ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oàn Đình Nam </a:t>
            </a:r>
            <a:r>
              <a:rPr lang="en-US" sz="2400"/>
              <a:t>Ba9-045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				</a:t>
            </a:r>
            <a:r>
              <a:rPr lang="en-US" sz="2400"/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Nguyễn Thị Nhàn </a:t>
            </a:r>
            <a:r>
              <a:rPr lang="en-US" sz="2400"/>
              <a:t>Ba9-049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                                 </a:t>
            </a:r>
            <a:r>
              <a:rPr lang="en-US" sz="2400"/>
              <a:t>Phạm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 Thùy Linh </a:t>
            </a:r>
            <a:r>
              <a:rPr lang="en-US" sz="2400"/>
              <a:t>Ba9-033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3. P</a:t>
            </a:r>
            <a:r>
              <a:rPr i="0" lang="en-US" sz="4400" u="sng" cap="none" strike="noStrike">
                <a:solidFill>
                  <a:schemeClr val="dk1"/>
                </a:solidFill>
              </a:rPr>
              <a:t>ackages</a:t>
            </a:r>
            <a:endParaRPr u="sng"/>
          </a:p>
        </p:txBody>
      </p: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2886425" y="2020925"/>
            <a:ext cx="83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3800"/>
              <a:buFont typeface="Lora"/>
              <a:buChar char="•"/>
            </a:pPr>
            <a:r>
              <a:rPr lang="en-US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FurnitureStoreManagement.db</a:t>
            </a:r>
            <a:endParaRPr sz="3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tkinter</a:t>
            </a:r>
            <a:endParaRPr sz="2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db.connect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DATABASE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2552475" y="2538450"/>
            <a:ext cx="58623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50" y="2139825"/>
            <a:ext cx="7251375" cy="40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174050" y="884875"/>
            <a:ext cx="8114100" cy="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144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050" y="1388950"/>
            <a:ext cx="10106100" cy="5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7350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700" y="1105575"/>
            <a:ext cx="9311100" cy="5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1417800" y="2985595"/>
            <a:ext cx="93564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1079275" y="4858250"/>
            <a:ext cx="105156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2209800" y="0"/>
            <a:ext cx="77724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500">
                <a:latin typeface="Arial"/>
                <a:ea typeface="Arial"/>
                <a:cs typeface="Arial"/>
                <a:sym typeface="Arial"/>
              </a:rPr>
              <a:t>We hope to be able to create the system: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895600" y="1649200"/>
            <a:ext cx="6400800" cy="39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Manage the number of products (number of products imported and sold during the day).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Manage revenue and expenditure.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Give the amount of profit for the day.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can store data about customers.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3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2209800" y="0"/>
            <a:ext cx="7772400" cy="132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3333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1547850" y="1491800"/>
            <a:ext cx="90963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-Manage the number of products (number of products imported and sold during the day).</a:t>
            </a:r>
            <a:endParaRPr sz="24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Manage revenue and expenditure.</a:t>
            </a:r>
            <a:endParaRPr sz="21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2209800" y="3496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...Not Done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663050" y="2029625"/>
            <a:ext cx="110259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Give the amount of profit for the day.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can not store data about customers.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4294967295" type="title"/>
          </p:nvPr>
        </p:nvSpPr>
        <p:spPr>
          <a:xfrm>
            <a:off x="838200" y="276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34" name="Google Shape;34;p5"/>
          <p:cNvSpPr txBox="1"/>
          <p:nvPr>
            <p:ph idx="4294967295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4294967295" type="title"/>
          </p:nvPr>
        </p:nvSpPr>
        <p:spPr>
          <a:xfrm>
            <a:off x="7681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6"/>
          <p:cNvSpPr txBox="1"/>
          <p:nvPr>
            <p:ph idx="4294967295" type="body"/>
          </p:nvPr>
        </p:nvSpPr>
        <p:spPr>
          <a:xfrm>
            <a:off x="2191950" y="1825625"/>
            <a:ext cx="916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Calibri"/>
              <a:buAutoNum type="arabicPeriod"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py classes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US" sz="4400"/>
              <a:t>Modules</a:t>
            </a:r>
            <a:endParaRPr sz="4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US" sz="4400"/>
              <a:t>Packages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2074750" y="22823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py classes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4294967295" type="body"/>
          </p:nvPr>
        </p:nvSpPr>
        <p:spPr>
          <a:xfrm>
            <a:off x="1305375" y="0"/>
            <a:ext cx="11739600" cy="6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r>
              <a:rPr b="1" i="1" lang="en-US" sz="21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ll():</a:t>
            </a:r>
            <a:endParaRPr b="1" i="1" sz="31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GenerateBill():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global billarea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p1quantity.get() == 0 and p2quantity.get() == 0 and p3quantity.get() == 0 and p4quantity.get() == 0: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messagebox.showerror("Error", "No product purchased")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else: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billarea.delete('1.0', END)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"\t|| 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Management System ||")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"\n_________________________________________\n")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"\nDate\t Products\tPrice\t   QTY\t Total")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"\n==========================================")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price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price2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price3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price4 = IntVar()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print(dateE.get())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 = price2 = price3 = price4 = 0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823025" y="130225"/>
            <a:ext cx="9530700" cy="60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286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i="1" lang="en-US" sz="2100">
                <a:latin typeface="Arial"/>
                <a:ea typeface="Arial"/>
                <a:cs typeface="Arial"/>
                <a:sym typeface="Arial"/>
              </a:rPr>
              <a:t>Class view():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def view():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sql = 'Select * from Sellings'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cur.execute(sql)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rows = cur.fetchall()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viewarea.insert(END, f"Date\t Product\t  Price of 1\t  Quantity\t  Price\n")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for i in rows: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		  allrows = ""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for j in i: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allrows += str(j) + '\t'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allrows += '\n'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viewarea.insert(END, allrows)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519575" y="95100"/>
            <a:ext cx="10769400" cy="6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AddStock():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addStock():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global dateE2, qty, name, price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sql = '''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 INSERT INTO stocks VALUES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(?, ?, ?, ?)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'''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cur.execute(sql, (dateE2.get(), name.get(), price.get(), qty.get()))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connectObj.commit()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1604025" y="120450"/>
            <a:ext cx="10834800" cy="5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  <a:p>
            <a:pPr indent="-184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ViewStock():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viewStock():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sql = 'Select * from stocks'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cur.execute(sql)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rows = cur.fetchall()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viewarea2.insert(END, f"Date \tProduct\t  Price\t  Quantity\t \n")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i in rows: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allrows = ""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for j in i: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allrows += str(j) + '\t'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allrows += '\n'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viewarea2.insert(END, allrows)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4294967295" type="title"/>
          </p:nvPr>
        </p:nvSpPr>
        <p:spPr>
          <a:xfrm>
            <a:off x="936375" y="379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2. M</a:t>
            </a:r>
            <a:r>
              <a:rPr b="0" i="0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odules</a:t>
            </a:r>
            <a:endParaRPr u="sng"/>
          </a:p>
        </p:txBody>
      </p:sp>
      <p:sp>
        <p:nvSpPr>
          <p:cNvPr id="72" name="Google Shape;72;p12"/>
          <p:cNvSpPr txBox="1"/>
          <p:nvPr>
            <p:ph idx="4294967295" type="body"/>
          </p:nvPr>
        </p:nvSpPr>
        <p:spPr>
          <a:xfrm>
            <a:off x="2148550" y="1825625"/>
            <a:ext cx="920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from tkcalendar import DateEntry</a:t>
            </a:r>
            <a:endParaRPr sz="2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Font typeface="Lora"/>
              <a:buChar char="•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messagebox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import sqlite3  as db</a:t>
            </a:r>
            <a:endParaRPr sz="4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5B9BD5"/>
      </a:accent4>
      <a:accent5>
        <a:srgbClr val="ED7D31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