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Lor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ora-bold.fntdata"/><Relationship Id="rId23" Type="http://schemas.openxmlformats.org/officeDocument/2006/relationships/font" Target="fonts/Lor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ra-boldItalic.fntdata"/><Relationship Id="rId25" Type="http://schemas.openxmlformats.org/officeDocument/2006/relationships/font" Target="fonts/Lor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955563eb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955563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955563eb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955563e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955563eb5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955563eb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d7d3ab665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d7d3ab66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d7d3ab665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d7d3ab66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914400" lvl="0" marL="9144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Topic: Furniture Store Information Management System</a:t>
            </a:r>
            <a:endParaRPr/>
          </a:p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Group 13:			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Đ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oàn Đình Nam </a:t>
            </a:r>
            <a:r>
              <a:rPr lang="en-US" sz="2400"/>
              <a:t>Ba9-045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      				</a:t>
            </a:r>
            <a:r>
              <a:rPr lang="en-US" sz="2400"/>
              <a:t>  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Nguyễn Thị Nhàn </a:t>
            </a:r>
            <a:r>
              <a:rPr lang="en-US" sz="2400"/>
              <a:t>Ba9-049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                                             </a:t>
            </a:r>
            <a:r>
              <a:rPr lang="en-US" sz="2400"/>
              <a:t>Phạm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Lê Thùy Linh </a:t>
            </a:r>
            <a:r>
              <a:rPr lang="en-US" sz="2400"/>
              <a:t>Ba9-033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idx="4294967295"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0" lvl="0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u="sng"/>
              <a:t>3. P</a:t>
            </a:r>
            <a:r>
              <a:rPr i="0" lang="en-US" sz="4400" u="sng" cap="none" strike="noStrike">
                <a:solidFill>
                  <a:schemeClr val="dk1"/>
                </a:solidFill>
              </a:rPr>
              <a:t>ackages</a:t>
            </a:r>
            <a:endParaRPr u="sng"/>
          </a:p>
        </p:txBody>
      </p:sp>
      <p:sp>
        <p:nvSpPr>
          <p:cNvPr id="78" name="Google Shape;78;p13"/>
          <p:cNvSpPr txBox="1"/>
          <p:nvPr>
            <p:ph idx="4294967295" type="body"/>
          </p:nvPr>
        </p:nvSpPr>
        <p:spPr>
          <a:xfrm>
            <a:off x="2886425" y="2020925"/>
            <a:ext cx="8337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3800"/>
              <a:buFont typeface="Lora"/>
              <a:buChar char="•"/>
            </a:pPr>
            <a:r>
              <a:rPr lang="en-US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FurnitureStoreManagement.db</a:t>
            </a:r>
            <a:endParaRPr sz="3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Char char="•"/>
            </a:pPr>
            <a:r>
              <a:rPr lang="en-US" sz="2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tkinter</a:t>
            </a:r>
            <a:endParaRPr sz="2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Char char="•"/>
            </a:pPr>
            <a:r>
              <a:rPr lang="en-US" sz="2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db.connect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idx="4294967295"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0" lvl="0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DATABASE DIAGRAM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4"/>
          <p:cNvSpPr txBox="1"/>
          <p:nvPr>
            <p:ph idx="4294967295" type="body"/>
          </p:nvPr>
        </p:nvSpPr>
        <p:spPr>
          <a:xfrm>
            <a:off x="2552475" y="2538450"/>
            <a:ext cx="58623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851" y="2139825"/>
            <a:ext cx="6504523" cy="403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2174050" y="884875"/>
            <a:ext cx="8114100" cy="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914400" lvl="0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8050" y="1388950"/>
            <a:ext cx="10106100" cy="51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4294967295" type="title"/>
          </p:nvPr>
        </p:nvSpPr>
        <p:spPr>
          <a:xfrm>
            <a:off x="7350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0" lvl="0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16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4700" y="1105575"/>
            <a:ext cx="9311100" cy="57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idx="4294967295" type="title"/>
          </p:nvPr>
        </p:nvSpPr>
        <p:spPr>
          <a:xfrm>
            <a:off x="1417800" y="2985595"/>
            <a:ext cx="93564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0" lvl="0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03" name="Google Shape;103;p17"/>
          <p:cNvSpPr txBox="1"/>
          <p:nvPr>
            <p:ph idx="4294967295" type="body"/>
          </p:nvPr>
        </p:nvSpPr>
        <p:spPr>
          <a:xfrm>
            <a:off x="1079275" y="4858250"/>
            <a:ext cx="10515600" cy="10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ctrTitle"/>
          </p:nvPr>
        </p:nvSpPr>
        <p:spPr>
          <a:xfrm>
            <a:off x="2209800" y="0"/>
            <a:ext cx="77724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2500">
                <a:latin typeface="Arial"/>
                <a:ea typeface="Arial"/>
                <a:cs typeface="Arial"/>
                <a:sym typeface="Arial"/>
              </a:rPr>
              <a:t>We hope to be able to create the system:</a:t>
            </a:r>
            <a:endParaRPr b="1" i="1"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/>
          <p:nvPr>
            <p:ph idx="1" type="subTitle"/>
          </p:nvPr>
        </p:nvSpPr>
        <p:spPr>
          <a:xfrm>
            <a:off x="2895600" y="1649200"/>
            <a:ext cx="6400800" cy="397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Char char="-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Manage the number of products (number of products imported and sold during the day).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-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Manage revenue and expenditure.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-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Give the amount of profit for the day.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-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The system can store data about customers.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1300">
              <a:solidFill>
                <a:srgbClr val="3333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ctrTitle"/>
          </p:nvPr>
        </p:nvSpPr>
        <p:spPr>
          <a:xfrm>
            <a:off x="2209800" y="0"/>
            <a:ext cx="7772400" cy="132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00">
                <a:solidFill>
                  <a:srgbClr val="3333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Done</a:t>
            </a:r>
            <a:endParaRPr b="1" i="1"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1547850" y="1491800"/>
            <a:ext cx="90963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333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-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-Manage the number of products (number of products imported and sold during the day).</a:t>
            </a:r>
            <a:endParaRPr sz="2400">
              <a:solidFill>
                <a:srgbClr val="3333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-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Manage revenue and expenditure.</a:t>
            </a:r>
            <a:endParaRPr sz="2100">
              <a:solidFill>
                <a:srgbClr val="3333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ctrTitle"/>
          </p:nvPr>
        </p:nvSpPr>
        <p:spPr>
          <a:xfrm>
            <a:off x="2209800" y="349600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...Not Done</a:t>
            </a:r>
            <a:endParaRPr/>
          </a:p>
        </p:txBody>
      </p:sp>
      <p:sp>
        <p:nvSpPr>
          <p:cNvPr id="121" name="Google Shape;121;p20"/>
          <p:cNvSpPr txBox="1"/>
          <p:nvPr>
            <p:ph idx="1" type="subTitle"/>
          </p:nvPr>
        </p:nvSpPr>
        <p:spPr>
          <a:xfrm>
            <a:off x="663050" y="2029625"/>
            <a:ext cx="110259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-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Give the amount of profit for the day.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The system can store data about customers.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4294967295" type="title"/>
          </p:nvPr>
        </p:nvSpPr>
        <p:spPr>
          <a:xfrm>
            <a:off x="838200" y="27662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0" lvl="0" marL="9144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34" name="Google Shape;34;p5"/>
          <p:cNvSpPr txBox="1"/>
          <p:nvPr>
            <p:ph idx="4294967295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4294967295" type="title"/>
          </p:nvPr>
        </p:nvSpPr>
        <p:spPr>
          <a:xfrm>
            <a:off x="7681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0" lvl="0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STUCTURE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" name="Google Shape;40;p6"/>
          <p:cNvSpPr txBox="1"/>
          <p:nvPr>
            <p:ph idx="4294967295" type="body"/>
          </p:nvPr>
        </p:nvSpPr>
        <p:spPr>
          <a:xfrm>
            <a:off x="2191950" y="1825625"/>
            <a:ext cx="9161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SzPts val="4400"/>
              <a:buFont typeface="Calibri"/>
              <a:buAutoNum type="arabicPeriod"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py classes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SzPts val="4400"/>
              <a:buAutoNum type="arabicPeriod"/>
            </a:pPr>
            <a:r>
              <a:rPr lang="en-US" sz="4400"/>
              <a:t>Modules</a:t>
            </a:r>
            <a:endParaRPr sz="4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SzPts val="4400"/>
              <a:buAutoNum type="arabicPeriod"/>
            </a:pPr>
            <a:r>
              <a:rPr lang="en-US" sz="4400"/>
              <a:t>Packages</a:t>
            </a:r>
            <a:endParaRPr sz="4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ctrTitle"/>
          </p:nvPr>
        </p:nvSpPr>
        <p:spPr>
          <a:xfrm>
            <a:off x="2074750" y="2282350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u="sng">
                <a:latin typeface="Arial"/>
                <a:ea typeface="Arial"/>
                <a:cs typeface="Arial"/>
                <a:sym typeface="Arial"/>
              </a:rPr>
              <a:t>py classes</a:t>
            </a:r>
            <a:endParaRPr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4294967295" type="body"/>
          </p:nvPr>
        </p:nvSpPr>
        <p:spPr>
          <a:xfrm>
            <a:off x="1305375" y="0"/>
            <a:ext cx="11739600" cy="6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76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i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</a:t>
            </a:r>
            <a:r>
              <a:rPr b="1" i="1" lang="en-US" sz="21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ll():</a:t>
            </a:r>
            <a:endParaRPr b="1" i="1" sz="3100"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 GenerateBill():</a:t>
            </a:r>
            <a:endParaRPr sz="1800"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connectObj = db.connect("</a:t>
            </a:r>
            <a:r>
              <a:rPr lang="en-US" sz="1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FurnitureStoreManagement.db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")</a:t>
            </a:r>
            <a:endParaRPr sz="1800"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cur = connectObj.cursor()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global billarea</a:t>
            </a:r>
            <a:endParaRPr sz="1800"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if p1quantity.get() == 0 and p2quantity.get() == 0 and p3quantity.get() == 0 and p4quantity.get() == 0:</a:t>
            </a:r>
            <a:endParaRPr sz="1800"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messagebox.showerror("Error", "No product purchased")</a:t>
            </a:r>
            <a:endParaRPr sz="1800"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else:</a:t>
            </a:r>
            <a:endParaRPr sz="1800"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billarea.delete('1.0', END)</a:t>
            </a:r>
            <a:endParaRPr sz="1800"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billarea.insert(END, "\t|| </a:t>
            </a:r>
            <a:r>
              <a:rPr lang="en-US" sz="1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Furniture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Management System ||")</a:t>
            </a:r>
            <a:endParaRPr sz="1800"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billarea.insert(END, "\n_________________________________________\n")</a:t>
            </a:r>
            <a:endParaRPr sz="1800"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billarea.insert(END, "\nDate\t Products\tPrice\t   QTY\t Total")</a:t>
            </a:r>
            <a:endParaRPr sz="1800"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billarea.insert(END, "\n==========================================")</a:t>
            </a:r>
            <a:endParaRPr sz="1800"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         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price = IntVar()</a:t>
            </a:r>
            <a:endParaRPr sz="180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price2 = IntVar()</a:t>
            </a:r>
            <a:endParaRPr sz="180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price3 = IntVar()</a:t>
            </a:r>
            <a:endParaRPr sz="180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price4 = IntVar()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print(dateE.get())</a:t>
            </a:r>
            <a:endParaRPr sz="180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price = price2 = price3 = price4 = 0</a:t>
            </a:r>
            <a:endParaRPr sz="180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(...)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823025" y="130225"/>
            <a:ext cx="9530700" cy="604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4150" lvl="0" marL="228600" rtl="0" algn="l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b="1" i="1" lang="en-US" sz="2100">
                <a:latin typeface="Arial"/>
                <a:ea typeface="Arial"/>
                <a:cs typeface="Arial"/>
                <a:sym typeface="Arial"/>
              </a:rPr>
              <a:t>Class view():</a:t>
            </a:r>
            <a:endParaRPr b="1" i="1" sz="21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def view():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connectObj = db.connect("</a:t>
            </a:r>
            <a:r>
              <a:rPr lang="en-US" sz="1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FurnitureStoreManagement.db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")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cur = connectObj.cursor()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sql = 'Select * from Sellings'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cur.execute(sql)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rows = cur.fetchall()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viewarea.insert(END, f"Date\t Product\t  Price of 1\t  Quantity\t  Price\n")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for i in rows: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		  allrows = ""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for j in i: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   allrows += str(j) + '\t'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allrows += '\n'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viewarea.insert(END, allrows) 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(...)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1519575" y="95100"/>
            <a:ext cx="10769400" cy="60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i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AddStock():</a:t>
            </a:r>
            <a:endParaRPr b="1" i="1" sz="21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 addStock():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global dateE2, qty, name, price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connectObj = db.connect("</a:t>
            </a:r>
            <a:r>
              <a:rPr lang="en-US" sz="1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FurnitureStoreManagement.db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cur = connectObj.cursor()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sql = '''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  INSERT INTO stocks VALUES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   (?, ?, ?, ?)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   '''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cur.execute(sql, (dateE2.get(), name.get(), price.get(), qty.get()))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connectObj.commit()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(...)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1604025" y="120450"/>
            <a:ext cx="10834800" cy="57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/>
          </a:p>
          <a:p>
            <a:pPr indent="-1841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i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ViewStock():</a:t>
            </a:r>
            <a:endParaRPr b="1" i="1" sz="21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 viewStock():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connectObj = db.connect("</a:t>
            </a:r>
            <a:r>
              <a:rPr lang="en-US" sz="1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FurnitureStoreManagement.db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cur = connectObj.cursor()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sql = 'Select * from stocks'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cur.execute(sql)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rows = cur.fetchall()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viewarea2.insert(END, f"Date \tProduct\t  Price\t  Quantity\t \n")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for i in rows: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allrows = ""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for j in i: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   allrows += str(j) + '\t'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allrows += '\n'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viewarea2.insert(END, allrows)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400"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idx="4294967295" type="title"/>
          </p:nvPr>
        </p:nvSpPr>
        <p:spPr>
          <a:xfrm>
            <a:off x="936375" y="3791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0" lvl="0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u="sng"/>
              <a:t>2. M</a:t>
            </a:r>
            <a:r>
              <a:rPr b="0" i="0" lang="en-US" sz="4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odules</a:t>
            </a:r>
            <a:endParaRPr u="sng"/>
          </a:p>
        </p:txBody>
      </p:sp>
      <p:sp>
        <p:nvSpPr>
          <p:cNvPr id="72" name="Google Shape;72;p12"/>
          <p:cNvSpPr txBox="1"/>
          <p:nvPr>
            <p:ph idx="4294967295" type="body"/>
          </p:nvPr>
        </p:nvSpPr>
        <p:spPr>
          <a:xfrm>
            <a:off x="2148550" y="1825625"/>
            <a:ext cx="920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Char char="•"/>
            </a:pPr>
            <a:r>
              <a:rPr lang="en-US" sz="2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from tkcalendar import DateEntry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Char char="•"/>
            </a:pPr>
            <a:r>
              <a:rPr lang="en-US" sz="2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import sqlite3  as db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Char char="•"/>
            </a:pPr>
            <a:r>
              <a:rPr lang="en-US" sz="2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def connection()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Char char="•"/>
            </a:pPr>
            <a:r>
              <a:rPr lang="en-US" sz="2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def GenerateBill()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Char char="•"/>
            </a:pPr>
            <a:r>
              <a:rPr lang="en-US" sz="2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def view()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Char char="•"/>
            </a:pPr>
            <a:r>
              <a:rPr lang="en-US" sz="2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def connection2()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Char char="•"/>
            </a:pPr>
            <a:r>
              <a:rPr lang="en-US" sz="2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def addStock()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Char char="•"/>
            </a:pPr>
            <a:r>
              <a:rPr lang="en-US" sz="2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def viewStock()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5B9BD5"/>
      </a:accent4>
      <a:accent5>
        <a:srgbClr val="ED7D31"/>
      </a:accent5>
      <a:accent6>
        <a:srgbClr val="FFFF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