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31D-9B7E-09D1-D711-1B79844A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3CF7-693B-FD46-7352-F52153C0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19E5-E519-B656-4FD7-28C0DF18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0495-51FC-B565-F788-3B34E3E4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1355-2D17-D201-0442-FC5977F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3BD5-1B6C-E489-EA3F-AC0BA9F7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A0443-DBFD-657C-4A45-F0C682C1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513A-2952-C128-384D-F22F6471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46CD-FF35-2612-0C65-E9240EEF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5C7-6DF9-8ACA-869D-04FA071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0A6E9-7619-D953-7751-AAA6837BB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15F8-B642-8F25-552D-E81BEEBE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EBD2-DA88-7C62-539A-A59442D5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7E80-FB9E-6371-89E3-5839EB2B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07CA-374B-0AD3-A0DE-EF6D114B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C8E3-7D89-BF05-AB34-D839A658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BFDB-167E-160E-BF0B-3769AC4A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52FC-461B-736C-24D2-302FB994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DF10-45DE-1C9D-ECE5-067AE46D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E39-0F64-1B27-A3A5-74BDFBB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9B66-957F-C472-2CDE-82826015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C1C2-6A10-07C1-FFB1-EA90AC02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6208-27B5-E90B-756A-DB3542FA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397A-135C-CBA0-8C9D-02F98EE1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F58-C9E9-C1E9-5A53-C26F34A2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21F-548D-48FC-80D8-D698CC6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AC53-8EA0-9379-4028-326A0DF66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E5F32-2D6C-1728-2ACD-C989CFD6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0BB0D-4F95-CB32-B00C-152ECCD2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D49F-5D70-0009-CC88-BEB4944D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5E96-5CCF-9A4D-48FC-5E0BBEC5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FFEA-1F2E-8E13-0BC6-1A3647F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CD01-AE8F-8535-6D1F-02A2D06F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055B-6571-87C6-0352-7630357B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31A08-4E57-EA3B-A0C1-03C818315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913BC-FB9E-2B62-4699-7F93C5DB1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D830C-23CD-2E90-E193-9D04DAC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66822-B563-CE0C-02B8-E6145630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137AF-7679-B394-8A50-C3D944B9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F8D7-62B4-B1E1-7DD3-EC0C753D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95C8C-6A1C-C6E0-CB5D-D537C5C0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598-6B1A-63E7-8824-BCA3EE0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7123-3E66-B11C-B330-0B9A7956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654D7-121C-FF4B-F46E-3B68AAB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777D-1ACF-2362-DF55-26522C69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4D44D-9E85-0C51-9D84-4873830F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4D7A-7316-BA16-DD35-F1B846D4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CC56-C5A6-9B98-76BB-4CC5314E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E2-108D-A534-32F3-E038E702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D9D8-6668-F07B-D9CC-DFA0D9F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EF08B-D472-CB03-4E97-722F5A77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3738-DE9C-1D61-A09C-41407B19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D46-7065-62B5-BF90-77263B36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EDD0-843F-C575-51C5-CDEFF656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64771-B77C-D1F2-B101-7B0F0219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6C82-B455-241E-DB6A-D9BAEDB5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7277-F6FD-5BD3-11E3-8662B70F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2B07-A180-82D4-1BD0-709206EA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566FD-2172-708B-1E7D-09B0E294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7DF9F-BAD7-21D2-E4F9-893E21DC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6A72-39E1-0218-F99A-42CD3334F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AE7A-16C8-40D7-8755-F57EAFC9A03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0D92-009B-827C-DD1F-DDC59AF11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BEB0-9603-E907-657C-9C5E71BE1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7AFC-23D1-4EA9-B73F-B7F462A5E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0FA5D-31AC-41AC-029D-9C75FBBCDCBD}"/>
              </a:ext>
            </a:extLst>
          </p:cNvPr>
          <p:cNvSpPr/>
          <p:nvPr/>
        </p:nvSpPr>
        <p:spPr>
          <a:xfrm>
            <a:off x="5610503" y="314049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Code or OS change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F7D06-A8F8-127A-580A-D8728B7E30CC}"/>
              </a:ext>
            </a:extLst>
          </p:cNvPr>
          <p:cNvSpPr/>
          <p:nvPr/>
        </p:nvSpPr>
        <p:spPr>
          <a:xfrm>
            <a:off x="5610503" y="1750567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Build application container or OS image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4F17D-8132-C558-E64C-48995E49F46F}"/>
              </a:ext>
            </a:extLst>
          </p:cNvPr>
          <p:cNvSpPr/>
          <p:nvPr/>
        </p:nvSpPr>
        <p:spPr>
          <a:xfrm>
            <a:off x="5610503" y="3300546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Application container or OS image scan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FEBB9-1435-A53C-B1F4-9D30EF058977}"/>
              </a:ext>
            </a:extLst>
          </p:cNvPr>
          <p:cNvSpPr/>
          <p:nvPr/>
        </p:nvSpPr>
        <p:spPr>
          <a:xfrm>
            <a:off x="2754482" y="4844977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Update cloud and Infrastructure Configuration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6D291-7C6F-32B9-9E55-3AB3E2088949}"/>
              </a:ext>
            </a:extLst>
          </p:cNvPr>
          <p:cNvSpPr/>
          <p:nvPr/>
        </p:nvSpPr>
        <p:spPr>
          <a:xfrm>
            <a:off x="5342508" y="4844976"/>
            <a:ext cx="2365158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Deploy cloud configuration or application to environment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3A182-8668-9E45-8381-D7C72C42E1DF}"/>
              </a:ext>
            </a:extLst>
          </p:cNvPr>
          <p:cNvSpPr/>
          <p:nvPr/>
        </p:nvSpPr>
        <p:spPr>
          <a:xfrm>
            <a:off x="2747085" y="1756116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Infrastructure code change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E3BBE-B806-A6B1-BA6E-B586C542FBC2}"/>
              </a:ext>
            </a:extLst>
          </p:cNvPr>
          <p:cNvSpPr/>
          <p:nvPr/>
        </p:nvSpPr>
        <p:spPr>
          <a:xfrm>
            <a:off x="2754483" y="3300546"/>
            <a:ext cx="1829169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Code Structure scan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504C8-5C20-F246-3FE4-16CC6BCBB6B6}"/>
              </a:ext>
            </a:extLst>
          </p:cNvPr>
          <p:cNvSpPr/>
          <p:nvPr/>
        </p:nvSpPr>
        <p:spPr>
          <a:xfrm>
            <a:off x="9097021" y="4844975"/>
            <a:ext cx="2365158" cy="919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Post Deployment scan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65885-99B3-783E-87D0-E3D3292F912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661670" y="2676065"/>
            <a:ext cx="7398" cy="62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492666-69C7-6658-7EC0-5DE09B518947}"/>
              </a:ext>
            </a:extLst>
          </p:cNvPr>
          <p:cNvSpPr txBox="1"/>
          <p:nvPr/>
        </p:nvSpPr>
        <p:spPr>
          <a:xfrm>
            <a:off x="2932043" y="2817753"/>
            <a:ext cx="163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Regula, Terrascan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C21264-09F9-9B17-80B4-07BE8CAA8C4D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3669067" y="4220495"/>
            <a:ext cx="1" cy="62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1F946-1284-76B7-4F21-240C5976086D}"/>
              </a:ext>
            </a:extLst>
          </p:cNvPr>
          <p:cNvSpPr txBox="1"/>
          <p:nvPr/>
        </p:nvSpPr>
        <p:spPr>
          <a:xfrm>
            <a:off x="3012719" y="4380295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rgbClr val="00B050"/>
                </a:solidFill>
              </a:rPr>
              <a:t>Pass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0A910B-9B44-AE7A-4523-AE41C68FDF28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2747085" y="2216091"/>
            <a:ext cx="7398" cy="1544430"/>
          </a:xfrm>
          <a:prstGeom prst="bentConnector3">
            <a:avLst>
              <a:gd name="adj1" fmla="val 319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BD1300-0538-41FC-8F91-F1E148B26F3A}"/>
              </a:ext>
            </a:extLst>
          </p:cNvPr>
          <p:cNvSpPr txBox="1"/>
          <p:nvPr/>
        </p:nvSpPr>
        <p:spPr>
          <a:xfrm>
            <a:off x="1674830" y="281672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Not pass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A17589-D84C-1C1C-CCDC-C0C3716964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525088" y="1233998"/>
            <a:ext cx="0" cy="5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9F77FC-06D7-C452-90C3-913D2A7ADA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525088" y="2670516"/>
            <a:ext cx="0" cy="63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2A7F72-43BF-C36F-39F8-CCE006459BDD}"/>
              </a:ext>
            </a:extLst>
          </p:cNvPr>
          <p:cNvSpPr txBox="1"/>
          <p:nvPr/>
        </p:nvSpPr>
        <p:spPr>
          <a:xfrm>
            <a:off x="5806596" y="281672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/>
              <a:t>Ansible, Clair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9C1254-56A6-1D0B-2897-DB4CB6DE5B0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669067" y="4220495"/>
            <a:ext cx="2856021" cy="62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E1441A-767F-16CD-DC0F-CD1FD617045B}"/>
              </a:ext>
            </a:extLst>
          </p:cNvPr>
          <p:cNvSpPr txBox="1"/>
          <p:nvPr/>
        </p:nvSpPr>
        <p:spPr>
          <a:xfrm>
            <a:off x="4583651" y="429664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rgbClr val="00B050"/>
                </a:solidFill>
              </a:rPr>
              <a:t>Pass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6CC8260-B726-13C5-5FA8-3F8A3B4C2A90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7439672" y="2210542"/>
            <a:ext cx="12700" cy="154997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9924B6-DBC4-2ADF-A13D-89EA0ED7CAD3}"/>
              </a:ext>
            </a:extLst>
          </p:cNvPr>
          <p:cNvSpPr txBox="1"/>
          <p:nvPr/>
        </p:nvSpPr>
        <p:spPr>
          <a:xfrm>
            <a:off x="7677615" y="281672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Not pass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86FCE2-CE35-394C-69B5-EBBB1381934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83651" y="5304951"/>
            <a:ext cx="758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1442DA-841F-F3D5-E876-E165EDF55B18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7707666" y="5304950"/>
            <a:ext cx="1389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ED0A86-EF83-F065-B9C4-103A5DBFA91A}"/>
              </a:ext>
            </a:extLst>
          </p:cNvPr>
          <p:cNvSpPr txBox="1"/>
          <p:nvPr/>
        </p:nvSpPr>
        <p:spPr>
          <a:xfrm>
            <a:off x="7707666" y="4844976"/>
            <a:ext cx="1997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AWS Config</a:t>
            </a:r>
          </a:p>
          <a:p>
            <a:r>
              <a:rPr lang="en-US" sz="1400" dirty="0"/>
              <a:t>AWS Inspector</a:t>
            </a:r>
          </a:p>
          <a:p>
            <a:r>
              <a:rPr lang="en-US" sz="1400" dirty="0"/>
              <a:t>AWS Guard</a:t>
            </a:r>
            <a:r>
              <a:rPr lang="vi-VN" sz="1400" dirty="0"/>
              <a:t> </a:t>
            </a:r>
            <a:r>
              <a:rPr lang="en-US" sz="1400" dirty="0"/>
              <a:t>Duty</a:t>
            </a:r>
          </a:p>
        </p:txBody>
      </p:sp>
    </p:spTree>
    <p:extLst>
      <p:ext uri="{BB962C8B-B14F-4D97-AF65-F5344CB8AC3E}">
        <p14:creationId xmlns:p14="http://schemas.microsoft.com/office/powerpoint/2010/main" val="112306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 Van Duong  (NCS)</dc:creator>
  <cp:lastModifiedBy>Doan Van Duong  (NCS)</cp:lastModifiedBy>
  <cp:revision>1</cp:revision>
  <dcterms:created xsi:type="dcterms:W3CDTF">2023-07-19T07:41:01Z</dcterms:created>
  <dcterms:modified xsi:type="dcterms:W3CDTF">2023-07-19T08:02:17Z</dcterms:modified>
</cp:coreProperties>
</file>