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p:scale>
          <a:sx n="100" d="100"/>
          <a:sy n="100" d="100"/>
        </p:scale>
        <p:origin x="-295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C53E10-F583-4D97-84F6-6ED659017D8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7438C1A-6F5C-4CB3-BF9B-5C7B6CE682F1}">
      <dgm:prSet/>
      <dgm:spPr/>
      <dgm:t>
        <a:bodyPr/>
        <a:lstStyle/>
        <a:p>
          <a:r>
            <a:rPr lang="vi-VN" b="0" i="0" baseline="0" noProof="0" dirty="0"/>
            <a:t>Đoàn Hoài An (Nhóm trưởng)</a:t>
          </a:r>
          <a:endParaRPr lang="vi-VN" noProof="0" dirty="0"/>
        </a:p>
      </dgm:t>
    </dgm:pt>
    <dgm:pt modelId="{12200E67-85A0-4960-BC6F-3F229900534A}" type="parTrans" cxnId="{C62AA7D3-7E2D-43C7-AF66-D4FFB8E1D193}">
      <dgm:prSet/>
      <dgm:spPr/>
      <dgm:t>
        <a:bodyPr/>
        <a:lstStyle/>
        <a:p>
          <a:endParaRPr lang="en-US"/>
        </a:p>
      </dgm:t>
    </dgm:pt>
    <dgm:pt modelId="{0B80249D-CF31-4642-B621-834EB03CF1BE}" type="sibTrans" cxnId="{C62AA7D3-7E2D-43C7-AF66-D4FFB8E1D193}">
      <dgm:prSet/>
      <dgm:spPr/>
      <dgm:t>
        <a:bodyPr/>
        <a:lstStyle/>
        <a:p>
          <a:endParaRPr lang="en-US"/>
        </a:p>
      </dgm:t>
    </dgm:pt>
    <dgm:pt modelId="{60D5AC59-B2BD-4721-87A0-3A97525DA007}">
      <dgm:prSet/>
      <dgm:spPr/>
      <dgm:t>
        <a:bodyPr/>
        <a:lstStyle/>
        <a:p>
          <a:r>
            <a:rPr lang="vi-VN" b="0" i="0" baseline="0" noProof="0" dirty="0"/>
            <a:t>Ngô Tấn Hoài</a:t>
          </a:r>
          <a:endParaRPr lang="vi-VN" noProof="0" dirty="0"/>
        </a:p>
      </dgm:t>
    </dgm:pt>
    <dgm:pt modelId="{629FFD28-7AA8-461A-B20A-D21C156D2D3E}" type="parTrans" cxnId="{7E5CC2EA-BD5C-4681-B9E7-1028D6D7FAB3}">
      <dgm:prSet/>
      <dgm:spPr/>
      <dgm:t>
        <a:bodyPr/>
        <a:lstStyle/>
        <a:p>
          <a:endParaRPr lang="en-US"/>
        </a:p>
      </dgm:t>
    </dgm:pt>
    <dgm:pt modelId="{8DE4F6FE-6F6F-4B68-9A58-4B551E63AEC2}" type="sibTrans" cxnId="{7E5CC2EA-BD5C-4681-B9E7-1028D6D7FAB3}">
      <dgm:prSet/>
      <dgm:spPr/>
      <dgm:t>
        <a:bodyPr/>
        <a:lstStyle/>
        <a:p>
          <a:endParaRPr lang="en-US"/>
        </a:p>
      </dgm:t>
    </dgm:pt>
    <dgm:pt modelId="{5BC32E26-9A19-49BB-B9FC-D3C8D2A28428}">
      <dgm:prSet/>
      <dgm:spPr/>
      <dgm:t>
        <a:bodyPr/>
        <a:lstStyle/>
        <a:p>
          <a:r>
            <a:rPr lang="vi-VN" b="0" i="0" baseline="0" noProof="0" dirty="0"/>
            <a:t>Bùi Quốc Đạt</a:t>
          </a:r>
          <a:endParaRPr lang="vi-VN" noProof="0" dirty="0"/>
        </a:p>
      </dgm:t>
    </dgm:pt>
    <dgm:pt modelId="{4BDC1BB2-1C71-4973-A62D-FF0E9ADC98CF}" type="parTrans" cxnId="{732E7FA6-44BC-4154-898B-9053B6A6137D}">
      <dgm:prSet/>
      <dgm:spPr/>
      <dgm:t>
        <a:bodyPr/>
        <a:lstStyle/>
        <a:p>
          <a:endParaRPr lang="en-US"/>
        </a:p>
      </dgm:t>
    </dgm:pt>
    <dgm:pt modelId="{669BDAFA-4E54-451F-8865-D2C3DC0BE644}" type="sibTrans" cxnId="{732E7FA6-44BC-4154-898B-9053B6A6137D}">
      <dgm:prSet/>
      <dgm:spPr/>
      <dgm:t>
        <a:bodyPr/>
        <a:lstStyle/>
        <a:p>
          <a:endParaRPr lang="en-US"/>
        </a:p>
      </dgm:t>
    </dgm:pt>
    <dgm:pt modelId="{268ED7DE-604D-4784-9B07-6DDBA10088CF}">
      <dgm:prSet/>
      <dgm:spPr/>
      <dgm:t>
        <a:bodyPr/>
        <a:lstStyle/>
        <a:p>
          <a:r>
            <a:rPr lang="vi-VN" b="0" i="0" baseline="0" noProof="0" dirty="0"/>
            <a:t>Phạm Phước Thiện</a:t>
          </a:r>
          <a:endParaRPr lang="vi-VN" noProof="0" dirty="0"/>
        </a:p>
      </dgm:t>
    </dgm:pt>
    <dgm:pt modelId="{2370B0EA-46E5-430A-BC51-1655E1AE2709}" type="parTrans" cxnId="{00A448E0-21F5-47C2-9CDE-DA72A5C3E95C}">
      <dgm:prSet/>
      <dgm:spPr/>
      <dgm:t>
        <a:bodyPr/>
        <a:lstStyle/>
        <a:p>
          <a:endParaRPr lang="en-US"/>
        </a:p>
      </dgm:t>
    </dgm:pt>
    <dgm:pt modelId="{A5A26AC6-2C17-462C-B945-959BF2FE41EF}" type="sibTrans" cxnId="{00A448E0-21F5-47C2-9CDE-DA72A5C3E95C}">
      <dgm:prSet/>
      <dgm:spPr/>
      <dgm:t>
        <a:bodyPr/>
        <a:lstStyle/>
        <a:p>
          <a:endParaRPr lang="en-US"/>
        </a:p>
      </dgm:t>
    </dgm:pt>
    <dgm:pt modelId="{5A6AD9F7-8D0A-4FF0-9147-BA85C078DC68}">
      <dgm:prSet/>
      <dgm:spPr/>
      <dgm:t>
        <a:bodyPr/>
        <a:lstStyle/>
        <a:p>
          <a:r>
            <a:rPr lang="vi-VN" b="0" i="0" baseline="0" noProof="0" dirty="0"/>
            <a:t>Võ Trần Phương Thi</a:t>
          </a:r>
          <a:endParaRPr lang="vi-VN" noProof="0" dirty="0"/>
        </a:p>
      </dgm:t>
    </dgm:pt>
    <dgm:pt modelId="{5586E81D-4EA1-478A-B3B1-F7B099A294D9}" type="parTrans" cxnId="{E31852CF-89CE-47BA-BBAA-B1587F2C1141}">
      <dgm:prSet/>
      <dgm:spPr/>
      <dgm:t>
        <a:bodyPr/>
        <a:lstStyle/>
        <a:p>
          <a:endParaRPr lang="en-US"/>
        </a:p>
      </dgm:t>
    </dgm:pt>
    <dgm:pt modelId="{6B49DAE0-FE17-487E-9B66-4F512580AF77}" type="sibTrans" cxnId="{E31852CF-89CE-47BA-BBAA-B1587F2C1141}">
      <dgm:prSet/>
      <dgm:spPr/>
      <dgm:t>
        <a:bodyPr/>
        <a:lstStyle/>
        <a:p>
          <a:endParaRPr lang="en-US"/>
        </a:p>
      </dgm:t>
    </dgm:pt>
    <dgm:pt modelId="{FDA8CBE4-69A8-4ED8-AE7B-8B2F2EF96EA6}" type="pres">
      <dgm:prSet presAssocID="{66C53E10-F583-4D97-84F6-6ED659017D86}" presName="linear" presStyleCnt="0">
        <dgm:presLayoutVars>
          <dgm:animLvl val="lvl"/>
          <dgm:resizeHandles val="exact"/>
        </dgm:presLayoutVars>
      </dgm:prSet>
      <dgm:spPr/>
    </dgm:pt>
    <dgm:pt modelId="{A6E167CE-D3EC-4F87-9968-0795583C2E94}" type="pres">
      <dgm:prSet presAssocID="{B7438C1A-6F5C-4CB3-BF9B-5C7B6CE682F1}" presName="parentText" presStyleLbl="node1" presStyleIdx="0" presStyleCnt="5">
        <dgm:presLayoutVars>
          <dgm:chMax val="0"/>
          <dgm:bulletEnabled val="1"/>
        </dgm:presLayoutVars>
      </dgm:prSet>
      <dgm:spPr/>
    </dgm:pt>
    <dgm:pt modelId="{A17FBAE8-2077-4E37-9D4E-534BDE8F5249}" type="pres">
      <dgm:prSet presAssocID="{0B80249D-CF31-4642-B621-834EB03CF1BE}" presName="spacer" presStyleCnt="0"/>
      <dgm:spPr/>
    </dgm:pt>
    <dgm:pt modelId="{C7712AC6-1DFA-4B7A-A8D1-011C5FFA9C68}" type="pres">
      <dgm:prSet presAssocID="{60D5AC59-B2BD-4721-87A0-3A97525DA007}" presName="parentText" presStyleLbl="node1" presStyleIdx="1" presStyleCnt="5">
        <dgm:presLayoutVars>
          <dgm:chMax val="0"/>
          <dgm:bulletEnabled val="1"/>
        </dgm:presLayoutVars>
      </dgm:prSet>
      <dgm:spPr/>
    </dgm:pt>
    <dgm:pt modelId="{D6813CD9-6399-4244-BFF0-6F8FFD89A6F3}" type="pres">
      <dgm:prSet presAssocID="{8DE4F6FE-6F6F-4B68-9A58-4B551E63AEC2}" presName="spacer" presStyleCnt="0"/>
      <dgm:spPr/>
    </dgm:pt>
    <dgm:pt modelId="{2E67228F-FB0D-4D32-9454-0DCBE1338BDA}" type="pres">
      <dgm:prSet presAssocID="{5BC32E26-9A19-49BB-B9FC-D3C8D2A28428}" presName="parentText" presStyleLbl="node1" presStyleIdx="2" presStyleCnt="5">
        <dgm:presLayoutVars>
          <dgm:chMax val="0"/>
          <dgm:bulletEnabled val="1"/>
        </dgm:presLayoutVars>
      </dgm:prSet>
      <dgm:spPr/>
    </dgm:pt>
    <dgm:pt modelId="{E1C60311-FC63-4A7D-9AFB-DC1B7D79C9B8}" type="pres">
      <dgm:prSet presAssocID="{669BDAFA-4E54-451F-8865-D2C3DC0BE644}" presName="spacer" presStyleCnt="0"/>
      <dgm:spPr/>
    </dgm:pt>
    <dgm:pt modelId="{BC0865C7-4B81-4CAC-B242-9B723BD4E695}" type="pres">
      <dgm:prSet presAssocID="{268ED7DE-604D-4784-9B07-6DDBA10088CF}" presName="parentText" presStyleLbl="node1" presStyleIdx="3" presStyleCnt="5">
        <dgm:presLayoutVars>
          <dgm:chMax val="0"/>
          <dgm:bulletEnabled val="1"/>
        </dgm:presLayoutVars>
      </dgm:prSet>
      <dgm:spPr/>
    </dgm:pt>
    <dgm:pt modelId="{D7A0B5E5-EA98-4FFE-9183-B8E071CC4271}" type="pres">
      <dgm:prSet presAssocID="{A5A26AC6-2C17-462C-B945-959BF2FE41EF}" presName="spacer" presStyleCnt="0"/>
      <dgm:spPr/>
    </dgm:pt>
    <dgm:pt modelId="{F596B653-3FCF-4B66-859B-39C986E8F5F7}" type="pres">
      <dgm:prSet presAssocID="{5A6AD9F7-8D0A-4FF0-9147-BA85C078DC68}" presName="parentText" presStyleLbl="node1" presStyleIdx="4" presStyleCnt="5">
        <dgm:presLayoutVars>
          <dgm:chMax val="0"/>
          <dgm:bulletEnabled val="1"/>
        </dgm:presLayoutVars>
      </dgm:prSet>
      <dgm:spPr/>
    </dgm:pt>
  </dgm:ptLst>
  <dgm:cxnLst>
    <dgm:cxn modelId="{94D9DF68-41BE-4AA8-865A-64E84D34EA38}" type="presOf" srcId="{B7438C1A-6F5C-4CB3-BF9B-5C7B6CE682F1}" destId="{A6E167CE-D3EC-4F87-9968-0795583C2E94}" srcOrd="0" destOrd="0" presId="urn:microsoft.com/office/officeart/2005/8/layout/vList2"/>
    <dgm:cxn modelId="{A3F4036E-3F5D-4949-9E96-BC593C4487FB}" type="presOf" srcId="{5A6AD9F7-8D0A-4FF0-9147-BA85C078DC68}" destId="{F596B653-3FCF-4B66-859B-39C986E8F5F7}" srcOrd="0" destOrd="0" presId="urn:microsoft.com/office/officeart/2005/8/layout/vList2"/>
    <dgm:cxn modelId="{8DEAB459-8A53-479D-A77B-9C272C2DAEA0}" type="presOf" srcId="{60D5AC59-B2BD-4721-87A0-3A97525DA007}" destId="{C7712AC6-1DFA-4B7A-A8D1-011C5FFA9C68}" srcOrd="0" destOrd="0" presId="urn:microsoft.com/office/officeart/2005/8/layout/vList2"/>
    <dgm:cxn modelId="{8DCC827F-A4AF-4633-9ABD-68EBD264AB10}" type="presOf" srcId="{66C53E10-F583-4D97-84F6-6ED659017D86}" destId="{FDA8CBE4-69A8-4ED8-AE7B-8B2F2EF96EA6}" srcOrd="0" destOrd="0" presId="urn:microsoft.com/office/officeart/2005/8/layout/vList2"/>
    <dgm:cxn modelId="{7856D392-B98A-42E7-95FE-517DFCD79C03}" type="presOf" srcId="{268ED7DE-604D-4784-9B07-6DDBA10088CF}" destId="{BC0865C7-4B81-4CAC-B242-9B723BD4E695}" srcOrd="0" destOrd="0" presId="urn:microsoft.com/office/officeart/2005/8/layout/vList2"/>
    <dgm:cxn modelId="{0F57E999-6922-4EEA-87F6-33C72D520D21}" type="presOf" srcId="{5BC32E26-9A19-49BB-B9FC-D3C8D2A28428}" destId="{2E67228F-FB0D-4D32-9454-0DCBE1338BDA}" srcOrd="0" destOrd="0" presId="urn:microsoft.com/office/officeart/2005/8/layout/vList2"/>
    <dgm:cxn modelId="{732E7FA6-44BC-4154-898B-9053B6A6137D}" srcId="{66C53E10-F583-4D97-84F6-6ED659017D86}" destId="{5BC32E26-9A19-49BB-B9FC-D3C8D2A28428}" srcOrd="2" destOrd="0" parTransId="{4BDC1BB2-1C71-4973-A62D-FF0E9ADC98CF}" sibTransId="{669BDAFA-4E54-451F-8865-D2C3DC0BE644}"/>
    <dgm:cxn modelId="{E31852CF-89CE-47BA-BBAA-B1587F2C1141}" srcId="{66C53E10-F583-4D97-84F6-6ED659017D86}" destId="{5A6AD9F7-8D0A-4FF0-9147-BA85C078DC68}" srcOrd="4" destOrd="0" parTransId="{5586E81D-4EA1-478A-B3B1-F7B099A294D9}" sibTransId="{6B49DAE0-FE17-487E-9B66-4F512580AF77}"/>
    <dgm:cxn modelId="{C62AA7D3-7E2D-43C7-AF66-D4FFB8E1D193}" srcId="{66C53E10-F583-4D97-84F6-6ED659017D86}" destId="{B7438C1A-6F5C-4CB3-BF9B-5C7B6CE682F1}" srcOrd="0" destOrd="0" parTransId="{12200E67-85A0-4960-BC6F-3F229900534A}" sibTransId="{0B80249D-CF31-4642-B621-834EB03CF1BE}"/>
    <dgm:cxn modelId="{00A448E0-21F5-47C2-9CDE-DA72A5C3E95C}" srcId="{66C53E10-F583-4D97-84F6-6ED659017D86}" destId="{268ED7DE-604D-4784-9B07-6DDBA10088CF}" srcOrd="3" destOrd="0" parTransId="{2370B0EA-46E5-430A-BC51-1655E1AE2709}" sibTransId="{A5A26AC6-2C17-462C-B945-959BF2FE41EF}"/>
    <dgm:cxn modelId="{7E5CC2EA-BD5C-4681-B9E7-1028D6D7FAB3}" srcId="{66C53E10-F583-4D97-84F6-6ED659017D86}" destId="{60D5AC59-B2BD-4721-87A0-3A97525DA007}" srcOrd="1" destOrd="0" parTransId="{629FFD28-7AA8-461A-B20A-D21C156D2D3E}" sibTransId="{8DE4F6FE-6F6F-4B68-9A58-4B551E63AEC2}"/>
    <dgm:cxn modelId="{21E16F17-1D9B-4223-9AA9-93686C2D14B6}" type="presParOf" srcId="{FDA8CBE4-69A8-4ED8-AE7B-8B2F2EF96EA6}" destId="{A6E167CE-D3EC-4F87-9968-0795583C2E94}" srcOrd="0" destOrd="0" presId="urn:microsoft.com/office/officeart/2005/8/layout/vList2"/>
    <dgm:cxn modelId="{59992740-2ED3-4DF6-8457-9ED7D5397CD9}" type="presParOf" srcId="{FDA8CBE4-69A8-4ED8-AE7B-8B2F2EF96EA6}" destId="{A17FBAE8-2077-4E37-9D4E-534BDE8F5249}" srcOrd="1" destOrd="0" presId="urn:microsoft.com/office/officeart/2005/8/layout/vList2"/>
    <dgm:cxn modelId="{FDB3B61C-8B8C-4EAC-B477-A39D828C3686}" type="presParOf" srcId="{FDA8CBE4-69A8-4ED8-AE7B-8B2F2EF96EA6}" destId="{C7712AC6-1DFA-4B7A-A8D1-011C5FFA9C68}" srcOrd="2" destOrd="0" presId="urn:microsoft.com/office/officeart/2005/8/layout/vList2"/>
    <dgm:cxn modelId="{1AB6D68E-18D6-43EE-A3B8-9A5D68A9008C}" type="presParOf" srcId="{FDA8CBE4-69A8-4ED8-AE7B-8B2F2EF96EA6}" destId="{D6813CD9-6399-4244-BFF0-6F8FFD89A6F3}" srcOrd="3" destOrd="0" presId="urn:microsoft.com/office/officeart/2005/8/layout/vList2"/>
    <dgm:cxn modelId="{F866FAA4-FC12-4BF9-B865-9EC125531352}" type="presParOf" srcId="{FDA8CBE4-69A8-4ED8-AE7B-8B2F2EF96EA6}" destId="{2E67228F-FB0D-4D32-9454-0DCBE1338BDA}" srcOrd="4" destOrd="0" presId="urn:microsoft.com/office/officeart/2005/8/layout/vList2"/>
    <dgm:cxn modelId="{632978A3-E782-49D5-9A05-12F898FE40C5}" type="presParOf" srcId="{FDA8CBE4-69A8-4ED8-AE7B-8B2F2EF96EA6}" destId="{E1C60311-FC63-4A7D-9AFB-DC1B7D79C9B8}" srcOrd="5" destOrd="0" presId="urn:microsoft.com/office/officeart/2005/8/layout/vList2"/>
    <dgm:cxn modelId="{B4B4163F-07B3-4E81-986C-86DEE4739647}" type="presParOf" srcId="{FDA8CBE4-69A8-4ED8-AE7B-8B2F2EF96EA6}" destId="{BC0865C7-4B81-4CAC-B242-9B723BD4E695}" srcOrd="6" destOrd="0" presId="urn:microsoft.com/office/officeart/2005/8/layout/vList2"/>
    <dgm:cxn modelId="{9C3C55FD-7134-4B1B-AC52-9C0BB81A027A}" type="presParOf" srcId="{FDA8CBE4-69A8-4ED8-AE7B-8B2F2EF96EA6}" destId="{D7A0B5E5-EA98-4FFE-9183-B8E071CC4271}" srcOrd="7" destOrd="0" presId="urn:microsoft.com/office/officeart/2005/8/layout/vList2"/>
    <dgm:cxn modelId="{5798CD52-EB83-448A-9818-99FBCBCD402E}" type="presParOf" srcId="{FDA8CBE4-69A8-4ED8-AE7B-8B2F2EF96EA6}" destId="{F596B653-3FCF-4B66-859B-39C986E8F5F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B798BE-997E-4EF8-BBBB-A018A461BB94}" type="doc">
      <dgm:prSet loTypeId="urn:microsoft.com/office/officeart/2005/8/layout/default" loCatId="list" qsTypeId="urn:microsoft.com/office/officeart/2005/8/quickstyle/simple2" qsCatId="simple" csTypeId="urn:microsoft.com/office/officeart/2005/8/colors/accent0_3" csCatId="mainScheme"/>
      <dgm:spPr/>
      <dgm:t>
        <a:bodyPr/>
        <a:lstStyle/>
        <a:p>
          <a:endParaRPr lang="en-US"/>
        </a:p>
      </dgm:t>
    </dgm:pt>
    <dgm:pt modelId="{14ABEA85-43B1-41FB-9AE3-9A9C4C3BD357}">
      <dgm:prSet/>
      <dgm:spPr/>
      <dgm:t>
        <a:bodyPr/>
        <a:lstStyle/>
        <a:p>
          <a:r>
            <a:rPr lang="en-US" b="0" i="0" baseline="0">
              <a:solidFill>
                <a:schemeClr val="bg1"/>
              </a:solidFill>
            </a:rPr>
            <a:t>Xây dựng ứng dụng web giúp quản lý các hoạt động của phòng Gym.</a:t>
          </a:r>
          <a:endParaRPr lang="en-US">
            <a:solidFill>
              <a:schemeClr val="bg1"/>
            </a:solidFill>
          </a:endParaRPr>
        </a:p>
      </dgm:t>
    </dgm:pt>
    <dgm:pt modelId="{8411E783-05F4-40E7-8347-282ADF518359}" type="parTrans" cxnId="{C8FF4F48-6DA6-4C26-8FFC-88BDB2B3F129}">
      <dgm:prSet/>
      <dgm:spPr/>
      <dgm:t>
        <a:bodyPr/>
        <a:lstStyle/>
        <a:p>
          <a:endParaRPr lang="en-US">
            <a:solidFill>
              <a:schemeClr val="bg1"/>
            </a:solidFill>
          </a:endParaRPr>
        </a:p>
      </dgm:t>
    </dgm:pt>
    <dgm:pt modelId="{61930206-A392-4F79-B3D2-463E3986377E}" type="sibTrans" cxnId="{C8FF4F48-6DA6-4C26-8FFC-88BDB2B3F129}">
      <dgm:prSet/>
      <dgm:spPr/>
      <dgm:t>
        <a:bodyPr/>
        <a:lstStyle/>
        <a:p>
          <a:endParaRPr lang="en-US">
            <a:solidFill>
              <a:schemeClr val="bg1"/>
            </a:solidFill>
          </a:endParaRPr>
        </a:p>
      </dgm:t>
    </dgm:pt>
    <dgm:pt modelId="{32F7CAA8-5EDC-4505-A9A2-D8B8B5852045}">
      <dgm:prSet/>
      <dgm:spPr/>
      <dgm:t>
        <a:bodyPr/>
        <a:lstStyle/>
        <a:p>
          <a:r>
            <a:rPr lang="en-US" b="0" i="0" baseline="0">
              <a:solidFill>
                <a:schemeClr val="bg1"/>
              </a:solidFill>
            </a:rPr>
            <a:t>Cung cấp tính năng quản lý cho nhân viên (thông tin thành viên, hội viên, gói tập, báo cáo).</a:t>
          </a:r>
          <a:endParaRPr lang="en-US">
            <a:solidFill>
              <a:schemeClr val="bg1"/>
            </a:solidFill>
          </a:endParaRPr>
        </a:p>
      </dgm:t>
    </dgm:pt>
    <dgm:pt modelId="{499C090A-5CC3-4FB6-98C4-7522E483793D}" type="parTrans" cxnId="{366EF283-423B-43D0-AFF8-83C1ACE52663}">
      <dgm:prSet/>
      <dgm:spPr/>
      <dgm:t>
        <a:bodyPr/>
        <a:lstStyle/>
        <a:p>
          <a:endParaRPr lang="en-US">
            <a:solidFill>
              <a:schemeClr val="bg1"/>
            </a:solidFill>
          </a:endParaRPr>
        </a:p>
      </dgm:t>
    </dgm:pt>
    <dgm:pt modelId="{462DEE93-922B-4B33-8D37-B7EFAA32D77C}" type="sibTrans" cxnId="{366EF283-423B-43D0-AFF8-83C1ACE52663}">
      <dgm:prSet/>
      <dgm:spPr/>
      <dgm:t>
        <a:bodyPr/>
        <a:lstStyle/>
        <a:p>
          <a:endParaRPr lang="en-US">
            <a:solidFill>
              <a:schemeClr val="bg1"/>
            </a:solidFill>
          </a:endParaRPr>
        </a:p>
      </dgm:t>
    </dgm:pt>
    <dgm:pt modelId="{7EAE8E7B-F261-4646-B8B5-AE40E10CDFF3}">
      <dgm:prSet/>
      <dgm:spPr/>
      <dgm:t>
        <a:bodyPr/>
        <a:lstStyle/>
        <a:p>
          <a:r>
            <a:rPr lang="en-US" b="0" i="0" baseline="0">
              <a:solidFill>
                <a:schemeClr val="bg1"/>
              </a:solidFill>
            </a:rPr>
            <a:t>Cung cấp thông tin cần thiết cho khách hàng trước khi đến phòng gym.</a:t>
          </a:r>
          <a:endParaRPr lang="en-US">
            <a:solidFill>
              <a:schemeClr val="bg1"/>
            </a:solidFill>
          </a:endParaRPr>
        </a:p>
      </dgm:t>
    </dgm:pt>
    <dgm:pt modelId="{08CD7BF3-644A-472F-90B4-2EA710D5E54F}" type="parTrans" cxnId="{A91CEC26-DCEE-4BE1-A45B-C8FF397E7652}">
      <dgm:prSet/>
      <dgm:spPr/>
      <dgm:t>
        <a:bodyPr/>
        <a:lstStyle/>
        <a:p>
          <a:endParaRPr lang="en-US">
            <a:solidFill>
              <a:schemeClr val="bg1"/>
            </a:solidFill>
          </a:endParaRPr>
        </a:p>
      </dgm:t>
    </dgm:pt>
    <dgm:pt modelId="{8CB5FB89-D60C-4224-B4B9-243C1FB4B265}" type="sibTrans" cxnId="{A91CEC26-DCEE-4BE1-A45B-C8FF397E7652}">
      <dgm:prSet/>
      <dgm:spPr/>
      <dgm:t>
        <a:bodyPr/>
        <a:lstStyle/>
        <a:p>
          <a:endParaRPr lang="en-US">
            <a:solidFill>
              <a:schemeClr val="bg1"/>
            </a:solidFill>
          </a:endParaRPr>
        </a:p>
      </dgm:t>
    </dgm:pt>
    <dgm:pt modelId="{9F13405B-1ED7-42D5-A982-B6982F5714F0}">
      <dgm:prSet/>
      <dgm:spPr/>
      <dgm:t>
        <a:bodyPr/>
        <a:lstStyle/>
        <a:p>
          <a:r>
            <a:rPr lang="en-US" b="0" i="0" baseline="0">
              <a:solidFill>
                <a:schemeClr val="bg1"/>
              </a:solidFill>
            </a:rPr>
            <a:t>Giúp phòng gym quản lý hiệu quả và mang lại trải nghiệm tốt cho khách hàng.</a:t>
          </a:r>
          <a:endParaRPr lang="en-US">
            <a:solidFill>
              <a:schemeClr val="bg1"/>
            </a:solidFill>
          </a:endParaRPr>
        </a:p>
      </dgm:t>
    </dgm:pt>
    <dgm:pt modelId="{6A08D50F-7990-4BF1-B111-7CA34BE1E285}" type="parTrans" cxnId="{6EC3F251-3CD4-4FC9-A6F6-59BB467A0899}">
      <dgm:prSet/>
      <dgm:spPr/>
      <dgm:t>
        <a:bodyPr/>
        <a:lstStyle/>
        <a:p>
          <a:endParaRPr lang="en-US">
            <a:solidFill>
              <a:schemeClr val="bg1"/>
            </a:solidFill>
          </a:endParaRPr>
        </a:p>
      </dgm:t>
    </dgm:pt>
    <dgm:pt modelId="{5E731244-337D-4EC3-8858-E5E43C79261E}" type="sibTrans" cxnId="{6EC3F251-3CD4-4FC9-A6F6-59BB467A0899}">
      <dgm:prSet/>
      <dgm:spPr/>
      <dgm:t>
        <a:bodyPr/>
        <a:lstStyle/>
        <a:p>
          <a:endParaRPr lang="en-US">
            <a:solidFill>
              <a:schemeClr val="bg1"/>
            </a:solidFill>
          </a:endParaRPr>
        </a:p>
      </dgm:t>
    </dgm:pt>
    <dgm:pt modelId="{057F5D78-7AAA-4EBD-ACB2-29C7359FB8F4}" type="pres">
      <dgm:prSet presAssocID="{EFB798BE-997E-4EF8-BBBB-A018A461BB94}" presName="diagram" presStyleCnt="0">
        <dgm:presLayoutVars>
          <dgm:dir/>
          <dgm:resizeHandles val="exact"/>
        </dgm:presLayoutVars>
      </dgm:prSet>
      <dgm:spPr/>
    </dgm:pt>
    <dgm:pt modelId="{C3A64947-BCB6-421B-9BDD-CECBC47346DD}" type="pres">
      <dgm:prSet presAssocID="{14ABEA85-43B1-41FB-9AE3-9A9C4C3BD357}" presName="node" presStyleLbl="node1" presStyleIdx="0" presStyleCnt="4">
        <dgm:presLayoutVars>
          <dgm:bulletEnabled val="1"/>
        </dgm:presLayoutVars>
      </dgm:prSet>
      <dgm:spPr/>
    </dgm:pt>
    <dgm:pt modelId="{3BDDEA95-3C78-44C0-A776-ED7BAD414B87}" type="pres">
      <dgm:prSet presAssocID="{61930206-A392-4F79-B3D2-463E3986377E}" presName="sibTrans" presStyleCnt="0"/>
      <dgm:spPr/>
    </dgm:pt>
    <dgm:pt modelId="{6FD58202-BFDC-40B3-B154-A43B677F0E64}" type="pres">
      <dgm:prSet presAssocID="{32F7CAA8-5EDC-4505-A9A2-D8B8B5852045}" presName="node" presStyleLbl="node1" presStyleIdx="1" presStyleCnt="4">
        <dgm:presLayoutVars>
          <dgm:bulletEnabled val="1"/>
        </dgm:presLayoutVars>
      </dgm:prSet>
      <dgm:spPr/>
    </dgm:pt>
    <dgm:pt modelId="{F97AB948-63C1-403E-95F2-EAE80DDB8887}" type="pres">
      <dgm:prSet presAssocID="{462DEE93-922B-4B33-8D37-B7EFAA32D77C}" presName="sibTrans" presStyleCnt="0"/>
      <dgm:spPr/>
    </dgm:pt>
    <dgm:pt modelId="{5050A8F4-E2D4-45AB-A7BE-A456427110C6}" type="pres">
      <dgm:prSet presAssocID="{7EAE8E7B-F261-4646-B8B5-AE40E10CDFF3}" presName="node" presStyleLbl="node1" presStyleIdx="2" presStyleCnt="4">
        <dgm:presLayoutVars>
          <dgm:bulletEnabled val="1"/>
        </dgm:presLayoutVars>
      </dgm:prSet>
      <dgm:spPr/>
    </dgm:pt>
    <dgm:pt modelId="{91473E9B-6745-4828-9451-74C29D461903}" type="pres">
      <dgm:prSet presAssocID="{8CB5FB89-D60C-4224-B4B9-243C1FB4B265}" presName="sibTrans" presStyleCnt="0"/>
      <dgm:spPr/>
    </dgm:pt>
    <dgm:pt modelId="{591AFE81-A88A-4320-91D7-2DA578D16D66}" type="pres">
      <dgm:prSet presAssocID="{9F13405B-1ED7-42D5-A982-B6982F5714F0}" presName="node" presStyleLbl="node1" presStyleIdx="3" presStyleCnt="4">
        <dgm:presLayoutVars>
          <dgm:bulletEnabled val="1"/>
        </dgm:presLayoutVars>
      </dgm:prSet>
      <dgm:spPr/>
    </dgm:pt>
  </dgm:ptLst>
  <dgm:cxnLst>
    <dgm:cxn modelId="{63A30C06-0EED-4886-9880-7200BAD9A0ED}" type="presOf" srcId="{32F7CAA8-5EDC-4505-A9A2-D8B8B5852045}" destId="{6FD58202-BFDC-40B3-B154-A43B677F0E64}" srcOrd="0" destOrd="0" presId="urn:microsoft.com/office/officeart/2005/8/layout/default"/>
    <dgm:cxn modelId="{A91CEC26-DCEE-4BE1-A45B-C8FF397E7652}" srcId="{EFB798BE-997E-4EF8-BBBB-A018A461BB94}" destId="{7EAE8E7B-F261-4646-B8B5-AE40E10CDFF3}" srcOrd="2" destOrd="0" parTransId="{08CD7BF3-644A-472F-90B4-2EA710D5E54F}" sibTransId="{8CB5FB89-D60C-4224-B4B9-243C1FB4B265}"/>
    <dgm:cxn modelId="{08578C2F-1BDF-4ED4-85CB-C29FD0E7A80B}" type="presOf" srcId="{EFB798BE-997E-4EF8-BBBB-A018A461BB94}" destId="{057F5D78-7AAA-4EBD-ACB2-29C7359FB8F4}" srcOrd="0" destOrd="0" presId="urn:microsoft.com/office/officeart/2005/8/layout/default"/>
    <dgm:cxn modelId="{C8FF4F48-6DA6-4C26-8FFC-88BDB2B3F129}" srcId="{EFB798BE-997E-4EF8-BBBB-A018A461BB94}" destId="{14ABEA85-43B1-41FB-9AE3-9A9C4C3BD357}" srcOrd="0" destOrd="0" parTransId="{8411E783-05F4-40E7-8347-282ADF518359}" sibTransId="{61930206-A392-4F79-B3D2-463E3986377E}"/>
    <dgm:cxn modelId="{9826204A-1ADE-4974-BCA1-28F215441B3E}" type="presOf" srcId="{7EAE8E7B-F261-4646-B8B5-AE40E10CDFF3}" destId="{5050A8F4-E2D4-45AB-A7BE-A456427110C6}" srcOrd="0" destOrd="0" presId="urn:microsoft.com/office/officeart/2005/8/layout/default"/>
    <dgm:cxn modelId="{6EC3F251-3CD4-4FC9-A6F6-59BB467A0899}" srcId="{EFB798BE-997E-4EF8-BBBB-A018A461BB94}" destId="{9F13405B-1ED7-42D5-A982-B6982F5714F0}" srcOrd="3" destOrd="0" parTransId="{6A08D50F-7990-4BF1-B111-7CA34BE1E285}" sibTransId="{5E731244-337D-4EC3-8858-E5E43C79261E}"/>
    <dgm:cxn modelId="{366EF283-423B-43D0-AFF8-83C1ACE52663}" srcId="{EFB798BE-997E-4EF8-BBBB-A018A461BB94}" destId="{32F7CAA8-5EDC-4505-A9A2-D8B8B5852045}" srcOrd="1" destOrd="0" parTransId="{499C090A-5CC3-4FB6-98C4-7522E483793D}" sibTransId="{462DEE93-922B-4B33-8D37-B7EFAA32D77C}"/>
    <dgm:cxn modelId="{6A2A30EB-97B8-4143-9E70-27790FFA76E6}" type="presOf" srcId="{9F13405B-1ED7-42D5-A982-B6982F5714F0}" destId="{591AFE81-A88A-4320-91D7-2DA578D16D66}" srcOrd="0" destOrd="0" presId="urn:microsoft.com/office/officeart/2005/8/layout/default"/>
    <dgm:cxn modelId="{606BE0FE-F92E-42BF-B7DE-8CE55953BC9D}" type="presOf" srcId="{14ABEA85-43B1-41FB-9AE3-9A9C4C3BD357}" destId="{C3A64947-BCB6-421B-9BDD-CECBC47346DD}" srcOrd="0" destOrd="0" presId="urn:microsoft.com/office/officeart/2005/8/layout/default"/>
    <dgm:cxn modelId="{E490D00D-180D-4D2E-85B2-FC9324825A05}" type="presParOf" srcId="{057F5D78-7AAA-4EBD-ACB2-29C7359FB8F4}" destId="{C3A64947-BCB6-421B-9BDD-CECBC47346DD}" srcOrd="0" destOrd="0" presId="urn:microsoft.com/office/officeart/2005/8/layout/default"/>
    <dgm:cxn modelId="{92BE98B7-3C8E-4C7F-A681-EC50AF33CA2C}" type="presParOf" srcId="{057F5D78-7AAA-4EBD-ACB2-29C7359FB8F4}" destId="{3BDDEA95-3C78-44C0-A776-ED7BAD414B87}" srcOrd="1" destOrd="0" presId="urn:microsoft.com/office/officeart/2005/8/layout/default"/>
    <dgm:cxn modelId="{AE4BBB32-00E6-4867-8F04-653791B42B1E}" type="presParOf" srcId="{057F5D78-7AAA-4EBD-ACB2-29C7359FB8F4}" destId="{6FD58202-BFDC-40B3-B154-A43B677F0E64}" srcOrd="2" destOrd="0" presId="urn:microsoft.com/office/officeart/2005/8/layout/default"/>
    <dgm:cxn modelId="{62DFA02A-A311-465C-82AC-78281CBD1D11}" type="presParOf" srcId="{057F5D78-7AAA-4EBD-ACB2-29C7359FB8F4}" destId="{F97AB948-63C1-403E-95F2-EAE80DDB8887}" srcOrd="3" destOrd="0" presId="urn:microsoft.com/office/officeart/2005/8/layout/default"/>
    <dgm:cxn modelId="{00BD0CFC-568B-4BA7-9041-78974D6B9EC7}" type="presParOf" srcId="{057F5D78-7AAA-4EBD-ACB2-29C7359FB8F4}" destId="{5050A8F4-E2D4-45AB-A7BE-A456427110C6}" srcOrd="4" destOrd="0" presId="urn:microsoft.com/office/officeart/2005/8/layout/default"/>
    <dgm:cxn modelId="{0F57D4E2-4B08-41DF-B313-151B8FA53976}" type="presParOf" srcId="{057F5D78-7AAA-4EBD-ACB2-29C7359FB8F4}" destId="{91473E9B-6745-4828-9451-74C29D461903}" srcOrd="5" destOrd="0" presId="urn:microsoft.com/office/officeart/2005/8/layout/default"/>
    <dgm:cxn modelId="{CB02D9B5-434A-45D0-BCD9-035DC24691A7}" type="presParOf" srcId="{057F5D78-7AAA-4EBD-ACB2-29C7359FB8F4}" destId="{591AFE81-A88A-4320-91D7-2DA578D16D66}"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C80A9B-D5C3-4B9F-B8D9-D53C1783E027}" type="doc">
      <dgm:prSet loTypeId="urn:microsoft.com/office/officeart/2005/8/layout/lProcess2" loCatId="list" qsTypeId="urn:microsoft.com/office/officeart/2005/8/quickstyle/simple2" qsCatId="simple" csTypeId="urn:microsoft.com/office/officeart/2005/8/colors/accent1_2" csCatId="accent1" phldr="1"/>
      <dgm:spPr/>
      <dgm:t>
        <a:bodyPr/>
        <a:lstStyle/>
        <a:p>
          <a:endParaRPr lang="en-US"/>
        </a:p>
      </dgm:t>
    </dgm:pt>
    <dgm:pt modelId="{88DEA224-02BB-4913-8F33-0DA8F1F6EAC8}">
      <dgm:prSet phldrT="[Text]"/>
      <dgm:spPr/>
      <dgm:t>
        <a:bodyPr/>
        <a:lstStyle/>
        <a:p>
          <a:r>
            <a:rPr lang="en-US" dirty="0" err="1"/>
            <a:t>Độ</a:t>
          </a:r>
          <a:r>
            <a:rPr lang="en-US" dirty="0"/>
            <a:t> tin </a:t>
          </a:r>
          <a:r>
            <a:rPr lang="en-US" dirty="0" err="1"/>
            <a:t>cậy</a:t>
          </a:r>
          <a:endParaRPr lang="en-US" dirty="0"/>
        </a:p>
      </dgm:t>
    </dgm:pt>
    <dgm:pt modelId="{C19AB9A0-CC60-495B-BFAE-6CCEB76D2564}" type="parTrans" cxnId="{410CFCFF-3184-4622-9D79-CB113DD5F03E}">
      <dgm:prSet/>
      <dgm:spPr/>
      <dgm:t>
        <a:bodyPr/>
        <a:lstStyle/>
        <a:p>
          <a:endParaRPr lang="en-US"/>
        </a:p>
      </dgm:t>
    </dgm:pt>
    <dgm:pt modelId="{120CC740-CB45-4BE4-B049-214F594774B7}" type="sibTrans" cxnId="{410CFCFF-3184-4622-9D79-CB113DD5F03E}">
      <dgm:prSet/>
      <dgm:spPr/>
      <dgm:t>
        <a:bodyPr/>
        <a:lstStyle/>
        <a:p>
          <a:endParaRPr lang="en-US"/>
        </a:p>
      </dgm:t>
    </dgm:pt>
    <dgm:pt modelId="{04319E9A-7DEB-4507-8CBD-1F07820B9C5F}">
      <dgm:prSet phldrT="[Text]" custT="1"/>
      <dgm:spPr/>
      <dgm:t>
        <a:bodyPr/>
        <a:lstStyle/>
        <a:p>
          <a:r>
            <a:rPr lang="en-US" sz="2000" dirty="0" err="1"/>
            <a:t>Độ</a:t>
          </a:r>
          <a:r>
            <a:rPr lang="en-US" sz="2000" dirty="0"/>
            <a:t> an </a:t>
          </a:r>
          <a:r>
            <a:rPr lang="en-US" sz="2000" dirty="0" err="1"/>
            <a:t>toàn</a:t>
          </a:r>
          <a:r>
            <a:rPr lang="en-US" sz="2000" dirty="0"/>
            <a:t> </a:t>
          </a:r>
          <a:r>
            <a:rPr lang="en-US" sz="2000" dirty="0" err="1"/>
            <a:t>bảo</a:t>
          </a:r>
          <a:r>
            <a:rPr lang="en-US" sz="2000" dirty="0"/>
            <a:t> </a:t>
          </a:r>
          <a:r>
            <a:rPr lang="en-US" sz="2000" dirty="0" err="1"/>
            <a:t>mật</a:t>
          </a:r>
          <a:r>
            <a:rPr lang="en-US" sz="2000" dirty="0"/>
            <a:t> </a:t>
          </a:r>
          <a:r>
            <a:rPr lang="en-US" sz="2000" dirty="0" err="1"/>
            <a:t>thông</a:t>
          </a:r>
          <a:r>
            <a:rPr lang="en-US" sz="2000" dirty="0"/>
            <a:t> tin </a:t>
          </a:r>
          <a:r>
            <a:rPr lang="en-US" sz="2000" dirty="0" err="1"/>
            <a:t>cao</a:t>
          </a:r>
          <a:r>
            <a:rPr lang="en-US" sz="2000" dirty="0"/>
            <a:t>, </a:t>
          </a:r>
          <a:r>
            <a:rPr lang="en-US" sz="2000" dirty="0" err="1"/>
            <a:t>lưu</a:t>
          </a:r>
          <a:r>
            <a:rPr lang="en-US" sz="2000" dirty="0"/>
            <a:t> </a:t>
          </a:r>
          <a:r>
            <a:rPr lang="en-US" sz="2000" dirty="0" err="1"/>
            <a:t>dữ</a:t>
          </a:r>
          <a:r>
            <a:rPr lang="en-US" sz="2000" dirty="0"/>
            <a:t> </a:t>
          </a:r>
          <a:r>
            <a:rPr lang="en-US" sz="2000" dirty="0" err="1"/>
            <a:t>liệu</a:t>
          </a:r>
          <a:r>
            <a:rPr lang="en-US" sz="2000" dirty="0"/>
            <a:t> </a:t>
          </a:r>
          <a:r>
            <a:rPr lang="en-US" sz="2000" dirty="0" err="1"/>
            <a:t>nội</a:t>
          </a:r>
          <a:r>
            <a:rPr lang="en-US" sz="2000" dirty="0"/>
            <a:t> </a:t>
          </a:r>
          <a:r>
            <a:rPr lang="en-US" sz="2000" dirty="0" err="1"/>
            <a:t>bộ</a:t>
          </a:r>
          <a:endParaRPr lang="en-US" sz="2000" dirty="0"/>
        </a:p>
      </dgm:t>
    </dgm:pt>
    <dgm:pt modelId="{EBD26E81-F7F2-4BB8-8B48-F031B23C0E43}" type="parTrans" cxnId="{B4548B1A-3759-467D-A77D-F4AD372AF117}">
      <dgm:prSet/>
      <dgm:spPr/>
      <dgm:t>
        <a:bodyPr/>
        <a:lstStyle/>
        <a:p>
          <a:endParaRPr lang="en-US"/>
        </a:p>
      </dgm:t>
    </dgm:pt>
    <dgm:pt modelId="{8095CE88-B100-4627-8A80-5AD9AB1ED5A1}" type="sibTrans" cxnId="{B4548B1A-3759-467D-A77D-F4AD372AF117}">
      <dgm:prSet/>
      <dgm:spPr/>
      <dgm:t>
        <a:bodyPr/>
        <a:lstStyle/>
        <a:p>
          <a:endParaRPr lang="en-US"/>
        </a:p>
      </dgm:t>
    </dgm:pt>
    <dgm:pt modelId="{BCABE585-10DF-4D5B-85F5-3DE0E3F21018}">
      <dgm:prSet phldrT="[Text]"/>
      <dgm:spPr/>
      <dgm:t>
        <a:bodyPr/>
        <a:lstStyle/>
        <a:p>
          <a:r>
            <a:rPr lang="en-US" dirty="0" err="1"/>
            <a:t>Khả</a:t>
          </a:r>
          <a:r>
            <a:rPr lang="en-US" dirty="0"/>
            <a:t> </a:t>
          </a:r>
          <a:r>
            <a:rPr lang="en-US" dirty="0" err="1"/>
            <a:t>năng</a:t>
          </a:r>
          <a:r>
            <a:rPr lang="en-US" dirty="0"/>
            <a:t> </a:t>
          </a:r>
          <a:r>
            <a:rPr lang="en-US" dirty="0" err="1"/>
            <a:t>sử</a:t>
          </a:r>
          <a:r>
            <a:rPr lang="en-US" dirty="0"/>
            <a:t> </a:t>
          </a:r>
          <a:r>
            <a:rPr lang="en-US" dirty="0" err="1"/>
            <a:t>dụng</a:t>
          </a:r>
          <a:endParaRPr lang="en-US" dirty="0"/>
        </a:p>
      </dgm:t>
    </dgm:pt>
    <dgm:pt modelId="{4FF9106A-2C51-4D68-BB39-31BD4C4A31E0}" type="parTrans" cxnId="{AB554053-CD31-415E-A0E3-0DD8E4EB961C}">
      <dgm:prSet/>
      <dgm:spPr/>
      <dgm:t>
        <a:bodyPr/>
        <a:lstStyle/>
        <a:p>
          <a:endParaRPr lang="en-US"/>
        </a:p>
      </dgm:t>
    </dgm:pt>
    <dgm:pt modelId="{6DE18883-4ADC-4A5F-BFBD-C1A2F5E4AA4E}" type="sibTrans" cxnId="{AB554053-CD31-415E-A0E3-0DD8E4EB961C}">
      <dgm:prSet/>
      <dgm:spPr/>
      <dgm:t>
        <a:bodyPr/>
        <a:lstStyle/>
        <a:p>
          <a:endParaRPr lang="en-US"/>
        </a:p>
      </dgm:t>
    </dgm:pt>
    <dgm:pt modelId="{E1CB7819-A24B-4BC5-9D63-619D927B6AD6}">
      <dgm:prSet phldrT="[Text]" custT="1"/>
      <dgm:spPr/>
      <dgm:t>
        <a:bodyPr/>
        <a:lstStyle/>
        <a:p>
          <a:r>
            <a:rPr lang="en-US" sz="1400" dirty="0" err="1"/>
            <a:t>Hệ</a:t>
          </a:r>
          <a:r>
            <a:rPr lang="en-US" sz="1400" dirty="0"/>
            <a:t> </a:t>
          </a:r>
          <a:r>
            <a:rPr lang="en-US" sz="1400" dirty="0" err="1"/>
            <a:t>thống</a:t>
          </a:r>
          <a:r>
            <a:rPr lang="en-US" sz="1400" dirty="0"/>
            <a:t> </a:t>
          </a:r>
          <a:r>
            <a:rPr lang="en-US" sz="1400" dirty="0" err="1"/>
            <a:t>hoạt</a:t>
          </a:r>
          <a:r>
            <a:rPr lang="en-US" sz="1400" dirty="0"/>
            <a:t> </a:t>
          </a:r>
          <a:r>
            <a:rPr lang="en-US" sz="1400" dirty="0" err="1"/>
            <a:t>động</a:t>
          </a:r>
          <a:r>
            <a:rPr lang="en-US" sz="1400" dirty="0"/>
            <a:t> </a:t>
          </a:r>
          <a:r>
            <a:rPr lang="en-US" sz="1400" dirty="0" err="1"/>
            <a:t>ổn</a:t>
          </a:r>
          <a:r>
            <a:rPr lang="en-US" sz="1400" dirty="0"/>
            <a:t> </a:t>
          </a:r>
          <a:r>
            <a:rPr lang="en-US" sz="1400" dirty="0" err="1"/>
            <a:t>định</a:t>
          </a:r>
          <a:r>
            <a:rPr lang="en-US" sz="1400" dirty="0"/>
            <a:t>, </a:t>
          </a:r>
          <a:r>
            <a:rPr lang="en-US" sz="1400" dirty="0" err="1"/>
            <a:t>dữ</a:t>
          </a:r>
          <a:r>
            <a:rPr lang="en-US" sz="1400" dirty="0"/>
            <a:t> </a:t>
          </a:r>
          <a:r>
            <a:rPr lang="en-US" sz="1400" dirty="0" err="1"/>
            <a:t>liệu</a:t>
          </a:r>
          <a:r>
            <a:rPr lang="en-US" sz="1400" dirty="0"/>
            <a:t> </a:t>
          </a:r>
          <a:r>
            <a:rPr lang="en-US" sz="1400" dirty="0" err="1"/>
            <a:t>cập</a:t>
          </a:r>
          <a:r>
            <a:rPr lang="en-US" sz="1400" dirty="0"/>
            <a:t> </a:t>
          </a:r>
          <a:r>
            <a:rPr lang="en-US" sz="1400" dirty="0" err="1"/>
            <a:t>nhật</a:t>
          </a:r>
          <a:r>
            <a:rPr lang="en-US" sz="1400" dirty="0"/>
            <a:t> </a:t>
          </a:r>
          <a:r>
            <a:rPr lang="en-US" sz="1400" dirty="0" err="1"/>
            <a:t>dễ</a:t>
          </a:r>
          <a:r>
            <a:rPr lang="en-US" sz="1400" dirty="0"/>
            <a:t> </a:t>
          </a:r>
          <a:r>
            <a:rPr lang="en-US" sz="1400" dirty="0" err="1"/>
            <a:t>dàng</a:t>
          </a:r>
          <a:endParaRPr lang="en-US" sz="1400" dirty="0"/>
        </a:p>
      </dgm:t>
    </dgm:pt>
    <dgm:pt modelId="{4ED7DC1F-6511-40E4-972C-50898B22FBF2}" type="parTrans" cxnId="{0834DB3B-79F0-448B-BC58-167589D938A0}">
      <dgm:prSet/>
      <dgm:spPr/>
      <dgm:t>
        <a:bodyPr/>
        <a:lstStyle/>
        <a:p>
          <a:endParaRPr lang="en-US"/>
        </a:p>
      </dgm:t>
    </dgm:pt>
    <dgm:pt modelId="{82494726-A026-4364-8810-4644BF2B2915}" type="sibTrans" cxnId="{0834DB3B-79F0-448B-BC58-167589D938A0}">
      <dgm:prSet/>
      <dgm:spPr/>
      <dgm:t>
        <a:bodyPr/>
        <a:lstStyle/>
        <a:p>
          <a:endParaRPr lang="en-US"/>
        </a:p>
      </dgm:t>
    </dgm:pt>
    <dgm:pt modelId="{33EC728F-7DA8-4370-A749-3A84952238DA}">
      <dgm:prSet phldrT="[Text]" custT="1"/>
      <dgm:spPr/>
      <dgm:t>
        <a:bodyPr/>
        <a:lstStyle/>
        <a:p>
          <a:r>
            <a:rPr lang="en-US" sz="1400" dirty="0" err="1"/>
            <a:t>Dễ</a:t>
          </a:r>
          <a:r>
            <a:rPr lang="en-US" sz="1400" dirty="0"/>
            <a:t> </a:t>
          </a:r>
          <a:r>
            <a:rPr lang="en-US" sz="1400" dirty="0" err="1"/>
            <a:t>sử</a:t>
          </a:r>
          <a:r>
            <a:rPr lang="en-US" sz="1400" dirty="0"/>
            <a:t> </a:t>
          </a:r>
          <a:r>
            <a:rPr lang="en-US" sz="1400" dirty="0" err="1"/>
            <a:t>dụng</a:t>
          </a:r>
          <a:r>
            <a:rPr lang="en-US" sz="1400" dirty="0"/>
            <a:t> do </a:t>
          </a:r>
          <a:r>
            <a:rPr lang="en-US" sz="1400" dirty="0" err="1"/>
            <a:t>quy</a:t>
          </a:r>
          <a:r>
            <a:rPr lang="en-US" sz="1400" dirty="0"/>
            <a:t> </a:t>
          </a:r>
          <a:r>
            <a:rPr lang="en-US" sz="1400" dirty="0" err="1"/>
            <a:t>mô</a:t>
          </a:r>
          <a:r>
            <a:rPr lang="en-US" sz="1400" dirty="0"/>
            <a:t> </a:t>
          </a:r>
          <a:r>
            <a:rPr lang="en-US" sz="1400" dirty="0" err="1"/>
            <a:t>nhỏ</a:t>
          </a:r>
          <a:r>
            <a:rPr lang="en-US" sz="1400" dirty="0"/>
            <a:t> </a:t>
          </a:r>
          <a:r>
            <a:rPr lang="en-US" sz="1400" dirty="0" err="1"/>
            <a:t>và</a:t>
          </a:r>
          <a:r>
            <a:rPr lang="en-US" sz="1400" dirty="0"/>
            <a:t> </a:t>
          </a:r>
          <a:r>
            <a:rPr lang="en-US" sz="1400" dirty="0" err="1"/>
            <a:t>mô</a:t>
          </a:r>
          <a:r>
            <a:rPr lang="en-US" sz="1400" dirty="0"/>
            <a:t> </a:t>
          </a:r>
          <a:r>
            <a:rPr lang="en-US" sz="1400" dirty="0" err="1"/>
            <a:t>phỏng</a:t>
          </a:r>
          <a:r>
            <a:rPr lang="en-US" sz="1400" dirty="0"/>
            <a:t> </a:t>
          </a:r>
          <a:r>
            <a:rPr lang="en-US" sz="1400" dirty="0" err="1"/>
            <a:t>quản</a:t>
          </a:r>
          <a:r>
            <a:rPr lang="en-US" sz="1400" dirty="0"/>
            <a:t> </a:t>
          </a:r>
          <a:r>
            <a:rPr lang="en-US" sz="1400" dirty="0" err="1"/>
            <a:t>lý</a:t>
          </a:r>
          <a:r>
            <a:rPr lang="en-US" sz="1400" dirty="0"/>
            <a:t> </a:t>
          </a:r>
          <a:r>
            <a:rPr lang="en-US" sz="1400" dirty="0" err="1"/>
            <a:t>phòng</a:t>
          </a:r>
          <a:r>
            <a:rPr lang="en-US" sz="1400" dirty="0"/>
            <a:t> gym </a:t>
          </a:r>
          <a:r>
            <a:rPr lang="en-US" sz="1400" dirty="0" err="1"/>
            <a:t>trục</a:t>
          </a:r>
          <a:r>
            <a:rPr lang="en-US" sz="1400" dirty="0"/>
            <a:t> </a:t>
          </a:r>
          <a:r>
            <a:rPr lang="en-US" sz="1400" dirty="0" err="1"/>
            <a:t>tuyến</a:t>
          </a:r>
          <a:endParaRPr lang="en-US" sz="1400" dirty="0"/>
        </a:p>
      </dgm:t>
    </dgm:pt>
    <dgm:pt modelId="{78443867-12B0-4B94-B502-B4F90B51F216}" type="parTrans" cxnId="{155A1A8B-0E09-4872-90DD-75C573A777B8}">
      <dgm:prSet/>
      <dgm:spPr/>
      <dgm:t>
        <a:bodyPr/>
        <a:lstStyle/>
        <a:p>
          <a:endParaRPr lang="en-US"/>
        </a:p>
      </dgm:t>
    </dgm:pt>
    <dgm:pt modelId="{CE4C7AC8-3C6E-43B2-AACA-4CC833F5EA93}" type="sibTrans" cxnId="{155A1A8B-0E09-4872-90DD-75C573A777B8}">
      <dgm:prSet/>
      <dgm:spPr/>
      <dgm:t>
        <a:bodyPr/>
        <a:lstStyle/>
        <a:p>
          <a:endParaRPr lang="en-US"/>
        </a:p>
      </dgm:t>
    </dgm:pt>
    <dgm:pt modelId="{69EA3E54-E280-4D08-9118-6666697CC1BF}">
      <dgm:prSet phldrT="[Text]"/>
      <dgm:spPr/>
      <dgm:t>
        <a:bodyPr/>
        <a:lstStyle/>
        <a:p>
          <a:r>
            <a:rPr lang="en-US" dirty="0"/>
            <a:t>Hiệu </a:t>
          </a:r>
          <a:r>
            <a:rPr lang="en-US" dirty="0" err="1"/>
            <a:t>suất</a:t>
          </a:r>
          <a:endParaRPr lang="en-US" dirty="0"/>
        </a:p>
      </dgm:t>
    </dgm:pt>
    <dgm:pt modelId="{620C2C66-5D9B-40FB-AADC-805FAC503B21}" type="parTrans" cxnId="{1C0AA74C-F4F6-49BC-91FB-B55B145854F2}">
      <dgm:prSet/>
      <dgm:spPr/>
      <dgm:t>
        <a:bodyPr/>
        <a:lstStyle/>
        <a:p>
          <a:endParaRPr lang="en-US"/>
        </a:p>
      </dgm:t>
    </dgm:pt>
    <dgm:pt modelId="{4FCCDF7D-ED81-41C7-8932-0B810B0E190D}" type="sibTrans" cxnId="{1C0AA74C-F4F6-49BC-91FB-B55B145854F2}">
      <dgm:prSet/>
      <dgm:spPr/>
      <dgm:t>
        <a:bodyPr/>
        <a:lstStyle/>
        <a:p>
          <a:endParaRPr lang="en-US"/>
        </a:p>
      </dgm:t>
    </dgm:pt>
    <dgm:pt modelId="{0F7D5F2F-44BF-44E3-9FF7-55E0DE5A8615}">
      <dgm:prSet phldrT="[Text]" custT="1"/>
      <dgm:spPr/>
      <dgm:t>
        <a:bodyPr/>
        <a:lstStyle/>
        <a:p>
          <a:r>
            <a:rPr lang="en-US" sz="2000" dirty="0"/>
            <a:t>Hiệu </a:t>
          </a:r>
          <a:r>
            <a:rPr lang="en-US" sz="2000" dirty="0" err="1"/>
            <a:t>năng</a:t>
          </a:r>
          <a:r>
            <a:rPr lang="en-US" sz="2000" dirty="0"/>
            <a:t> </a:t>
          </a:r>
          <a:r>
            <a:rPr lang="en-US" sz="2000" dirty="0" err="1"/>
            <a:t>ổn</a:t>
          </a:r>
          <a:r>
            <a:rPr lang="en-US" sz="2000" dirty="0"/>
            <a:t> </a:t>
          </a:r>
          <a:r>
            <a:rPr lang="en-US" sz="2000" dirty="0" err="1"/>
            <a:t>định</a:t>
          </a:r>
          <a:r>
            <a:rPr lang="en-US" sz="2000" dirty="0"/>
            <a:t>, </a:t>
          </a:r>
          <a:r>
            <a:rPr lang="en-US" sz="2000" dirty="0" err="1"/>
            <a:t>các</a:t>
          </a:r>
          <a:r>
            <a:rPr lang="en-US" sz="2000" dirty="0"/>
            <a:t> </a:t>
          </a:r>
          <a:r>
            <a:rPr lang="en-US" sz="2000" dirty="0" err="1"/>
            <a:t>chức</a:t>
          </a:r>
          <a:r>
            <a:rPr lang="en-US" sz="2000" dirty="0"/>
            <a:t> </a:t>
          </a:r>
          <a:r>
            <a:rPr lang="en-US" sz="2000" dirty="0" err="1"/>
            <a:t>năng</a:t>
          </a:r>
          <a:r>
            <a:rPr lang="en-US" sz="2000" dirty="0"/>
            <a:t> </a:t>
          </a:r>
          <a:r>
            <a:rPr lang="en-US" sz="2000" dirty="0" err="1"/>
            <a:t>triển</a:t>
          </a:r>
          <a:r>
            <a:rPr lang="en-US" sz="2000" dirty="0"/>
            <a:t> </a:t>
          </a:r>
          <a:r>
            <a:rPr lang="en-US" sz="2000" dirty="0" err="1"/>
            <a:t>khai</a:t>
          </a:r>
          <a:r>
            <a:rPr lang="en-US" sz="2000" dirty="0"/>
            <a:t> </a:t>
          </a:r>
          <a:r>
            <a:rPr lang="en-US" sz="2000" dirty="0" err="1"/>
            <a:t>hoàn</a:t>
          </a:r>
          <a:r>
            <a:rPr lang="en-US" sz="2000" dirty="0"/>
            <a:t> </a:t>
          </a:r>
          <a:r>
            <a:rPr lang="en-US" sz="2000" dirty="0" err="1"/>
            <a:t>thiện</a:t>
          </a:r>
          <a:endParaRPr lang="en-US" sz="2000" dirty="0"/>
        </a:p>
      </dgm:t>
    </dgm:pt>
    <dgm:pt modelId="{F486E6BD-2151-443F-A087-A41193B81DCE}" type="parTrans" cxnId="{757647E7-DCC2-4533-86D5-17915A70E7F4}">
      <dgm:prSet/>
      <dgm:spPr/>
      <dgm:t>
        <a:bodyPr/>
        <a:lstStyle/>
        <a:p>
          <a:endParaRPr lang="en-US"/>
        </a:p>
      </dgm:t>
    </dgm:pt>
    <dgm:pt modelId="{D12E7E18-E300-4D69-A7D6-9BA62E07485A}" type="sibTrans" cxnId="{757647E7-DCC2-4533-86D5-17915A70E7F4}">
      <dgm:prSet/>
      <dgm:spPr/>
      <dgm:t>
        <a:bodyPr/>
        <a:lstStyle/>
        <a:p>
          <a:endParaRPr lang="en-US"/>
        </a:p>
      </dgm:t>
    </dgm:pt>
    <dgm:pt modelId="{AD5A3ADA-8B2F-4872-A4EB-7A87E384E50A}">
      <dgm:prSet/>
      <dgm:spPr/>
      <dgm:t>
        <a:bodyPr/>
        <a:lstStyle/>
        <a:p>
          <a:r>
            <a:rPr lang="en-US" dirty="0"/>
            <a:t>Tài </a:t>
          </a:r>
          <a:r>
            <a:rPr lang="en-US" dirty="0" err="1"/>
            <a:t>nguyên</a:t>
          </a:r>
          <a:r>
            <a:rPr lang="en-US" dirty="0"/>
            <a:t> </a:t>
          </a:r>
          <a:r>
            <a:rPr lang="en-US" dirty="0" err="1"/>
            <a:t>sử</a:t>
          </a:r>
          <a:r>
            <a:rPr lang="en-US" dirty="0"/>
            <a:t> </a:t>
          </a:r>
          <a:r>
            <a:rPr lang="en-US" dirty="0" err="1"/>
            <a:t>dụng</a:t>
          </a:r>
          <a:endParaRPr lang="en-US" dirty="0"/>
        </a:p>
      </dgm:t>
    </dgm:pt>
    <dgm:pt modelId="{B30B5159-0078-4DA5-9347-F05B5783583F}" type="parTrans" cxnId="{112BE06B-6DA5-4B5A-B90B-6FBA2A9D4664}">
      <dgm:prSet/>
      <dgm:spPr/>
      <dgm:t>
        <a:bodyPr/>
        <a:lstStyle/>
        <a:p>
          <a:endParaRPr lang="en-US"/>
        </a:p>
      </dgm:t>
    </dgm:pt>
    <dgm:pt modelId="{ADF4292B-2106-4820-A034-64FB3EA2F449}" type="sibTrans" cxnId="{112BE06B-6DA5-4B5A-B90B-6FBA2A9D4664}">
      <dgm:prSet/>
      <dgm:spPr/>
      <dgm:t>
        <a:bodyPr/>
        <a:lstStyle/>
        <a:p>
          <a:endParaRPr lang="en-US"/>
        </a:p>
      </dgm:t>
    </dgm:pt>
    <dgm:pt modelId="{9DB72C77-D932-4674-B2AD-266E7C3F28E4}">
      <dgm:prSet custT="1"/>
      <dgm:spPr/>
      <dgm:t>
        <a:bodyPr/>
        <a:lstStyle/>
        <a:p>
          <a:r>
            <a:rPr lang="en-US" sz="2000" dirty="0"/>
            <a:t>Internet</a:t>
          </a:r>
        </a:p>
      </dgm:t>
    </dgm:pt>
    <dgm:pt modelId="{77806921-C222-4D8C-AEB4-109F51059CC6}" type="parTrans" cxnId="{C1343A41-62B8-4ED1-ABB6-7017E0ABF732}">
      <dgm:prSet/>
      <dgm:spPr/>
      <dgm:t>
        <a:bodyPr/>
        <a:lstStyle/>
        <a:p>
          <a:endParaRPr lang="en-US"/>
        </a:p>
      </dgm:t>
    </dgm:pt>
    <dgm:pt modelId="{F7E1809D-007D-4A93-99AC-626AB2F3CAB4}" type="sibTrans" cxnId="{C1343A41-62B8-4ED1-ABB6-7017E0ABF732}">
      <dgm:prSet/>
      <dgm:spPr/>
      <dgm:t>
        <a:bodyPr/>
        <a:lstStyle/>
        <a:p>
          <a:endParaRPr lang="en-US"/>
        </a:p>
      </dgm:t>
    </dgm:pt>
    <dgm:pt modelId="{15E50CBF-6B5A-476D-A507-AE3F43A1E59A}">
      <dgm:prSet/>
      <dgm:spPr/>
      <dgm:t>
        <a:bodyPr/>
        <a:lstStyle/>
        <a:p>
          <a:r>
            <a:rPr lang="en-US" dirty="0" err="1"/>
            <a:t>Điều</a:t>
          </a:r>
          <a:r>
            <a:rPr lang="en-US" dirty="0"/>
            <a:t> </a:t>
          </a:r>
          <a:r>
            <a:rPr lang="en-US" dirty="0" err="1"/>
            <a:t>kiện</a:t>
          </a:r>
          <a:r>
            <a:rPr lang="en-US" dirty="0"/>
            <a:t> </a:t>
          </a:r>
          <a:r>
            <a:rPr lang="en-US" dirty="0" err="1"/>
            <a:t>thiết</a:t>
          </a:r>
          <a:r>
            <a:rPr lang="en-US" dirty="0"/>
            <a:t> </a:t>
          </a:r>
          <a:r>
            <a:rPr lang="en-US" dirty="0" err="1"/>
            <a:t>kế</a:t>
          </a:r>
          <a:endParaRPr lang="en-US" dirty="0"/>
        </a:p>
      </dgm:t>
    </dgm:pt>
    <dgm:pt modelId="{6C4AF6DE-F01E-4C6F-9F5E-7D818548B634}" type="parTrans" cxnId="{E4884142-8AFC-4948-B59D-20C6B6EE9306}">
      <dgm:prSet/>
      <dgm:spPr/>
      <dgm:t>
        <a:bodyPr/>
        <a:lstStyle/>
        <a:p>
          <a:endParaRPr lang="en-US"/>
        </a:p>
      </dgm:t>
    </dgm:pt>
    <dgm:pt modelId="{8797891F-6E8F-4450-8715-2DAE017F325F}" type="sibTrans" cxnId="{E4884142-8AFC-4948-B59D-20C6B6EE9306}">
      <dgm:prSet/>
      <dgm:spPr/>
      <dgm:t>
        <a:bodyPr/>
        <a:lstStyle/>
        <a:p>
          <a:endParaRPr lang="en-US"/>
        </a:p>
      </dgm:t>
    </dgm:pt>
    <dgm:pt modelId="{BE56CE4F-5716-465A-85B3-53CA5F904B66}">
      <dgm:prSet custT="1"/>
      <dgm:spPr/>
      <dgm:t>
        <a:bodyPr/>
        <a:lstStyle/>
        <a:p>
          <a:r>
            <a:rPr lang="en-US" sz="2000" dirty="0" err="1"/>
            <a:t>Dựa</a:t>
          </a:r>
          <a:r>
            <a:rPr lang="en-US" sz="2000" dirty="0"/>
            <a:t> </a:t>
          </a:r>
          <a:r>
            <a:rPr lang="en-US" sz="2000" dirty="0" err="1"/>
            <a:t>trên</a:t>
          </a:r>
          <a:r>
            <a:rPr lang="en-US" sz="2000" dirty="0"/>
            <a:t> </a:t>
          </a:r>
          <a:r>
            <a:rPr lang="en-US" sz="2000" dirty="0" err="1"/>
            <a:t>phòng</a:t>
          </a:r>
          <a:r>
            <a:rPr lang="en-US" sz="2000" dirty="0"/>
            <a:t> Gym </a:t>
          </a:r>
          <a:r>
            <a:rPr lang="en-US" sz="2000" dirty="0" err="1"/>
            <a:t>trực</a:t>
          </a:r>
          <a:r>
            <a:rPr lang="en-US" sz="2000" dirty="0"/>
            <a:t> </a:t>
          </a:r>
          <a:r>
            <a:rPr lang="en-US" sz="2000" dirty="0" err="1"/>
            <a:t>tuyến</a:t>
          </a:r>
          <a:r>
            <a:rPr lang="en-US" sz="2000" dirty="0"/>
            <a:t>, </a:t>
          </a:r>
          <a:r>
            <a:rPr lang="en-US" sz="2000" dirty="0" err="1"/>
            <a:t>chưa</a:t>
          </a:r>
          <a:r>
            <a:rPr lang="en-US" sz="2000" dirty="0"/>
            <a:t> </a:t>
          </a:r>
          <a:r>
            <a:rPr lang="en-US" sz="2000" dirty="0" err="1"/>
            <a:t>có</a:t>
          </a:r>
          <a:r>
            <a:rPr lang="en-US" sz="2000" dirty="0"/>
            <a:t> </a:t>
          </a:r>
          <a:r>
            <a:rPr lang="en-US" sz="2000" dirty="0" err="1"/>
            <a:t>chức</a:t>
          </a:r>
          <a:r>
            <a:rPr lang="en-US" sz="2000" dirty="0"/>
            <a:t> </a:t>
          </a:r>
          <a:r>
            <a:rPr lang="en-US" sz="2000" dirty="0" err="1"/>
            <a:t>năng</a:t>
          </a:r>
          <a:r>
            <a:rPr lang="en-US" sz="2000" dirty="0"/>
            <a:t> </a:t>
          </a:r>
          <a:r>
            <a:rPr lang="en-US" sz="2000" dirty="0" err="1"/>
            <a:t>tự</a:t>
          </a:r>
          <a:r>
            <a:rPr lang="en-US" sz="2000" dirty="0"/>
            <a:t> </a:t>
          </a:r>
          <a:r>
            <a:rPr lang="en-US" sz="2000" dirty="0" err="1"/>
            <a:t>đăng</a:t>
          </a:r>
          <a:r>
            <a:rPr lang="en-US" sz="2000" dirty="0"/>
            <a:t> </a:t>
          </a:r>
          <a:r>
            <a:rPr lang="en-US" sz="2000" dirty="0" err="1"/>
            <a:t>ký</a:t>
          </a:r>
          <a:r>
            <a:rPr lang="en-US" sz="2000" dirty="0"/>
            <a:t> </a:t>
          </a:r>
          <a:r>
            <a:rPr lang="en-US" sz="2000" dirty="0" err="1"/>
            <a:t>gói</a:t>
          </a:r>
          <a:r>
            <a:rPr lang="en-US" sz="2000" dirty="0"/>
            <a:t> </a:t>
          </a:r>
          <a:r>
            <a:rPr lang="en-US" sz="2000" dirty="0" err="1"/>
            <a:t>tập</a:t>
          </a:r>
          <a:r>
            <a:rPr lang="en-US" sz="2000" dirty="0"/>
            <a:t> </a:t>
          </a:r>
          <a:r>
            <a:rPr lang="en-US" sz="2000" dirty="0" err="1"/>
            <a:t>và</a:t>
          </a:r>
          <a:r>
            <a:rPr lang="en-US" sz="2000" dirty="0"/>
            <a:t> </a:t>
          </a:r>
          <a:r>
            <a:rPr lang="en-US" sz="2000" dirty="0" err="1"/>
            <a:t>đa</a:t>
          </a:r>
          <a:r>
            <a:rPr lang="en-US" sz="2000" dirty="0"/>
            <a:t> </a:t>
          </a:r>
          <a:r>
            <a:rPr lang="en-US" sz="2000" dirty="0" err="1"/>
            <a:t>dạng</a:t>
          </a:r>
          <a:r>
            <a:rPr lang="en-US" sz="2000" dirty="0"/>
            <a:t> </a:t>
          </a:r>
          <a:r>
            <a:rPr lang="en-US" sz="2000" dirty="0" err="1"/>
            <a:t>dịch</a:t>
          </a:r>
          <a:r>
            <a:rPr lang="en-US" sz="2000" dirty="0"/>
            <a:t> </a:t>
          </a:r>
          <a:r>
            <a:rPr lang="en-US" sz="2000" dirty="0" err="1"/>
            <a:t>vụ</a:t>
          </a:r>
          <a:r>
            <a:rPr lang="en-US" sz="2000" dirty="0"/>
            <a:t> CSKH </a:t>
          </a:r>
          <a:r>
            <a:rPr lang="en-US" sz="2000" dirty="0" err="1"/>
            <a:t>như</a:t>
          </a:r>
          <a:r>
            <a:rPr lang="en-US" sz="2000" dirty="0"/>
            <a:t> </a:t>
          </a:r>
          <a:r>
            <a:rPr lang="en-US" sz="2000" dirty="0" err="1"/>
            <a:t>thực</a:t>
          </a:r>
          <a:r>
            <a:rPr lang="en-US" sz="2000" dirty="0"/>
            <a:t> </a:t>
          </a:r>
          <a:r>
            <a:rPr lang="en-US" sz="2000" dirty="0" err="1"/>
            <a:t>tế</a:t>
          </a:r>
          <a:endParaRPr lang="en-US" sz="2000" dirty="0"/>
        </a:p>
      </dgm:t>
    </dgm:pt>
    <dgm:pt modelId="{9AE5312A-5EED-4401-8C9F-DAC187EF6EA3}" type="parTrans" cxnId="{3418C336-3B0B-440E-90F2-E71B06030FAF}">
      <dgm:prSet/>
      <dgm:spPr/>
      <dgm:t>
        <a:bodyPr/>
        <a:lstStyle/>
        <a:p>
          <a:endParaRPr lang="en-US"/>
        </a:p>
      </dgm:t>
    </dgm:pt>
    <dgm:pt modelId="{ADD3B031-10AD-4D54-BC02-DD6CDCBECEF7}" type="sibTrans" cxnId="{3418C336-3B0B-440E-90F2-E71B06030FAF}">
      <dgm:prSet/>
      <dgm:spPr/>
      <dgm:t>
        <a:bodyPr/>
        <a:lstStyle/>
        <a:p>
          <a:endParaRPr lang="en-US"/>
        </a:p>
      </dgm:t>
    </dgm:pt>
    <dgm:pt modelId="{94E0FA74-8D7B-4728-9FBE-C20A1E1FC9B1}">
      <dgm:prSet phldrT="[Text]" custT="1"/>
      <dgm:spPr/>
      <dgm:t>
        <a:bodyPr/>
        <a:lstStyle/>
        <a:p>
          <a:r>
            <a:rPr lang="en-US" sz="1400" dirty="0" err="1"/>
            <a:t>Thời</a:t>
          </a:r>
          <a:r>
            <a:rPr lang="en-US" sz="1400" dirty="0"/>
            <a:t> </a:t>
          </a:r>
          <a:r>
            <a:rPr lang="en-US" sz="1400" dirty="0" err="1"/>
            <a:t>gian</a:t>
          </a:r>
          <a:r>
            <a:rPr lang="en-US" sz="1400" dirty="0"/>
            <a:t> </a:t>
          </a:r>
          <a:r>
            <a:rPr lang="en-US" sz="1400" dirty="0" err="1"/>
            <a:t>làm</a:t>
          </a:r>
          <a:r>
            <a:rPr lang="en-US" sz="1400" dirty="0"/>
            <a:t> </a:t>
          </a:r>
          <a:r>
            <a:rPr lang="en-US" sz="1400" dirty="0" err="1"/>
            <a:t>quen</a:t>
          </a:r>
          <a:r>
            <a:rPr lang="en-US" sz="1400" dirty="0"/>
            <a:t>: 15 </a:t>
          </a:r>
          <a:r>
            <a:rPr lang="en-US" sz="1400" dirty="0" err="1"/>
            <a:t>phút</a:t>
          </a:r>
          <a:r>
            <a:rPr lang="en-US" sz="1400" dirty="0"/>
            <a:t> </a:t>
          </a:r>
          <a:r>
            <a:rPr lang="en-US" sz="1400" dirty="0" err="1"/>
            <a:t>cho</a:t>
          </a:r>
          <a:r>
            <a:rPr lang="en-US" sz="1400" dirty="0"/>
            <a:t> </a:t>
          </a:r>
          <a:r>
            <a:rPr lang="en-US" sz="1400" dirty="0" err="1"/>
            <a:t>người</a:t>
          </a:r>
          <a:r>
            <a:rPr lang="en-US" sz="1400" dirty="0"/>
            <a:t> </a:t>
          </a:r>
          <a:r>
            <a:rPr lang="en-US" sz="1400" dirty="0" err="1"/>
            <a:t>mới</a:t>
          </a:r>
          <a:r>
            <a:rPr lang="en-US" sz="1400" dirty="0"/>
            <a:t>, 30 </a:t>
          </a:r>
          <a:r>
            <a:rPr lang="en-US" sz="1400" dirty="0" err="1"/>
            <a:t>phút</a:t>
          </a:r>
          <a:r>
            <a:rPr lang="en-US" sz="1400" dirty="0"/>
            <a:t> </a:t>
          </a:r>
          <a:r>
            <a:rPr lang="en-US" sz="1400" dirty="0" err="1"/>
            <a:t>cho</a:t>
          </a:r>
          <a:r>
            <a:rPr lang="en-US" sz="1400" dirty="0"/>
            <a:t> </a:t>
          </a:r>
          <a:r>
            <a:rPr lang="en-US" sz="1400" dirty="0" err="1"/>
            <a:t>người</a:t>
          </a:r>
          <a:r>
            <a:rPr lang="en-US" sz="1400" dirty="0"/>
            <a:t> dung </a:t>
          </a:r>
          <a:r>
            <a:rPr lang="en-US" sz="1400" dirty="0" err="1"/>
            <a:t>thành</a:t>
          </a:r>
          <a:r>
            <a:rPr lang="en-US" sz="1400" dirty="0"/>
            <a:t> </a:t>
          </a:r>
          <a:r>
            <a:rPr lang="en-US" sz="1400" dirty="0" err="1"/>
            <a:t>thạo</a:t>
          </a:r>
          <a:endParaRPr lang="en-US" sz="1400" dirty="0"/>
        </a:p>
      </dgm:t>
    </dgm:pt>
    <dgm:pt modelId="{8E41A590-622C-4F3D-B4CF-E97B3BF56A1F}" type="parTrans" cxnId="{E4E4DF55-3373-4325-81C0-2D0234C50A4C}">
      <dgm:prSet/>
      <dgm:spPr/>
      <dgm:t>
        <a:bodyPr/>
        <a:lstStyle/>
        <a:p>
          <a:endParaRPr lang="en-US"/>
        </a:p>
      </dgm:t>
    </dgm:pt>
    <dgm:pt modelId="{F8DA3210-7E88-4864-9C85-E2FE0EA25043}" type="sibTrans" cxnId="{E4E4DF55-3373-4325-81C0-2D0234C50A4C}">
      <dgm:prSet/>
      <dgm:spPr/>
      <dgm:t>
        <a:bodyPr/>
        <a:lstStyle/>
        <a:p>
          <a:endParaRPr lang="en-US"/>
        </a:p>
      </dgm:t>
    </dgm:pt>
    <dgm:pt modelId="{CC3AF62C-B674-4F67-8417-ECE9F5DD4CF2}" type="pres">
      <dgm:prSet presAssocID="{DFC80A9B-D5C3-4B9F-B8D9-D53C1783E027}" presName="theList" presStyleCnt="0">
        <dgm:presLayoutVars>
          <dgm:dir/>
          <dgm:animLvl val="lvl"/>
          <dgm:resizeHandles val="exact"/>
        </dgm:presLayoutVars>
      </dgm:prSet>
      <dgm:spPr/>
    </dgm:pt>
    <dgm:pt modelId="{641E227E-F51A-4AD2-B042-DAC49119219D}" type="pres">
      <dgm:prSet presAssocID="{88DEA224-02BB-4913-8F33-0DA8F1F6EAC8}" presName="compNode" presStyleCnt="0"/>
      <dgm:spPr/>
    </dgm:pt>
    <dgm:pt modelId="{71F3BCCA-BAE5-4C92-B90A-6DBED2B0030F}" type="pres">
      <dgm:prSet presAssocID="{88DEA224-02BB-4913-8F33-0DA8F1F6EAC8}" presName="aNode" presStyleLbl="bgShp" presStyleIdx="0" presStyleCnt="5"/>
      <dgm:spPr/>
    </dgm:pt>
    <dgm:pt modelId="{F894D51D-EDB5-4C33-B2AB-261EC8CBB9E2}" type="pres">
      <dgm:prSet presAssocID="{88DEA224-02BB-4913-8F33-0DA8F1F6EAC8}" presName="textNode" presStyleLbl="bgShp" presStyleIdx="0" presStyleCnt="5"/>
      <dgm:spPr/>
    </dgm:pt>
    <dgm:pt modelId="{DA4AA284-0AD3-4BBE-837F-E0AD456FEE1C}" type="pres">
      <dgm:prSet presAssocID="{88DEA224-02BB-4913-8F33-0DA8F1F6EAC8}" presName="compChildNode" presStyleCnt="0"/>
      <dgm:spPr/>
    </dgm:pt>
    <dgm:pt modelId="{D1D538D4-2F2A-4A0B-812D-E4170E87242D}" type="pres">
      <dgm:prSet presAssocID="{88DEA224-02BB-4913-8F33-0DA8F1F6EAC8}" presName="theInnerList" presStyleCnt="0"/>
      <dgm:spPr/>
    </dgm:pt>
    <dgm:pt modelId="{0EA7AAF9-3C9B-48C5-AD7B-1E6507EDDA44}" type="pres">
      <dgm:prSet presAssocID="{04319E9A-7DEB-4507-8CBD-1F07820B9C5F}" presName="childNode" presStyleLbl="node1" presStyleIdx="0" presStyleCnt="7">
        <dgm:presLayoutVars>
          <dgm:bulletEnabled val="1"/>
        </dgm:presLayoutVars>
      </dgm:prSet>
      <dgm:spPr/>
    </dgm:pt>
    <dgm:pt modelId="{BE3EED5A-9BED-448A-B1EC-F9463CAA7E63}" type="pres">
      <dgm:prSet presAssocID="{88DEA224-02BB-4913-8F33-0DA8F1F6EAC8}" presName="aSpace" presStyleCnt="0"/>
      <dgm:spPr/>
    </dgm:pt>
    <dgm:pt modelId="{89A6633B-0DB7-47C8-B48D-10C92F6BC8F7}" type="pres">
      <dgm:prSet presAssocID="{BCABE585-10DF-4D5B-85F5-3DE0E3F21018}" presName="compNode" presStyleCnt="0"/>
      <dgm:spPr/>
    </dgm:pt>
    <dgm:pt modelId="{89E4CCC0-4695-4BFB-9ABA-A41C0C21BB55}" type="pres">
      <dgm:prSet presAssocID="{BCABE585-10DF-4D5B-85F5-3DE0E3F21018}" presName="aNode" presStyleLbl="bgShp" presStyleIdx="1" presStyleCnt="5"/>
      <dgm:spPr/>
    </dgm:pt>
    <dgm:pt modelId="{DF2CB886-6840-440C-A646-A36EDCE4BE8C}" type="pres">
      <dgm:prSet presAssocID="{BCABE585-10DF-4D5B-85F5-3DE0E3F21018}" presName="textNode" presStyleLbl="bgShp" presStyleIdx="1" presStyleCnt="5"/>
      <dgm:spPr/>
    </dgm:pt>
    <dgm:pt modelId="{EDFAC47A-E0C2-4347-89C1-0405FB330C24}" type="pres">
      <dgm:prSet presAssocID="{BCABE585-10DF-4D5B-85F5-3DE0E3F21018}" presName="compChildNode" presStyleCnt="0"/>
      <dgm:spPr/>
    </dgm:pt>
    <dgm:pt modelId="{8B95EAC5-8EE8-443D-B066-01458480DE36}" type="pres">
      <dgm:prSet presAssocID="{BCABE585-10DF-4D5B-85F5-3DE0E3F21018}" presName="theInnerList" presStyleCnt="0"/>
      <dgm:spPr/>
    </dgm:pt>
    <dgm:pt modelId="{ED5607BD-A0BC-4E77-85D0-3013ED5D07F5}" type="pres">
      <dgm:prSet presAssocID="{E1CB7819-A24B-4BC5-9D63-619D927B6AD6}" presName="childNode" presStyleLbl="node1" presStyleIdx="1" presStyleCnt="7">
        <dgm:presLayoutVars>
          <dgm:bulletEnabled val="1"/>
        </dgm:presLayoutVars>
      </dgm:prSet>
      <dgm:spPr/>
    </dgm:pt>
    <dgm:pt modelId="{F2724828-01CD-48DE-B22D-92EE0CB356C5}" type="pres">
      <dgm:prSet presAssocID="{E1CB7819-A24B-4BC5-9D63-619D927B6AD6}" presName="aSpace2" presStyleCnt="0"/>
      <dgm:spPr/>
    </dgm:pt>
    <dgm:pt modelId="{3EAA2A62-16A6-41C9-95D3-A3B6FD33CD1B}" type="pres">
      <dgm:prSet presAssocID="{33EC728F-7DA8-4370-A749-3A84952238DA}" presName="childNode" presStyleLbl="node1" presStyleIdx="2" presStyleCnt="7">
        <dgm:presLayoutVars>
          <dgm:bulletEnabled val="1"/>
        </dgm:presLayoutVars>
      </dgm:prSet>
      <dgm:spPr/>
    </dgm:pt>
    <dgm:pt modelId="{2651C484-C7B6-4806-A83F-3DF2CCDADF84}" type="pres">
      <dgm:prSet presAssocID="{33EC728F-7DA8-4370-A749-3A84952238DA}" presName="aSpace2" presStyleCnt="0"/>
      <dgm:spPr/>
    </dgm:pt>
    <dgm:pt modelId="{5ADDF85D-D1D4-4BE5-8795-88C6624B6B3E}" type="pres">
      <dgm:prSet presAssocID="{94E0FA74-8D7B-4728-9FBE-C20A1E1FC9B1}" presName="childNode" presStyleLbl="node1" presStyleIdx="3" presStyleCnt="7">
        <dgm:presLayoutVars>
          <dgm:bulletEnabled val="1"/>
        </dgm:presLayoutVars>
      </dgm:prSet>
      <dgm:spPr/>
    </dgm:pt>
    <dgm:pt modelId="{66B620FE-61AC-45F9-8074-54523D6F0F93}" type="pres">
      <dgm:prSet presAssocID="{BCABE585-10DF-4D5B-85F5-3DE0E3F21018}" presName="aSpace" presStyleCnt="0"/>
      <dgm:spPr/>
    </dgm:pt>
    <dgm:pt modelId="{21573CE8-F777-4018-AA57-11704748FD87}" type="pres">
      <dgm:prSet presAssocID="{69EA3E54-E280-4D08-9118-6666697CC1BF}" presName="compNode" presStyleCnt="0"/>
      <dgm:spPr/>
    </dgm:pt>
    <dgm:pt modelId="{905DA7F2-0032-45CA-86D0-2D4685A4EC92}" type="pres">
      <dgm:prSet presAssocID="{69EA3E54-E280-4D08-9118-6666697CC1BF}" presName="aNode" presStyleLbl="bgShp" presStyleIdx="2" presStyleCnt="5"/>
      <dgm:spPr/>
    </dgm:pt>
    <dgm:pt modelId="{B8D6CEA5-A651-4673-9FF7-7C11F947B29E}" type="pres">
      <dgm:prSet presAssocID="{69EA3E54-E280-4D08-9118-6666697CC1BF}" presName="textNode" presStyleLbl="bgShp" presStyleIdx="2" presStyleCnt="5"/>
      <dgm:spPr/>
    </dgm:pt>
    <dgm:pt modelId="{6347F19D-15A5-465C-8E63-83220747A77A}" type="pres">
      <dgm:prSet presAssocID="{69EA3E54-E280-4D08-9118-6666697CC1BF}" presName="compChildNode" presStyleCnt="0"/>
      <dgm:spPr/>
    </dgm:pt>
    <dgm:pt modelId="{93E6D0FD-AE94-40BD-89B5-FC2B6D92101C}" type="pres">
      <dgm:prSet presAssocID="{69EA3E54-E280-4D08-9118-6666697CC1BF}" presName="theInnerList" presStyleCnt="0"/>
      <dgm:spPr/>
    </dgm:pt>
    <dgm:pt modelId="{16A043A9-A169-408B-BCA0-16230CBB656E}" type="pres">
      <dgm:prSet presAssocID="{0F7D5F2F-44BF-44E3-9FF7-55E0DE5A8615}" presName="childNode" presStyleLbl="node1" presStyleIdx="4" presStyleCnt="7">
        <dgm:presLayoutVars>
          <dgm:bulletEnabled val="1"/>
        </dgm:presLayoutVars>
      </dgm:prSet>
      <dgm:spPr/>
    </dgm:pt>
    <dgm:pt modelId="{958CDC34-1B87-4304-9EC0-3CC170A809ED}" type="pres">
      <dgm:prSet presAssocID="{69EA3E54-E280-4D08-9118-6666697CC1BF}" presName="aSpace" presStyleCnt="0"/>
      <dgm:spPr/>
    </dgm:pt>
    <dgm:pt modelId="{D7E44E07-BA7E-40A9-B601-B4279192BB2B}" type="pres">
      <dgm:prSet presAssocID="{AD5A3ADA-8B2F-4872-A4EB-7A87E384E50A}" presName="compNode" presStyleCnt="0"/>
      <dgm:spPr/>
    </dgm:pt>
    <dgm:pt modelId="{43F884E1-3B27-4F4E-AF68-02F014732B97}" type="pres">
      <dgm:prSet presAssocID="{AD5A3ADA-8B2F-4872-A4EB-7A87E384E50A}" presName="aNode" presStyleLbl="bgShp" presStyleIdx="3" presStyleCnt="5"/>
      <dgm:spPr/>
    </dgm:pt>
    <dgm:pt modelId="{7311BEEB-A51B-40D7-89C5-5D439E5974BA}" type="pres">
      <dgm:prSet presAssocID="{AD5A3ADA-8B2F-4872-A4EB-7A87E384E50A}" presName="textNode" presStyleLbl="bgShp" presStyleIdx="3" presStyleCnt="5"/>
      <dgm:spPr/>
    </dgm:pt>
    <dgm:pt modelId="{0B9BB8C2-789E-4369-8B89-40460114ADFB}" type="pres">
      <dgm:prSet presAssocID="{AD5A3ADA-8B2F-4872-A4EB-7A87E384E50A}" presName="compChildNode" presStyleCnt="0"/>
      <dgm:spPr/>
    </dgm:pt>
    <dgm:pt modelId="{2F4911CF-5CCD-4D6B-9FC4-F9AEFBF40DAC}" type="pres">
      <dgm:prSet presAssocID="{AD5A3ADA-8B2F-4872-A4EB-7A87E384E50A}" presName="theInnerList" presStyleCnt="0"/>
      <dgm:spPr/>
    </dgm:pt>
    <dgm:pt modelId="{26AD4A3C-95A9-4BC7-AE29-DF3B8ECAB6FE}" type="pres">
      <dgm:prSet presAssocID="{9DB72C77-D932-4674-B2AD-266E7C3F28E4}" presName="childNode" presStyleLbl="node1" presStyleIdx="5" presStyleCnt="7">
        <dgm:presLayoutVars>
          <dgm:bulletEnabled val="1"/>
        </dgm:presLayoutVars>
      </dgm:prSet>
      <dgm:spPr/>
    </dgm:pt>
    <dgm:pt modelId="{8D8A244D-BF27-4977-90B0-F3AF024BA632}" type="pres">
      <dgm:prSet presAssocID="{AD5A3ADA-8B2F-4872-A4EB-7A87E384E50A}" presName="aSpace" presStyleCnt="0"/>
      <dgm:spPr/>
    </dgm:pt>
    <dgm:pt modelId="{98BC0553-0CA2-48CE-AAC4-4D7D2B3F5667}" type="pres">
      <dgm:prSet presAssocID="{15E50CBF-6B5A-476D-A507-AE3F43A1E59A}" presName="compNode" presStyleCnt="0"/>
      <dgm:spPr/>
    </dgm:pt>
    <dgm:pt modelId="{8680EBC6-048B-4AB0-BA97-6A62EE944591}" type="pres">
      <dgm:prSet presAssocID="{15E50CBF-6B5A-476D-A507-AE3F43A1E59A}" presName="aNode" presStyleLbl="bgShp" presStyleIdx="4" presStyleCnt="5"/>
      <dgm:spPr/>
    </dgm:pt>
    <dgm:pt modelId="{76C62AE7-6795-4B52-9EFE-FC4ECE450890}" type="pres">
      <dgm:prSet presAssocID="{15E50CBF-6B5A-476D-A507-AE3F43A1E59A}" presName="textNode" presStyleLbl="bgShp" presStyleIdx="4" presStyleCnt="5"/>
      <dgm:spPr/>
    </dgm:pt>
    <dgm:pt modelId="{B1FCD4C7-BF78-47B7-88E0-E1EAE5D221FC}" type="pres">
      <dgm:prSet presAssocID="{15E50CBF-6B5A-476D-A507-AE3F43A1E59A}" presName="compChildNode" presStyleCnt="0"/>
      <dgm:spPr/>
    </dgm:pt>
    <dgm:pt modelId="{D5F6EAA5-229A-4CF3-8277-0CE8BB18C056}" type="pres">
      <dgm:prSet presAssocID="{15E50CBF-6B5A-476D-A507-AE3F43A1E59A}" presName="theInnerList" presStyleCnt="0"/>
      <dgm:spPr/>
    </dgm:pt>
    <dgm:pt modelId="{75E56A1C-F62E-43F3-8520-81BF13F9418E}" type="pres">
      <dgm:prSet presAssocID="{BE56CE4F-5716-465A-85B3-53CA5F904B66}" presName="childNode" presStyleLbl="node1" presStyleIdx="6" presStyleCnt="7">
        <dgm:presLayoutVars>
          <dgm:bulletEnabled val="1"/>
        </dgm:presLayoutVars>
      </dgm:prSet>
      <dgm:spPr/>
    </dgm:pt>
  </dgm:ptLst>
  <dgm:cxnLst>
    <dgm:cxn modelId="{3D77AA0D-B68D-4B36-840F-93E2BDE89AC1}" type="presOf" srcId="{69EA3E54-E280-4D08-9118-6666697CC1BF}" destId="{B8D6CEA5-A651-4673-9FF7-7C11F947B29E}" srcOrd="1" destOrd="0" presId="urn:microsoft.com/office/officeart/2005/8/layout/lProcess2"/>
    <dgm:cxn modelId="{B4548B1A-3759-467D-A77D-F4AD372AF117}" srcId="{88DEA224-02BB-4913-8F33-0DA8F1F6EAC8}" destId="{04319E9A-7DEB-4507-8CBD-1F07820B9C5F}" srcOrd="0" destOrd="0" parTransId="{EBD26E81-F7F2-4BB8-8B48-F031B23C0E43}" sibTransId="{8095CE88-B100-4627-8A80-5AD9AB1ED5A1}"/>
    <dgm:cxn modelId="{9A84D228-36EA-4CC4-9A56-F31BEA905DF1}" type="presOf" srcId="{DFC80A9B-D5C3-4B9F-B8D9-D53C1783E027}" destId="{CC3AF62C-B674-4F67-8417-ECE9F5DD4CF2}" srcOrd="0" destOrd="0" presId="urn:microsoft.com/office/officeart/2005/8/layout/lProcess2"/>
    <dgm:cxn modelId="{3418C336-3B0B-440E-90F2-E71B06030FAF}" srcId="{15E50CBF-6B5A-476D-A507-AE3F43A1E59A}" destId="{BE56CE4F-5716-465A-85B3-53CA5F904B66}" srcOrd="0" destOrd="0" parTransId="{9AE5312A-5EED-4401-8C9F-DAC187EF6EA3}" sibTransId="{ADD3B031-10AD-4D54-BC02-DD6CDCBECEF7}"/>
    <dgm:cxn modelId="{12908938-A74B-44C5-876D-1F879EEEA44D}" type="presOf" srcId="{69EA3E54-E280-4D08-9118-6666697CC1BF}" destId="{905DA7F2-0032-45CA-86D0-2D4685A4EC92}" srcOrd="0" destOrd="0" presId="urn:microsoft.com/office/officeart/2005/8/layout/lProcess2"/>
    <dgm:cxn modelId="{0834DB3B-79F0-448B-BC58-167589D938A0}" srcId="{BCABE585-10DF-4D5B-85F5-3DE0E3F21018}" destId="{E1CB7819-A24B-4BC5-9D63-619D927B6AD6}" srcOrd="0" destOrd="0" parTransId="{4ED7DC1F-6511-40E4-972C-50898B22FBF2}" sibTransId="{82494726-A026-4364-8810-4644BF2B2915}"/>
    <dgm:cxn modelId="{C878E53D-C2CC-4C38-829A-AB8BF410AAFF}" type="presOf" srcId="{33EC728F-7DA8-4370-A749-3A84952238DA}" destId="{3EAA2A62-16A6-41C9-95D3-A3B6FD33CD1B}" srcOrd="0" destOrd="0" presId="urn:microsoft.com/office/officeart/2005/8/layout/lProcess2"/>
    <dgm:cxn modelId="{C1343A41-62B8-4ED1-ABB6-7017E0ABF732}" srcId="{AD5A3ADA-8B2F-4872-A4EB-7A87E384E50A}" destId="{9DB72C77-D932-4674-B2AD-266E7C3F28E4}" srcOrd="0" destOrd="0" parTransId="{77806921-C222-4D8C-AEB4-109F51059CC6}" sibTransId="{F7E1809D-007D-4A93-99AC-626AB2F3CAB4}"/>
    <dgm:cxn modelId="{E4884142-8AFC-4948-B59D-20C6B6EE9306}" srcId="{DFC80A9B-D5C3-4B9F-B8D9-D53C1783E027}" destId="{15E50CBF-6B5A-476D-A507-AE3F43A1E59A}" srcOrd="4" destOrd="0" parTransId="{6C4AF6DE-F01E-4C6F-9F5E-7D818548B634}" sibTransId="{8797891F-6E8F-4450-8715-2DAE017F325F}"/>
    <dgm:cxn modelId="{D2575F64-92A7-4D2D-9536-1E8D04DC3E02}" type="presOf" srcId="{15E50CBF-6B5A-476D-A507-AE3F43A1E59A}" destId="{8680EBC6-048B-4AB0-BA97-6A62EE944591}" srcOrd="0" destOrd="0" presId="urn:microsoft.com/office/officeart/2005/8/layout/lProcess2"/>
    <dgm:cxn modelId="{C3C27E69-3D64-4E8A-B7B7-E9DE9232E012}" type="presOf" srcId="{E1CB7819-A24B-4BC5-9D63-619D927B6AD6}" destId="{ED5607BD-A0BC-4E77-85D0-3013ED5D07F5}" srcOrd="0" destOrd="0" presId="urn:microsoft.com/office/officeart/2005/8/layout/lProcess2"/>
    <dgm:cxn modelId="{112BE06B-6DA5-4B5A-B90B-6FBA2A9D4664}" srcId="{DFC80A9B-D5C3-4B9F-B8D9-D53C1783E027}" destId="{AD5A3ADA-8B2F-4872-A4EB-7A87E384E50A}" srcOrd="3" destOrd="0" parTransId="{B30B5159-0078-4DA5-9347-F05B5783583F}" sibTransId="{ADF4292B-2106-4820-A034-64FB3EA2F449}"/>
    <dgm:cxn modelId="{1C0AA74C-F4F6-49BC-91FB-B55B145854F2}" srcId="{DFC80A9B-D5C3-4B9F-B8D9-D53C1783E027}" destId="{69EA3E54-E280-4D08-9118-6666697CC1BF}" srcOrd="2" destOrd="0" parTransId="{620C2C66-5D9B-40FB-AADC-805FAC503B21}" sibTransId="{4FCCDF7D-ED81-41C7-8932-0B810B0E190D}"/>
    <dgm:cxn modelId="{A12DF872-E62A-465D-9970-CB40F1377A27}" type="presOf" srcId="{0F7D5F2F-44BF-44E3-9FF7-55E0DE5A8615}" destId="{16A043A9-A169-408B-BCA0-16230CBB656E}" srcOrd="0" destOrd="0" presId="urn:microsoft.com/office/officeart/2005/8/layout/lProcess2"/>
    <dgm:cxn modelId="{AB554053-CD31-415E-A0E3-0DD8E4EB961C}" srcId="{DFC80A9B-D5C3-4B9F-B8D9-D53C1783E027}" destId="{BCABE585-10DF-4D5B-85F5-3DE0E3F21018}" srcOrd="1" destOrd="0" parTransId="{4FF9106A-2C51-4D68-BB39-31BD4C4A31E0}" sibTransId="{6DE18883-4ADC-4A5F-BFBD-C1A2F5E4AA4E}"/>
    <dgm:cxn modelId="{7821B055-275A-4C67-A7BD-2A64436A13BA}" type="presOf" srcId="{BCABE585-10DF-4D5B-85F5-3DE0E3F21018}" destId="{89E4CCC0-4695-4BFB-9ABA-A41C0C21BB55}" srcOrd="0" destOrd="0" presId="urn:microsoft.com/office/officeart/2005/8/layout/lProcess2"/>
    <dgm:cxn modelId="{E4E4DF55-3373-4325-81C0-2D0234C50A4C}" srcId="{BCABE585-10DF-4D5B-85F5-3DE0E3F21018}" destId="{94E0FA74-8D7B-4728-9FBE-C20A1E1FC9B1}" srcOrd="2" destOrd="0" parTransId="{8E41A590-622C-4F3D-B4CF-E97B3BF56A1F}" sibTransId="{F8DA3210-7E88-4864-9C85-E2FE0EA25043}"/>
    <dgm:cxn modelId="{859EDD56-A558-40B8-9174-798D90A30C72}" type="presOf" srcId="{AD5A3ADA-8B2F-4872-A4EB-7A87E384E50A}" destId="{43F884E1-3B27-4F4E-AF68-02F014732B97}" srcOrd="0" destOrd="0" presId="urn:microsoft.com/office/officeart/2005/8/layout/lProcess2"/>
    <dgm:cxn modelId="{155A1A8B-0E09-4872-90DD-75C573A777B8}" srcId="{BCABE585-10DF-4D5B-85F5-3DE0E3F21018}" destId="{33EC728F-7DA8-4370-A749-3A84952238DA}" srcOrd="1" destOrd="0" parTransId="{78443867-12B0-4B94-B502-B4F90B51F216}" sibTransId="{CE4C7AC8-3C6E-43B2-AACA-4CC833F5EA93}"/>
    <dgm:cxn modelId="{ED8BEE8D-D617-42AA-8D19-3E4C5A43142D}" type="presOf" srcId="{88DEA224-02BB-4913-8F33-0DA8F1F6EAC8}" destId="{F894D51D-EDB5-4C33-B2AB-261EC8CBB9E2}" srcOrd="1" destOrd="0" presId="urn:microsoft.com/office/officeart/2005/8/layout/lProcess2"/>
    <dgm:cxn modelId="{99854598-FE4B-46CC-BC27-59DEE1F0707D}" type="presOf" srcId="{BE56CE4F-5716-465A-85B3-53CA5F904B66}" destId="{75E56A1C-F62E-43F3-8520-81BF13F9418E}" srcOrd="0" destOrd="0" presId="urn:microsoft.com/office/officeart/2005/8/layout/lProcess2"/>
    <dgm:cxn modelId="{3B270A9D-3F84-484A-AE14-690CA4F93C89}" type="presOf" srcId="{04319E9A-7DEB-4507-8CBD-1F07820B9C5F}" destId="{0EA7AAF9-3C9B-48C5-AD7B-1E6507EDDA44}" srcOrd="0" destOrd="0" presId="urn:microsoft.com/office/officeart/2005/8/layout/lProcess2"/>
    <dgm:cxn modelId="{6BB0FDA6-53CE-49F6-A9B4-7C168B1092F6}" type="presOf" srcId="{9DB72C77-D932-4674-B2AD-266E7C3F28E4}" destId="{26AD4A3C-95A9-4BC7-AE29-DF3B8ECAB6FE}" srcOrd="0" destOrd="0" presId="urn:microsoft.com/office/officeart/2005/8/layout/lProcess2"/>
    <dgm:cxn modelId="{D11D36DA-FF68-4F39-A382-8A253F61013D}" type="presOf" srcId="{AD5A3ADA-8B2F-4872-A4EB-7A87E384E50A}" destId="{7311BEEB-A51B-40D7-89C5-5D439E5974BA}" srcOrd="1" destOrd="0" presId="urn:microsoft.com/office/officeart/2005/8/layout/lProcess2"/>
    <dgm:cxn modelId="{757647E7-DCC2-4533-86D5-17915A70E7F4}" srcId="{69EA3E54-E280-4D08-9118-6666697CC1BF}" destId="{0F7D5F2F-44BF-44E3-9FF7-55E0DE5A8615}" srcOrd="0" destOrd="0" parTransId="{F486E6BD-2151-443F-A087-A41193B81DCE}" sibTransId="{D12E7E18-E300-4D69-A7D6-9BA62E07485A}"/>
    <dgm:cxn modelId="{4BB2E2EF-D6AE-46F5-87AC-0DA448852ADB}" type="presOf" srcId="{94E0FA74-8D7B-4728-9FBE-C20A1E1FC9B1}" destId="{5ADDF85D-D1D4-4BE5-8795-88C6624B6B3E}" srcOrd="0" destOrd="0" presId="urn:microsoft.com/office/officeart/2005/8/layout/lProcess2"/>
    <dgm:cxn modelId="{6AD48CF2-6656-48C6-A127-61A396755B7A}" type="presOf" srcId="{15E50CBF-6B5A-476D-A507-AE3F43A1E59A}" destId="{76C62AE7-6795-4B52-9EFE-FC4ECE450890}" srcOrd="1" destOrd="0" presId="urn:microsoft.com/office/officeart/2005/8/layout/lProcess2"/>
    <dgm:cxn modelId="{9C2042F5-1955-4EF5-A7F3-24D4DDC57245}" type="presOf" srcId="{88DEA224-02BB-4913-8F33-0DA8F1F6EAC8}" destId="{71F3BCCA-BAE5-4C92-B90A-6DBED2B0030F}" srcOrd="0" destOrd="0" presId="urn:microsoft.com/office/officeart/2005/8/layout/lProcess2"/>
    <dgm:cxn modelId="{2EB3B4FB-32C5-4CCF-B3BF-99D30FC6BB73}" type="presOf" srcId="{BCABE585-10DF-4D5B-85F5-3DE0E3F21018}" destId="{DF2CB886-6840-440C-A646-A36EDCE4BE8C}" srcOrd="1" destOrd="0" presId="urn:microsoft.com/office/officeart/2005/8/layout/lProcess2"/>
    <dgm:cxn modelId="{410CFCFF-3184-4622-9D79-CB113DD5F03E}" srcId="{DFC80A9B-D5C3-4B9F-B8D9-D53C1783E027}" destId="{88DEA224-02BB-4913-8F33-0DA8F1F6EAC8}" srcOrd="0" destOrd="0" parTransId="{C19AB9A0-CC60-495B-BFAE-6CCEB76D2564}" sibTransId="{120CC740-CB45-4BE4-B049-214F594774B7}"/>
    <dgm:cxn modelId="{E784E689-6FB5-4110-BA13-3C5982621B12}" type="presParOf" srcId="{CC3AF62C-B674-4F67-8417-ECE9F5DD4CF2}" destId="{641E227E-F51A-4AD2-B042-DAC49119219D}" srcOrd="0" destOrd="0" presId="urn:microsoft.com/office/officeart/2005/8/layout/lProcess2"/>
    <dgm:cxn modelId="{05CCCC48-6E21-42AB-8C81-48CFD0D7995F}" type="presParOf" srcId="{641E227E-F51A-4AD2-B042-DAC49119219D}" destId="{71F3BCCA-BAE5-4C92-B90A-6DBED2B0030F}" srcOrd="0" destOrd="0" presId="urn:microsoft.com/office/officeart/2005/8/layout/lProcess2"/>
    <dgm:cxn modelId="{8C7C6CEA-65B5-42A2-A867-2751B10C6281}" type="presParOf" srcId="{641E227E-F51A-4AD2-B042-DAC49119219D}" destId="{F894D51D-EDB5-4C33-B2AB-261EC8CBB9E2}" srcOrd="1" destOrd="0" presId="urn:microsoft.com/office/officeart/2005/8/layout/lProcess2"/>
    <dgm:cxn modelId="{F02FB987-7EA5-4C4D-91B5-2D0E21569FF6}" type="presParOf" srcId="{641E227E-F51A-4AD2-B042-DAC49119219D}" destId="{DA4AA284-0AD3-4BBE-837F-E0AD456FEE1C}" srcOrd="2" destOrd="0" presId="urn:microsoft.com/office/officeart/2005/8/layout/lProcess2"/>
    <dgm:cxn modelId="{F53DA02E-92B1-42EC-9A11-DCE92B93ACDE}" type="presParOf" srcId="{DA4AA284-0AD3-4BBE-837F-E0AD456FEE1C}" destId="{D1D538D4-2F2A-4A0B-812D-E4170E87242D}" srcOrd="0" destOrd="0" presId="urn:microsoft.com/office/officeart/2005/8/layout/lProcess2"/>
    <dgm:cxn modelId="{67E21DDB-BCD5-4B0E-8258-111930AF2E07}" type="presParOf" srcId="{D1D538D4-2F2A-4A0B-812D-E4170E87242D}" destId="{0EA7AAF9-3C9B-48C5-AD7B-1E6507EDDA44}" srcOrd="0" destOrd="0" presId="urn:microsoft.com/office/officeart/2005/8/layout/lProcess2"/>
    <dgm:cxn modelId="{E666572A-6EEE-4DAA-BC24-9F93EC47FD79}" type="presParOf" srcId="{CC3AF62C-B674-4F67-8417-ECE9F5DD4CF2}" destId="{BE3EED5A-9BED-448A-B1EC-F9463CAA7E63}" srcOrd="1" destOrd="0" presId="urn:microsoft.com/office/officeart/2005/8/layout/lProcess2"/>
    <dgm:cxn modelId="{4199377A-B385-41CC-9EE1-FB6F6AC58FE0}" type="presParOf" srcId="{CC3AF62C-B674-4F67-8417-ECE9F5DD4CF2}" destId="{89A6633B-0DB7-47C8-B48D-10C92F6BC8F7}" srcOrd="2" destOrd="0" presId="urn:microsoft.com/office/officeart/2005/8/layout/lProcess2"/>
    <dgm:cxn modelId="{AD795220-048F-411F-A54C-4EAA075742E2}" type="presParOf" srcId="{89A6633B-0DB7-47C8-B48D-10C92F6BC8F7}" destId="{89E4CCC0-4695-4BFB-9ABA-A41C0C21BB55}" srcOrd="0" destOrd="0" presId="urn:microsoft.com/office/officeart/2005/8/layout/lProcess2"/>
    <dgm:cxn modelId="{67A670DC-8DF8-4866-B7C5-C46A9DF6BC01}" type="presParOf" srcId="{89A6633B-0DB7-47C8-B48D-10C92F6BC8F7}" destId="{DF2CB886-6840-440C-A646-A36EDCE4BE8C}" srcOrd="1" destOrd="0" presId="urn:microsoft.com/office/officeart/2005/8/layout/lProcess2"/>
    <dgm:cxn modelId="{B6FEFDF9-529E-4247-95E3-7B2A9B9E654C}" type="presParOf" srcId="{89A6633B-0DB7-47C8-B48D-10C92F6BC8F7}" destId="{EDFAC47A-E0C2-4347-89C1-0405FB330C24}" srcOrd="2" destOrd="0" presId="urn:microsoft.com/office/officeart/2005/8/layout/lProcess2"/>
    <dgm:cxn modelId="{96DE1581-693D-4A2E-AB40-1E55D14BEACC}" type="presParOf" srcId="{EDFAC47A-E0C2-4347-89C1-0405FB330C24}" destId="{8B95EAC5-8EE8-443D-B066-01458480DE36}" srcOrd="0" destOrd="0" presId="urn:microsoft.com/office/officeart/2005/8/layout/lProcess2"/>
    <dgm:cxn modelId="{474B0B50-9C27-491D-999C-65BBE8F86F93}" type="presParOf" srcId="{8B95EAC5-8EE8-443D-B066-01458480DE36}" destId="{ED5607BD-A0BC-4E77-85D0-3013ED5D07F5}" srcOrd="0" destOrd="0" presId="urn:microsoft.com/office/officeart/2005/8/layout/lProcess2"/>
    <dgm:cxn modelId="{1D94D67F-39F2-444E-85CF-FC35C0F4DA5B}" type="presParOf" srcId="{8B95EAC5-8EE8-443D-B066-01458480DE36}" destId="{F2724828-01CD-48DE-B22D-92EE0CB356C5}" srcOrd="1" destOrd="0" presId="urn:microsoft.com/office/officeart/2005/8/layout/lProcess2"/>
    <dgm:cxn modelId="{D00D0C21-776D-43F7-BF9C-B5EBF1CD33F2}" type="presParOf" srcId="{8B95EAC5-8EE8-443D-B066-01458480DE36}" destId="{3EAA2A62-16A6-41C9-95D3-A3B6FD33CD1B}" srcOrd="2" destOrd="0" presId="urn:microsoft.com/office/officeart/2005/8/layout/lProcess2"/>
    <dgm:cxn modelId="{31BC849D-C132-4F2E-B932-E1C6DA453D70}" type="presParOf" srcId="{8B95EAC5-8EE8-443D-B066-01458480DE36}" destId="{2651C484-C7B6-4806-A83F-3DF2CCDADF84}" srcOrd="3" destOrd="0" presId="urn:microsoft.com/office/officeart/2005/8/layout/lProcess2"/>
    <dgm:cxn modelId="{0AA8C8C3-A4B6-403F-83EA-363CB7F6876C}" type="presParOf" srcId="{8B95EAC5-8EE8-443D-B066-01458480DE36}" destId="{5ADDF85D-D1D4-4BE5-8795-88C6624B6B3E}" srcOrd="4" destOrd="0" presId="urn:microsoft.com/office/officeart/2005/8/layout/lProcess2"/>
    <dgm:cxn modelId="{89F09499-248C-486A-ADD9-6949DE706FB6}" type="presParOf" srcId="{CC3AF62C-B674-4F67-8417-ECE9F5DD4CF2}" destId="{66B620FE-61AC-45F9-8074-54523D6F0F93}" srcOrd="3" destOrd="0" presId="urn:microsoft.com/office/officeart/2005/8/layout/lProcess2"/>
    <dgm:cxn modelId="{05D4FE28-7E00-42AA-ACE3-423280DB03BB}" type="presParOf" srcId="{CC3AF62C-B674-4F67-8417-ECE9F5DD4CF2}" destId="{21573CE8-F777-4018-AA57-11704748FD87}" srcOrd="4" destOrd="0" presId="urn:microsoft.com/office/officeart/2005/8/layout/lProcess2"/>
    <dgm:cxn modelId="{D885B8DE-0583-457F-8747-0CE84DF6BE31}" type="presParOf" srcId="{21573CE8-F777-4018-AA57-11704748FD87}" destId="{905DA7F2-0032-45CA-86D0-2D4685A4EC92}" srcOrd="0" destOrd="0" presId="urn:microsoft.com/office/officeart/2005/8/layout/lProcess2"/>
    <dgm:cxn modelId="{838FA1F0-09B4-4616-BB1A-A76C2BE119A8}" type="presParOf" srcId="{21573CE8-F777-4018-AA57-11704748FD87}" destId="{B8D6CEA5-A651-4673-9FF7-7C11F947B29E}" srcOrd="1" destOrd="0" presId="urn:microsoft.com/office/officeart/2005/8/layout/lProcess2"/>
    <dgm:cxn modelId="{B4588172-9AB7-4F64-AC77-AC4C6FEEE8EE}" type="presParOf" srcId="{21573CE8-F777-4018-AA57-11704748FD87}" destId="{6347F19D-15A5-465C-8E63-83220747A77A}" srcOrd="2" destOrd="0" presId="urn:microsoft.com/office/officeart/2005/8/layout/lProcess2"/>
    <dgm:cxn modelId="{756CA1BE-2B1D-45A0-9917-3936FF80F48F}" type="presParOf" srcId="{6347F19D-15A5-465C-8E63-83220747A77A}" destId="{93E6D0FD-AE94-40BD-89B5-FC2B6D92101C}" srcOrd="0" destOrd="0" presId="urn:microsoft.com/office/officeart/2005/8/layout/lProcess2"/>
    <dgm:cxn modelId="{3161BD92-B0BF-47C7-8DD0-42DB5D0A05C0}" type="presParOf" srcId="{93E6D0FD-AE94-40BD-89B5-FC2B6D92101C}" destId="{16A043A9-A169-408B-BCA0-16230CBB656E}" srcOrd="0" destOrd="0" presId="urn:microsoft.com/office/officeart/2005/8/layout/lProcess2"/>
    <dgm:cxn modelId="{F36B4E60-AEBE-411D-BD84-C8A967B9485A}" type="presParOf" srcId="{CC3AF62C-B674-4F67-8417-ECE9F5DD4CF2}" destId="{958CDC34-1B87-4304-9EC0-3CC170A809ED}" srcOrd="5" destOrd="0" presId="urn:microsoft.com/office/officeart/2005/8/layout/lProcess2"/>
    <dgm:cxn modelId="{F10D1615-F1AC-4B4D-84A7-B7D50E463922}" type="presParOf" srcId="{CC3AF62C-B674-4F67-8417-ECE9F5DD4CF2}" destId="{D7E44E07-BA7E-40A9-B601-B4279192BB2B}" srcOrd="6" destOrd="0" presId="urn:microsoft.com/office/officeart/2005/8/layout/lProcess2"/>
    <dgm:cxn modelId="{BE824B7D-1805-4189-AEBB-31B36B688C4A}" type="presParOf" srcId="{D7E44E07-BA7E-40A9-B601-B4279192BB2B}" destId="{43F884E1-3B27-4F4E-AF68-02F014732B97}" srcOrd="0" destOrd="0" presId="urn:microsoft.com/office/officeart/2005/8/layout/lProcess2"/>
    <dgm:cxn modelId="{9A212DE1-130E-4A5D-81A4-06453F196833}" type="presParOf" srcId="{D7E44E07-BA7E-40A9-B601-B4279192BB2B}" destId="{7311BEEB-A51B-40D7-89C5-5D439E5974BA}" srcOrd="1" destOrd="0" presId="urn:microsoft.com/office/officeart/2005/8/layout/lProcess2"/>
    <dgm:cxn modelId="{6DE147A2-E78B-4361-849A-DF7E568328C4}" type="presParOf" srcId="{D7E44E07-BA7E-40A9-B601-B4279192BB2B}" destId="{0B9BB8C2-789E-4369-8B89-40460114ADFB}" srcOrd="2" destOrd="0" presId="urn:microsoft.com/office/officeart/2005/8/layout/lProcess2"/>
    <dgm:cxn modelId="{10E1E5D2-C08A-471C-805F-97F6EE6F6ABC}" type="presParOf" srcId="{0B9BB8C2-789E-4369-8B89-40460114ADFB}" destId="{2F4911CF-5CCD-4D6B-9FC4-F9AEFBF40DAC}" srcOrd="0" destOrd="0" presId="urn:microsoft.com/office/officeart/2005/8/layout/lProcess2"/>
    <dgm:cxn modelId="{65AF5C50-1998-4D8D-ADD8-F249E6185F89}" type="presParOf" srcId="{2F4911CF-5CCD-4D6B-9FC4-F9AEFBF40DAC}" destId="{26AD4A3C-95A9-4BC7-AE29-DF3B8ECAB6FE}" srcOrd="0" destOrd="0" presId="urn:microsoft.com/office/officeart/2005/8/layout/lProcess2"/>
    <dgm:cxn modelId="{31394254-3FF5-4EA7-99E1-FB52835B48E6}" type="presParOf" srcId="{CC3AF62C-B674-4F67-8417-ECE9F5DD4CF2}" destId="{8D8A244D-BF27-4977-90B0-F3AF024BA632}" srcOrd="7" destOrd="0" presId="urn:microsoft.com/office/officeart/2005/8/layout/lProcess2"/>
    <dgm:cxn modelId="{41734CEF-092E-4C4A-9410-564FF9CC79E5}" type="presParOf" srcId="{CC3AF62C-B674-4F67-8417-ECE9F5DD4CF2}" destId="{98BC0553-0CA2-48CE-AAC4-4D7D2B3F5667}" srcOrd="8" destOrd="0" presId="urn:microsoft.com/office/officeart/2005/8/layout/lProcess2"/>
    <dgm:cxn modelId="{C730036C-FF6A-4BBE-B0D5-185B60888C3B}" type="presParOf" srcId="{98BC0553-0CA2-48CE-AAC4-4D7D2B3F5667}" destId="{8680EBC6-048B-4AB0-BA97-6A62EE944591}" srcOrd="0" destOrd="0" presId="urn:microsoft.com/office/officeart/2005/8/layout/lProcess2"/>
    <dgm:cxn modelId="{4502E450-387A-4AE8-B8CF-B269D6541B16}" type="presParOf" srcId="{98BC0553-0CA2-48CE-AAC4-4D7D2B3F5667}" destId="{76C62AE7-6795-4B52-9EFE-FC4ECE450890}" srcOrd="1" destOrd="0" presId="urn:microsoft.com/office/officeart/2005/8/layout/lProcess2"/>
    <dgm:cxn modelId="{61DD25FE-5F3F-44B1-97D9-5EAD853C144A}" type="presParOf" srcId="{98BC0553-0CA2-48CE-AAC4-4D7D2B3F5667}" destId="{B1FCD4C7-BF78-47B7-88E0-E1EAE5D221FC}" srcOrd="2" destOrd="0" presId="urn:microsoft.com/office/officeart/2005/8/layout/lProcess2"/>
    <dgm:cxn modelId="{3562D1CD-DE41-4812-A6C5-BB6FDB4B1FE0}" type="presParOf" srcId="{B1FCD4C7-BF78-47B7-88E0-E1EAE5D221FC}" destId="{D5F6EAA5-229A-4CF3-8277-0CE8BB18C056}" srcOrd="0" destOrd="0" presId="urn:microsoft.com/office/officeart/2005/8/layout/lProcess2"/>
    <dgm:cxn modelId="{CA62C162-ED8F-4FAA-9B47-3A5F519E6ABF}" type="presParOf" srcId="{D5F6EAA5-229A-4CF3-8277-0CE8BB18C056}" destId="{75E56A1C-F62E-43F3-8520-81BF13F9418E}"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167CE-D3EC-4F87-9968-0795583C2E94}">
      <dsp:nvSpPr>
        <dsp:cNvPr id="0" name=""/>
        <dsp:cNvSpPr/>
      </dsp:nvSpPr>
      <dsp:spPr>
        <a:xfrm>
          <a:off x="0" y="278985"/>
          <a:ext cx="6253721" cy="81899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vi-VN" sz="3500" b="0" i="0" kern="1200" baseline="0" noProof="0" dirty="0"/>
            <a:t>Đoàn Hoài An (Nhóm trưởng)</a:t>
          </a:r>
          <a:endParaRPr lang="vi-VN" sz="3500" kern="1200" noProof="0" dirty="0"/>
        </a:p>
      </dsp:txBody>
      <dsp:txXfrm>
        <a:off x="39980" y="318965"/>
        <a:ext cx="6173761" cy="739039"/>
      </dsp:txXfrm>
    </dsp:sp>
    <dsp:sp modelId="{C7712AC6-1DFA-4B7A-A8D1-011C5FFA9C68}">
      <dsp:nvSpPr>
        <dsp:cNvPr id="0" name=""/>
        <dsp:cNvSpPr/>
      </dsp:nvSpPr>
      <dsp:spPr>
        <a:xfrm>
          <a:off x="0" y="1198785"/>
          <a:ext cx="6253721" cy="818999"/>
        </a:xfrm>
        <a:prstGeom prst="roundRect">
          <a:avLst/>
        </a:prstGeom>
        <a:solidFill>
          <a:schemeClr val="accent2">
            <a:hueOff val="1418782"/>
            <a:satOff val="3844"/>
            <a:lumOff val="-30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vi-VN" sz="3500" b="0" i="0" kern="1200" baseline="0" noProof="0" dirty="0"/>
            <a:t>Ngô Tấn Hoài</a:t>
          </a:r>
          <a:endParaRPr lang="vi-VN" sz="3500" kern="1200" noProof="0" dirty="0"/>
        </a:p>
      </dsp:txBody>
      <dsp:txXfrm>
        <a:off x="39980" y="1238765"/>
        <a:ext cx="6173761" cy="739039"/>
      </dsp:txXfrm>
    </dsp:sp>
    <dsp:sp modelId="{2E67228F-FB0D-4D32-9454-0DCBE1338BDA}">
      <dsp:nvSpPr>
        <dsp:cNvPr id="0" name=""/>
        <dsp:cNvSpPr/>
      </dsp:nvSpPr>
      <dsp:spPr>
        <a:xfrm>
          <a:off x="0" y="2118584"/>
          <a:ext cx="6253721" cy="818999"/>
        </a:xfrm>
        <a:prstGeom prst="roundRect">
          <a:avLst/>
        </a:prstGeom>
        <a:solidFill>
          <a:schemeClr val="accent2">
            <a:hueOff val="2837564"/>
            <a:satOff val="7688"/>
            <a:lumOff val="-607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vi-VN" sz="3500" b="0" i="0" kern="1200" baseline="0" noProof="0" dirty="0"/>
            <a:t>Bùi Quốc Đạt</a:t>
          </a:r>
          <a:endParaRPr lang="vi-VN" sz="3500" kern="1200" noProof="0" dirty="0"/>
        </a:p>
      </dsp:txBody>
      <dsp:txXfrm>
        <a:off x="39980" y="2158564"/>
        <a:ext cx="6173761" cy="739039"/>
      </dsp:txXfrm>
    </dsp:sp>
    <dsp:sp modelId="{BC0865C7-4B81-4CAC-B242-9B723BD4E695}">
      <dsp:nvSpPr>
        <dsp:cNvPr id="0" name=""/>
        <dsp:cNvSpPr/>
      </dsp:nvSpPr>
      <dsp:spPr>
        <a:xfrm>
          <a:off x="0" y="3038384"/>
          <a:ext cx="6253721" cy="818999"/>
        </a:xfrm>
        <a:prstGeom prst="roundRect">
          <a:avLst/>
        </a:prstGeom>
        <a:solidFill>
          <a:schemeClr val="accent2">
            <a:hueOff val="4256346"/>
            <a:satOff val="11531"/>
            <a:lumOff val="-9118"/>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vi-VN" sz="3500" b="0" i="0" kern="1200" baseline="0" noProof="0" dirty="0"/>
            <a:t>Phạm Phước Thiện</a:t>
          </a:r>
          <a:endParaRPr lang="vi-VN" sz="3500" kern="1200" noProof="0" dirty="0"/>
        </a:p>
      </dsp:txBody>
      <dsp:txXfrm>
        <a:off x="39980" y="3078364"/>
        <a:ext cx="6173761" cy="739039"/>
      </dsp:txXfrm>
    </dsp:sp>
    <dsp:sp modelId="{F596B653-3FCF-4B66-859B-39C986E8F5F7}">
      <dsp:nvSpPr>
        <dsp:cNvPr id="0" name=""/>
        <dsp:cNvSpPr/>
      </dsp:nvSpPr>
      <dsp:spPr>
        <a:xfrm>
          <a:off x="0" y="3958184"/>
          <a:ext cx="6253721" cy="818999"/>
        </a:xfrm>
        <a:prstGeom prst="roundRect">
          <a:avLst/>
        </a:prstGeom>
        <a:solidFill>
          <a:schemeClr val="accent2">
            <a:hueOff val="5675128"/>
            <a:satOff val="15375"/>
            <a:lumOff val="-1215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vi-VN" sz="3500" b="0" i="0" kern="1200" baseline="0" noProof="0" dirty="0"/>
            <a:t>Võ Trần Phương Thi</a:t>
          </a:r>
          <a:endParaRPr lang="vi-VN" sz="3500" kern="1200" noProof="0" dirty="0"/>
        </a:p>
      </dsp:txBody>
      <dsp:txXfrm>
        <a:off x="39980" y="3998164"/>
        <a:ext cx="6173761" cy="7390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A64947-BCB6-421B-9BDD-CECBC47346DD}">
      <dsp:nvSpPr>
        <dsp:cNvPr id="0" name=""/>
        <dsp:cNvSpPr/>
      </dsp:nvSpPr>
      <dsp:spPr>
        <a:xfrm>
          <a:off x="722" y="317120"/>
          <a:ext cx="2816561" cy="1689937"/>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baseline="0">
              <a:solidFill>
                <a:schemeClr val="bg1"/>
              </a:solidFill>
            </a:rPr>
            <a:t>Xây dựng ứng dụng web giúp quản lý các hoạt động của phòng Gym.</a:t>
          </a:r>
          <a:endParaRPr lang="en-US" sz="2100" kern="1200">
            <a:solidFill>
              <a:schemeClr val="bg1"/>
            </a:solidFill>
          </a:endParaRPr>
        </a:p>
      </dsp:txBody>
      <dsp:txXfrm>
        <a:off x="722" y="317120"/>
        <a:ext cx="2816561" cy="1689937"/>
      </dsp:txXfrm>
    </dsp:sp>
    <dsp:sp modelId="{6FD58202-BFDC-40B3-B154-A43B677F0E64}">
      <dsp:nvSpPr>
        <dsp:cNvPr id="0" name=""/>
        <dsp:cNvSpPr/>
      </dsp:nvSpPr>
      <dsp:spPr>
        <a:xfrm>
          <a:off x="3098940" y="317120"/>
          <a:ext cx="2816561" cy="1689937"/>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baseline="0">
              <a:solidFill>
                <a:schemeClr val="bg1"/>
              </a:solidFill>
            </a:rPr>
            <a:t>Cung cấp tính năng quản lý cho nhân viên (thông tin thành viên, hội viên, gói tập, báo cáo).</a:t>
          </a:r>
          <a:endParaRPr lang="en-US" sz="2100" kern="1200">
            <a:solidFill>
              <a:schemeClr val="bg1"/>
            </a:solidFill>
          </a:endParaRPr>
        </a:p>
      </dsp:txBody>
      <dsp:txXfrm>
        <a:off x="3098940" y="317120"/>
        <a:ext cx="2816561" cy="1689937"/>
      </dsp:txXfrm>
    </dsp:sp>
    <dsp:sp modelId="{5050A8F4-E2D4-45AB-A7BE-A456427110C6}">
      <dsp:nvSpPr>
        <dsp:cNvPr id="0" name=""/>
        <dsp:cNvSpPr/>
      </dsp:nvSpPr>
      <dsp:spPr>
        <a:xfrm>
          <a:off x="722" y="2288714"/>
          <a:ext cx="2816561" cy="1689937"/>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baseline="0">
              <a:solidFill>
                <a:schemeClr val="bg1"/>
              </a:solidFill>
            </a:rPr>
            <a:t>Cung cấp thông tin cần thiết cho khách hàng trước khi đến phòng gym.</a:t>
          </a:r>
          <a:endParaRPr lang="en-US" sz="2100" kern="1200">
            <a:solidFill>
              <a:schemeClr val="bg1"/>
            </a:solidFill>
          </a:endParaRPr>
        </a:p>
      </dsp:txBody>
      <dsp:txXfrm>
        <a:off x="722" y="2288714"/>
        <a:ext cx="2816561" cy="1689937"/>
      </dsp:txXfrm>
    </dsp:sp>
    <dsp:sp modelId="{591AFE81-A88A-4320-91D7-2DA578D16D66}">
      <dsp:nvSpPr>
        <dsp:cNvPr id="0" name=""/>
        <dsp:cNvSpPr/>
      </dsp:nvSpPr>
      <dsp:spPr>
        <a:xfrm>
          <a:off x="3098940" y="2288714"/>
          <a:ext cx="2816561" cy="1689937"/>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baseline="0">
              <a:solidFill>
                <a:schemeClr val="bg1"/>
              </a:solidFill>
            </a:rPr>
            <a:t>Giúp phòng gym quản lý hiệu quả và mang lại trải nghiệm tốt cho khách hàng.</a:t>
          </a:r>
          <a:endParaRPr lang="en-US" sz="2100" kern="1200">
            <a:solidFill>
              <a:schemeClr val="bg1"/>
            </a:solidFill>
          </a:endParaRPr>
        </a:p>
      </dsp:txBody>
      <dsp:txXfrm>
        <a:off x="3098940" y="2288714"/>
        <a:ext cx="2816561" cy="16899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F3BCCA-BAE5-4C92-B90A-6DBED2B0030F}">
      <dsp:nvSpPr>
        <dsp:cNvPr id="0" name=""/>
        <dsp:cNvSpPr/>
      </dsp:nvSpPr>
      <dsp:spPr>
        <a:xfrm>
          <a:off x="6292" y="0"/>
          <a:ext cx="2208144" cy="52142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err="1"/>
            <a:t>Độ</a:t>
          </a:r>
          <a:r>
            <a:rPr lang="en-US" sz="3400" kern="1200" dirty="0"/>
            <a:t> tin </a:t>
          </a:r>
          <a:r>
            <a:rPr lang="en-US" sz="3400" kern="1200" dirty="0" err="1"/>
            <a:t>cậy</a:t>
          </a:r>
          <a:endParaRPr lang="en-US" sz="3400" kern="1200" dirty="0"/>
        </a:p>
      </dsp:txBody>
      <dsp:txXfrm>
        <a:off x="6292" y="0"/>
        <a:ext cx="2208144" cy="1564282"/>
      </dsp:txXfrm>
    </dsp:sp>
    <dsp:sp modelId="{0EA7AAF9-3C9B-48C5-AD7B-1E6507EDDA44}">
      <dsp:nvSpPr>
        <dsp:cNvPr id="0" name=""/>
        <dsp:cNvSpPr/>
      </dsp:nvSpPr>
      <dsp:spPr>
        <a:xfrm>
          <a:off x="227107" y="1564282"/>
          <a:ext cx="1766515" cy="33892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err="1"/>
            <a:t>Độ</a:t>
          </a:r>
          <a:r>
            <a:rPr lang="en-US" sz="2000" kern="1200" dirty="0"/>
            <a:t> an </a:t>
          </a:r>
          <a:r>
            <a:rPr lang="en-US" sz="2000" kern="1200" dirty="0" err="1"/>
            <a:t>toàn</a:t>
          </a:r>
          <a:r>
            <a:rPr lang="en-US" sz="2000" kern="1200" dirty="0"/>
            <a:t> </a:t>
          </a:r>
          <a:r>
            <a:rPr lang="en-US" sz="2000" kern="1200" dirty="0" err="1"/>
            <a:t>bảo</a:t>
          </a:r>
          <a:r>
            <a:rPr lang="en-US" sz="2000" kern="1200" dirty="0"/>
            <a:t> </a:t>
          </a:r>
          <a:r>
            <a:rPr lang="en-US" sz="2000" kern="1200" dirty="0" err="1"/>
            <a:t>mật</a:t>
          </a:r>
          <a:r>
            <a:rPr lang="en-US" sz="2000" kern="1200" dirty="0"/>
            <a:t> </a:t>
          </a:r>
          <a:r>
            <a:rPr lang="en-US" sz="2000" kern="1200" dirty="0" err="1"/>
            <a:t>thông</a:t>
          </a:r>
          <a:r>
            <a:rPr lang="en-US" sz="2000" kern="1200" dirty="0"/>
            <a:t> tin </a:t>
          </a:r>
          <a:r>
            <a:rPr lang="en-US" sz="2000" kern="1200" dirty="0" err="1"/>
            <a:t>cao</a:t>
          </a:r>
          <a:r>
            <a:rPr lang="en-US" sz="2000" kern="1200" dirty="0"/>
            <a:t>, </a:t>
          </a:r>
          <a:r>
            <a:rPr lang="en-US" sz="2000" kern="1200" dirty="0" err="1"/>
            <a:t>lưu</a:t>
          </a:r>
          <a:r>
            <a:rPr lang="en-US" sz="2000" kern="1200" dirty="0"/>
            <a:t> </a:t>
          </a:r>
          <a:r>
            <a:rPr lang="en-US" sz="2000" kern="1200" dirty="0" err="1"/>
            <a:t>dữ</a:t>
          </a:r>
          <a:r>
            <a:rPr lang="en-US" sz="2000" kern="1200" dirty="0"/>
            <a:t> </a:t>
          </a:r>
          <a:r>
            <a:rPr lang="en-US" sz="2000" kern="1200" dirty="0" err="1"/>
            <a:t>liệu</a:t>
          </a:r>
          <a:r>
            <a:rPr lang="en-US" sz="2000" kern="1200" dirty="0"/>
            <a:t> </a:t>
          </a:r>
          <a:r>
            <a:rPr lang="en-US" sz="2000" kern="1200" dirty="0" err="1"/>
            <a:t>nội</a:t>
          </a:r>
          <a:r>
            <a:rPr lang="en-US" sz="2000" kern="1200" dirty="0"/>
            <a:t> </a:t>
          </a:r>
          <a:r>
            <a:rPr lang="en-US" sz="2000" kern="1200" dirty="0" err="1"/>
            <a:t>bộ</a:t>
          </a:r>
          <a:endParaRPr lang="en-US" sz="2000" kern="1200" dirty="0"/>
        </a:p>
      </dsp:txBody>
      <dsp:txXfrm>
        <a:off x="278846" y="1616021"/>
        <a:ext cx="1663037" cy="3285800"/>
      </dsp:txXfrm>
    </dsp:sp>
    <dsp:sp modelId="{89E4CCC0-4695-4BFB-9ABA-A41C0C21BB55}">
      <dsp:nvSpPr>
        <dsp:cNvPr id="0" name=""/>
        <dsp:cNvSpPr/>
      </dsp:nvSpPr>
      <dsp:spPr>
        <a:xfrm>
          <a:off x="2380047" y="0"/>
          <a:ext cx="2208144" cy="52142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err="1"/>
            <a:t>Khả</a:t>
          </a:r>
          <a:r>
            <a:rPr lang="en-US" sz="3400" kern="1200" dirty="0"/>
            <a:t> </a:t>
          </a:r>
          <a:r>
            <a:rPr lang="en-US" sz="3400" kern="1200" dirty="0" err="1"/>
            <a:t>năng</a:t>
          </a:r>
          <a:r>
            <a:rPr lang="en-US" sz="3400" kern="1200" dirty="0"/>
            <a:t> </a:t>
          </a:r>
          <a:r>
            <a:rPr lang="en-US" sz="3400" kern="1200" dirty="0" err="1"/>
            <a:t>sử</a:t>
          </a:r>
          <a:r>
            <a:rPr lang="en-US" sz="3400" kern="1200" dirty="0"/>
            <a:t> </a:t>
          </a:r>
          <a:r>
            <a:rPr lang="en-US" sz="3400" kern="1200" dirty="0" err="1"/>
            <a:t>dụng</a:t>
          </a:r>
          <a:endParaRPr lang="en-US" sz="3400" kern="1200" dirty="0"/>
        </a:p>
      </dsp:txBody>
      <dsp:txXfrm>
        <a:off x="2380047" y="0"/>
        <a:ext cx="2208144" cy="1564282"/>
      </dsp:txXfrm>
    </dsp:sp>
    <dsp:sp modelId="{ED5607BD-A0BC-4E77-85D0-3013ED5D07F5}">
      <dsp:nvSpPr>
        <dsp:cNvPr id="0" name=""/>
        <dsp:cNvSpPr/>
      </dsp:nvSpPr>
      <dsp:spPr>
        <a:xfrm>
          <a:off x="2600862" y="1564728"/>
          <a:ext cx="1766515" cy="10243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err="1"/>
            <a:t>Hệ</a:t>
          </a:r>
          <a:r>
            <a:rPr lang="en-US" sz="1400" kern="1200" dirty="0"/>
            <a:t> </a:t>
          </a:r>
          <a:r>
            <a:rPr lang="en-US" sz="1400" kern="1200" dirty="0" err="1"/>
            <a:t>thống</a:t>
          </a:r>
          <a:r>
            <a:rPr lang="en-US" sz="1400" kern="1200" dirty="0"/>
            <a:t> </a:t>
          </a:r>
          <a:r>
            <a:rPr lang="en-US" sz="1400" kern="1200" dirty="0" err="1"/>
            <a:t>hoạt</a:t>
          </a:r>
          <a:r>
            <a:rPr lang="en-US" sz="1400" kern="1200" dirty="0"/>
            <a:t> </a:t>
          </a:r>
          <a:r>
            <a:rPr lang="en-US" sz="1400" kern="1200" dirty="0" err="1"/>
            <a:t>động</a:t>
          </a:r>
          <a:r>
            <a:rPr lang="en-US" sz="1400" kern="1200" dirty="0"/>
            <a:t> </a:t>
          </a:r>
          <a:r>
            <a:rPr lang="en-US" sz="1400" kern="1200" dirty="0" err="1"/>
            <a:t>ổn</a:t>
          </a:r>
          <a:r>
            <a:rPr lang="en-US" sz="1400" kern="1200" dirty="0"/>
            <a:t> </a:t>
          </a:r>
          <a:r>
            <a:rPr lang="en-US" sz="1400" kern="1200" dirty="0" err="1"/>
            <a:t>định</a:t>
          </a:r>
          <a:r>
            <a:rPr lang="en-US" sz="1400" kern="1200" dirty="0"/>
            <a:t>, </a:t>
          </a:r>
          <a:r>
            <a:rPr lang="en-US" sz="1400" kern="1200" dirty="0" err="1"/>
            <a:t>dữ</a:t>
          </a:r>
          <a:r>
            <a:rPr lang="en-US" sz="1400" kern="1200" dirty="0"/>
            <a:t> </a:t>
          </a:r>
          <a:r>
            <a:rPr lang="en-US" sz="1400" kern="1200" dirty="0" err="1"/>
            <a:t>liệu</a:t>
          </a:r>
          <a:r>
            <a:rPr lang="en-US" sz="1400" kern="1200" dirty="0"/>
            <a:t> </a:t>
          </a:r>
          <a:r>
            <a:rPr lang="en-US" sz="1400" kern="1200" dirty="0" err="1"/>
            <a:t>cập</a:t>
          </a:r>
          <a:r>
            <a:rPr lang="en-US" sz="1400" kern="1200" dirty="0"/>
            <a:t> </a:t>
          </a:r>
          <a:r>
            <a:rPr lang="en-US" sz="1400" kern="1200" dirty="0" err="1"/>
            <a:t>nhật</a:t>
          </a:r>
          <a:r>
            <a:rPr lang="en-US" sz="1400" kern="1200" dirty="0"/>
            <a:t> </a:t>
          </a:r>
          <a:r>
            <a:rPr lang="en-US" sz="1400" kern="1200" dirty="0" err="1"/>
            <a:t>dễ</a:t>
          </a:r>
          <a:r>
            <a:rPr lang="en-US" sz="1400" kern="1200" dirty="0"/>
            <a:t> </a:t>
          </a:r>
          <a:r>
            <a:rPr lang="en-US" sz="1400" kern="1200" dirty="0" err="1"/>
            <a:t>dàng</a:t>
          </a:r>
          <a:endParaRPr lang="en-US" sz="1400" kern="1200" dirty="0"/>
        </a:p>
      </dsp:txBody>
      <dsp:txXfrm>
        <a:off x="2630866" y="1594732"/>
        <a:ext cx="1706507" cy="964388"/>
      </dsp:txXfrm>
    </dsp:sp>
    <dsp:sp modelId="{3EAA2A62-16A6-41C9-95D3-A3B6FD33CD1B}">
      <dsp:nvSpPr>
        <dsp:cNvPr id="0" name=""/>
        <dsp:cNvSpPr/>
      </dsp:nvSpPr>
      <dsp:spPr>
        <a:xfrm>
          <a:off x="2600862" y="2746723"/>
          <a:ext cx="1766515" cy="10243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err="1"/>
            <a:t>Dễ</a:t>
          </a:r>
          <a:r>
            <a:rPr lang="en-US" sz="1400" kern="1200" dirty="0"/>
            <a:t> </a:t>
          </a:r>
          <a:r>
            <a:rPr lang="en-US" sz="1400" kern="1200" dirty="0" err="1"/>
            <a:t>sử</a:t>
          </a:r>
          <a:r>
            <a:rPr lang="en-US" sz="1400" kern="1200" dirty="0"/>
            <a:t> </a:t>
          </a:r>
          <a:r>
            <a:rPr lang="en-US" sz="1400" kern="1200" dirty="0" err="1"/>
            <a:t>dụng</a:t>
          </a:r>
          <a:r>
            <a:rPr lang="en-US" sz="1400" kern="1200" dirty="0"/>
            <a:t> do </a:t>
          </a:r>
          <a:r>
            <a:rPr lang="en-US" sz="1400" kern="1200" dirty="0" err="1"/>
            <a:t>quy</a:t>
          </a:r>
          <a:r>
            <a:rPr lang="en-US" sz="1400" kern="1200" dirty="0"/>
            <a:t> </a:t>
          </a:r>
          <a:r>
            <a:rPr lang="en-US" sz="1400" kern="1200" dirty="0" err="1"/>
            <a:t>mô</a:t>
          </a:r>
          <a:r>
            <a:rPr lang="en-US" sz="1400" kern="1200" dirty="0"/>
            <a:t> </a:t>
          </a:r>
          <a:r>
            <a:rPr lang="en-US" sz="1400" kern="1200" dirty="0" err="1"/>
            <a:t>nhỏ</a:t>
          </a:r>
          <a:r>
            <a:rPr lang="en-US" sz="1400" kern="1200" dirty="0"/>
            <a:t> </a:t>
          </a:r>
          <a:r>
            <a:rPr lang="en-US" sz="1400" kern="1200" dirty="0" err="1"/>
            <a:t>và</a:t>
          </a:r>
          <a:r>
            <a:rPr lang="en-US" sz="1400" kern="1200" dirty="0"/>
            <a:t> </a:t>
          </a:r>
          <a:r>
            <a:rPr lang="en-US" sz="1400" kern="1200" dirty="0" err="1"/>
            <a:t>mô</a:t>
          </a:r>
          <a:r>
            <a:rPr lang="en-US" sz="1400" kern="1200" dirty="0"/>
            <a:t> </a:t>
          </a:r>
          <a:r>
            <a:rPr lang="en-US" sz="1400" kern="1200" dirty="0" err="1"/>
            <a:t>phỏng</a:t>
          </a:r>
          <a:r>
            <a:rPr lang="en-US" sz="1400" kern="1200" dirty="0"/>
            <a:t> </a:t>
          </a:r>
          <a:r>
            <a:rPr lang="en-US" sz="1400" kern="1200" dirty="0" err="1"/>
            <a:t>quản</a:t>
          </a:r>
          <a:r>
            <a:rPr lang="en-US" sz="1400" kern="1200" dirty="0"/>
            <a:t> </a:t>
          </a:r>
          <a:r>
            <a:rPr lang="en-US" sz="1400" kern="1200" dirty="0" err="1"/>
            <a:t>lý</a:t>
          </a:r>
          <a:r>
            <a:rPr lang="en-US" sz="1400" kern="1200" dirty="0"/>
            <a:t> </a:t>
          </a:r>
          <a:r>
            <a:rPr lang="en-US" sz="1400" kern="1200" dirty="0" err="1"/>
            <a:t>phòng</a:t>
          </a:r>
          <a:r>
            <a:rPr lang="en-US" sz="1400" kern="1200" dirty="0"/>
            <a:t> gym </a:t>
          </a:r>
          <a:r>
            <a:rPr lang="en-US" sz="1400" kern="1200" dirty="0" err="1"/>
            <a:t>trục</a:t>
          </a:r>
          <a:r>
            <a:rPr lang="en-US" sz="1400" kern="1200" dirty="0"/>
            <a:t> </a:t>
          </a:r>
          <a:r>
            <a:rPr lang="en-US" sz="1400" kern="1200" dirty="0" err="1"/>
            <a:t>tuyến</a:t>
          </a:r>
          <a:endParaRPr lang="en-US" sz="1400" kern="1200" dirty="0"/>
        </a:p>
      </dsp:txBody>
      <dsp:txXfrm>
        <a:off x="2630866" y="2776727"/>
        <a:ext cx="1706507" cy="964388"/>
      </dsp:txXfrm>
    </dsp:sp>
    <dsp:sp modelId="{5ADDF85D-D1D4-4BE5-8795-88C6624B6B3E}">
      <dsp:nvSpPr>
        <dsp:cNvPr id="0" name=""/>
        <dsp:cNvSpPr/>
      </dsp:nvSpPr>
      <dsp:spPr>
        <a:xfrm>
          <a:off x="2600862" y="3928719"/>
          <a:ext cx="1766515" cy="10243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err="1"/>
            <a:t>Thời</a:t>
          </a:r>
          <a:r>
            <a:rPr lang="en-US" sz="1400" kern="1200" dirty="0"/>
            <a:t> </a:t>
          </a:r>
          <a:r>
            <a:rPr lang="en-US" sz="1400" kern="1200" dirty="0" err="1"/>
            <a:t>gian</a:t>
          </a:r>
          <a:r>
            <a:rPr lang="en-US" sz="1400" kern="1200" dirty="0"/>
            <a:t> </a:t>
          </a:r>
          <a:r>
            <a:rPr lang="en-US" sz="1400" kern="1200" dirty="0" err="1"/>
            <a:t>làm</a:t>
          </a:r>
          <a:r>
            <a:rPr lang="en-US" sz="1400" kern="1200" dirty="0"/>
            <a:t> </a:t>
          </a:r>
          <a:r>
            <a:rPr lang="en-US" sz="1400" kern="1200" dirty="0" err="1"/>
            <a:t>quen</a:t>
          </a:r>
          <a:r>
            <a:rPr lang="en-US" sz="1400" kern="1200" dirty="0"/>
            <a:t>: 15 </a:t>
          </a:r>
          <a:r>
            <a:rPr lang="en-US" sz="1400" kern="1200" dirty="0" err="1"/>
            <a:t>phút</a:t>
          </a:r>
          <a:r>
            <a:rPr lang="en-US" sz="1400" kern="1200" dirty="0"/>
            <a:t> </a:t>
          </a:r>
          <a:r>
            <a:rPr lang="en-US" sz="1400" kern="1200" dirty="0" err="1"/>
            <a:t>cho</a:t>
          </a:r>
          <a:r>
            <a:rPr lang="en-US" sz="1400" kern="1200" dirty="0"/>
            <a:t> </a:t>
          </a:r>
          <a:r>
            <a:rPr lang="en-US" sz="1400" kern="1200" dirty="0" err="1"/>
            <a:t>người</a:t>
          </a:r>
          <a:r>
            <a:rPr lang="en-US" sz="1400" kern="1200" dirty="0"/>
            <a:t> </a:t>
          </a:r>
          <a:r>
            <a:rPr lang="en-US" sz="1400" kern="1200" dirty="0" err="1"/>
            <a:t>mới</a:t>
          </a:r>
          <a:r>
            <a:rPr lang="en-US" sz="1400" kern="1200" dirty="0"/>
            <a:t>, 30 </a:t>
          </a:r>
          <a:r>
            <a:rPr lang="en-US" sz="1400" kern="1200" dirty="0" err="1"/>
            <a:t>phút</a:t>
          </a:r>
          <a:r>
            <a:rPr lang="en-US" sz="1400" kern="1200" dirty="0"/>
            <a:t> </a:t>
          </a:r>
          <a:r>
            <a:rPr lang="en-US" sz="1400" kern="1200" dirty="0" err="1"/>
            <a:t>cho</a:t>
          </a:r>
          <a:r>
            <a:rPr lang="en-US" sz="1400" kern="1200" dirty="0"/>
            <a:t> </a:t>
          </a:r>
          <a:r>
            <a:rPr lang="en-US" sz="1400" kern="1200" dirty="0" err="1"/>
            <a:t>người</a:t>
          </a:r>
          <a:r>
            <a:rPr lang="en-US" sz="1400" kern="1200" dirty="0"/>
            <a:t> dung </a:t>
          </a:r>
          <a:r>
            <a:rPr lang="en-US" sz="1400" kern="1200" dirty="0" err="1"/>
            <a:t>thành</a:t>
          </a:r>
          <a:r>
            <a:rPr lang="en-US" sz="1400" kern="1200" dirty="0"/>
            <a:t> </a:t>
          </a:r>
          <a:r>
            <a:rPr lang="en-US" sz="1400" kern="1200" dirty="0" err="1"/>
            <a:t>thạo</a:t>
          </a:r>
          <a:endParaRPr lang="en-US" sz="1400" kern="1200" dirty="0"/>
        </a:p>
      </dsp:txBody>
      <dsp:txXfrm>
        <a:off x="2630866" y="3958723"/>
        <a:ext cx="1706507" cy="964388"/>
      </dsp:txXfrm>
    </dsp:sp>
    <dsp:sp modelId="{905DA7F2-0032-45CA-86D0-2D4685A4EC92}">
      <dsp:nvSpPr>
        <dsp:cNvPr id="0" name=""/>
        <dsp:cNvSpPr/>
      </dsp:nvSpPr>
      <dsp:spPr>
        <a:xfrm>
          <a:off x="4753802" y="0"/>
          <a:ext cx="2208144" cy="52142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Hiệu </a:t>
          </a:r>
          <a:r>
            <a:rPr lang="en-US" sz="3400" kern="1200" dirty="0" err="1"/>
            <a:t>suất</a:t>
          </a:r>
          <a:endParaRPr lang="en-US" sz="3400" kern="1200" dirty="0"/>
        </a:p>
      </dsp:txBody>
      <dsp:txXfrm>
        <a:off x="4753802" y="0"/>
        <a:ext cx="2208144" cy="1564282"/>
      </dsp:txXfrm>
    </dsp:sp>
    <dsp:sp modelId="{16A043A9-A169-408B-BCA0-16230CBB656E}">
      <dsp:nvSpPr>
        <dsp:cNvPr id="0" name=""/>
        <dsp:cNvSpPr/>
      </dsp:nvSpPr>
      <dsp:spPr>
        <a:xfrm>
          <a:off x="4974617" y="1564282"/>
          <a:ext cx="1766515" cy="33892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Hiệu </a:t>
          </a:r>
          <a:r>
            <a:rPr lang="en-US" sz="2000" kern="1200" dirty="0" err="1"/>
            <a:t>năng</a:t>
          </a:r>
          <a:r>
            <a:rPr lang="en-US" sz="2000" kern="1200" dirty="0"/>
            <a:t> </a:t>
          </a:r>
          <a:r>
            <a:rPr lang="en-US" sz="2000" kern="1200" dirty="0" err="1"/>
            <a:t>ổn</a:t>
          </a:r>
          <a:r>
            <a:rPr lang="en-US" sz="2000" kern="1200" dirty="0"/>
            <a:t> </a:t>
          </a:r>
          <a:r>
            <a:rPr lang="en-US" sz="2000" kern="1200" dirty="0" err="1"/>
            <a:t>định</a:t>
          </a:r>
          <a:r>
            <a:rPr lang="en-US" sz="2000" kern="1200" dirty="0"/>
            <a:t>, </a:t>
          </a:r>
          <a:r>
            <a:rPr lang="en-US" sz="2000" kern="1200" dirty="0" err="1"/>
            <a:t>các</a:t>
          </a:r>
          <a:r>
            <a:rPr lang="en-US" sz="2000" kern="1200" dirty="0"/>
            <a:t> </a:t>
          </a:r>
          <a:r>
            <a:rPr lang="en-US" sz="2000" kern="1200" dirty="0" err="1"/>
            <a:t>chức</a:t>
          </a:r>
          <a:r>
            <a:rPr lang="en-US" sz="2000" kern="1200" dirty="0"/>
            <a:t> </a:t>
          </a:r>
          <a:r>
            <a:rPr lang="en-US" sz="2000" kern="1200" dirty="0" err="1"/>
            <a:t>năng</a:t>
          </a:r>
          <a:r>
            <a:rPr lang="en-US" sz="2000" kern="1200" dirty="0"/>
            <a:t> </a:t>
          </a:r>
          <a:r>
            <a:rPr lang="en-US" sz="2000" kern="1200" dirty="0" err="1"/>
            <a:t>triển</a:t>
          </a:r>
          <a:r>
            <a:rPr lang="en-US" sz="2000" kern="1200" dirty="0"/>
            <a:t> </a:t>
          </a:r>
          <a:r>
            <a:rPr lang="en-US" sz="2000" kern="1200" dirty="0" err="1"/>
            <a:t>khai</a:t>
          </a:r>
          <a:r>
            <a:rPr lang="en-US" sz="2000" kern="1200" dirty="0"/>
            <a:t> </a:t>
          </a:r>
          <a:r>
            <a:rPr lang="en-US" sz="2000" kern="1200" dirty="0" err="1"/>
            <a:t>hoàn</a:t>
          </a:r>
          <a:r>
            <a:rPr lang="en-US" sz="2000" kern="1200" dirty="0"/>
            <a:t> </a:t>
          </a:r>
          <a:r>
            <a:rPr lang="en-US" sz="2000" kern="1200" dirty="0" err="1"/>
            <a:t>thiện</a:t>
          </a:r>
          <a:endParaRPr lang="en-US" sz="2000" kern="1200" dirty="0"/>
        </a:p>
      </dsp:txBody>
      <dsp:txXfrm>
        <a:off x="5026356" y="1616021"/>
        <a:ext cx="1663037" cy="3285800"/>
      </dsp:txXfrm>
    </dsp:sp>
    <dsp:sp modelId="{43F884E1-3B27-4F4E-AF68-02F014732B97}">
      <dsp:nvSpPr>
        <dsp:cNvPr id="0" name=""/>
        <dsp:cNvSpPr/>
      </dsp:nvSpPr>
      <dsp:spPr>
        <a:xfrm>
          <a:off x="7127557" y="0"/>
          <a:ext cx="2208144" cy="52142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Tài </a:t>
          </a:r>
          <a:r>
            <a:rPr lang="en-US" sz="3400" kern="1200" dirty="0" err="1"/>
            <a:t>nguyên</a:t>
          </a:r>
          <a:r>
            <a:rPr lang="en-US" sz="3400" kern="1200" dirty="0"/>
            <a:t> </a:t>
          </a:r>
          <a:r>
            <a:rPr lang="en-US" sz="3400" kern="1200" dirty="0" err="1"/>
            <a:t>sử</a:t>
          </a:r>
          <a:r>
            <a:rPr lang="en-US" sz="3400" kern="1200" dirty="0"/>
            <a:t> </a:t>
          </a:r>
          <a:r>
            <a:rPr lang="en-US" sz="3400" kern="1200" dirty="0" err="1"/>
            <a:t>dụng</a:t>
          </a:r>
          <a:endParaRPr lang="en-US" sz="3400" kern="1200" dirty="0"/>
        </a:p>
      </dsp:txBody>
      <dsp:txXfrm>
        <a:off x="7127557" y="0"/>
        <a:ext cx="2208144" cy="1564282"/>
      </dsp:txXfrm>
    </dsp:sp>
    <dsp:sp modelId="{26AD4A3C-95A9-4BC7-AE29-DF3B8ECAB6FE}">
      <dsp:nvSpPr>
        <dsp:cNvPr id="0" name=""/>
        <dsp:cNvSpPr/>
      </dsp:nvSpPr>
      <dsp:spPr>
        <a:xfrm>
          <a:off x="7348372" y="1564282"/>
          <a:ext cx="1766515" cy="33892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Internet</a:t>
          </a:r>
        </a:p>
      </dsp:txBody>
      <dsp:txXfrm>
        <a:off x="7400111" y="1616021"/>
        <a:ext cx="1663037" cy="3285800"/>
      </dsp:txXfrm>
    </dsp:sp>
    <dsp:sp modelId="{8680EBC6-048B-4AB0-BA97-6A62EE944591}">
      <dsp:nvSpPr>
        <dsp:cNvPr id="0" name=""/>
        <dsp:cNvSpPr/>
      </dsp:nvSpPr>
      <dsp:spPr>
        <a:xfrm>
          <a:off x="9501313" y="0"/>
          <a:ext cx="2208144" cy="52142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err="1"/>
            <a:t>Điều</a:t>
          </a:r>
          <a:r>
            <a:rPr lang="en-US" sz="3400" kern="1200" dirty="0"/>
            <a:t> </a:t>
          </a:r>
          <a:r>
            <a:rPr lang="en-US" sz="3400" kern="1200" dirty="0" err="1"/>
            <a:t>kiện</a:t>
          </a:r>
          <a:r>
            <a:rPr lang="en-US" sz="3400" kern="1200" dirty="0"/>
            <a:t> </a:t>
          </a:r>
          <a:r>
            <a:rPr lang="en-US" sz="3400" kern="1200" dirty="0" err="1"/>
            <a:t>thiết</a:t>
          </a:r>
          <a:r>
            <a:rPr lang="en-US" sz="3400" kern="1200" dirty="0"/>
            <a:t> </a:t>
          </a:r>
          <a:r>
            <a:rPr lang="en-US" sz="3400" kern="1200" dirty="0" err="1"/>
            <a:t>kế</a:t>
          </a:r>
          <a:endParaRPr lang="en-US" sz="3400" kern="1200" dirty="0"/>
        </a:p>
      </dsp:txBody>
      <dsp:txXfrm>
        <a:off x="9501313" y="0"/>
        <a:ext cx="2208144" cy="1564282"/>
      </dsp:txXfrm>
    </dsp:sp>
    <dsp:sp modelId="{75E56A1C-F62E-43F3-8520-81BF13F9418E}">
      <dsp:nvSpPr>
        <dsp:cNvPr id="0" name=""/>
        <dsp:cNvSpPr/>
      </dsp:nvSpPr>
      <dsp:spPr>
        <a:xfrm>
          <a:off x="9722127" y="1564282"/>
          <a:ext cx="1766515" cy="33892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err="1"/>
            <a:t>Dựa</a:t>
          </a:r>
          <a:r>
            <a:rPr lang="en-US" sz="2000" kern="1200" dirty="0"/>
            <a:t> </a:t>
          </a:r>
          <a:r>
            <a:rPr lang="en-US" sz="2000" kern="1200" dirty="0" err="1"/>
            <a:t>trên</a:t>
          </a:r>
          <a:r>
            <a:rPr lang="en-US" sz="2000" kern="1200" dirty="0"/>
            <a:t> </a:t>
          </a:r>
          <a:r>
            <a:rPr lang="en-US" sz="2000" kern="1200" dirty="0" err="1"/>
            <a:t>phòng</a:t>
          </a:r>
          <a:r>
            <a:rPr lang="en-US" sz="2000" kern="1200" dirty="0"/>
            <a:t> Gym </a:t>
          </a:r>
          <a:r>
            <a:rPr lang="en-US" sz="2000" kern="1200" dirty="0" err="1"/>
            <a:t>trực</a:t>
          </a:r>
          <a:r>
            <a:rPr lang="en-US" sz="2000" kern="1200" dirty="0"/>
            <a:t> </a:t>
          </a:r>
          <a:r>
            <a:rPr lang="en-US" sz="2000" kern="1200" dirty="0" err="1"/>
            <a:t>tuyến</a:t>
          </a:r>
          <a:r>
            <a:rPr lang="en-US" sz="2000" kern="1200" dirty="0"/>
            <a:t>, </a:t>
          </a:r>
          <a:r>
            <a:rPr lang="en-US" sz="2000" kern="1200" dirty="0" err="1"/>
            <a:t>chưa</a:t>
          </a:r>
          <a:r>
            <a:rPr lang="en-US" sz="2000" kern="1200" dirty="0"/>
            <a:t> </a:t>
          </a:r>
          <a:r>
            <a:rPr lang="en-US" sz="2000" kern="1200" dirty="0" err="1"/>
            <a:t>có</a:t>
          </a:r>
          <a:r>
            <a:rPr lang="en-US" sz="2000" kern="1200" dirty="0"/>
            <a:t> </a:t>
          </a:r>
          <a:r>
            <a:rPr lang="en-US" sz="2000" kern="1200" dirty="0" err="1"/>
            <a:t>chức</a:t>
          </a:r>
          <a:r>
            <a:rPr lang="en-US" sz="2000" kern="1200" dirty="0"/>
            <a:t> </a:t>
          </a:r>
          <a:r>
            <a:rPr lang="en-US" sz="2000" kern="1200" dirty="0" err="1"/>
            <a:t>năng</a:t>
          </a:r>
          <a:r>
            <a:rPr lang="en-US" sz="2000" kern="1200" dirty="0"/>
            <a:t> </a:t>
          </a:r>
          <a:r>
            <a:rPr lang="en-US" sz="2000" kern="1200" dirty="0" err="1"/>
            <a:t>tự</a:t>
          </a:r>
          <a:r>
            <a:rPr lang="en-US" sz="2000" kern="1200" dirty="0"/>
            <a:t> </a:t>
          </a:r>
          <a:r>
            <a:rPr lang="en-US" sz="2000" kern="1200" dirty="0" err="1"/>
            <a:t>đăng</a:t>
          </a:r>
          <a:r>
            <a:rPr lang="en-US" sz="2000" kern="1200" dirty="0"/>
            <a:t> </a:t>
          </a:r>
          <a:r>
            <a:rPr lang="en-US" sz="2000" kern="1200" dirty="0" err="1"/>
            <a:t>ký</a:t>
          </a:r>
          <a:r>
            <a:rPr lang="en-US" sz="2000" kern="1200" dirty="0"/>
            <a:t> </a:t>
          </a:r>
          <a:r>
            <a:rPr lang="en-US" sz="2000" kern="1200" dirty="0" err="1"/>
            <a:t>gói</a:t>
          </a:r>
          <a:r>
            <a:rPr lang="en-US" sz="2000" kern="1200" dirty="0"/>
            <a:t> </a:t>
          </a:r>
          <a:r>
            <a:rPr lang="en-US" sz="2000" kern="1200" dirty="0" err="1"/>
            <a:t>tập</a:t>
          </a:r>
          <a:r>
            <a:rPr lang="en-US" sz="2000" kern="1200" dirty="0"/>
            <a:t> </a:t>
          </a:r>
          <a:r>
            <a:rPr lang="en-US" sz="2000" kern="1200" dirty="0" err="1"/>
            <a:t>và</a:t>
          </a:r>
          <a:r>
            <a:rPr lang="en-US" sz="2000" kern="1200" dirty="0"/>
            <a:t> </a:t>
          </a:r>
          <a:r>
            <a:rPr lang="en-US" sz="2000" kern="1200" dirty="0" err="1"/>
            <a:t>đa</a:t>
          </a:r>
          <a:r>
            <a:rPr lang="en-US" sz="2000" kern="1200" dirty="0"/>
            <a:t> </a:t>
          </a:r>
          <a:r>
            <a:rPr lang="en-US" sz="2000" kern="1200" dirty="0" err="1"/>
            <a:t>dạng</a:t>
          </a:r>
          <a:r>
            <a:rPr lang="en-US" sz="2000" kern="1200" dirty="0"/>
            <a:t> </a:t>
          </a:r>
          <a:r>
            <a:rPr lang="en-US" sz="2000" kern="1200" dirty="0" err="1"/>
            <a:t>dịch</a:t>
          </a:r>
          <a:r>
            <a:rPr lang="en-US" sz="2000" kern="1200" dirty="0"/>
            <a:t> </a:t>
          </a:r>
          <a:r>
            <a:rPr lang="en-US" sz="2000" kern="1200" dirty="0" err="1"/>
            <a:t>vụ</a:t>
          </a:r>
          <a:r>
            <a:rPr lang="en-US" sz="2000" kern="1200" dirty="0"/>
            <a:t> CSKH </a:t>
          </a:r>
          <a:r>
            <a:rPr lang="en-US" sz="2000" kern="1200" dirty="0" err="1"/>
            <a:t>như</a:t>
          </a:r>
          <a:r>
            <a:rPr lang="en-US" sz="2000" kern="1200" dirty="0"/>
            <a:t> </a:t>
          </a:r>
          <a:r>
            <a:rPr lang="en-US" sz="2000" kern="1200" dirty="0" err="1"/>
            <a:t>thực</a:t>
          </a:r>
          <a:r>
            <a:rPr lang="en-US" sz="2000" kern="1200" dirty="0"/>
            <a:t> </a:t>
          </a:r>
          <a:r>
            <a:rPr lang="en-US" sz="2000" kern="1200" dirty="0" err="1"/>
            <a:t>tế</a:t>
          </a:r>
          <a:endParaRPr lang="en-US" sz="2000" kern="1200" dirty="0"/>
        </a:p>
      </dsp:txBody>
      <dsp:txXfrm>
        <a:off x="9773866" y="1616021"/>
        <a:ext cx="1663037" cy="32858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44479B-705B-4489-957E-7E8A228BDFA0}" type="datetime1">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118184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A38F49-B3E2-4BF0-BEC7-C30D34ABBB8D}" type="datetime1">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13975278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A38F49-B3E2-4BF0-BEC7-C30D34ABBB8D}" type="datetime1">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68713556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A38F49-B3E2-4BF0-BEC7-C30D34ABBB8D}" type="datetime1">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4476701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A38F49-B3E2-4BF0-BEC7-C30D34ABBB8D}" type="datetime1">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68007263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A38F49-B3E2-4BF0-BEC7-C30D34ABBB8D}" type="datetime1">
              <a:rPr lang="en-US" smtClean="0"/>
              <a:t>5/25/2025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06571692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A38F49-B3E2-4BF0-BEC7-C30D34ABBB8D}" type="datetime1">
              <a:rPr lang="en-US" smtClean="0"/>
              <a:t>5/25/2025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05682251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A38F49-B3E2-4BF0-BEC7-C30D34ABBB8D}" type="datetime1">
              <a:rPr lang="en-US" smtClean="0"/>
              <a:t>5/25/2025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10429019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A38F49-B3E2-4BF0-BEC7-C30D34ABBB8D}" type="datetime1">
              <a:rPr lang="en-US" smtClean="0"/>
              <a:t>5/25/2025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33065387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A38F49-B3E2-4BF0-BEC7-C30D34ABBB8D}" type="datetime1">
              <a:rPr lang="en-US" smtClean="0"/>
              <a:t>5/25/2025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81804393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A38F49-B3E2-4BF0-BEC7-C30D34ABBB8D}" type="datetime1">
              <a:rPr lang="en-US" smtClean="0"/>
              <a:t>5/25/2025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69238837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A38F49-B3E2-4BF0-BEC7-C30D34ABBB8D}" type="datetime1">
              <a:rPr lang="en-US" smtClean="0"/>
              <a:t>5/25/2025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0C12960-6E85-460F-B6E3-5B82CB31AF3D}" type="slidenum">
              <a:rPr lang="en-US" smtClean="0"/>
              <a:t>‹#›</a:t>
            </a:fld>
            <a:endParaRPr lang="en-US"/>
          </a:p>
        </p:txBody>
      </p:sp>
    </p:spTree>
    <p:extLst>
      <p:ext uri="{BB962C8B-B14F-4D97-AF65-F5344CB8AC3E}">
        <p14:creationId xmlns:p14="http://schemas.microsoft.com/office/powerpoint/2010/main" val="3367211282"/>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light bulb with business icons">
            <a:extLst>
              <a:ext uri="{FF2B5EF4-FFF2-40B4-BE49-F238E27FC236}">
                <a16:creationId xmlns:a16="http://schemas.microsoft.com/office/drawing/2014/main" id="{5E424E36-0560-2476-61FD-0CDB81E2AE39}"/>
              </a:ext>
            </a:extLst>
          </p:cNvPr>
          <p:cNvPicPr>
            <a:picLocks noChangeAspect="1"/>
          </p:cNvPicPr>
          <p:nvPr/>
        </p:nvPicPr>
        <p:blipFill>
          <a:blip r:embed="rId2">
            <a:alphaModFix amt="50000"/>
          </a:blip>
          <a:srcRect t="9737" r="-1" b="9885"/>
          <a:stretch>
            <a:fillRect/>
          </a:stretch>
        </p:blipFill>
        <p:spPr>
          <a:xfrm>
            <a:off x="20" y="10"/>
            <a:ext cx="12188930" cy="6857990"/>
          </a:xfrm>
          <a:prstGeom prst="rect">
            <a:avLst/>
          </a:prstGeom>
        </p:spPr>
      </p:pic>
      <p:sp>
        <p:nvSpPr>
          <p:cNvPr id="2" name="Title 1">
            <a:extLst>
              <a:ext uri="{FF2B5EF4-FFF2-40B4-BE49-F238E27FC236}">
                <a16:creationId xmlns:a16="http://schemas.microsoft.com/office/drawing/2014/main" id="{7F51490C-F533-43BE-FEAD-F03EE975C43D}"/>
              </a:ext>
            </a:extLst>
          </p:cNvPr>
          <p:cNvSpPr>
            <a:spLocks noGrp="1"/>
          </p:cNvSpPr>
          <p:nvPr>
            <p:ph type="ctrTitle"/>
          </p:nvPr>
        </p:nvSpPr>
        <p:spPr>
          <a:xfrm>
            <a:off x="1524000" y="1122363"/>
            <a:ext cx="9144000" cy="3063240"/>
          </a:xfrm>
        </p:spPr>
        <p:txBody>
          <a:bodyPr>
            <a:normAutofit/>
          </a:bodyPr>
          <a:lstStyle/>
          <a:p>
            <a:r>
              <a:rPr lang="vi-VN" sz="7200" noProof="0" dirty="0">
                <a:solidFill>
                  <a:schemeClr val="bg1"/>
                </a:solidFill>
                <a:latin typeface="Aptos" panose="020B0004020202020204" pitchFamily="34" charset="0"/>
              </a:rPr>
              <a:t>XÂY DỰNG ỨNG DỤNG QUẢN LÝ PHÒNG GYM</a:t>
            </a:r>
          </a:p>
        </p:txBody>
      </p:sp>
      <p:sp>
        <p:nvSpPr>
          <p:cNvPr id="3" name="Subtitle 2">
            <a:extLst>
              <a:ext uri="{FF2B5EF4-FFF2-40B4-BE49-F238E27FC236}">
                <a16:creationId xmlns:a16="http://schemas.microsoft.com/office/drawing/2014/main" id="{F335FE9B-AA14-4419-B8BB-8A1AF55BBDA4}"/>
              </a:ext>
            </a:extLst>
          </p:cNvPr>
          <p:cNvSpPr>
            <a:spLocks noGrp="1"/>
          </p:cNvSpPr>
          <p:nvPr>
            <p:ph type="subTitle" idx="1"/>
          </p:nvPr>
        </p:nvSpPr>
        <p:spPr>
          <a:xfrm>
            <a:off x="1527048" y="4599432"/>
            <a:ext cx="9144000" cy="1536192"/>
          </a:xfrm>
        </p:spPr>
        <p:txBody>
          <a:bodyPr>
            <a:normAutofit/>
          </a:bodyPr>
          <a:lstStyle/>
          <a:p>
            <a:r>
              <a:rPr lang="vi-VN" noProof="0">
                <a:solidFill>
                  <a:schemeClr val="bg1"/>
                </a:solidFill>
              </a:rPr>
              <a:t>MÔN HỌC: Công nghệ phần mềm</a:t>
            </a:r>
          </a:p>
          <a:p>
            <a:r>
              <a:rPr lang="vi-VN" noProof="0">
                <a:solidFill>
                  <a:schemeClr val="bg1"/>
                </a:solidFill>
              </a:rPr>
              <a:t>Giảng viên môn học: Đình Thị Tâm</a:t>
            </a:r>
          </a:p>
          <a:p>
            <a:endParaRPr lang="vi-VN" noProof="0">
              <a:solidFill>
                <a:schemeClr val="bg1"/>
              </a:solidFill>
            </a:endParaRPr>
          </a:p>
        </p:txBody>
      </p:sp>
      <p:sp>
        <p:nvSpPr>
          <p:cNvPr id="11"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564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DE1ED-F228-39B0-D136-56C73565B379}"/>
              </a:ext>
            </a:extLst>
          </p:cNvPr>
          <p:cNvSpPr>
            <a:spLocks noGrp="1"/>
          </p:cNvSpPr>
          <p:nvPr>
            <p:ph type="ctrTitle"/>
          </p:nvPr>
        </p:nvSpPr>
        <p:spPr>
          <a:xfrm>
            <a:off x="0" y="114300"/>
            <a:ext cx="12192000" cy="1288125"/>
          </a:xfrm>
        </p:spPr>
        <p:txBody>
          <a:bodyPr anchor="ctr">
            <a:normAutofit/>
          </a:bodyPr>
          <a:lstStyle/>
          <a:p>
            <a:pPr algn="ctr"/>
            <a:r>
              <a:rPr lang="en-US" sz="7200" dirty="0">
                <a:solidFill>
                  <a:schemeClr val="bg1"/>
                </a:solidFill>
              </a:rPr>
              <a:t>MỤC TIÊU PHI CHỨC NĂNG</a:t>
            </a:r>
          </a:p>
        </p:txBody>
      </p:sp>
      <p:graphicFrame>
        <p:nvGraphicFramePr>
          <p:cNvPr id="14" name="Diagram 13">
            <a:extLst>
              <a:ext uri="{FF2B5EF4-FFF2-40B4-BE49-F238E27FC236}">
                <a16:creationId xmlns:a16="http://schemas.microsoft.com/office/drawing/2014/main" id="{8E7E77E2-1EE1-B1F8-C8EA-0FD625724314}"/>
              </a:ext>
            </a:extLst>
          </p:cNvPr>
          <p:cNvGraphicFramePr/>
          <p:nvPr>
            <p:extLst>
              <p:ext uri="{D42A27DB-BD31-4B8C-83A1-F6EECF244321}">
                <p14:modId xmlns:p14="http://schemas.microsoft.com/office/powerpoint/2010/main" val="4113404910"/>
              </p:ext>
            </p:extLst>
          </p:nvPr>
        </p:nvGraphicFramePr>
        <p:xfrm>
          <a:off x="238125" y="1402425"/>
          <a:ext cx="11715750" cy="5214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9263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0AED851-54B9-4765-92D2-F0BE443BE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B26D1D-37ED-E457-05D9-05F5FEB41AD4}"/>
              </a:ext>
            </a:extLst>
          </p:cNvPr>
          <p:cNvSpPr>
            <a:spLocks noGrp="1"/>
          </p:cNvSpPr>
          <p:nvPr>
            <p:ph type="title"/>
          </p:nvPr>
        </p:nvSpPr>
        <p:spPr>
          <a:xfrm>
            <a:off x="7041856" y="2944090"/>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Phân tích thiết kế hệ thống</a:t>
            </a:r>
          </a:p>
        </p:txBody>
      </p:sp>
      <p:sp>
        <p:nvSpPr>
          <p:cNvPr id="5" name="TextBox 4">
            <a:extLst>
              <a:ext uri="{FF2B5EF4-FFF2-40B4-BE49-F238E27FC236}">
                <a16:creationId xmlns:a16="http://schemas.microsoft.com/office/drawing/2014/main" id="{B30C7CEA-6F53-9E55-FC0A-9A0A983C56B3}"/>
              </a:ext>
            </a:extLst>
          </p:cNvPr>
          <p:cNvSpPr txBox="1"/>
          <p:nvPr/>
        </p:nvSpPr>
        <p:spPr>
          <a:xfrm>
            <a:off x="7041858" y="953037"/>
            <a:ext cx="4036333" cy="1709849"/>
          </a:xfrm>
          <a:prstGeom prst="rect">
            <a:avLst/>
          </a:prstGeom>
        </p:spPr>
        <p:txBody>
          <a:bodyPr vert="horz" lIns="91440" tIns="45720" rIns="91440" bIns="45720" rtlCol="0" anchor="b">
            <a:normAutofit/>
          </a:bodyPr>
          <a:lstStyle/>
          <a:p>
            <a:pPr defTabSz="914400">
              <a:lnSpc>
                <a:spcPct val="90000"/>
              </a:lnSpc>
              <a:spcBef>
                <a:spcPts val="1000"/>
              </a:spcBef>
            </a:pPr>
            <a:r>
              <a:rPr lang="en-US" sz="2000" b="1" kern="1200">
                <a:solidFill>
                  <a:schemeClr val="tx1"/>
                </a:solidFill>
                <a:latin typeface="+mn-lt"/>
                <a:ea typeface="+mn-ea"/>
                <a:cs typeface="+mn-cs"/>
              </a:rPr>
              <a:t>Sơ đồ Use-case chính</a:t>
            </a:r>
          </a:p>
        </p:txBody>
      </p:sp>
      <p:sp>
        <p:nvSpPr>
          <p:cNvPr id="16" name="Rectangle 1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person's network&#10;&#10;AI-generated content may be incorrect.">
            <a:extLst>
              <a:ext uri="{FF2B5EF4-FFF2-40B4-BE49-F238E27FC236}">
                <a16:creationId xmlns:a16="http://schemas.microsoft.com/office/drawing/2014/main" id="{C1AE6D22-37E2-16C5-3DDA-16BD5B13E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3002" y="666728"/>
            <a:ext cx="4257010" cy="5465791"/>
          </a:xfrm>
          <a:prstGeom prst="rect">
            <a:avLst/>
          </a:prstGeom>
        </p:spPr>
      </p:pic>
      <p:grpSp>
        <p:nvGrpSpPr>
          <p:cNvPr id="20" name="Group 1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2984992"/>
            <a:ext cx="731521" cy="673460"/>
            <a:chOff x="3940602" y="308034"/>
            <a:chExt cx="2116791" cy="3428999"/>
          </a:xfrm>
          <a:solidFill>
            <a:schemeClr val="accent4"/>
          </a:solidFill>
        </p:grpSpPr>
        <p:sp>
          <p:nvSpPr>
            <p:cNvPr id="21" name="Rectangle 2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49431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958B17-136F-F6F3-41F9-AE833A8C1A1E}"/>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Use-case Đăng nhập</a:t>
            </a:r>
          </a:p>
        </p:txBody>
      </p:sp>
      <p:grpSp>
        <p:nvGrpSpPr>
          <p:cNvPr id="16" name="Group 1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7" name="Rectangle 1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7784D85F-83BF-8609-B036-25C5447C2004}"/>
              </a:ext>
            </a:extLst>
          </p:cNvPr>
          <p:cNvGraphicFramePr>
            <a:graphicFrameLocks noGrp="1"/>
          </p:cNvGraphicFramePr>
          <p:nvPr>
            <p:extLst>
              <p:ext uri="{D42A27DB-BD31-4B8C-83A1-F6EECF244321}">
                <p14:modId xmlns:p14="http://schemas.microsoft.com/office/powerpoint/2010/main" val="120549803"/>
              </p:ext>
            </p:extLst>
          </p:nvPr>
        </p:nvGraphicFramePr>
        <p:xfrm>
          <a:off x="5922492" y="1049853"/>
          <a:ext cx="5536002" cy="5002901"/>
        </p:xfrm>
        <a:graphic>
          <a:graphicData uri="http://schemas.openxmlformats.org/drawingml/2006/table">
            <a:tbl>
              <a:tblPr firstRow="1" firstCol="1" lastRow="1" lastCol="1" bandRow="1" bandCol="1">
                <a:noFill/>
                <a:tableStyleId>{5C22544A-7EE6-4342-B048-85BDC9FD1C3A}</a:tableStyleId>
              </a:tblPr>
              <a:tblGrid>
                <a:gridCol w="2022869">
                  <a:extLst>
                    <a:ext uri="{9D8B030D-6E8A-4147-A177-3AD203B41FA5}">
                      <a16:colId xmlns:a16="http://schemas.microsoft.com/office/drawing/2014/main" val="1174260179"/>
                    </a:ext>
                  </a:extLst>
                </a:gridCol>
                <a:gridCol w="3513133">
                  <a:extLst>
                    <a:ext uri="{9D8B030D-6E8A-4147-A177-3AD203B41FA5}">
                      <a16:colId xmlns:a16="http://schemas.microsoft.com/office/drawing/2014/main" val="852185957"/>
                    </a:ext>
                  </a:extLst>
                </a:gridCol>
              </a:tblGrid>
              <a:tr h="355470">
                <a:tc>
                  <a:txBody>
                    <a:bodyPr/>
                    <a:lstStyle/>
                    <a:p>
                      <a:pPr marL="68580" algn="r">
                        <a:spcBef>
                          <a:spcPts val="295"/>
                        </a:spcBef>
                        <a:buNone/>
                      </a:pPr>
                      <a:r>
                        <a:rPr lang="vi-VN" sz="1200" b="1">
                          <a:solidFill>
                            <a:schemeClr val="tx1">
                              <a:lumMod val="75000"/>
                              <a:lumOff val="25000"/>
                            </a:schemeClr>
                          </a:solidFill>
                          <a:effectLst/>
                        </a:rPr>
                        <a:t>USECASE</a:t>
                      </a:r>
                      <a:r>
                        <a:rPr lang="vi-VN" sz="1200" b="1" spc="-55">
                          <a:solidFill>
                            <a:schemeClr val="tx1">
                              <a:lumMod val="75000"/>
                              <a:lumOff val="25000"/>
                            </a:schemeClr>
                          </a:solidFill>
                          <a:effectLst/>
                        </a:rPr>
                        <a:t> </a:t>
                      </a:r>
                      <a:r>
                        <a:rPr lang="vi-VN" sz="1200" b="1" spc="-20">
                          <a:solidFill>
                            <a:schemeClr val="tx1">
                              <a:lumMod val="75000"/>
                              <a:lumOff val="25000"/>
                            </a:schemeClr>
                          </a:solidFill>
                          <a:effectLst/>
                        </a:rPr>
                        <a:t>NAME</a:t>
                      </a:r>
                      <a:endParaRPr lang="en-US" sz="1200" b="1">
                        <a:solidFill>
                          <a:schemeClr val="tx1">
                            <a:lumMod val="75000"/>
                            <a:lumOff val="25000"/>
                          </a:schemeClr>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145090" marR="217634" marT="72545" marB="72545"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68580">
                        <a:spcBef>
                          <a:spcPts val="295"/>
                        </a:spcBef>
                        <a:buNone/>
                      </a:pPr>
                      <a:r>
                        <a:rPr lang="vi-VN" sz="1200" b="1">
                          <a:solidFill>
                            <a:schemeClr val="tx1">
                              <a:lumMod val="75000"/>
                              <a:lumOff val="25000"/>
                            </a:schemeClr>
                          </a:solidFill>
                          <a:effectLst/>
                        </a:rPr>
                        <a:t>Đăng</a:t>
                      </a:r>
                      <a:r>
                        <a:rPr lang="vi-VN" sz="1200" b="1" spc="-35">
                          <a:solidFill>
                            <a:schemeClr val="tx1">
                              <a:lumMod val="75000"/>
                              <a:lumOff val="25000"/>
                            </a:schemeClr>
                          </a:solidFill>
                          <a:effectLst/>
                        </a:rPr>
                        <a:t> </a:t>
                      </a:r>
                      <a:r>
                        <a:rPr lang="vi-VN" sz="1200" b="1" spc="-20">
                          <a:solidFill>
                            <a:schemeClr val="tx1">
                              <a:lumMod val="75000"/>
                              <a:lumOff val="25000"/>
                            </a:schemeClr>
                          </a:solidFill>
                          <a:effectLst/>
                        </a:rPr>
                        <a:t>nhập</a:t>
                      </a:r>
                      <a:endParaRPr lang="en-US" sz="1200" b="1">
                        <a:solidFill>
                          <a:schemeClr val="tx1">
                            <a:lumMod val="75000"/>
                            <a:lumOff val="25000"/>
                          </a:schemeClr>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145090" marR="0" marT="72545" marB="72545"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2863104542"/>
                  </a:ext>
                </a:extLst>
              </a:tr>
              <a:tr h="536832">
                <a:tc>
                  <a:txBody>
                    <a:bodyPr/>
                    <a:lstStyle/>
                    <a:p>
                      <a:pPr marL="68580" algn="r">
                        <a:spcBef>
                          <a:spcPts val="300"/>
                        </a:spcBef>
                        <a:buNone/>
                      </a:pPr>
                      <a:r>
                        <a:rPr lang="vi-VN" sz="1200" b="1">
                          <a:solidFill>
                            <a:schemeClr val="tx1">
                              <a:lumMod val="75000"/>
                              <a:lumOff val="25000"/>
                            </a:schemeClr>
                          </a:solidFill>
                          <a:effectLst/>
                        </a:rPr>
                        <a:t>PARTICIPATING</a:t>
                      </a:r>
                      <a:r>
                        <a:rPr lang="vi-VN" sz="1200" b="1" spc="-80">
                          <a:solidFill>
                            <a:schemeClr val="tx1">
                              <a:lumMod val="75000"/>
                              <a:lumOff val="25000"/>
                            </a:schemeClr>
                          </a:solidFill>
                          <a:effectLst/>
                        </a:rPr>
                        <a:t> </a:t>
                      </a:r>
                      <a:r>
                        <a:rPr lang="vi-VN" sz="1200" b="1" spc="-10">
                          <a:solidFill>
                            <a:schemeClr val="tx1">
                              <a:lumMod val="75000"/>
                              <a:lumOff val="25000"/>
                            </a:schemeClr>
                          </a:solidFill>
                          <a:effectLst/>
                        </a:rPr>
                        <a:t>ACTORS</a:t>
                      </a:r>
                      <a:endParaRPr lang="en-US" sz="1200" b="1">
                        <a:solidFill>
                          <a:schemeClr val="tx1">
                            <a:lumMod val="75000"/>
                            <a:lumOff val="25000"/>
                          </a:schemeClr>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145090" marR="217634" marT="72545" marB="72545" anchor="ctr">
                    <a:lnL w="12700" cmpd="sng">
                      <a:noFill/>
                      <a:prstDash val="solid"/>
                    </a:lnL>
                    <a:lnR w="9525" cap="flat" cmpd="sng" algn="ctr">
                      <a:solidFill>
                        <a:srgbClr val="D8DCDC"/>
                      </a:solidFill>
                      <a:prstDash val="solid"/>
                    </a:lnR>
                    <a:lnT w="9525" cap="flat" cmpd="sng" algn="ctr">
                      <a:solidFill>
                        <a:srgbClr val="D8DCDC"/>
                      </a:solidFill>
                      <a:prstDash val="solid"/>
                    </a:lnT>
                    <a:lnB w="12700" cmpd="sng">
                      <a:noFill/>
                      <a:prstDash val="solid"/>
                    </a:lnB>
                    <a:noFill/>
                  </a:tcPr>
                </a:tc>
                <a:tc>
                  <a:txBody>
                    <a:bodyPr/>
                    <a:lstStyle/>
                    <a:p>
                      <a:pPr marL="68580">
                        <a:spcBef>
                          <a:spcPts val="300"/>
                        </a:spcBef>
                        <a:buNone/>
                      </a:pPr>
                      <a:r>
                        <a:rPr lang="vi-VN" sz="1200" b="1">
                          <a:solidFill>
                            <a:schemeClr val="tx1">
                              <a:lumMod val="75000"/>
                              <a:lumOff val="25000"/>
                            </a:schemeClr>
                          </a:solidFill>
                          <a:effectLst/>
                        </a:rPr>
                        <a:t>Quản</a:t>
                      </a:r>
                      <a:r>
                        <a:rPr lang="vi-VN" sz="1200" b="1" spc="-25">
                          <a:solidFill>
                            <a:schemeClr val="tx1">
                              <a:lumMod val="75000"/>
                              <a:lumOff val="25000"/>
                            </a:schemeClr>
                          </a:solidFill>
                          <a:effectLst/>
                        </a:rPr>
                        <a:t> </a:t>
                      </a:r>
                      <a:r>
                        <a:rPr lang="vi-VN" sz="1200" b="1">
                          <a:solidFill>
                            <a:schemeClr val="tx1">
                              <a:lumMod val="75000"/>
                              <a:lumOff val="25000"/>
                            </a:schemeClr>
                          </a:solidFill>
                          <a:effectLst/>
                        </a:rPr>
                        <a:t>lý</a:t>
                      </a:r>
                      <a:r>
                        <a:rPr lang="vi-VN" sz="1200" b="1" spc="-5">
                          <a:solidFill>
                            <a:schemeClr val="tx1">
                              <a:lumMod val="75000"/>
                              <a:lumOff val="25000"/>
                            </a:schemeClr>
                          </a:solidFill>
                          <a:effectLst/>
                        </a:rPr>
                        <a:t> </a:t>
                      </a:r>
                      <a:r>
                        <a:rPr lang="vi-VN" sz="1200" b="1">
                          <a:solidFill>
                            <a:schemeClr val="tx1">
                              <a:lumMod val="75000"/>
                              <a:lumOff val="25000"/>
                            </a:schemeClr>
                          </a:solidFill>
                          <a:effectLst/>
                        </a:rPr>
                        <a:t>/</a:t>
                      </a:r>
                      <a:r>
                        <a:rPr lang="vi-VN" sz="1200" b="1" spc="-20">
                          <a:solidFill>
                            <a:schemeClr val="tx1">
                              <a:lumMod val="75000"/>
                              <a:lumOff val="25000"/>
                            </a:schemeClr>
                          </a:solidFill>
                          <a:effectLst/>
                        </a:rPr>
                        <a:t> </a:t>
                      </a:r>
                      <a:r>
                        <a:rPr lang="vi-VN" sz="1200" b="1">
                          <a:solidFill>
                            <a:schemeClr val="tx1">
                              <a:lumMod val="75000"/>
                              <a:lumOff val="25000"/>
                            </a:schemeClr>
                          </a:solidFill>
                          <a:effectLst/>
                        </a:rPr>
                        <a:t>nhân</a:t>
                      </a:r>
                      <a:r>
                        <a:rPr lang="vi-VN" sz="1200" b="1" spc="-10">
                          <a:solidFill>
                            <a:schemeClr val="tx1">
                              <a:lumMod val="75000"/>
                              <a:lumOff val="25000"/>
                            </a:schemeClr>
                          </a:solidFill>
                          <a:effectLst/>
                        </a:rPr>
                        <a:t> </a:t>
                      </a:r>
                      <a:r>
                        <a:rPr lang="vi-VN" sz="1200" b="1" spc="-20">
                          <a:solidFill>
                            <a:schemeClr val="tx1">
                              <a:lumMod val="75000"/>
                              <a:lumOff val="25000"/>
                            </a:schemeClr>
                          </a:solidFill>
                          <a:effectLst/>
                        </a:rPr>
                        <a:t>viên</a:t>
                      </a:r>
                      <a:endParaRPr lang="en-US" sz="1200" b="1">
                        <a:solidFill>
                          <a:schemeClr val="tx1">
                            <a:lumMod val="75000"/>
                            <a:lumOff val="25000"/>
                          </a:schemeClr>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145090" marR="0" marT="72545" marB="72545" anchor="ctr">
                    <a:lnL w="9525" cap="flat" cmpd="sng" algn="ctr">
                      <a:solidFill>
                        <a:srgbClr val="D8DCDC"/>
                      </a:solidFill>
                      <a:prstDash val="solid"/>
                    </a:lnL>
                    <a:lnR w="12700" cmpd="sng">
                      <a:noFill/>
                      <a:prstDash val="solid"/>
                    </a:lnR>
                    <a:lnT w="9525" cap="flat" cmpd="sng" algn="ctr">
                      <a:solidFill>
                        <a:srgbClr val="D8DCDC"/>
                      </a:solidFill>
                      <a:prstDash val="solid"/>
                    </a:lnT>
                    <a:lnB w="12700" cmpd="sng">
                      <a:noFill/>
                      <a:prstDash val="solid"/>
                    </a:lnB>
                    <a:noFill/>
                  </a:tcPr>
                </a:tc>
                <a:extLst>
                  <a:ext uri="{0D108BD9-81ED-4DB2-BD59-A6C34878D82A}">
                    <a16:rowId xmlns:a16="http://schemas.microsoft.com/office/drawing/2014/main" val="3088343965"/>
                  </a:ext>
                </a:extLst>
              </a:tr>
              <a:tr h="2559471">
                <a:tc>
                  <a:txBody>
                    <a:bodyPr/>
                    <a:lstStyle/>
                    <a:p>
                      <a:pPr algn="r">
                        <a:buNone/>
                      </a:pPr>
                      <a:r>
                        <a:rPr lang="vi-VN" sz="1200" b="1">
                          <a:solidFill>
                            <a:schemeClr val="tx1">
                              <a:lumMod val="75000"/>
                              <a:lumOff val="25000"/>
                            </a:schemeClr>
                          </a:solidFill>
                          <a:effectLst/>
                        </a:rPr>
                        <a:t> </a:t>
                      </a:r>
                      <a:endParaRPr lang="en-US" sz="1200" b="1">
                        <a:solidFill>
                          <a:schemeClr val="tx1">
                            <a:lumMod val="75000"/>
                            <a:lumOff val="25000"/>
                          </a:schemeClr>
                        </a:solidFill>
                        <a:effectLst/>
                      </a:endParaRPr>
                    </a:p>
                    <a:p>
                      <a:pPr algn="r">
                        <a:buNone/>
                      </a:pPr>
                      <a:r>
                        <a:rPr lang="vi-VN" sz="1200" b="1">
                          <a:solidFill>
                            <a:schemeClr val="tx1">
                              <a:lumMod val="75000"/>
                              <a:lumOff val="25000"/>
                            </a:schemeClr>
                          </a:solidFill>
                          <a:effectLst/>
                        </a:rPr>
                        <a:t> </a:t>
                      </a:r>
                      <a:endParaRPr lang="en-US" sz="1200" b="1">
                        <a:solidFill>
                          <a:schemeClr val="tx1">
                            <a:lumMod val="75000"/>
                            <a:lumOff val="25000"/>
                          </a:schemeClr>
                        </a:solidFill>
                        <a:effectLst/>
                      </a:endParaRPr>
                    </a:p>
                    <a:p>
                      <a:pPr algn="r">
                        <a:buNone/>
                      </a:pPr>
                      <a:r>
                        <a:rPr lang="vi-VN" sz="1200" b="1">
                          <a:solidFill>
                            <a:schemeClr val="tx1">
                              <a:lumMod val="75000"/>
                              <a:lumOff val="25000"/>
                            </a:schemeClr>
                          </a:solidFill>
                          <a:effectLst/>
                        </a:rPr>
                        <a:t> </a:t>
                      </a:r>
                      <a:endParaRPr lang="en-US" sz="1200" b="1">
                        <a:solidFill>
                          <a:schemeClr val="tx1">
                            <a:lumMod val="75000"/>
                            <a:lumOff val="25000"/>
                          </a:schemeClr>
                        </a:solidFill>
                        <a:effectLst/>
                      </a:endParaRPr>
                    </a:p>
                    <a:p>
                      <a:pPr algn="r">
                        <a:buNone/>
                      </a:pPr>
                      <a:r>
                        <a:rPr lang="vi-VN" sz="1200" b="1">
                          <a:solidFill>
                            <a:schemeClr val="tx1">
                              <a:lumMod val="75000"/>
                              <a:lumOff val="25000"/>
                            </a:schemeClr>
                          </a:solidFill>
                          <a:effectLst/>
                        </a:rPr>
                        <a:t> </a:t>
                      </a:r>
                      <a:endParaRPr lang="en-US" sz="1200" b="1">
                        <a:solidFill>
                          <a:schemeClr val="tx1">
                            <a:lumMod val="75000"/>
                            <a:lumOff val="25000"/>
                          </a:schemeClr>
                        </a:solidFill>
                        <a:effectLst/>
                      </a:endParaRPr>
                    </a:p>
                    <a:p>
                      <a:pPr algn="r">
                        <a:spcBef>
                          <a:spcPts val="670"/>
                        </a:spcBef>
                        <a:buNone/>
                      </a:pPr>
                      <a:r>
                        <a:rPr lang="vi-VN" sz="1200" b="1">
                          <a:solidFill>
                            <a:schemeClr val="tx1">
                              <a:lumMod val="75000"/>
                              <a:lumOff val="25000"/>
                            </a:schemeClr>
                          </a:solidFill>
                          <a:effectLst/>
                        </a:rPr>
                        <a:t> </a:t>
                      </a:r>
                      <a:endParaRPr lang="en-US" sz="1200" b="1">
                        <a:solidFill>
                          <a:schemeClr val="tx1">
                            <a:lumMod val="75000"/>
                            <a:lumOff val="25000"/>
                          </a:schemeClr>
                        </a:solidFill>
                        <a:effectLst/>
                      </a:endParaRPr>
                    </a:p>
                    <a:p>
                      <a:pPr marL="68580" algn="r">
                        <a:buNone/>
                      </a:pPr>
                      <a:r>
                        <a:rPr lang="vi-VN" sz="1200" b="1">
                          <a:solidFill>
                            <a:schemeClr val="tx1">
                              <a:lumMod val="75000"/>
                              <a:lumOff val="25000"/>
                            </a:schemeClr>
                          </a:solidFill>
                          <a:effectLst/>
                        </a:rPr>
                        <a:t>FLOW</a:t>
                      </a:r>
                      <a:r>
                        <a:rPr lang="vi-VN" sz="1200" b="1" spc="-20">
                          <a:solidFill>
                            <a:schemeClr val="tx1">
                              <a:lumMod val="75000"/>
                              <a:lumOff val="25000"/>
                            </a:schemeClr>
                          </a:solidFill>
                          <a:effectLst/>
                        </a:rPr>
                        <a:t> </a:t>
                      </a:r>
                      <a:r>
                        <a:rPr lang="vi-VN" sz="1200" b="1">
                          <a:solidFill>
                            <a:schemeClr val="tx1">
                              <a:lumMod val="75000"/>
                              <a:lumOff val="25000"/>
                            </a:schemeClr>
                          </a:solidFill>
                          <a:effectLst/>
                        </a:rPr>
                        <a:t>OF</a:t>
                      </a:r>
                      <a:r>
                        <a:rPr lang="vi-VN" sz="1200" b="1" spc="-30">
                          <a:solidFill>
                            <a:schemeClr val="tx1">
                              <a:lumMod val="75000"/>
                              <a:lumOff val="25000"/>
                            </a:schemeClr>
                          </a:solidFill>
                          <a:effectLst/>
                        </a:rPr>
                        <a:t> </a:t>
                      </a:r>
                      <a:r>
                        <a:rPr lang="vi-VN" sz="1200" b="1" spc="-10">
                          <a:solidFill>
                            <a:schemeClr val="tx1">
                              <a:lumMod val="75000"/>
                              <a:lumOff val="25000"/>
                            </a:schemeClr>
                          </a:solidFill>
                          <a:effectLst/>
                        </a:rPr>
                        <a:t>EVENTS</a:t>
                      </a:r>
                      <a:endParaRPr lang="en-US" sz="1200" b="1">
                        <a:solidFill>
                          <a:schemeClr val="tx1">
                            <a:lumMod val="75000"/>
                            <a:lumOff val="25000"/>
                          </a:schemeClr>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145090" marR="217634" marT="72545" marB="72545" anchor="ctr">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342900" lvl="0" indent="-342900" algn="just">
                        <a:spcBef>
                          <a:spcPts val="295"/>
                        </a:spcBef>
                        <a:buSzPts val="1200"/>
                        <a:buFont typeface="Times New Roman" panose="02020603050405020304" pitchFamily="18" charset="0"/>
                        <a:buAutoNum type="arabicPeriod"/>
                        <a:tabLst>
                          <a:tab pos="191770" algn="l"/>
                        </a:tabLst>
                      </a:pPr>
                      <a:r>
                        <a:rPr lang="vi-VN" sz="1200" b="1" spc="0">
                          <a:solidFill>
                            <a:schemeClr val="tx1">
                              <a:lumMod val="75000"/>
                              <a:lumOff val="25000"/>
                            </a:schemeClr>
                          </a:solidFill>
                          <a:effectLst/>
                        </a:rPr>
                        <a:t>Vào</a:t>
                      </a:r>
                      <a:r>
                        <a:rPr lang="vi-VN" sz="1200" b="1" spc="-30">
                          <a:solidFill>
                            <a:schemeClr val="tx1">
                              <a:lumMod val="75000"/>
                              <a:lumOff val="25000"/>
                            </a:schemeClr>
                          </a:solidFill>
                          <a:effectLst/>
                        </a:rPr>
                        <a:t> </a:t>
                      </a:r>
                      <a:r>
                        <a:rPr lang="vi-VN" sz="1200" b="1" spc="0">
                          <a:solidFill>
                            <a:schemeClr val="tx1">
                              <a:lumMod val="75000"/>
                              <a:lumOff val="25000"/>
                            </a:schemeClr>
                          </a:solidFill>
                          <a:effectLst/>
                        </a:rPr>
                        <a:t>trang</a:t>
                      </a:r>
                      <a:r>
                        <a:rPr lang="vi-VN" sz="1200" b="1" spc="-10">
                          <a:solidFill>
                            <a:schemeClr val="tx1">
                              <a:lumMod val="75000"/>
                              <a:lumOff val="25000"/>
                            </a:schemeClr>
                          </a:solidFill>
                          <a:effectLst/>
                        </a:rPr>
                        <a:t> </a:t>
                      </a:r>
                      <a:r>
                        <a:rPr lang="vi-VN" sz="1200" b="1" spc="0">
                          <a:solidFill>
                            <a:schemeClr val="tx1">
                              <a:lumMod val="75000"/>
                              <a:lumOff val="25000"/>
                            </a:schemeClr>
                          </a:solidFill>
                          <a:effectLst/>
                        </a:rPr>
                        <a:t>chủ,</a:t>
                      </a:r>
                      <a:r>
                        <a:rPr lang="vi-VN" sz="1200" b="1" spc="-30">
                          <a:solidFill>
                            <a:schemeClr val="tx1">
                              <a:lumMod val="75000"/>
                              <a:lumOff val="25000"/>
                            </a:schemeClr>
                          </a:solidFill>
                          <a:effectLst/>
                        </a:rPr>
                        <a:t> </a:t>
                      </a:r>
                      <a:r>
                        <a:rPr lang="vi-VN" sz="1200" b="1" spc="0">
                          <a:solidFill>
                            <a:schemeClr val="tx1">
                              <a:lumMod val="75000"/>
                              <a:lumOff val="25000"/>
                            </a:schemeClr>
                          </a:solidFill>
                          <a:effectLst/>
                        </a:rPr>
                        <a:t>chọn</a:t>
                      </a:r>
                      <a:r>
                        <a:rPr lang="vi-VN" sz="1200" b="1" spc="-25">
                          <a:solidFill>
                            <a:schemeClr val="tx1">
                              <a:lumMod val="75000"/>
                              <a:lumOff val="25000"/>
                            </a:schemeClr>
                          </a:solidFill>
                          <a:effectLst/>
                        </a:rPr>
                        <a:t> </a:t>
                      </a:r>
                      <a:r>
                        <a:rPr lang="vi-VN" sz="1200" b="1" spc="0">
                          <a:solidFill>
                            <a:schemeClr val="tx1">
                              <a:lumMod val="75000"/>
                              <a:lumOff val="25000"/>
                            </a:schemeClr>
                          </a:solidFill>
                          <a:effectLst/>
                        </a:rPr>
                        <a:t>đăng</a:t>
                      </a:r>
                      <a:r>
                        <a:rPr lang="vi-VN" sz="1200" b="1" spc="-15">
                          <a:solidFill>
                            <a:schemeClr val="tx1">
                              <a:lumMod val="75000"/>
                              <a:lumOff val="25000"/>
                            </a:schemeClr>
                          </a:solidFill>
                          <a:effectLst/>
                        </a:rPr>
                        <a:t> </a:t>
                      </a:r>
                      <a:r>
                        <a:rPr lang="vi-VN" sz="1200" b="1" spc="-10">
                          <a:solidFill>
                            <a:schemeClr val="tx1">
                              <a:lumMod val="75000"/>
                              <a:lumOff val="25000"/>
                            </a:schemeClr>
                          </a:solidFill>
                          <a:effectLst/>
                        </a:rPr>
                        <a:t>nhập.</a:t>
                      </a:r>
                      <a:endParaRPr lang="en-US" sz="1200" b="1" spc="0">
                        <a:solidFill>
                          <a:schemeClr val="tx1">
                            <a:lumMod val="75000"/>
                            <a:lumOff val="25000"/>
                          </a:schemeClr>
                        </a:solidFill>
                        <a:effectLst/>
                      </a:endParaRPr>
                    </a:p>
                    <a:p>
                      <a:pPr marL="342900" lvl="0" indent="-342900" algn="just">
                        <a:spcBef>
                          <a:spcPts val="750"/>
                        </a:spcBef>
                        <a:buSzPts val="1200"/>
                        <a:buFont typeface="Times New Roman" panose="02020603050405020304" pitchFamily="18" charset="0"/>
                        <a:buAutoNum type="arabicPeriod"/>
                        <a:tabLst>
                          <a:tab pos="232410" algn="l"/>
                        </a:tabLst>
                      </a:pPr>
                      <a:r>
                        <a:rPr lang="vi-VN" sz="1200" b="1" spc="0">
                          <a:solidFill>
                            <a:schemeClr val="tx1">
                              <a:lumMod val="75000"/>
                              <a:lumOff val="25000"/>
                            </a:schemeClr>
                          </a:solidFill>
                          <a:effectLst/>
                        </a:rPr>
                        <a:t>Hệ</a:t>
                      </a:r>
                      <a:r>
                        <a:rPr lang="vi-VN" sz="1200" b="1" spc="-20">
                          <a:solidFill>
                            <a:schemeClr val="tx1">
                              <a:lumMod val="75000"/>
                              <a:lumOff val="25000"/>
                            </a:schemeClr>
                          </a:solidFill>
                          <a:effectLst/>
                        </a:rPr>
                        <a:t> </a:t>
                      </a:r>
                      <a:r>
                        <a:rPr lang="vi-VN" sz="1200" b="1" spc="0">
                          <a:solidFill>
                            <a:schemeClr val="tx1">
                              <a:lumMod val="75000"/>
                              <a:lumOff val="25000"/>
                            </a:schemeClr>
                          </a:solidFill>
                          <a:effectLst/>
                        </a:rPr>
                        <a:t>thống</a:t>
                      </a:r>
                      <a:r>
                        <a:rPr lang="vi-VN" sz="1200" b="1" spc="-20">
                          <a:solidFill>
                            <a:schemeClr val="tx1">
                              <a:lumMod val="75000"/>
                              <a:lumOff val="25000"/>
                            </a:schemeClr>
                          </a:solidFill>
                          <a:effectLst/>
                        </a:rPr>
                        <a:t> </a:t>
                      </a:r>
                      <a:r>
                        <a:rPr lang="vi-VN" sz="1200" b="1" spc="0">
                          <a:solidFill>
                            <a:schemeClr val="tx1">
                              <a:lumMod val="75000"/>
                              <a:lumOff val="25000"/>
                            </a:schemeClr>
                          </a:solidFill>
                          <a:effectLst/>
                        </a:rPr>
                        <a:t>hiển</a:t>
                      </a:r>
                      <a:r>
                        <a:rPr lang="vi-VN" sz="1200" b="1" spc="-25">
                          <a:solidFill>
                            <a:schemeClr val="tx1">
                              <a:lumMod val="75000"/>
                              <a:lumOff val="25000"/>
                            </a:schemeClr>
                          </a:solidFill>
                          <a:effectLst/>
                        </a:rPr>
                        <a:t> </a:t>
                      </a:r>
                      <a:r>
                        <a:rPr lang="vi-VN" sz="1200" b="1" spc="0">
                          <a:solidFill>
                            <a:schemeClr val="tx1">
                              <a:lumMod val="75000"/>
                              <a:lumOff val="25000"/>
                            </a:schemeClr>
                          </a:solidFill>
                          <a:effectLst/>
                        </a:rPr>
                        <a:t>thị</a:t>
                      </a:r>
                      <a:r>
                        <a:rPr lang="vi-VN" sz="1200" b="1" spc="-20">
                          <a:solidFill>
                            <a:schemeClr val="tx1">
                              <a:lumMod val="75000"/>
                              <a:lumOff val="25000"/>
                            </a:schemeClr>
                          </a:solidFill>
                          <a:effectLst/>
                        </a:rPr>
                        <a:t> </a:t>
                      </a:r>
                      <a:r>
                        <a:rPr lang="vi-VN" sz="1200" b="1" spc="0">
                          <a:solidFill>
                            <a:schemeClr val="tx1">
                              <a:lumMod val="75000"/>
                              <a:lumOff val="25000"/>
                            </a:schemeClr>
                          </a:solidFill>
                          <a:effectLst/>
                        </a:rPr>
                        <a:t>giao</a:t>
                      </a:r>
                      <a:r>
                        <a:rPr lang="vi-VN" sz="1200" b="1" spc="-10">
                          <a:solidFill>
                            <a:schemeClr val="tx1">
                              <a:lumMod val="75000"/>
                              <a:lumOff val="25000"/>
                            </a:schemeClr>
                          </a:solidFill>
                          <a:effectLst/>
                        </a:rPr>
                        <a:t> </a:t>
                      </a:r>
                      <a:r>
                        <a:rPr lang="vi-VN" sz="1200" b="1" spc="0">
                          <a:solidFill>
                            <a:schemeClr val="tx1">
                              <a:lumMod val="75000"/>
                              <a:lumOff val="25000"/>
                            </a:schemeClr>
                          </a:solidFill>
                          <a:effectLst/>
                        </a:rPr>
                        <a:t>diện</a:t>
                      </a:r>
                      <a:r>
                        <a:rPr lang="vi-VN" sz="1200" b="1" spc="-20">
                          <a:solidFill>
                            <a:schemeClr val="tx1">
                              <a:lumMod val="75000"/>
                              <a:lumOff val="25000"/>
                            </a:schemeClr>
                          </a:solidFill>
                          <a:effectLst/>
                        </a:rPr>
                        <a:t> </a:t>
                      </a:r>
                      <a:r>
                        <a:rPr lang="vi-VN" sz="1200" b="1" spc="0">
                          <a:solidFill>
                            <a:schemeClr val="tx1">
                              <a:lumMod val="75000"/>
                              <a:lumOff val="25000"/>
                            </a:schemeClr>
                          </a:solidFill>
                          <a:effectLst/>
                        </a:rPr>
                        <a:t>đăng</a:t>
                      </a:r>
                      <a:r>
                        <a:rPr lang="vi-VN" sz="1200" b="1" spc="-25">
                          <a:solidFill>
                            <a:schemeClr val="tx1">
                              <a:lumMod val="75000"/>
                              <a:lumOff val="25000"/>
                            </a:schemeClr>
                          </a:solidFill>
                          <a:effectLst/>
                        </a:rPr>
                        <a:t> </a:t>
                      </a:r>
                      <a:r>
                        <a:rPr lang="vi-VN" sz="1200" b="1" spc="-10">
                          <a:solidFill>
                            <a:schemeClr val="tx1">
                              <a:lumMod val="75000"/>
                              <a:lumOff val="25000"/>
                            </a:schemeClr>
                          </a:solidFill>
                          <a:effectLst/>
                        </a:rPr>
                        <a:t>nhập.</a:t>
                      </a:r>
                      <a:endParaRPr lang="en-US" sz="1200" b="1" spc="0">
                        <a:solidFill>
                          <a:schemeClr val="tx1">
                            <a:lumMod val="75000"/>
                            <a:lumOff val="25000"/>
                          </a:schemeClr>
                        </a:solidFill>
                        <a:effectLst/>
                      </a:endParaRPr>
                    </a:p>
                    <a:p>
                      <a:pPr marL="342900" marR="61595" lvl="0" indent="-342900" algn="just">
                        <a:lnSpc>
                          <a:spcPct val="150000"/>
                        </a:lnSpc>
                        <a:spcBef>
                          <a:spcPts val="735"/>
                        </a:spcBef>
                        <a:buSzPts val="1200"/>
                        <a:buFont typeface="Times New Roman" panose="02020603050405020304" pitchFamily="18" charset="0"/>
                        <a:buAutoNum type="arabicPeriod"/>
                        <a:tabLst>
                          <a:tab pos="191770" algn="l"/>
                        </a:tabLst>
                      </a:pPr>
                      <a:r>
                        <a:rPr lang="vi-VN" sz="1200" b="1" spc="0">
                          <a:solidFill>
                            <a:schemeClr val="tx1">
                              <a:lumMod val="75000"/>
                              <a:lumOff val="25000"/>
                            </a:schemeClr>
                          </a:solidFill>
                          <a:effectLst/>
                        </a:rPr>
                        <a:t>Quản lý / nhân viên nhập tên đăng nhập và mật khẩu vào giao diện đăng nhập.</a:t>
                      </a:r>
                      <a:endParaRPr lang="en-US" sz="1200" b="1" spc="0">
                        <a:solidFill>
                          <a:schemeClr val="tx1">
                            <a:lumMod val="75000"/>
                            <a:lumOff val="25000"/>
                          </a:schemeClr>
                        </a:solidFill>
                        <a:effectLst/>
                      </a:endParaRPr>
                    </a:p>
                    <a:p>
                      <a:pPr marL="342900" marR="61595" lvl="0" indent="-342900" algn="just">
                        <a:lnSpc>
                          <a:spcPct val="150000"/>
                        </a:lnSpc>
                        <a:spcBef>
                          <a:spcPts val="5"/>
                        </a:spcBef>
                        <a:buSzPts val="1200"/>
                        <a:buFont typeface="Times New Roman" panose="02020603050405020304" pitchFamily="18" charset="0"/>
                        <a:buAutoNum type="arabicPeriod"/>
                        <a:tabLst>
                          <a:tab pos="254000" algn="l"/>
                        </a:tabLst>
                      </a:pPr>
                      <a:r>
                        <a:rPr lang="vi-VN" sz="1200" b="1" spc="0">
                          <a:solidFill>
                            <a:schemeClr val="tx1">
                              <a:lumMod val="75000"/>
                              <a:lumOff val="25000"/>
                            </a:schemeClr>
                          </a:solidFill>
                          <a:effectLst/>
                        </a:rPr>
                        <a:t>Hệ thống đọc và kiểm tra thông tin, nếu thông tin hợp lệ thì sẽ chuyển đến giao diện quản lý, ngược lại nếu thông tin không hợp lệ thì hệ thống sẽ thông báo: “Tên tài khoản hoặc mật khẩu</a:t>
                      </a:r>
                      <a:r>
                        <a:rPr lang="vi-VN" sz="1200" b="1" spc="200">
                          <a:solidFill>
                            <a:schemeClr val="tx1">
                              <a:lumMod val="75000"/>
                              <a:lumOff val="25000"/>
                            </a:schemeClr>
                          </a:solidFill>
                          <a:effectLst/>
                        </a:rPr>
                        <a:t> </a:t>
                      </a:r>
                      <a:r>
                        <a:rPr lang="vi-VN" sz="1200" b="1" spc="0">
                          <a:solidFill>
                            <a:schemeClr val="tx1">
                              <a:lumMod val="75000"/>
                              <a:lumOff val="25000"/>
                            </a:schemeClr>
                          </a:solidFill>
                          <a:effectLst/>
                        </a:rPr>
                        <a:t>nhập sai!”.</a:t>
                      </a:r>
                      <a:endParaRPr lang="en-US" sz="1200" b="1" spc="0">
                        <a:solidFill>
                          <a:schemeClr val="tx1">
                            <a:lumMod val="75000"/>
                            <a:lumOff val="25000"/>
                          </a:schemeClr>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145090" marR="0" marT="72545" marB="72545" anchor="ctr">
                    <a:lnL w="9525" cap="flat" cmpd="sng" algn="ctr">
                      <a:solidFill>
                        <a:srgbClr val="D8DCDC"/>
                      </a:solid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120584917"/>
                  </a:ext>
                </a:extLst>
              </a:tr>
              <a:tr h="355470">
                <a:tc>
                  <a:txBody>
                    <a:bodyPr/>
                    <a:lstStyle/>
                    <a:p>
                      <a:pPr marL="68580" algn="r">
                        <a:spcBef>
                          <a:spcPts val="295"/>
                        </a:spcBef>
                        <a:buNone/>
                      </a:pPr>
                      <a:r>
                        <a:rPr lang="vi-VN" sz="1200" b="1">
                          <a:solidFill>
                            <a:schemeClr val="tx1">
                              <a:lumMod val="75000"/>
                              <a:lumOff val="25000"/>
                            </a:schemeClr>
                          </a:solidFill>
                          <a:effectLst/>
                        </a:rPr>
                        <a:t>ENTRY</a:t>
                      </a:r>
                      <a:r>
                        <a:rPr lang="vi-VN" sz="1200" b="1" spc="-40">
                          <a:solidFill>
                            <a:schemeClr val="tx1">
                              <a:lumMod val="75000"/>
                              <a:lumOff val="25000"/>
                            </a:schemeClr>
                          </a:solidFill>
                          <a:effectLst/>
                        </a:rPr>
                        <a:t> </a:t>
                      </a:r>
                      <a:r>
                        <a:rPr lang="vi-VN" sz="1200" b="1" spc="-10">
                          <a:solidFill>
                            <a:schemeClr val="tx1">
                              <a:lumMod val="75000"/>
                              <a:lumOff val="25000"/>
                            </a:schemeClr>
                          </a:solidFill>
                          <a:effectLst/>
                        </a:rPr>
                        <a:t>CONDITION</a:t>
                      </a:r>
                      <a:endParaRPr lang="en-US" sz="1200" b="1">
                        <a:solidFill>
                          <a:schemeClr val="tx1">
                            <a:lumMod val="75000"/>
                            <a:lumOff val="25000"/>
                          </a:schemeClr>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145090" marR="217634" marT="72545" marB="72545" anchor="ctr">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68580">
                        <a:spcBef>
                          <a:spcPts val="295"/>
                        </a:spcBef>
                        <a:buNone/>
                      </a:pPr>
                      <a:r>
                        <a:rPr lang="vi-VN" sz="1200" b="1">
                          <a:solidFill>
                            <a:schemeClr val="tx1">
                              <a:lumMod val="75000"/>
                              <a:lumOff val="25000"/>
                            </a:schemeClr>
                          </a:solidFill>
                          <a:effectLst/>
                        </a:rPr>
                        <a:t>Quản</a:t>
                      </a:r>
                      <a:r>
                        <a:rPr lang="vi-VN" sz="1200" b="1" spc="-25">
                          <a:solidFill>
                            <a:schemeClr val="tx1">
                              <a:lumMod val="75000"/>
                              <a:lumOff val="25000"/>
                            </a:schemeClr>
                          </a:solidFill>
                          <a:effectLst/>
                        </a:rPr>
                        <a:t> </a:t>
                      </a:r>
                      <a:r>
                        <a:rPr lang="vi-VN" sz="1200" b="1">
                          <a:solidFill>
                            <a:schemeClr val="tx1">
                              <a:lumMod val="75000"/>
                              <a:lumOff val="25000"/>
                            </a:schemeClr>
                          </a:solidFill>
                          <a:effectLst/>
                        </a:rPr>
                        <a:t>lý</a:t>
                      </a:r>
                      <a:r>
                        <a:rPr lang="vi-VN" sz="1200" b="1" spc="-15">
                          <a:solidFill>
                            <a:schemeClr val="tx1">
                              <a:lumMod val="75000"/>
                              <a:lumOff val="25000"/>
                            </a:schemeClr>
                          </a:solidFill>
                          <a:effectLst/>
                        </a:rPr>
                        <a:t> </a:t>
                      </a:r>
                      <a:r>
                        <a:rPr lang="vi-VN" sz="1200" b="1">
                          <a:solidFill>
                            <a:schemeClr val="tx1">
                              <a:lumMod val="75000"/>
                              <a:lumOff val="25000"/>
                            </a:schemeClr>
                          </a:solidFill>
                          <a:effectLst/>
                        </a:rPr>
                        <a:t>/</a:t>
                      </a:r>
                      <a:r>
                        <a:rPr lang="vi-VN" sz="1200" b="1" spc="-25">
                          <a:solidFill>
                            <a:schemeClr val="tx1">
                              <a:lumMod val="75000"/>
                              <a:lumOff val="25000"/>
                            </a:schemeClr>
                          </a:solidFill>
                          <a:effectLst/>
                        </a:rPr>
                        <a:t> </a:t>
                      </a:r>
                      <a:r>
                        <a:rPr lang="vi-VN" sz="1200" b="1">
                          <a:solidFill>
                            <a:schemeClr val="tx1">
                              <a:lumMod val="75000"/>
                              <a:lumOff val="25000"/>
                            </a:schemeClr>
                          </a:solidFill>
                          <a:effectLst/>
                        </a:rPr>
                        <a:t>nhân</a:t>
                      </a:r>
                      <a:r>
                        <a:rPr lang="vi-VN" sz="1200" b="1" spc="-10">
                          <a:solidFill>
                            <a:schemeClr val="tx1">
                              <a:lumMod val="75000"/>
                              <a:lumOff val="25000"/>
                            </a:schemeClr>
                          </a:solidFill>
                          <a:effectLst/>
                        </a:rPr>
                        <a:t> </a:t>
                      </a:r>
                      <a:r>
                        <a:rPr lang="vi-VN" sz="1200" b="1">
                          <a:solidFill>
                            <a:schemeClr val="tx1">
                              <a:lumMod val="75000"/>
                              <a:lumOff val="25000"/>
                            </a:schemeClr>
                          </a:solidFill>
                          <a:effectLst/>
                        </a:rPr>
                        <a:t>viên</a:t>
                      </a:r>
                      <a:r>
                        <a:rPr lang="vi-VN" sz="1200" b="1" spc="-25">
                          <a:solidFill>
                            <a:schemeClr val="tx1">
                              <a:lumMod val="75000"/>
                              <a:lumOff val="25000"/>
                            </a:schemeClr>
                          </a:solidFill>
                          <a:effectLst/>
                        </a:rPr>
                        <a:t> </a:t>
                      </a:r>
                      <a:r>
                        <a:rPr lang="vi-VN" sz="1200" b="1">
                          <a:solidFill>
                            <a:schemeClr val="tx1">
                              <a:lumMod val="75000"/>
                              <a:lumOff val="25000"/>
                            </a:schemeClr>
                          </a:solidFill>
                          <a:effectLst/>
                        </a:rPr>
                        <a:t>cần</a:t>
                      </a:r>
                      <a:r>
                        <a:rPr lang="vi-VN" sz="1200" b="1" spc="-25">
                          <a:solidFill>
                            <a:schemeClr val="tx1">
                              <a:lumMod val="75000"/>
                              <a:lumOff val="25000"/>
                            </a:schemeClr>
                          </a:solidFill>
                          <a:effectLst/>
                        </a:rPr>
                        <a:t> </a:t>
                      </a:r>
                      <a:r>
                        <a:rPr lang="vi-VN" sz="1200" b="1">
                          <a:solidFill>
                            <a:schemeClr val="tx1">
                              <a:lumMod val="75000"/>
                              <a:lumOff val="25000"/>
                            </a:schemeClr>
                          </a:solidFill>
                          <a:effectLst/>
                        </a:rPr>
                        <a:t>vào</a:t>
                      </a:r>
                      <a:r>
                        <a:rPr lang="vi-VN" sz="1200" b="1" spc="-10">
                          <a:solidFill>
                            <a:schemeClr val="tx1">
                              <a:lumMod val="75000"/>
                              <a:lumOff val="25000"/>
                            </a:schemeClr>
                          </a:solidFill>
                          <a:effectLst/>
                        </a:rPr>
                        <a:t> </a:t>
                      </a:r>
                      <a:r>
                        <a:rPr lang="vi-VN" sz="1200" b="1">
                          <a:solidFill>
                            <a:schemeClr val="tx1">
                              <a:lumMod val="75000"/>
                              <a:lumOff val="25000"/>
                            </a:schemeClr>
                          </a:solidFill>
                          <a:effectLst/>
                        </a:rPr>
                        <a:t>trang</a:t>
                      </a:r>
                      <a:r>
                        <a:rPr lang="vi-VN" sz="1200" b="1" spc="-10">
                          <a:solidFill>
                            <a:schemeClr val="tx1">
                              <a:lumMod val="75000"/>
                              <a:lumOff val="25000"/>
                            </a:schemeClr>
                          </a:solidFill>
                          <a:effectLst/>
                        </a:rPr>
                        <a:t> </a:t>
                      </a:r>
                      <a:r>
                        <a:rPr lang="vi-VN" sz="1200" b="1">
                          <a:solidFill>
                            <a:schemeClr val="tx1">
                              <a:lumMod val="75000"/>
                              <a:lumOff val="25000"/>
                            </a:schemeClr>
                          </a:solidFill>
                          <a:effectLst/>
                        </a:rPr>
                        <a:t>quản</a:t>
                      </a:r>
                      <a:r>
                        <a:rPr lang="vi-VN" sz="1200" b="1" spc="-25">
                          <a:solidFill>
                            <a:schemeClr val="tx1">
                              <a:lumMod val="75000"/>
                              <a:lumOff val="25000"/>
                            </a:schemeClr>
                          </a:solidFill>
                          <a:effectLst/>
                        </a:rPr>
                        <a:t> lý</a:t>
                      </a:r>
                      <a:endParaRPr lang="en-US" sz="1200" b="1">
                        <a:solidFill>
                          <a:schemeClr val="tx1">
                            <a:lumMod val="75000"/>
                            <a:lumOff val="25000"/>
                          </a:schemeClr>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145090" marR="0" marT="72545" marB="72545" anchor="ctr">
                    <a:lnL w="9525" cap="flat" cmpd="sng" algn="ctr">
                      <a:solidFill>
                        <a:srgbClr val="D8DCDC"/>
                      </a:solid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521664027"/>
                  </a:ext>
                </a:extLst>
              </a:tr>
              <a:tr h="355470">
                <a:tc>
                  <a:txBody>
                    <a:bodyPr/>
                    <a:lstStyle/>
                    <a:p>
                      <a:pPr marL="68580" algn="r">
                        <a:spcBef>
                          <a:spcPts val="295"/>
                        </a:spcBef>
                        <a:buNone/>
                      </a:pPr>
                      <a:r>
                        <a:rPr lang="vi-VN" sz="1200" b="1">
                          <a:solidFill>
                            <a:schemeClr val="tx1">
                              <a:lumMod val="75000"/>
                              <a:lumOff val="25000"/>
                            </a:schemeClr>
                          </a:solidFill>
                          <a:effectLst/>
                        </a:rPr>
                        <a:t>EXIT</a:t>
                      </a:r>
                      <a:r>
                        <a:rPr lang="vi-VN" sz="1200" b="1" spc="-40">
                          <a:solidFill>
                            <a:schemeClr val="tx1">
                              <a:lumMod val="75000"/>
                              <a:lumOff val="25000"/>
                            </a:schemeClr>
                          </a:solidFill>
                          <a:effectLst/>
                        </a:rPr>
                        <a:t> </a:t>
                      </a:r>
                      <a:r>
                        <a:rPr lang="vi-VN" sz="1200" b="1" spc="-10">
                          <a:solidFill>
                            <a:schemeClr val="tx1">
                              <a:lumMod val="75000"/>
                              <a:lumOff val="25000"/>
                            </a:schemeClr>
                          </a:solidFill>
                          <a:effectLst/>
                        </a:rPr>
                        <a:t>CONDION</a:t>
                      </a:r>
                      <a:endParaRPr lang="en-US" sz="1200" b="1">
                        <a:solidFill>
                          <a:schemeClr val="tx1">
                            <a:lumMod val="75000"/>
                            <a:lumOff val="25000"/>
                          </a:schemeClr>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145090" marR="217634" marT="72545" marB="72545" anchor="ctr">
                    <a:lnL w="12700" cmpd="sng">
                      <a:noFill/>
                      <a:prstDash val="solid"/>
                    </a:lnL>
                    <a:lnR w="9525" cap="flat" cmpd="sng" algn="ctr">
                      <a:solidFill>
                        <a:srgbClr val="D8DCDC"/>
                      </a:solidFill>
                      <a:prstDash val="solid"/>
                    </a:lnR>
                    <a:lnT w="12700" cmpd="sng">
                      <a:noFill/>
                      <a:prstDash val="solid"/>
                    </a:lnT>
                    <a:lnB w="9525" cap="flat" cmpd="sng" algn="ctr">
                      <a:solidFill>
                        <a:srgbClr val="D8DCDC"/>
                      </a:solidFill>
                      <a:prstDash val="solid"/>
                    </a:lnB>
                    <a:noFill/>
                  </a:tcPr>
                </a:tc>
                <a:tc>
                  <a:txBody>
                    <a:bodyPr/>
                    <a:lstStyle/>
                    <a:p>
                      <a:pPr marL="68580">
                        <a:spcBef>
                          <a:spcPts val="295"/>
                        </a:spcBef>
                        <a:buNone/>
                      </a:pPr>
                      <a:r>
                        <a:rPr lang="vi-VN" sz="1200" b="1">
                          <a:solidFill>
                            <a:schemeClr val="tx1">
                              <a:lumMod val="75000"/>
                              <a:lumOff val="25000"/>
                            </a:schemeClr>
                          </a:solidFill>
                          <a:effectLst/>
                        </a:rPr>
                        <a:t>Chuyển</a:t>
                      </a:r>
                      <a:r>
                        <a:rPr lang="vi-VN" sz="1200" b="1" spc="-30">
                          <a:solidFill>
                            <a:schemeClr val="tx1">
                              <a:lumMod val="75000"/>
                              <a:lumOff val="25000"/>
                            </a:schemeClr>
                          </a:solidFill>
                          <a:effectLst/>
                        </a:rPr>
                        <a:t> </a:t>
                      </a:r>
                      <a:r>
                        <a:rPr lang="vi-VN" sz="1200" b="1">
                          <a:solidFill>
                            <a:schemeClr val="tx1">
                              <a:lumMod val="75000"/>
                              <a:lumOff val="25000"/>
                            </a:schemeClr>
                          </a:solidFill>
                          <a:effectLst/>
                        </a:rPr>
                        <a:t>tới</a:t>
                      </a:r>
                      <a:r>
                        <a:rPr lang="vi-VN" sz="1200" b="1" spc="-30">
                          <a:solidFill>
                            <a:schemeClr val="tx1">
                              <a:lumMod val="75000"/>
                              <a:lumOff val="25000"/>
                            </a:schemeClr>
                          </a:solidFill>
                          <a:effectLst/>
                        </a:rPr>
                        <a:t> </a:t>
                      </a:r>
                      <a:r>
                        <a:rPr lang="vi-VN" sz="1200" b="1">
                          <a:solidFill>
                            <a:schemeClr val="tx1">
                              <a:lumMod val="75000"/>
                              <a:lumOff val="25000"/>
                            </a:schemeClr>
                          </a:solidFill>
                          <a:effectLst/>
                        </a:rPr>
                        <a:t>giao</a:t>
                      </a:r>
                      <a:r>
                        <a:rPr lang="vi-VN" sz="1200" b="1" spc="-15">
                          <a:solidFill>
                            <a:schemeClr val="tx1">
                              <a:lumMod val="75000"/>
                              <a:lumOff val="25000"/>
                            </a:schemeClr>
                          </a:solidFill>
                          <a:effectLst/>
                        </a:rPr>
                        <a:t> </a:t>
                      </a:r>
                      <a:r>
                        <a:rPr lang="vi-VN" sz="1200" b="1">
                          <a:solidFill>
                            <a:schemeClr val="tx1">
                              <a:lumMod val="75000"/>
                              <a:lumOff val="25000"/>
                            </a:schemeClr>
                          </a:solidFill>
                          <a:effectLst/>
                        </a:rPr>
                        <a:t>diện</a:t>
                      </a:r>
                      <a:r>
                        <a:rPr lang="vi-VN" sz="1200" b="1" spc="-30">
                          <a:solidFill>
                            <a:schemeClr val="tx1">
                              <a:lumMod val="75000"/>
                              <a:lumOff val="25000"/>
                            </a:schemeClr>
                          </a:solidFill>
                          <a:effectLst/>
                        </a:rPr>
                        <a:t> </a:t>
                      </a:r>
                      <a:r>
                        <a:rPr lang="vi-VN" sz="1200" b="1">
                          <a:solidFill>
                            <a:schemeClr val="tx1">
                              <a:lumMod val="75000"/>
                              <a:lumOff val="25000"/>
                            </a:schemeClr>
                          </a:solidFill>
                          <a:effectLst/>
                        </a:rPr>
                        <a:t>trang</a:t>
                      </a:r>
                      <a:r>
                        <a:rPr lang="vi-VN" sz="1200" b="1" spc="-15">
                          <a:solidFill>
                            <a:schemeClr val="tx1">
                              <a:lumMod val="75000"/>
                              <a:lumOff val="25000"/>
                            </a:schemeClr>
                          </a:solidFill>
                          <a:effectLst/>
                        </a:rPr>
                        <a:t> </a:t>
                      </a:r>
                      <a:r>
                        <a:rPr lang="vi-VN" sz="1200" b="1">
                          <a:solidFill>
                            <a:schemeClr val="tx1">
                              <a:lumMod val="75000"/>
                              <a:lumOff val="25000"/>
                            </a:schemeClr>
                          </a:solidFill>
                          <a:effectLst/>
                        </a:rPr>
                        <a:t>quản</a:t>
                      </a:r>
                      <a:r>
                        <a:rPr lang="vi-VN" sz="1200" b="1" spc="-15">
                          <a:solidFill>
                            <a:schemeClr val="tx1">
                              <a:lumMod val="75000"/>
                              <a:lumOff val="25000"/>
                            </a:schemeClr>
                          </a:solidFill>
                          <a:effectLst/>
                        </a:rPr>
                        <a:t> </a:t>
                      </a:r>
                      <a:r>
                        <a:rPr lang="vi-VN" sz="1200" b="1" spc="-25">
                          <a:solidFill>
                            <a:schemeClr val="tx1">
                              <a:lumMod val="75000"/>
                              <a:lumOff val="25000"/>
                            </a:schemeClr>
                          </a:solidFill>
                          <a:effectLst/>
                        </a:rPr>
                        <a:t>lý</a:t>
                      </a:r>
                      <a:endParaRPr lang="en-US" sz="1200" b="1">
                        <a:solidFill>
                          <a:schemeClr val="tx1">
                            <a:lumMod val="75000"/>
                            <a:lumOff val="25000"/>
                          </a:schemeClr>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145090" marR="0" marT="72545" marB="72545" anchor="ctr">
                    <a:lnL w="9525" cap="flat" cmpd="sng" algn="ctr">
                      <a:solidFill>
                        <a:srgbClr val="D8DCDC"/>
                      </a:solid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2630670123"/>
                  </a:ext>
                </a:extLst>
              </a:tr>
              <a:tr h="536832">
                <a:tc>
                  <a:txBody>
                    <a:bodyPr/>
                    <a:lstStyle/>
                    <a:p>
                      <a:pPr marL="68580" algn="r">
                        <a:spcBef>
                          <a:spcPts val="300"/>
                        </a:spcBef>
                        <a:buNone/>
                      </a:pPr>
                      <a:r>
                        <a:rPr lang="vi-VN" sz="1200" b="1">
                          <a:solidFill>
                            <a:schemeClr val="tx1">
                              <a:lumMod val="75000"/>
                              <a:lumOff val="25000"/>
                            </a:schemeClr>
                          </a:solidFill>
                          <a:effectLst/>
                        </a:rPr>
                        <a:t>QUALITY</a:t>
                      </a:r>
                      <a:r>
                        <a:rPr lang="vi-VN" sz="1200" b="1" spc="-55">
                          <a:solidFill>
                            <a:schemeClr val="tx1">
                              <a:lumMod val="75000"/>
                              <a:lumOff val="25000"/>
                            </a:schemeClr>
                          </a:solidFill>
                          <a:effectLst/>
                        </a:rPr>
                        <a:t> </a:t>
                      </a:r>
                      <a:r>
                        <a:rPr lang="vi-VN" sz="1200" b="1" spc="-10">
                          <a:solidFill>
                            <a:schemeClr val="tx1">
                              <a:lumMod val="75000"/>
                              <a:lumOff val="25000"/>
                            </a:schemeClr>
                          </a:solidFill>
                          <a:effectLst/>
                        </a:rPr>
                        <a:t>REQUIREMENT</a:t>
                      </a:r>
                      <a:endParaRPr lang="en-US" sz="1200" b="1">
                        <a:solidFill>
                          <a:schemeClr val="tx1">
                            <a:lumMod val="75000"/>
                            <a:lumOff val="25000"/>
                          </a:schemeClr>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145090" marR="217634" marT="72545" marB="72545" anchor="ctr">
                    <a:lnL w="12700" cmpd="sng">
                      <a:noFill/>
                      <a:prstDash val="solid"/>
                    </a:lnL>
                    <a:lnR w="12700" cmpd="sng">
                      <a:noFill/>
                      <a:prstDash val="solid"/>
                    </a:lnR>
                    <a:lnT w="9525" cap="flat" cmpd="sng" algn="ctr">
                      <a:solidFill>
                        <a:srgbClr val="D8DCDC"/>
                      </a:solidFill>
                      <a:prstDash val="solid"/>
                    </a:lnT>
                    <a:lnB w="12700" cmpd="sng">
                      <a:noFill/>
                      <a:prstDash val="solid"/>
                    </a:lnB>
                    <a:noFill/>
                  </a:tcPr>
                </a:tc>
                <a:tc>
                  <a:txBody>
                    <a:bodyPr/>
                    <a:lstStyle/>
                    <a:p>
                      <a:pPr marL="68580">
                        <a:spcBef>
                          <a:spcPts val="300"/>
                        </a:spcBef>
                        <a:buNone/>
                      </a:pPr>
                      <a:r>
                        <a:rPr lang="vi-VN" sz="1200" b="1">
                          <a:solidFill>
                            <a:schemeClr val="tx1">
                              <a:lumMod val="75000"/>
                              <a:lumOff val="25000"/>
                            </a:schemeClr>
                          </a:solidFill>
                          <a:effectLst/>
                        </a:rPr>
                        <a:t>Đăng</a:t>
                      </a:r>
                      <a:r>
                        <a:rPr lang="vi-VN" sz="1200" b="1" spc="-30">
                          <a:solidFill>
                            <a:schemeClr val="tx1">
                              <a:lumMod val="75000"/>
                              <a:lumOff val="25000"/>
                            </a:schemeClr>
                          </a:solidFill>
                          <a:effectLst/>
                        </a:rPr>
                        <a:t> </a:t>
                      </a:r>
                      <a:r>
                        <a:rPr lang="vi-VN" sz="1200" b="1">
                          <a:solidFill>
                            <a:schemeClr val="tx1">
                              <a:lumMod val="75000"/>
                              <a:lumOff val="25000"/>
                            </a:schemeClr>
                          </a:solidFill>
                          <a:effectLst/>
                        </a:rPr>
                        <a:t>nhập</a:t>
                      </a:r>
                      <a:r>
                        <a:rPr lang="vi-VN" sz="1200" b="1" spc="-25">
                          <a:solidFill>
                            <a:schemeClr val="tx1">
                              <a:lumMod val="75000"/>
                              <a:lumOff val="25000"/>
                            </a:schemeClr>
                          </a:solidFill>
                          <a:effectLst/>
                        </a:rPr>
                        <a:t> </a:t>
                      </a:r>
                      <a:r>
                        <a:rPr lang="vi-VN" sz="1200" b="1">
                          <a:solidFill>
                            <a:schemeClr val="tx1">
                              <a:lumMod val="75000"/>
                              <a:lumOff val="25000"/>
                            </a:schemeClr>
                          </a:solidFill>
                          <a:effectLst/>
                        </a:rPr>
                        <a:t>thành</a:t>
                      </a:r>
                      <a:r>
                        <a:rPr lang="vi-VN" sz="1200" b="1" spc="-15">
                          <a:solidFill>
                            <a:schemeClr val="tx1">
                              <a:lumMod val="75000"/>
                              <a:lumOff val="25000"/>
                            </a:schemeClr>
                          </a:solidFill>
                          <a:effectLst/>
                        </a:rPr>
                        <a:t> </a:t>
                      </a:r>
                      <a:r>
                        <a:rPr lang="vi-VN" sz="1200" b="1">
                          <a:solidFill>
                            <a:schemeClr val="tx1">
                              <a:lumMod val="75000"/>
                              <a:lumOff val="25000"/>
                            </a:schemeClr>
                          </a:solidFill>
                          <a:effectLst/>
                        </a:rPr>
                        <a:t>công</a:t>
                      </a:r>
                      <a:r>
                        <a:rPr lang="vi-VN" sz="1200" b="1" spc="-30">
                          <a:solidFill>
                            <a:schemeClr val="tx1">
                              <a:lumMod val="75000"/>
                              <a:lumOff val="25000"/>
                            </a:schemeClr>
                          </a:solidFill>
                          <a:effectLst/>
                        </a:rPr>
                        <a:t> </a:t>
                      </a:r>
                      <a:r>
                        <a:rPr lang="vi-VN" sz="1200" b="1">
                          <a:solidFill>
                            <a:schemeClr val="tx1">
                              <a:lumMod val="75000"/>
                              <a:lumOff val="25000"/>
                            </a:schemeClr>
                          </a:solidFill>
                          <a:effectLst/>
                        </a:rPr>
                        <a:t>vào</a:t>
                      </a:r>
                      <a:r>
                        <a:rPr lang="vi-VN" sz="1200" b="1" spc="-25">
                          <a:solidFill>
                            <a:schemeClr val="tx1">
                              <a:lumMod val="75000"/>
                              <a:lumOff val="25000"/>
                            </a:schemeClr>
                          </a:solidFill>
                          <a:effectLst/>
                        </a:rPr>
                        <a:t> </a:t>
                      </a:r>
                      <a:r>
                        <a:rPr lang="vi-VN" sz="1200" b="1">
                          <a:solidFill>
                            <a:schemeClr val="tx1">
                              <a:lumMod val="75000"/>
                              <a:lumOff val="25000"/>
                            </a:schemeClr>
                          </a:solidFill>
                          <a:effectLst/>
                        </a:rPr>
                        <a:t>trang</a:t>
                      </a:r>
                      <a:r>
                        <a:rPr lang="vi-VN" sz="1200" b="1" spc="-15">
                          <a:solidFill>
                            <a:schemeClr val="tx1">
                              <a:lumMod val="75000"/>
                              <a:lumOff val="25000"/>
                            </a:schemeClr>
                          </a:solidFill>
                          <a:effectLst/>
                        </a:rPr>
                        <a:t> </a:t>
                      </a:r>
                      <a:r>
                        <a:rPr lang="vi-VN" sz="1200" b="1">
                          <a:solidFill>
                            <a:schemeClr val="tx1">
                              <a:lumMod val="75000"/>
                              <a:lumOff val="25000"/>
                            </a:schemeClr>
                          </a:solidFill>
                          <a:effectLst/>
                        </a:rPr>
                        <a:t>quản</a:t>
                      </a:r>
                      <a:r>
                        <a:rPr lang="vi-VN" sz="1200" b="1" spc="-25">
                          <a:solidFill>
                            <a:schemeClr val="tx1">
                              <a:lumMod val="75000"/>
                              <a:lumOff val="25000"/>
                            </a:schemeClr>
                          </a:solidFill>
                          <a:effectLst/>
                        </a:rPr>
                        <a:t> lý</a:t>
                      </a:r>
                      <a:endParaRPr lang="en-US" sz="1200" b="1">
                        <a:solidFill>
                          <a:schemeClr val="tx1">
                            <a:lumMod val="75000"/>
                            <a:lumOff val="25000"/>
                          </a:schemeClr>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145090" marR="0" marT="72545" marB="72545" anchor="ctr">
                    <a:lnL w="12700" cmpd="sng">
                      <a:noFill/>
                      <a:prstDash val="solid"/>
                    </a:lnL>
                    <a:lnR w="12700" cmpd="sng">
                      <a:noFill/>
                      <a:prstDash val="solid"/>
                    </a:lnR>
                    <a:lnT w="9525" cap="flat" cmpd="sng" algn="ctr">
                      <a:solidFill>
                        <a:srgbClr val="D8DCDC"/>
                      </a:solidFill>
                      <a:prstDash val="solid"/>
                    </a:lnT>
                    <a:lnB w="12700" cmpd="sng">
                      <a:noFill/>
                      <a:prstDash val="solid"/>
                    </a:lnB>
                    <a:noFill/>
                  </a:tcPr>
                </a:tc>
                <a:extLst>
                  <a:ext uri="{0D108BD9-81ED-4DB2-BD59-A6C34878D82A}">
                    <a16:rowId xmlns:a16="http://schemas.microsoft.com/office/drawing/2014/main" val="2006372458"/>
                  </a:ext>
                </a:extLst>
              </a:tr>
            </a:tbl>
          </a:graphicData>
        </a:graphic>
      </p:graphicFrame>
    </p:spTree>
    <p:extLst>
      <p:ext uri="{BB962C8B-B14F-4D97-AF65-F5344CB8AC3E}">
        <p14:creationId xmlns:p14="http://schemas.microsoft.com/office/powerpoint/2010/main" val="3860646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871A0C-FBE1-602E-2077-DCFF3425068D}"/>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Biểu đồ Use-case Đăng nhập</a:t>
            </a:r>
          </a:p>
        </p:txBody>
      </p:sp>
      <p:grpSp>
        <p:nvGrpSpPr>
          <p:cNvPr id="65" name="Group 64">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66" name="Rectangle 65">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Rectangle 69">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21" descr="A diagram of a person's mind&#10;&#10;AI-generated content may be incorrect.">
            <a:extLst>
              <a:ext uri="{FF2B5EF4-FFF2-40B4-BE49-F238E27FC236}">
                <a16:creationId xmlns:a16="http://schemas.microsoft.com/office/drawing/2014/main" id="{95F329BB-7525-4D58-6F65-A8428DDAA067}"/>
              </a:ext>
            </a:extLst>
          </p:cNvPr>
          <p:cNvPicPr>
            <a:picLocks/>
          </p:cNvPicPr>
          <p:nvPr/>
        </p:nvPicPr>
        <p:blipFill>
          <a:blip r:embed="rId2" cstate="print"/>
          <a:srcRect r="-2" b="5379"/>
          <a:stretch>
            <a:fillRect/>
          </a:stretch>
        </p:blipFill>
        <p:spPr>
          <a:xfrm>
            <a:off x="5922492" y="2397834"/>
            <a:ext cx="5536001" cy="2003578"/>
          </a:xfrm>
          <a:prstGeom prst="rect">
            <a:avLst/>
          </a:prstGeom>
        </p:spPr>
      </p:pic>
    </p:spTree>
    <p:extLst>
      <p:ext uri="{BB962C8B-B14F-4D97-AF65-F5344CB8AC3E}">
        <p14:creationId xmlns:p14="http://schemas.microsoft.com/office/powerpoint/2010/main" val="3855323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7C7BC1-C289-17E1-01FE-ABFB4CEEF684}"/>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Bảng use-case Hội viên</a:t>
            </a:r>
          </a:p>
        </p:txBody>
      </p:sp>
      <p:grpSp>
        <p:nvGrpSpPr>
          <p:cNvPr id="94" name="Group 9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95" name="Rectangle 9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9" name="Rectangle 98">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ABB16A88-9A0E-2DFC-FBBD-C9E14A3DEAA9}"/>
              </a:ext>
            </a:extLst>
          </p:cNvPr>
          <p:cNvGraphicFramePr>
            <a:graphicFrameLocks noGrp="1"/>
          </p:cNvGraphicFramePr>
          <p:nvPr>
            <p:ph idx="1"/>
            <p:extLst>
              <p:ext uri="{D42A27DB-BD31-4B8C-83A1-F6EECF244321}">
                <p14:modId xmlns:p14="http://schemas.microsoft.com/office/powerpoint/2010/main" val="2451336055"/>
              </p:ext>
            </p:extLst>
          </p:nvPr>
        </p:nvGraphicFramePr>
        <p:xfrm>
          <a:off x="5922492" y="811741"/>
          <a:ext cx="5536002" cy="5175769"/>
        </p:xfrm>
        <a:graphic>
          <a:graphicData uri="http://schemas.openxmlformats.org/drawingml/2006/table">
            <a:tbl>
              <a:tblPr firstRow="1" firstCol="1" lastRow="1" lastCol="1" bandRow="1" bandCol="1">
                <a:solidFill>
                  <a:schemeClr val="bg1">
                    <a:lumMod val="95000"/>
                  </a:schemeClr>
                </a:solidFill>
                <a:tableStyleId>{2D5ABB26-0587-4C30-8999-92F81FD0307C}</a:tableStyleId>
              </a:tblPr>
              <a:tblGrid>
                <a:gridCol w="1333652">
                  <a:extLst>
                    <a:ext uri="{9D8B030D-6E8A-4147-A177-3AD203B41FA5}">
                      <a16:colId xmlns:a16="http://schemas.microsoft.com/office/drawing/2014/main" val="3965636653"/>
                    </a:ext>
                  </a:extLst>
                </a:gridCol>
                <a:gridCol w="4202350">
                  <a:extLst>
                    <a:ext uri="{9D8B030D-6E8A-4147-A177-3AD203B41FA5}">
                      <a16:colId xmlns:a16="http://schemas.microsoft.com/office/drawing/2014/main" val="4223053202"/>
                    </a:ext>
                  </a:extLst>
                </a:gridCol>
              </a:tblGrid>
              <a:tr h="300155">
                <a:tc>
                  <a:txBody>
                    <a:bodyPr/>
                    <a:lstStyle/>
                    <a:p>
                      <a:pPr marL="635">
                        <a:buNone/>
                      </a:pPr>
                      <a:r>
                        <a:rPr lang="vi-VN" sz="1100" b="1" cap="none" spc="0">
                          <a:solidFill>
                            <a:schemeClr val="tx1"/>
                          </a:solidFill>
                          <a:effectLst/>
                        </a:rPr>
                        <a:t>USE CASE NAME</a:t>
                      </a:r>
                      <a:endParaRPr lang="en-US" sz="1100" b="1"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41943" marR="38161" marT="11984" marB="89878"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marL="63500" algn="l">
                        <a:buNone/>
                      </a:pPr>
                      <a:r>
                        <a:rPr lang="vi-VN" sz="1100" b="1" cap="none" spc="0">
                          <a:solidFill>
                            <a:schemeClr val="tx1"/>
                          </a:solidFill>
                          <a:effectLst/>
                        </a:rPr>
                        <a:t>Quản lý thông tin hội viên</a:t>
                      </a:r>
                      <a:endParaRPr lang="en-US" sz="1100" b="1"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41943" marR="38161" marT="11984" marB="89878"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3059141426"/>
                  </a:ext>
                </a:extLst>
              </a:tr>
              <a:tr h="261527">
                <a:tc>
                  <a:txBody>
                    <a:bodyPr/>
                    <a:lstStyle/>
                    <a:p>
                      <a:pPr marL="635">
                        <a:buNone/>
                      </a:pPr>
                      <a:r>
                        <a:rPr lang="vi-VN" sz="800" b="1" cap="none" spc="0">
                          <a:solidFill>
                            <a:schemeClr val="tx1"/>
                          </a:solidFill>
                          <a:effectLst/>
                        </a:rPr>
                        <a:t>PARTICIPATING</a:t>
                      </a:r>
                      <a:endParaRPr lang="en-US" sz="800" b="1"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41943" marR="38161" marT="11984" marB="89878" anchor="ctr">
                    <a:lnL w="12700" cap="flat" cmpd="sng" algn="ctr">
                      <a:solidFill>
                        <a:schemeClr val="accent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marL="63500" algn="l">
                        <a:buNone/>
                      </a:pPr>
                      <a:r>
                        <a:rPr lang="vi-VN" sz="800" b="1" cap="none" spc="0">
                          <a:solidFill>
                            <a:schemeClr val="tx1"/>
                          </a:solidFill>
                          <a:effectLst/>
                        </a:rPr>
                        <a:t>Quản lý/ nhân viên</a:t>
                      </a:r>
                      <a:endParaRPr lang="en-US" sz="800" b="1"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41943" marR="38161" marT="11984" marB="89878" anchor="ctr">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2952885689"/>
                  </a:ext>
                </a:extLst>
              </a:tr>
              <a:tr h="3496873">
                <a:tc>
                  <a:txBody>
                    <a:bodyPr/>
                    <a:lstStyle/>
                    <a:p>
                      <a:pPr>
                        <a:buNone/>
                      </a:pPr>
                      <a:r>
                        <a:rPr lang="vi-VN" sz="800" b="1" cap="none" spc="0">
                          <a:solidFill>
                            <a:schemeClr val="tx1"/>
                          </a:solidFill>
                          <a:effectLst/>
                        </a:rPr>
                        <a:t> </a:t>
                      </a:r>
                      <a:endParaRPr lang="en-US" sz="800" b="1" cap="none" spc="0">
                        <a:solidFill>
                          <a:schemeClr val="tx1"/>
                        </a:solidFill>
                        <a:effectLst/>
                      </a:endParaRPr>
                    </a:p>
                    <a:p>
                      <a:pPr>
                        <a:buNone/>
                      </a:pPr>
                      <a:r>
                        <a:rPr lang="vi-VN" sz="800" b="1" cap="none" spc="0">
                          <a:solidFill>
                            <a:schemeClr val="tx1"/>
                          </a:solidFill>
                          <a:effectLst/>
                        </a:rPr>
                        <a:t> </a:t>
                      </a:r>
                      <a:endParaRPr lang="en-US" sz="800" b="1" cap="none" spc="0">
                        <a:solidFill>
                          <a:schemeClr val="tx1"/>
                        </a:solidFill>
                        <a:effectLst/>
                      </a:endParaRPr>
                    </a:p>
                    <a:p>
                      <a:pPr>
                        <a:buNone/>
                      </a:pPr>
                      <a:r>
                        <a:rPr lang="vi-VN" sz="800" b="1" cap="none" spc="0">
                          <a:solidFill>
                            <a:schemeClr val="tx1"/>
                          </a:solidFill>
                          <a:effectLst/>
                        </a:rPr>
                        <a:t> </a:t>
                      </a:r>
                      <a:endParaRPr lang="en-US" sz="800" b="1" cap="none" spc="0">
                        <a:solidFill>
                          <a:schemeClr val="tx1"/>
                        </a:solidFill>
                        <a:effectLst/>
                      </a:endParaRPr>
                    </a:p>
                    <a:p>
                      <a:pPr>
                        <a:buNone/>
                      </a:pPr>
                      <a:r>
                        <a:rPr lang="vi-VN" sz="800" b="1" cap="none" spc="0">
                          <a:solidFill>
                            <a:schemeClr val="tx1"/>
                          </a:solidFill>
                          <a:effectLst/>
                        </a:rPr>
                        <a:t> </a:t>
                      </a:r>
                      <a:endParaRPr lang="en-US" sz="800" b="1" cap="none" spc="0">
                        <a:solidFill>
                          <a:schemeClr val="tx1"/>
                        </a:solidFill>
                        <a:effectLst/>
                      </a:endParaRPr>
                    </a:p>
                    <a:p>
                      <a:pPr>
                        <a:buNone/>
                      </a:pPr>
                      <a:r>
                        <a:rPr lang="vi-VN" sz="800" b="1" cap="none" spc="0">
                          <a:solidFill>
                            <a:schemeClr val="tx1"/>
                          </a:solidFill>
                          <a:effectLst/>
                        </a:rPr>
                        <a:t> </a:t>
                      </a:r>
                      <a:endParaRPr lang="en-US" sz="800" b="1" cap="none" spc="0">
                        <a:solidFill>
                          <a:schemeClr val="tx1"/>
                        </a:solidFill>
                        <a:effectLst/>
                      </a:endParaRPr>
                    </a:p>
                    <a:p>
                      <a:pPr>
                        <a:buNone/>
                      </a:pPr>
                      <a:r>
                        <a:rPr lang="vi-VN" sz="800" b="1" cap="none" spc="0">
                          <a:solidFill>
                            <a:schemeClr val="tx1"/>
                          </a:solidFill>
                          <a:effectLst/>
                        </a:rPr>
                        <a:t> </a:t>
                      </a:r>
                      <a:endParaRPr lang="en-US" sz="800" b="1" cap="none" spc="0">
                        <a:solidFill>
                          <a:schemeClr val="tx1"/>
                        </a:solidFill>
                        <a:effectLst/>
                      </a:endParaRPr>
                    </a:p>
                    <a:p>
                      <a:pPr>
                        <a:buNone/>
                      </a:pPr>
                      <a:r>
                        <a:rPr lang="vi-VN" sz="800" b="1" cap="none" spc="0">
                          <a:solidFill>
                            <a:schemeClr val="tx1"/>
                          </a:solidFill>
                          <a:effectLst/>
                        </a:rPr>
                        <a:t> </a:t>
                      </a:r>
                      <a:endParaRPr lang="en-US" sz="800" b="1" cap="none" spc="0">
                        <a:solidFill>
                          <a:schemeClr val="tx1"/>
                        </a:solidFill>
                        <a:effectLst/>
                      </a:endParaRPr>
                    </a:p>
                    <a:p>
                      <a:pPr>
                        <a:buNone/>
                      </a:pPr>
                      <a:r>
                        <a:rPr lang="vi-VN" sz="800" b="1" cap="none" spc="0">
                          <a:solidFill>
                            <a:schemeClr val="tx1"/>
                          </a:solidFill>
                          <a:effectLst/>
                        </a:rPr>
                        <a:t> </a:t>
                      </a:r>
                      <a:endParaRPr lang="en-US" sz="800" b="1" cap="none" spc="0">
                        <a:solidFill>
                          <a:schemeClr val="tx1"/>
                        </a:solidFill>
                        <a:effectLst/>
                      </a:endParaRPr>
                    </a:p>
                    <a:p>
                      <a:pPr>
                        <a:buNone/>
                      </a:pPr>
                      <a:r>
                        <a:rPr lang="vi-VN" sz="800" b="1" cap="none" spc="0">
                          <a:solidFill>
                            <a:schemeClr val="tx1"/>
                          </a:solidFill>
                          <a:effectLst/>
                        </a:rPr>
                        <a:t> </a:t>
                      </a:r>
                      <a:endParaRPr lang="en-US" sz="800" b="1" cap="none" spc="0">
                        <a:solidFill>
                          <a:schemeClr val="tx1"/>
                        </a:solidFill>
                        <a:effectLst/>
                      </a:endParaRPr>
                    </a:p>
                    <a:p>
                      <a:pPr>
                        <a:buNone/>
                      </a:pPr>
                      <a:r>
                        <a:rPr lang="vi-VN" sz="800" b="1" cap="none" spc="0">
                          <a:solidFill>
                            <a:schemeClr val="tx1"/>
                          </a:solidFill>
                          <a:effectLst/>
                        </a:rPr>
                        <a:t> </a:t>
                      </a:r>
                      <a:endParaRPr lang="en-US" sz="800" b="1" cap="none" spc="0">
                        <a:solidFill>
                          <a:schemeClr val="tx1"/>
                        </a:solidFill>
                        <a:effectLst/>
                      </a:endParaRPr>
                    </a:p>
                    <a:p>
                      <a:pPr>
                        <a:spcBef>
                          <a:spcPts val="455"/>
                        </a:spcBef>
                        <a:buNone/>
                      </a:pPr>
                      <a:r>
                        <a:rPr lang="vi-VN" sz="800" b="1" cap="none" spc="0">
                          <a:solidFill>
                            <a:schemeClr val="tx1"/>
                          </a:solidFill>
                          <a:effectLst/>
                        </a:rPr>
                        <a:t> </a:t>
                      </a:r>
                      <a:endParaRPr lang="en-US" sz="800" b="1" cap="none" spc="0">
                        <a:solidFill>
                          <a:schemeClr val="tx1"/>
                        </a:solidFill>
                        <a:effectLst/>
                      </a:endParaRPr>
                    </a:p>
                    <a:p>
                      <a:pPr marL="635">
                        <a:buNone/>
                      </a:pPr>
                      <a:r>
                        <a:rPr lang="vi-VN" sz="800" b="1" cap="none" spc="0">
                          <a:solidFill>
                            <a:schemeClr val="tx1"/>
                          </a:solidFill>
                          <a:effectLst/>
                        </a:rPr>
                        <a:t>FLOW OF EVENTS</a:t>
                      </a:r>
                      <a:endParaRPr lang="en-US" sz="800" b="1"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41943" marR="38161" marT="11984" marB="89878" anchor="ctr">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342900" lvl="0" indent="-342900" algn="l">
                        <a:buSzPts val="1300"/>
                        <a:buFont typeface="Times New Roman" panose="02020603050405020304" pitchFamily="18" charset="0"/>
                        <a:buAutoNum type="arabicPeriod"/>
                        <a:tabLst>
                          <a:tab pos="227330" algn="l"/>
                        </a:tabLst>
                      </a:pPr>
                      <a:r>
                        <a:rPr lang="vi-VN" sz="800" b="1" cap="none" spc="0">
                          <a:solidFill>
                            <a:schemeClr val="tx1"/>
                          </a:solidFill>
                          <a:effectLst/>
                        </a:rPr>
                        <a:t>Quản lý chọn vào mục hội viên.</a:t>
                      </a:r>
                      <a:endParaRPr lang="en-US" sz="800" b="1" cap="none" spc="0">
                        <a:solidFill>
                          <a:schemeClr val="tx1"/>
                        </a:solidFill>
                        <a:effectLst/>
                      </a:endParaRPr>
                    </a:p>
                    <a:p>
                      <a:pPr marL="342900" lvl="0" indent="-342900" algn="l">
                        <a:spcBef>
                          <a:spcPts val="740"/>
                        </a:spcBef>
                        <a:buSzPts val="1300"/>
                        <a:buFont typeface="Times New Roman" panose="02020603050405020304" pitchFamily="18" charset="0"/>
                        <a:buAutoNum type="arabicPeriod"/>
                        <a:tabLst>
                          <a:tab pos="227330" algn="l"/>
                        </a:tabLst>
                      </a:pPr>
                      <a:r>
                        <a:rPr lang="vi-VN" sz="800" b="1" cap="none" spc="0">
                          <a:solidFill>
                            <a:schemeClr val="tx1"/>
                          </a:solidFill>
                          <a:effectLst/>
                        </a:rPr>
                        <a:t>Quản lý nhấn vào từng hội viên để xem thông tin hội viên.</a:t>
                      </a:r>
                      <a:endParaRPr lang="en-US" sz="800" b="1" cap="none" spc="0">
                        <a:solidFill>
                          <a:schemeClr val="tx1"/>
                        </a:solidFill>
                        <a:effectLst/>
                      </a:endParaRPr>
                    </a:p>
                    <a:p>
                      <a:pPr marL="342900" marR="60325" lvl="0" indent="-342900" algn="l">
                        <a:lnSpc>
                          <a:spcPct val="150000"/>
                        </a:lnSpc>
                        <a:spcBef>
                          <a:spcPts val="750"/>
                        </a:spcBef>
                        <a:buSzPts val="1300"/>
                        <a:buFont typeface="Times New Roman" panose="02020603050405020304" pitchFamily="18" charset="0"/>
                        <a:buAutoNum type="arabicPeriod"/>
                        <a:tabLst>
                          <a:tab pos="233680" algn="l"/>
                        </a:tabLst>
                      </a:pPr>
                      <a:r>
                        <a:rPr lang="vi-VN" sz="800" b="1" cap="none" spc="0">
                          <a:solidFill>
                            <a:schemeClr val="tx1"/>
                          </a:solidFill>
                          <a:effectLst/>
                        </a:rPr>
                        <a:t>Quản lý nhập thông tin của hội viên muốn thêm/xóa/sửa bao gồm: Mã Hội Viên, Tên Hội Viên, Tên Gói tập, Tình Trạng, Ngày Gia Nhập, Hạn Gia Nhập.</a:t>
                      </a:r>
                      <a:endParaRPr lang="en-US" sz="800" b="1" cap="none" spc="0">
                        <a:solidFill>
                          <a:schemeClr val="tx1"/>
                        </a:solidFill>
                        <a:effectLst/>
                      </a:endParaRPr>
                    </a:p>
                    <a:p>
                      <a:pPr marL="342900" lvl="0" indent="-342900" algn="l">
                        <a:spcBef>
                          <a:spcPts val="5"/>
                        </a:spcBef>
                        <a:buSzPts val="1300"/>
                        <a:buFont typeface="Times New Roman" panose="02020603050405020304" pitchFamily="18" charset="0"/>
                        <a:buAutoNum type="arabicPeriod"/>
                        <a:tabLst>
                          <a:tab pos="227330" algn="l"/>
                        </a:tabLst>
                      </a:pPr>
                      <a:r>
                        <a:rPr lang="vi-VN" sz="800" b="1" cap="none" spc="0">
                          <a:solidFill>
                            <a:schemeClr val="tx1"/>
                          </a:solidFill>
                          <a:effectLst/>
                        </a:rPr>
                        <a:t>Sau đó chọn lưu.</a:t>
                      </a:r>
                      <a:endParaRPr lang="en-US" sz="800" b="1" cap="none" spc="0">
                        <a:solidFill>
                          <a:schemeClr val="tx1"/>
                        </a:solidFill>
                        <a:effectLst/>
                      </a:endParaRPr>
                    </a:p>
                    <a:p>
                      <a:pPr marL="342900" lvl="0" indent="-342900" algn="l">
                        <a:spcBef>
                          <a:spcPts val="750"/>
                        </a:spcBef>
                        <a:buSzPts val="1300"/>
                        <a:buFont typeface="Times New Roman" panose="02020603050405020304" pitchFamily="18" charset="0"/>
                        <a:buAutoNum type="arabicPeriod"/>
                        <a:tabLst>
                          <a:tab pos="227330" algn="l"/>
                        </a:tabLst>
                      </a:pPr>
                      <a:r>
                        <a:rPr lang="vi-VN" sz="800" b="1" cap="none" spc="0">
                          <a:solidFill>
                            <a:schemeClr val="tx1"/>
                          </a:solidFill>
                          <a:effectLst/>
                        </a:rPr>
                        <a:t>Hệ thống sẽ kiểm tra thông tin hội viên.</a:t>
                      </a:r>
                      <a:endParaRPr lang="en-US" sz="800" b="1" cap="none" spc="0">
                        <a:solidFill>
                          <a:schemeClr val="tx1"/>
                        </a:solidFill>
                        <a:effectLst/>
                      </a:endParaRPr>
                    </a:p>
                    <a:p>
                      <a:pPr marL="342900" marR="59055" lvl="0" indent="-342900" algn="l">
                        <a:lnSpc>
                          <a:spcPct val="148000"/>
                        </a:lnSpc>
                        <a:spcBef>
                          <a:spcPts val="745"/>
                        </a:spcBef>
                        <a:buSzPts val="1300"/>
                        <a:buFont typeface="Times New Roman" panose="02020603050405020304" pitchFamily="18" charset="0"/>
                        <a:buAutoNum type="arabicPeriod"/>
                        <a:tabLst>
                          <a:tab pos="242570" algn="l"/>
                        </a:tabLst>
                      </a:pPr>
                      <a:r>
                        <a:rPr lang="vi-VN" sz="800" b="1" cap="none" spc="0">
                          <a:solidFill>
                            <a:schemeClr val="tx1"/>
                          </a:solidFill>
                          <a:effectLst/>
                        </a:rPr>
                        <a:t>Nếu hội viên đã tồn tại (nhưng thẻ hội viên đã hết hạn), hệ thống báo hội viên đã tồn tại.</a:t>
                      </a:r>
                      <a:endParaRPr lang="en-US" sz="800" b="1" cap="none" spc="0">
                        <a:solidFill>
                          <a:schemeClr val="tx1"/>
                        </a:solidFill>
                        <a:effectLst/>
                      </a:endParaRPr>
                    </a:p>
                    <a:p>
                      <a:pPr marL="342900" lvl="0" indent="-342900" algn="l">
                        <a:spcBef>
                          <a:spcPts val="25"/>
                        </a:spcBef>
                        <a:buSzPts val="1300"/>
                        <a:buFont typeface="Times New Roman" panose="02020603050405020304" pitchFamily="18" charset="0"/>
                        <a:buAutoNum type="arabicPeriod"/>
                        <a:tabLst>
                          <a:tab pos="227330" algn="l"/>
                        </a:tabLst>
                      </a:pPr>
                      <a:r>
                        <a:rPr lang="vi-VN" sz="800" b="1" cap="none" spc="0">
                          <a:solidFill>
                            <a:schemeClr val="tx1"/>
                          </a:solidFill>
                          <a:effectLst/>
                        </a:rPr>
                        <a:t>Quản lý tiến hành gia hạn thẻ cho hội viên.</a:t>
                      </a:r>
                      <a:endParaRPr lang="en-US" sz="800" b="1" cap="none" spc="0">
                        <a:solidFill>
                          <a:schemeClr val="tx1"/>
                        </a:solidFill>
                        <a:effectLst/>
                      </a:endParaRPr>
                    </a:p>
                    <a:p>
                      <a:pPr marL="342900" lvl="0" indent="-342900" algn="l">
                        <a:spcBef>
                          <a:spcPts val="745"/>
                        </a:spcBef>
                        <a:buSzPts val="1300"/>
                        <a:buFont typeface="Times New Roman" panose="02020603050405020304" pitchFamily="18" charset="0"/>
                        <a:buAutoNum type="arabicPeriod"/>
                        <a:tabLst>
                          <a:tab pos="227330" algn="l"/>
                        </a:tabLst>
                      </a:pPr>
                      <a:r>
                        <a:rPr lang="vi-VN" sz="800" b="1" cap="none" spc="0">
                          <a:solidFill>
                            <a:schemeClr val="tx1"/>
                          </a:solidFill>
                          <a:effectLst/>
                        </a:rPr>
                        <a:t>Nếu chưa có hội viên hệ thống sẽ tiến hành thêm vào.</a:t>
                      </a:r>
                      <a:endParaRPr lang="en-US" sz="800" b="1" cap="none" spc="0">
                        <a:solidFill>
                          <a:schemeClr val="tx1"/>
                        </a:solidFill>
                        <a:effectLst/>
                      </a:endParaRPr>
                    </a:p>
                    <a:p>
                      <a:pPr marL="342900" marR="60325" lvl="0" indent="-342900" algn="l">
                        <a:lnSpc>
                          <a:spcPct val="150000"/>
                        </a:lnSpc>
                        <a:spcBef>
                          <a:spcPts val="750"/>
                        </a:spcBef>
                        <a:buSzPts val="1300"/>
                        <a:buFont typeface="Times New Roman" panose="02020603050405020304" pitchFamily="18" charset="0"/>
                        <a:buAutoNum type="arabicPeriod"/>
                        <a:tabLst>
                          <a:tab pos="247650" algn="l"/>
                        </a:tabLst>
                      </a:pPr>
                      <a:r>
                        <a:rPr lang="vi-VN" sz="800" b="1" cap="none" spc="0">
                          <a:solidFill>
                            <a:schemeClr val="tx1"/>
                          </a:solidFill>
                          <a:effectLst/>
                        </a:rPr>
                        <a:t>Nếu điền không đủ thông tin hội viên hệ thống sẽ yêu cầu quản lý nhập lại.</a:t>
                      </a:r>
                      <a:endParaRPr lang="en-US" sz="800" b="1" cap="none" spc="0">
                        <a:solidFill>
                          <a:schemeClr val="tx1"/>
                        </a:solidFill>
                        <a:effectLst/>
                      </a:endParaRPr>
                    </a:p>
                    <a:p>
                      <a:pPr marL="342900" marR="60325" lvl="0" indent="-342900" algn="l">
                        <a:lnSpc>
                          <a:spcPct val="150000"/>
                        </a:lnSpc>
                        <a:spcBef>
                          <a:spcPts val="5"/>
                        </a:spcBef>
                        <a:buSzPts val="1300"/>
                        <a:buFont typeface="Times New Roman" panose="02020603050405020304" pitchFamily="18" charset="0"/>
                        <a:buAutoNum type="arabicPeriod"/>
                        <a:tabLst>
                          <a:tab pos="314325" algn="l"/>
                        </a:tabLst>
                      </a:pPr>
                      <a:r>
                        <a:rPr lang="vi-VN" sz="800" b="1" cap="none" spc="0">
                          <a:solidFill>
                            <a:schemeClr val="tx1"/>
                          </a:solidFill>
                          <a:effectLst/>
                        </a:rPr>
                        <a:t>Nếu chọn chức năng sửa, quản lý sẽ chỉnh sửa những thông tin bị sai hoặc cần thay đổi của hội viên rồi nhấn lưu.</a:t>
                      </a:r>
                      <a:endParaRPr lang="en-US" sz="800" b="1" cap="none" spc="0">
                        <a:solidFill>
                          <a:schemeClr val="tx1"/>
                        </a:solidFill>
                        <a:effectLst/>
                      </a:endParaRPr>
                    </a:p>
                    <a:p>
                      <a:pPr marL="342900" lvl="0" indent="-342900" algn="l">
                        <a:lnSpc>
                          <a:spcPts val="1485"/>
                        </a:lnSpc>
                        <a:buSzPts val="1300"/>
                        <a:buFont typeface="Times New Roman" panose="02020603050405020304" pitchFamily="18" charset="0"/>
                        <a:buAutoNum type="arabicPeriod"/>
                        <a:tabLst>
                          <a:tab pos="316865" algn="l"/>
                        </a:tabLst>
                      </a:pPr>
                      <a:r>
                        <a:rPr lang="vi-VN" sz="800" b="1" cap="none" spc="0">
                          <a:solidFill>
                            <a:schemeClr val="tx1"/>
                          </a:solidFill>
                          <a:effectLst/>
                        </a:rPr>
                        <a:t>Nếu sử dụng chức năng xóa, hệ thống sẽ xóa hội viên quản</a:t>
                      </a:r>
                      <a:endParaRPr lang="en-US" sz="800" b="1" cap="none" spc="0">
                        <a:solidFill>
                          <a:schemeClr val="tx1"/>
                        </a:solidFill>
                        <a:effectLst/>
                      </a:endParaRPr>
                    </a:p>
                    <a:p>
                      <a:pPr marL="63500" algn="l">
                        <a:spcBef>
                          <a:spcPts val="750"/>
                        </a:spcBef>
                        <a:buNone/>
                      </a:pPr>
                      <a:r>
                        <a:rPr lang="vi-VN" sz="800" b="1" cap="none" spc="0">
                          <a:solidFill>
                            <a:schemeClr val="tx1"/>
                          </a:solidFill>
                          <a:effectLst/>
                        </a:rPr>
                        <a:t>lý yêu cầu</a:t>
                      </a:r>
                      <a:endParaRPr lang="en-US" sz="800" b="1"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41943" marR="38161" marT="11984" marB="89878"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4173582373"/>
                  </a:ext>
                </a:extLst>
              </a:tr>
              <a:tr h="261527">
                <a:tc>
                  <a:txBody>
                    <a:bodyPr/>
                    <a:lstStyle/>
                    <a:p>
                      <a:pPr marL="635">
                        <a:spcBef>
                          <a:spcPts val="5"/>
                        </a:spcBef>
                        <a:buNone/>
                      </a:pPr>
                      <a:r>
                        <a:rPr lang="vi-VN" sz="800" b="1" cap="none" spc="0">
                          <a:solidFill>
                            <a:schemeClr val="tx1"/>
                          </a:solidFill>
                          <a:effectLst/>
                        </a:rPr>
                        <a:t>ENTRY CONDITION</a:t>
                      </a:r>
                      <a:endParaRPr lang="en-US" sz="800" b="1"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41943" marR="38161" marT="11984" marB="89878" anchor="ctr">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83185" algn="l">
                        <a:spcBef>
                          <a:spcPts val="510"/>
                        </a:spcBef>
                        <a:buNone/>
                      </a:pPr>
                      <a:r>
                        <a:rPr lang="vi-VN" sz="800" b="1" cap="none" spc="0">
                          <a:solidFill>
                            <a:schemeClr val="tx1"/>
                          </a:solidFill>
                          <a:effectLst/>
                        </a:rPr>
                        <a:t>Thông tin hội viên.</a:t>
                      </a:r>
                      <a:endParaRPr lang="en-US" sz="800" b="1"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41943" marR="38161" marT="11984" marB="89878"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2526143313"/>
                  </a:ext>
                </a:extLst>
              </a:tr>
              <a:tr h="261527">
                <a:tc>
                  <a:txBody>
                    <a:bodyPr/>
                    <a:lstStyle/>
                    <a:p>
                      <a:pPr marL="635">
                        <a:buNone/>
                      </a:pPr>
                      <a:r>
                        <a:rPr lang="vi-VN" sz="800" b="1" cap="none" spc="0">
                          <a:solidFill>
                            <a:schemeClr val="tx1"/>
                          </a:solidFill>
                          <a:effectLst/>
                        </a:rPr>
                        <a:t>EXIT CONDION</a:t>
                      </a:r>
                      <a:endParaRPr lang="en-US" sz="800" b="1"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41943" marR="38161" marT="11984" marB="89878" anchor="ctr">
                    <a:lnL w="12700" cap="flat" cmpd="sng" algn="ctr">
                      <a:solidFill>
                        <a:schemeClr val="accent1"/>
                      </a:solidFill>
                      <a:prstDash val="solid"/>
                    </a:lnL>
                    <a:lnR w="12700" cmpd="sng">
                      <a:noFill/>
                      <a:prstDash val="solid"/>
                    </a:lnR>
                    <a:lnT w="9525" cap="flat" cmpd="sng" algn="ctr">
                      <a:noFill/>
                      <a:prstDash val="solid"/>
                    </a:lnT>
                    <a:lnB w="9525" cap="flat" cmpd="sng" algn="ctr">
                      <a:noFill/>
                      <a:prstDash val="solid"/>
                    </a:lnB>
                    <a:solidFill>
                      <a:schemeClr val="bg1">
                        <a:lumMod val="85000"/>
                      </a:schemeClr>
                    </a:solidFill>
                  </a:tcPr>
                </a:tc>
                <a:tc>
                  <a:txBody>
                    <a:bodyPr/>
                    <a:lstStyle/>
                    <a:p>
                      <a:pPr marL="83185" algn="l">
                        <a:spcBef>
                          <a:spcPts val="420"/>
                        </a:spcBef>
                        <a:buNone/>
                      </a:pPr>
                      <a:r>
                        <a:rPr lang="vi-VN" sz="800" b="1" cap="none" spc="0">
                          <a:solidFill>
                            <a:schemeClr val="tx1"/>
                          </a:solidFill>
                          <a:effectLst/>
                        </a:rPr>
                        <a:t>Thêm/xóa/sửa thành công hội viên.</a:t>
                      </a:r>
                      <a:endParaRPr lang="en-US" sz="800" b="1"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41943" marR="38161" marT="11984" marB="89878" anchor="ctr">
                    <a:lnL w="12700" cmpd="sng">
                      <a:noFill/>
                      <a:prstDash val="solid"/>
                    </a:lnL>
                    <a:lnR w="12700" cmpd="sng">
                      <a:noFill/>
                      <a:prstDash val="solid"/>
                    </a:lnR>
                    <a:lnT w="9525" cap="flat" cmpd="sng" algn="ctr">
                      <a:noFill/>
                      <a:prstDash val="solid"/>
                    </a:lnT>
                    <a:lnB w="9525" cap="flat" cmpd="sng" algn="ctr">
                      <a:noFill/>
                      <a:prstDash val="solid"/>
                    </a:lnB>
                    <a:solidFill>
                      <a:schemeClr val="bg1">
                        <a:lumMod val="85000"/>
                      </a:schemeClr>
                    </a:solidFill>
                  </a:tcPr>
                </a:tc>
                <a:extLst>
                  <a:ext uri="{0D108BD9-81ED-4DB2-BD59-A6C34878D82A}">
                    <a16:rowId xmlns:a16="http://schemas.microsoft.com/office/drawing/2014/main" val="1601377249"/>
                  </a:ext>
                </a:extLst>
              </a:tr>
              <a:tr h="594160">
                <a:tc>
                  <a:txBody>
                    <a:bodyPr/>
                    <a:lstStyle/>
                    <a:p>
                      <a:pPr marL="635">
                        <a:spcBef>
                          <a:spcPts val="5"/>
                        </a:spcBef>
                        <a:buNone/>
                      </a:pPr>
                      <a:r>
                        <a:rPr lang="vi-VN" sz="800" b="1" cap="none" spc="0">
                          <a:solidFill>
                            <a:schemeClr val="tx1"/>
                          </a:solidFill>
                          <a:effectLst/>
                        </a:rPr>
                        <a:t>QUALITY</a:t>
                      </a:r>
                      <a:endParaRPr lang="en-US" sz="800" b="1" cap="none" spc="0">
                        <a:solidFill>
                          <a:schemeClr val="tx1"/>
                        </a:solidFill>
                        <a:effectLst/>
                      </a:endParaRPr>
                    </a:p>
                    <a:p>
                      <a:pPr marL="635">
                        <a:spcBef>
                          <a:spcPts val="735"/>
                        </a:spcBef>
                        <a:buNone/>
                      </a:pPr>
                      <a:r>
                        <a:rPr lang="vi-VN" sz="800" b="1" cap="none" spc="0">
                          <a:solidFill>
                            <a:schemeClr val="tx1"/>
                          </a:solidFill>
                          <a:effectLst/>
                        </a:rPr>
                        <a:t>REQUIREMENT</a:t>
                      </a:r>
                      <a:endParaRPr lang="en-US" sz="800" b="1" cap="none" spc="0">
                        <a:solidFill>
                          <a:schemeClr val="tx1"/>
                        </a:solidFill>
                        <a:effectLst/>
                      </a:endParaRPr>
                    </a:p>
                    <a:p>
                      <a:pPr algn="r">
                        <a:buNone/>
                      </a:pPr>
                      <a:r>
                        <a:rPr lang="vi-VN" sz="800" b="1" cap="none" spc="0">
                          <a:solidFill>
                            <a:schemeClr val="tx1"/>
                          </a:solidFill>
                          <a:effectLst/>
                        </a:rPr>
                        <a:t> </a:t>
                      </a:r>
                      <a:endParaRPr lang="en-US" sz="800" b="1"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41943" marR="38161" marT="11984" marB="89878" anchor="ctr">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83185" algn="l">
                        <a:spcBef>
                          <a:spcPts val="1120"/>
                        </a:spcBef>
                        <a:buNone/>
                      </a:pPr>
                      <a:r>
                        <a:rPr lang="vi-VN" sz="800" b="1" cap="none" spc="0">
                          <a:solidFill>
                            <a:schemeClr val="tx1"/>
                          </a:solidFill>
                          <a:effectLst/>
                        </a:rPr>
                        <a:t>Cung cấp đầy đủ thông tin của hội viên nhất.</a:t>
                      </a:r>
                      <a:endParaRPr lang="en-US" sz="800" b="1"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41943" marR="38161" marT="11984" marB="89878"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358976799"/>
                  </a:ext>
                </a:extLst>
              </a:tr>
            </a:tbl>
          </a:graphicData>
        </a:graphic>
      </p:graphicFrame>
    </p:spTree>
    <p:extLst>
      <p:ext uri="{BB962C8B-B14F-4D97-AF65-F5344CB8AC3E}">
        <p14:creationId xmlns:p14="http://schemas.microsoft.com/office/powerpoint/2010/main" val="1956164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5D3146-0A93-8FB1-5F6E-32E253791F54}"/>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Biểu đồ Use-case Hội viên</a:t>
            </a:r>
          </a:p>
        </p:txBody>
      </p:sp>
      <p:grpSp>
        <p:nvGrpSpPr>
          <p:cNvPr id="40" name="Group 3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41" name="Rectangle 4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AD2C5BE-A6CD-B94F-6EC7-366E123115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22492" y="1448183"/>
            <a:ext cx="5536001" cy="3902880"/>
          </a:xfrm>
          <a:prstGeom prst="rect">
            <a:avLst/>
          </a:prstGeom>
        </p:spPr>
      </p:pic>
    </p:spTree>
    <p:extLst>
      <p:ext uri="{BB962C8B-B14F-4D97-AF65-F5344CB8AC3E}">
        <p14:creationId xmlns:p14="http://schemas.microsoft.com/office/powerpoint/2010/main" val="2977272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C8DBC-B55A-30AD-030F-3C9DA727209A}"/>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Bảng Use-case Thành viên</a:t>
            </a:r>
          </a:p>
        </p:txBody>
      </p:sp>
      <p:grpSp>
        <p:nvGrpSpPr>
          <p:cNvPr id="81" name="Group 8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82" name="Rectangle 8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Rectangle 8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E6484A93-1865-1D9C-1A8A-322B95CCBCB6}"/>
              </a:ext>
            </a:extLst>
          </p:cNvPr>
          <p:cNvGraphicFramePr>
            <a:graphicFrameLocks noGrp="1"/>
          </p:cNvGraphicFramePr>
          <p:nvPr>
            <p:ph idx="1"/>
            <p:extLst>
              <p:ext uri="{D42A27DB-BD31-4B8C-83A1-F6EECF244321}">
                <p14:modId xmlns:p14="http://schemas.microsoft.com/office/powerpoint/2010/main" val="696091518"/>
              </p:ext>
            </p:extLst>
          </p:nvPr>
        </p:nvGraphicFramePr>
        <p:xfrm>
          <a:off x="6242106" y="666728"/>
          <a:ext cx="4896774" cy="5530125"/>
        </p:xfrm>
        <a:graphic>
          <a:graphicData uri="http://schemas.openxmlformats.org/drawingml/2006/table">
            <a:tbl>
              <a:tblPr firstRow="1" firstCol="1" lastRow="1" lastCol="1" bandRow="1" bandCol="1">
                <a:solidFill>
                  <a:schemeClr val="bg1">
                    <a:lumMod val="95000"/>
                  </a:schemeClr>
                </a:solidFill>
              </a:tblPr>
              <a:tblGrid>
                <a:gridCol w="1179125">
                  <a:extLst>
                    <a:ext uri="{9D8B030D-6E8A-4147-A177-3AD203B41FA5}">
                      <a16:colId xmlns:a16="http://schemas.microsoft.com/office/drawing/2014/main" val="3787246338"/>
                    </a:ext>
                  </a:extLst>
                </a:gridCol>
                <a:gridCol w="3717649">
                  <a:extLst>
                    <a:ext uri="{9D8B030D-6E8A-4147-A177-3AD203B41FA5}">
                      <a16:colId xmlns:a16="http://schemas.microsoft.com/office/drawing/2014/main" val="2727550951"/>
                    </a:ext>
                  </a:extLst>
                </a:gridCol>
              </a:tblGrid>
              <a:tr h="501911">
                <a:tc>
                  <a:txBody>
                    <a:bodyPr/>
                    <a:lstStyle/>
                    <a:p>
                      <a:pPr marL="0" algn="l" fontAlgn="t">
                        <a:lnSpc>
                          <a:spcPts val="1490"/>
                        </a:lnSpc>
                        <a:buNone/>
                      </a:pPr>
                      <a:r>
                        <a:rPr lang="vi-VN" sz="1400" b="1" i="0" u="none" strike="noStrike"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rPr>
                        <a:t>USE CASE NAME</a:t>
                      </a:r>
                      <a:endParaRPr lang="vi-VN" sz="1400" b="1" i="0" u="none" strike="noStrike" cap="none" spc="0">
                        <a:solidFill>
                          <a:schemeClr val="tx1"/>
                        </a:solidFill>
                        <a:effectLst/>
                        <a:latin typeface="Arial" panose="020B0604020202020204" pitchFamily="34" charset="0"/>
                      </a:endParaRPr>
                    </a:p>
                  </a:txBody>
                  <a:tcPr marL="54789" marR="6695" marT="15654" marB="117406"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marL="64008" algn="l" fontAlgn="t">
                        <a:lnSpc>
                          <a:spcPts val="1490"/>
                        </a:lnSpc>
                        <a:buNone/>
                      </a:pPr>
                      <a:r>
                        <a:rPr lang="vi-VN" sz="1400" b="1" i="0" u="none" strike="noStrike"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rPr>
                        <a:t>Quản lý thông tin thành viên</a:t>
                      </a:r>
                      <a:endParaRPr lang="vi-VN" sz="1400" b="1" i="0" u="none" strike="noStrike" cap="none" spc="0">
                        <a:solidFill>
                          <a:schemeClr val="tx1"/>
                        </a:solidFill>
                        <a:effectLst/>
                        <a:latin typeface="Arial" panose="020B0604020202020204" pitchFamily="34" charset="0"/>
                      </a:endParaRPr>
                    </a:p>
                  </a:txBody>
                  <a:tcPr marL="54789" marR="6695" marT="15654" marB="117406"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191552669"/>
                  </a:ext>
                </a:extLst>
              </a:tr>
              <a:tr h="327433">
                <a:tc>
                  <a:txBody>
                    <a:bodyPr/>
                    <a:lstStyle/>
                    <a:p>
                      <a:pPr marL="0" algn="l" fontAlgn="t">
                        <a:lnSpc>
                          <a:spcPts val="1490"/>
                        </a:lnSpc>
                        <a:buNone/>
                      </a:pPr>
                      <a:r>
                        <a:rPr lang="vi-VN" sz="1000" b="1" i="0" u="none" strike="noStrike"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rPr>
                        <a:t>PARTICIPATING</a:t>
                      </a:r>
                      <a:endParaRPr lang="vi-VN" sz="1000" b="1" i="0" u="none" strike="noStrike" cap="none" spc="0">
                        <a:solidFill>
                          <a:schemeClr val="tx1"/>
                        </a:solidFill>
                        <a:effectLst/>
                        <a:latin typeface="Arial" panose="020B0604020202020204" pitchFamily="34" charset="0"/>
                      </a:endParaRPr>
                    </a:p>
                  </a:txBody>
                  <a:tcPr marL="54789" marR="6695" marT="15654" marB="117406" anchor="ctr">
                    <a:lnL w="12700" cap="flat" cmpd="sng" algn="ctr">
                      <a:solidFill>
                        <a:schemeClr val="accent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marL="100584" algn="l" fontAlgn="t">
                        <a:lnSpc>
                          <a:spcPts val="1490"/>
                        </a:lnSpc>
                        <a:buNone/>
                      </a:pPr>
                      <a:r>
                        <a:rPr lang="vi-VN" sz="1000" b="1" i="0" u="none" strike="noStrike"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rPr>
                        <a:t>Quản lý/ người dùng</a:t>
                      </a:r>
                      <a:endParaRPr lang="vi-VN" sz="1000" b="1" i="0" u="none" strike="noStrike" cap="none" spc="0">
                        <a:solidFill>
                          <a:schemeClr val="tx1"/>
                        </a:solidFill>
                        <a:effectLst/>
                        <a:latin typeface="Arial" panose="020B0604020202020204" pitchFamily="34" charset="0"/>
                      </a:endParaRPr>
                    </a:p>
                  </a:txBody>
                  <a:tcPr marL="54789" marR="6695" marT="15654" marB="117406" anchor="ctr">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936732702"/>
                  </a:ext>
                </a:extLst>
              </a:tr>
              <a:tr h="3167135">
                <a:tc>
                  <a:txBody>
                    <a:bodyPr/>
                    <a:lstStyle/>
                    <a:p>
                      <a:pPr algn="l" fontAlgn="t">
                        <a:buNone/>
                      </a:pPr>
                      <a:r>
                        <a:rPr lang="vi-VN" sz="1000" b="1" i="0" u="none" strike="noStrike"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rPr>
                        <a:t> </a:t>
                      </a:r>
                      <a:endParaRPr lang="vi-VN" sz="1000" b="1" i="0" u="none" strike="noStrike" cap="none" spc="0">
                        <a:solidFill>
                          <a:schemeClr val="tx1"/>
                        </a:solidFill>
                        <a:effectLst/>
                        <a:latin typeface="Arial" panose="020B0604020202020204" pitchFamily="34" charset="0"/>
                      </a:endParaRPr>
                    </a:p>
                    <a:p>
                      <a:pPr algn="l" fontAlgn="t">
                        <a:buNone/>
                      </a:pPr>
                      <a:r>
                        <a:rPr lang="vi-VN" sz="1000" b="1" i="0" u="none" strike="noStrike"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rPr>
                        <a:t> </a:t>
                      </a:r>
                      <a:endParaRPr lang="vi-VN" sz="1000" b="1" i="0" u="none" strike="noStrike" cap="none" spc="0">
                        <a:solidFill>
                          <a:schemeClr val="tx1"/>
                        </a:solidFill>
                        <a:effectLst/>
                        <a:latin typeface="Arial" panose="020B0604020202020204" pitchFamily="34" charset="0"/>
                      </a:endParaRPr>
                    </a:p>
                    <a:p>
                      <a:pPr algn="l" fontAlgn="t">
                        <a:buNone/>
                      </a:pPr>
                      <a:r>
                        <a:rPr lang="vi-VN" sz="1000" b="1" i="0" u="none" strike="noStrike"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rPr>
                        <a:t> </a:t>
                      </a:r>
                      <a:endParaRPr lang="vi-VN" sz="1000" b="1" i="0" u="none" strike="noStrike" cap="none" spc="0">
                        <a:solidFill>
                          <a:schemeClr val="tx1"/>
                        </a:solidFill>
                        <a:effectLst/>
                        <a:latin typeface="Arial" panose="020B0604020202020204" pitchFamily="34" charset="0"/>
                      </a:endParaRPr>
                    </a:p>
                    <a:p>
                      <a:pPr algn="l" fontAlgn="t">
                        <a:buNone/>
                      </a:pPr>
                      <a:r>
                        <a:rPr lang="vi-VN" sz="1000" b="1" i="0" u="none" strike="noStrike"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rPr>
                        <a:t> </a:t>
                      </a:r>
                      <a:endParaRPr lang="vi-VN" sz="1000" b="1" i="0" u="none" strike="noStrike" cap="none" spc="0">
                        <a:solidFill>
                          <a:schemeClr val="tx1"/>
                        </a:solidFill>
                        <a:effectLst/>
                        <a:latin typeface="Arial" panose="020B0604020202020204" pitchFamily="34" charset="0"/>
                      </a:endParaRPr>
                    </a:p>
                    <a:p>
                      <a:pPr algn="l" fontAlgn="t">
                        <a:buNone/>
                      </a:pPr>
                      <a:r>
                        <a:rPr lang="vi-VN" sz="1000" b="1" i="0" u="none" strike="noStrike"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rPr>
                        <a:t> </a:t>
                      </a:r>
                      <a:endParaRPr lang="vi-VN" sz="1000" b="1" i="0" u="none" strike="noStrike" cap="none" spc="0">
                        <a:solidFill>
                          <a:schemeClr val="tx1"/>
                        </a:solidFill>
                        <a:effectLst/>
                        <a:latin typeface="Arial" panose="020B0604020202020204" pitchFamily="34" charset="0"/>
                      </a:endParaRPr>
                    </a:p>
                    <a:p>
                      <a:pPr algn="l" fontAlgn="t">
                        <a:buNone/>
                      </a:pPr>
                      <a:r>
                        <a:rPr lang="vi-VN" sz="1000" b="1" i="0" u="none" strike="noStrike"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rPr>
                        <a:t> </a:t>
                      </a:r>
                      <a:endParaRPr lang="vi-VN" sz="1000" b="1" i="0" u="none" strike="noStrike" cap="none" spc="0">
                        <a:solidFill>
                          <a:schemeClr val="tx1"/>
                        </a:solidFill>
                        <a:effectLst/>
                        <a:latin typeface="Arial" panose="020B0604020202020204" pitchFamily="34" charset="0"/>
                      </a:endParaRPr>
                    </a:p>
                    <a:p>
                      <a:pPr algn="l" fontAlgn="t">
                        <a:buNone/>
                      </a:pPr>
                      <a:r>
                        <a:rPr lang="vi-VN" sz="1000" b="1" i="0" u="none" strike="noStrike"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rPr>
                        <a:t> </a:t>
                      </a:r>
                      <a:endParaRPr lang="vi-VN" sz="1000" b="1" i="0" u="none" strike="noStrike" cap="none" spc="0">
                        <a:solidFill>
                          <a:schemeClr val="tx1"/>
                        </a:solidFill>
                        <a:effectLst/>
                        <a:latin typeface="Arial" panose="020B0604020202020204" pitchFamily="34" charset="0"/>
                      </a:endParaRPr>
                    </a:p>
                    <a:p>
                      <a:pPr algn="l" fontAlgn="t">
                        <a:buNone/>
                      </a:pPr>
                      <a:r>
                        <a:rPr lang="vi-VN" sz="1000" b="1" i="0" u="none" strike="noStrike"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rPr>
                        <a:t> </a:t>
                      </a:r>
                      <a:endParaRPr lang="vi-VN" sz="1000" b="1" i="0" u="none" strike="noStrike" cap="none" spc="0">
                        <a:solidFill>
                          <a:schemeClr val="tx1"/>
                        </a:solidFill>
                        <a:effectLst/>
                        <a:latin typeface="Arial" panose="020B0604020202020204" pitchFamily="34" charset="0"/>
                      </a:endParaRPr>
                    </a:p>
                    <a:p>
                      <a:pPr algn="l" fontAlgn="t">
                        <a:buNone/>
                      </a:pPr>
                      <a:r>
                        <a:rPr lang="vi-VN" sz="1000" b="1" i="0" u="none" strike="noStrike"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rPr>
                        <a:t> </a:t>
                      </a:r>
                      <a:endParaRPr lang="vi-VN" sz="1000" b="1" i="0" u="none" strike="noStrike" cap="none" spc="0">
                        <a:solidFill>
                          <a:schemeClr val="tx1"/>
                        </a:solidFill>
                        <a:effectLst/>
                        <a:latin typeface="Arial" panose="020B0604020202020204" pitchFamily="34" charset="0"/>
                      </a:endParaRPr>
                    </a:p>
                    <a:p>
                      <a:pPr algn="l" fontAlgn="t">
                        <a:buNone/>
                      </a:pPr>
                      <a:r>
                        <a:rPr lang="vi-VN" sz="1000" b="1" i="0" u="none" strike="noStrike"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rPr>
                        <a:t> </a:t>
                      </a:r>
                      <a:endParaRPr lang="vi-VN" sz="1000" b="1" i="0" u="none" strike="noStrike" cap="none" spc="0">
                        <a:solidFill>
                          <a:schemeClr val="tx1"/>
                        </a:solidFill>
                        <a:effectLst/>
                        <a:latin typeface="Arial" panose="020B0604020202020204" pitchFamily="34" charset="0"/>
                      </a:endParaRPr>
                    </a:p>
                    <a:p>
                      <a:pPr algn="l" fontAlgn="t">
                        <a:spcBef>
                          <a:spcPts val="445"/>
                        </a:spcBef>
                        <a:buNone/>
                      </a:pPr>
                      <a:r>
                        <a:rPr lang="vi-VN" sz="1000" b="1" i="0" u="none" strike="noStrike"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rPr>
                        <a:t> </a:t>
                      </a:r>
                      <a:endParaRPr lang="vi-VN" sz="1000" b="1" i="0" u="none" strike="noStrike" cap="none" spc="0">
                        <a:solidFill>
                          <a:schemeClr val="tx1"/>
                        </a:solidFill>
                        <a:effectLst/>
                        <a:latin typeface="Arial" panose="020B0604020202020204" pitchFamily="34" charset="0"/>
                      </a:endParaRPr>
                    </a:p>
                    <a:p>
                      <a:pPr marL="0" algn="l" fontAlgn="t">
                        <a:buNone/>
                      </a:pPr>
                      <a:r>
                        <a:rPr lang="vi-VN" sz="1000" b="1" i="0" u="none" strike="noStrike"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rPr>
                        <a:t>FLOW OF EVENTS</a:t>
                      </a:r>
                      <a:endParaRPr lang="vi-VN" sz="1000" b="1" i="0" u="none" strike="noStrike" cap="none" spc="0">
                        <a:solidFill>
                          <a:schemeClr val="tx1"/>
                        </a:solidFill>
                        <a:effectLst/>
                        <a:latin typeface="Arial" panose="020B0604020202020204" pitchFamily="34" charset="0"/>
                      </a:endParaRPr>
                    </a:p>
                  </a:txBody>
                  <a:tcPr marL="54789" marR="6695" marT="15654" marB="117406" anchor="ctr">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347472" indent="-347472" algn="l" fontAlgn="t">
                        <a:lnSpc>
                          <a:spcPts val="1490"/>
                        </a:lnSpc>
                        <a:buClrTx/>
                        <a:buSzPts val="1300"/>
                        <a:buFont typeface="Times New Roman" panose="02020603050405020304" pitchFamily="18" charset="0"/>
                        <a:buAutoNum type="arabicPeriod"/>
                        <a:tabLst>
                          <a:tab pos="226695" algn="l"/>
                        </a:tabLst>
                      </a:pPr>
                      <a:r>
                        <a:rPr lang="vi-VN" sz="1000" b="1" i="0" u="none" strike="noStrike"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rPr>
                        <a:t>Quản lý chọn vào mục thành viên.</a:t>
                      </a:r>
                      <a:endParaRPr lang="vi-VN" sz="1000" b="1" i="0" u="none" strike="noStrike" cap="none" spc="0">
                        <a:solidFill>
                          <a:schemeClr val="tx1"/>
                        </a:solidFill>
                        <a:effectLst/>
                        <a:latin typeface="Arial" panose="020B0604020202020204" pitchFamily="34" charset="0"/>
                      </a:endParaRPr>
                    </a:p>
                    <a:p>
                      <a:pPr marL="347472" indent="-347472" algn="l" fontAlgn="t">
                        <a:spcBef>
                          <a:spcPts val="750"/>
                        </a:spcBef>
                        <a:buNone/>
                        <a:tabLst>
                          <a:tab pos="226695" algn="l"/>
                        </a:tabLst>
                      </a:pPr>
                      <a:r>
                        <a:rPr lang="vi-VN" sz="1000" b="1" i="0" u="none" strike="noStrike"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rPr>
                        <a:t>Quản lý nhấn vào từng thành viên để xem thông tin sản phẩm.</a:t>
                      </a:r>
                      <a:endParaRPr lang="vi-VN" sz="1000" b="1" i="0" u="none" strike="noStrike" cap="none" spc="0">
                        <a:solidFill>
                          <a:schemeClr val="tx1"/>
                        </a:solidFill>
                        <a:effectLst/>
                        <a:latin typeface="Arial" panose="020B0604020202020204" pitchFamily="34" charset="0"/>
                      </a:endParaRPr>
                    </a:p>
                    <a:p>
                      <a:pPr marL="347472" marR="64008" indent="-347472" algn="l" fontAlgn="t">
                        <a:lnSpc>
                          <a:spcPct val="150000"/>
                        </a:lnSpc>
                        <a:spcBef>
                          <a:spcPts val="735"/>
                        </a:spcBef>
                        <a:buNone/>
                        <a:tabLst>
                          <a:tab pos="226695" algn="l"/>
                        </a:tabLst>
                      </a:pPr>
                      <a:r>
                        <a:rPr lang="vi-VN" sz="1000" b="1" i="0" u="none" strike="noStrike"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rPr>
                        <a:t>Quản lý nhập thông tin của thành viên muốn thêm/xóa/sửa bao gồm Mã Thành Viên, Tên Thành Viên, Hình Ảnh, Số Điện Thoại , Địa Chỉ, Giới Tính, Ngày Sinh, Ngày Tạo.</a:t>
                      </a:r>
                      <a:endParaRPr lang="vi-VN" sz="1000" b="1" i="0" u="none" strike="noStrike" cap="none" spc="0">
                        <a:solidFill>
                          <a:schemeClr val="tx1"/>
                        </a:solidFill>
                        <a:effectLst/>
                        <a:latin typeface="Arial" panose="020B0604020202020204" pitchFamily="34" charset="0"/>
                      </a:endParaRPr>
                    </a:p>
                    <a:p>
                      <a:pPr marL="347472" indent="-347472" algn="l" fontAlgn="t">
                        <a:spcBef>
                          <a:spcPts val="5"/>
                        </a:spcBef>
                        <a:buNone/>
                        <a:tabLst>
                          <a:tab pos="226695" algn="l"/>
                        </a:tabLst>
                      </a:pPr>
                      <a:r>
                        <a:rPr lang="vi-VN" sz="1000" b="1" i="0" u="none" strike="noStrike"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rPr>
                        <a:t>Sau đó chọn lưu.</a:t>
                      </a:r>
                      <a:endParaRPr lang="vi-VN" sz="1000" b="1" i="0" u="none" strike="noStrike" cap="none" spc="0">
                        <a:solidFill>
                          <a:schemeClr val="tx1"/>
                        </a:solidFill>
                        <a:effectLst/>
                        <a:latin typeface="Arial" panose="020B0604020202020204" pitchFamily="34" charset="0"/>
                      </a:endParaRPr>
                    </a:p>
                    <a:p>
                      <a:pPr marL="347472" indent="-347472" algn="l" fontAlgn="t">
                        <a:spcBef>
                          <a:spcPts val="750"/>
                        </a:spcBef>
                        <a:buNone/>
                        <a:tabLst>
                          <a:tab pos="226695" algn="l"/>
                        </a:tabLst>
                      </a:pPr>
                      <a:r>
                        <a:rPr lang="vi-VN" sz="1000" b="1" i="0" u="none" strike="noStrike"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rPr>
                        <a:t>Hệ thống sẽ kiểm tra thông tin thành viên.</a:t>
                      </a:r>
                      <a:endParaRPr lang="vi-VN" sz="1000" b="1" i="0" u="none" strike="noStrike" cap="none" spc="0">
                        <a:solidFill>
                          <a:schemeClr val="tx1"/>
                        </a:solidFill>
                        <a:effectLst/>
                        <a:latin typeface="Arial" panose="020B0604020202020204" pitchFamily="34" charset="0"/>
                      </a:endParaRPr>
                    </a:p>
                    <a:p>
                      <a:pPr marL="347472" indent="-347472" algn="l" fontAlgn="t">
                        <a:spcBef>
                          <a:spcPts val="750"/>
                        </a:spcBef>
                        <a:buNone/>
                        <a:tabLst>
                          <a:tab pos="226695" algn="l"/>
                        </a:tabLst>
                      </a:pPr>
                      <a:r>
                        <a:rPr lang="vi-VN" sz="1000" b="1" i="0" u="none" strike="noStrike"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rPr>
                        <a:t>Nếu thành viên đã tồn tại, hệ thống báo thành viên đã tồn tại.</a:t>
                      </a:r>
                      <a:endParaRPr lang="vi-VN" sz="1000" b="1" i="0" u="none" strike="noStrike" cap="none" spc="0">
                        <a:solidFill>
                          <a:schemeClr val="tx1"/>
                        </a:solidFill>
                        <a:effectLst/>
                        <a:latin typeface="Arial" panose="020B0604020202020204" pitchFamily="34" charset="0"/>
                      </a:endParaRPr>
                    </a:p>
                    <a:p>
                      <a:pPr marL="347472" indent="-347472" algn="l" fontAlgn="t">
                        <a:spcBef>
                          <a:spcPts val="745"/>
                        </a:spcBef>
                        <a:buNone/>
                        <a:tabLst>
                          <a:tab pos="226695" algn="l"/>
                        </a:tabLst>
                      </a:pPr>
                      <a:r>
                        <a:rPr lang="vi-VN" sz="1000" b="1" i="0" u="none" strike="noStrike"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rPr>
                        <a:t>Nếu chưa có thành viên, hệ thống sẽ tiến hành thêm vào.</a:t>
                      </a:r>
                      <a:endParaRPr lang="vi-VN" sz="1000" b="1" i="0" u="none" strike="noStrike" cap="none" spc="0">
                        <a:solidFill>
                          <a:schemeClr val="tx1"/>
                        </a:solidFill>
                        <a:effectLst/>
                        <a:latin typeface="Arial" panose="020B0604020202020204" pitchFamily="34" charset="0"/>
                      </a:endParaRPr>
                    </a:p>
                    <a:p>
                      <a:pPr marL="347472" marR="64008" indent="-347472" algn="l" fontAlgn="t">
                        <a:lnSpc>
                          <a:spcPct val="148000"/>
                        </a:lnSpc>
                        <a:spcBef>
                          <a:spcPts val="750"/>
                        </a:spcBef>
                        <a:buNone/>
                        <a:tabLst>
                          <a:tab pos="241935" algn="l"/>
                        </a:tabLst>
                      </a:pPr>
                      <a:r>
                        <a:rPr lang="vi-VN" sz="1000" b="1" i="0" u="none" strike="noStrike"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rPr>
                        <a:t>Nếu điền không đủ thông tin thành viên, hệ thống sẽ yêu cầu quản lý nhập lại.</a:t>
                      </a:r>
                      <a:endParaRPr lang="vi-VN" sz="1000" b="1" i="0" u="none" strike="noStrike" cap="none" spc="0">
                        <a:solidFill>
                          <a:schemeClr val="tx1"/>
                        </a:solidFill>
                        <a:effectLst/>
                        <a:latin typeface="Arial" panose="020B0604020202020204" pitchFamily="34" charset="0"/>
                      </a:endParaRPr>
                    </a:p>
                    <a:p>
                      <a:pPr marL="347472" indent="-347472" algn="l" fontAlgn="t">
                        <a:spcBef>
                          <a:spcPts val="35"/>
                        </a:spcBef>
                        <a:buNone/>
                        <a:tabLst>
                          <a:tab pos="239395" algn="l"/>
                        </a:tabLst>
                      </a:pPr>
                      <a:r>
                        <a:rPr lang="vi-VN" sz="1000" b="1" i="0" u="none" strike="noStrike"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rPr>
                        <a:t>Nếu sử dụng chức năng xóa, hệ thống sẽ xóa thành viên quản</a:t>
                      </a:r>
                      <a:endParaRPr lang="vi-VN" sz="1000" b="1" i="0" u="none" strike="noStrike" cap="none" spc="0">
                        <a:solidFill>
                          <a:schemeClr val="tx1"/>
                        </a:solidFill>
                        <a:effectLst/>
                        <a:latin typeface="Arial" panose="020B0604020202020204" pitchFamily="34" charset="0"/>
                      </a:endParaRPr>
                    </a:p>
                    <a:p>
                      <a:pPr marL="64008" algn="l" fontAlgn="t">
                        <a:spcBef>
                          <a:spcPts val="735"/>
                        </a:spcBef>
                        <a:buNone/>
                      </a:pPr>
                      <a:r>
                        <a:rPr lang="vi-VN" sz="1000" b="1" i="0" u="none" strike="noStrike"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rPr>
                        <a:t>lý yêu cầu.</a:t>
                      </a:r>
                      <a:endParaRPr lang="vi-VN" sz="1000" b="1" i="0" u="none" strike="noStrike" cap="none" spc="0">
                        <a:solidFill>
                          <a:schemeClr val="tx1"/>
                        </a:solidFill>
                        <a:effectLst/>
                        <a:latin typeface="Arial" panose="020B0604020202020204" pitchFamily="34" charset="0"/>
                      </a:endParaRPr>
                    </a:p>
                  </a:txBody>
                  <a:tcPr marL="54789" marR="6695" marT="15654" marB="11740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729542963"/>
                  </a:ext>
                </a:extLst>
              </a:tr>
              <a:tr h="570941">
                <a:tc>
                  <a:txBody>
                    <a:bodyPr/>
                    <a:lstStyle/>
                    <a:p>
                      <a:pPr marL="0" algn="l" fontAlgn="t">
                        <a:lnSpc>
                          <a:spcPts val="1485"/>
                        </a:lnSpc>
                        <a:buNone/>
                      </a:pPr>
                      <a:r>
                        <a:rPr lang="vi-VN" sz="1000" b="1" i="0" u="none" strike="noStrike"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rPr>
                        <a:t>ENTRY</a:t>
                      </a:r>
                      <a:endParaRPr lang="vi-VN" sz="1000" b="1" i="0" u="none" strike="noStrike" cap="none" spc="0">
                        <a:solidFill>
                          <a:schemeClr val="tx1"/>
                        </a:solidFill>
                        <a:effectLst/>
                        <a:latin typeface="Arial" panose="020B0604020202020204" pitchFamily="34" charset="0"/>
                      </a:endParaRPr>
                    </a:p>
                    <a:p>
                      <a:pPr marL="0" algn="l" fontAlgn="t">
                        <a:spcBef>
                          <a:spcPts val="750"/>
                        </a:spcBef>
                        <a:buNone/>
                      </a:pPr>
                      <a:r>
                        <a:rPr lang="vi-VN" sz="1000" b="1" i="0" u="none" strike="noStrike"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rPr>
                        <a:t>CONDITION</a:t>
                      </a:r>
                      <a:endParaRPr lang="vi-VN" sz="1000" b="1" i="0" u="none" strike="noStrike" cap="none" spc="0">
                        <a:solidFill>
                          <a:schemeClr val="tx1"/>
                        </a:solidFill>
                        <a:effectLst/>
                        <a:latin typeface="Arial" panose="020B0604020202020204" pitchFamily="34" charset="0"/>
                      </a:endParaRPr>
                    </a:p>
                  </a:txBody>
                  <a:tcPr marL="54789" marR="6695" marT="15654" marB="117406" anchor="ctr">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82296" algn="l" fontAlgn="t">
                        <a:spcBef>
                          <a:spcPts val="1105"/>
                        </a:spcBef>
                        <a:buNone/>
                      </a:pPr>
                      <a:r>
                        <a:rPr lang="vi-VN" sz="1000" b="1" i="0" u="none" strike="noStrike"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rPr>
                        <a:t>Thông tin thành viên.</a:t>
                      </a:r>
                      <a:endParaRPr lang="vi-VN" sz="1000" b="1" i="0" u="none" strike="noStrike" cap="none" spc="0">
                        <a:solidFill>
                          <a:schemeClr val="tx1"/>
                        </a:solidFill>
                        <a:effectLst/>
                        <a:latin typeface="Arial" panose="020B0604020202020204" pitchFamily="34" charset="0"/>
                      </a:endParaRPr>
                    </a:p>
                  </a:txBody>
                  <a:tcPr marL="54789" marR="6695" marT="15654" marB="11740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337254192"/>
                  </a:ext>
                </a:extLst>
              </a:tr>
              <a:tr h="327433">
                <a:tc>
                  <a:txBody>
                    <a:bodyPr/>
                    <a:lstStyle/>
                    <a:p>
                      <a:pPr marL="0" algn="l" fontAlgn="t">
                        <a:lnSpc>
                          <a:spcPts val="1490"/>
                        </a:lnSpc>
                        <a:buNone/>
                      </a:pPr>
                      <a:r>
                        <a:rPr lang="vi-VN" sz="1000" b="1" i="0" u="none" strike="noStrike"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rPr>
                        <a:t>EXIT CONDION</a:t>
                      </a:r>
                      <a:endParaRPr lang="vi-VN" sz="1000" b="1" i="0" u="none" strike="noStrike" cap="none" spc="0">
                        <a:solidFill>
                          <a:schemeClr val="tx1"/>
                        </a:solidFill>
                        <a:effectLst/>
                        <a:latin typeface="Arial" panose="020B0604020202020204" pitchFamily="34" charset="0"/>
                      </a:endParaRPr>
                    </a:p>
                  </a:txBody>
                  <a:tcPr marL="54789" marR="6695" marT="15654" marB="117406" anchor="ctr">
                    <a:lnL w="12700" cap="flat" cmpd="sng" algn="ctr">
                      <a:solidFill>
                        <a:schemeClr val="accent1"/>
                      </a:solidFill>
                      <a:prstDash val="solid"/>
                    </a:lnL>
                    <a:lnR w="12700" cmpd="sng">
                      <a:noFill/>
                      <a:prstDash val="solid"/>
                    </a:lnR>
                    <a:lnT w="9525" cap="flat" cmpd="sng" algn="ctr">
                      <a:noFill/>
                      <a:prstDash val="solid"/>
                    </a:lnT>
                    <a:lnB w="9525" cap="flat" cmpd="sng" algn="ctr">
                      <a:noFill/>
                      <a:prstDash val="solid"/>
                    </a:lnB>
                    <a:solidFill>
                      <a:schemeClr val="bg1">
                        <a:lumMod val="85000"/>
                      </a:schemeClr>
                    </a:solidFill>
                  </a:tcPr>
                </a:tc>
                <a:tc>
                  <a:txBody>
                    <a:bodyPr/>
                    <a:lstStyle/>
                    <a:p>
                      <a:pPr marL="82296" algn="l" fontAlgn="t">
                        <a:lnSpc>
                          <a:spcPts val="1490"/>
                        </a:lnSpc>
                        <a:buNone/>
                      </a:pPr>
                      <a:r>
                        <a:rPr lang="vi-VN" sz="1000" b="1" i="0" u="none" strike="noStrike"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rPr>
                        <a:t>Thêm/xóa/sửa thành công thành viên.</a:t>
                      </a:r>
                      <a:endParaRPr lang="vi-VN" sz="1000" b="1" i="0" u="none" strike="noStrike" cap="none" spc="0">
                        <a:solidFill>
                          <a:schemeClr val="tx1"/>
                        </a:solidFill>
                        <a:effectLst/>
                        <a:latin typeface="Arial" panose="020B0604020202020204" pitchFamily="34" charset="0"/>
                      </a:endParaRPr>
                    </a:p>
                  </a:txBody>
                  <a:tcPr marL="54789" marR="6695" marT="15654" marB="117406" anchor="ctr">
                    <a:lnL w="12700" cmpd="sng">
                      <a:noFill/>
                      <a:prstDash val="solid"/>
                    </a:lnL>
                    <a:lnR w="12700" cmpd="sng">
                      <a:noFill/>
                      <a:prstDash val="solid"/>
                    </a:lnR>
                    <a:lnT w="9525" cap="flat" cmpd="sng" algn="ctr">
                      <a:noFill/>
                      <a:prstDash val="solid"/>
                    </a:lnT>
                    <a:lnB w="9525" cap="flat" cmpd="sng" algn="ctr">
                      <a:noFill/>
                      <a:prstDash val="solid"/>
                    </a:lnB>
                    <a:solidFill>
                      <a:schemeClr val="bg1">
                        <a:lumMod val="85000"/>
                      </a:schemeClr>
                    </a:solidFill>
                  </a:tcPr>
                </a:tc>
                <a:extLst>
                  <a:ext uri="{0D108BD9-81ED-4DB2-BD59-A6C34878D82A}">
                    <a16:rowId xmlns:a16="http://schemas.microsoft.com/office/drawing/2014/main" val="4092888150"/>
                  </a:ext>
                </a:extLst>
              </a:tr>
              <a:tr h="570941">
                <a:tc>
                  <a:txBody>
                    <a:bodyPr/>
                    <a:lstStyle/>
                    <a:p>
                      <a:pPr marL="0" algn="l" fontAlgn="t">
                        <a:lnSpc>
                          <a:spcPts val="1490"/>
                        </a:lnSpc>
                        <a:buNone/>
                      </a:pPr>
                      <a:r>
                        <a:rPr lang="vi-VN" sz="1000" b="1" i="0" u="none" strike="noStrike"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rPr>
                        <a:t>QUALITY</a:t>
                      </a:r>
                      <a:endParaRPr lang="vi-VN" sz="1000" b="1" i="0" u="none" strike="noStrike" cap="none" spc="0">
                        <a:solidFill>
                          <a:schemeClr val="tx1"/>
                        </a:solidFill>
                        <a:effectLst/>
                        <a:latin typeface="Arial" panose="020B0604020202020204" pitchFamily="34" charset="0"/>
                      </a:endParaRPr>
                    </a:p>
                    <a:p>
                      <a:pPr marL="0" algn="l" fontAlgn="t">
                        <a:spcBef>
                          <a:spcPts val="750"/>
                        </a:spcBef>
                        <a:buNone/>
                      </a:pPr>
                      <a:r>
                        <a:rPr lang="vi-VN" sz="1000" b="1" i="0" u="none" strike="noStrike"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rPr>
                        <a:t>REQUIREMENT</a:t>
                      </a:r>
                      <a:endParaRPr lang="vi-VN" sz="1000" b="1" i="0" u="none" strike="noStrike" cap="none" spc="0">
                        <a:solidFill>
                          <a:schemeClr val="tx1"/>
                        </a:solidFill>
                        <a:effectLst/>
                        <a:latin typeface="Arial" panose="020B0604020202020204" pitchFamily="34" charset="0"/>
                      </a:endParaRPr>
                    </a:p>
                  </a:txBody>
                  <a:tcPr marL="54789" marR="6695" marT="15654" marB="117406" anchor="ctr">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82296" algn="l" fontAlgn="t">
                        <a:spcBef>
                          <a:spcPts val="1110"/>
                        </a:spcBef>
                        <a:buNone/>
                      </a:pPr>
                      <a:r>
                        <a:rPr lang="vi-VN" sz="1000" b="1" i="0" u="none" strike="noStrike"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rPr>
                        <a:t>Cung cấp đầy đủ thông tin của thành viên nhất.</a:t>
                      </a:r>
                      <a:endParaRPr lang="vi-VN" sz="1000" b="1" i="0" u="none" strike="noStrike" cap="none" spc="0">
                        <a:solidFill>
                          <a:schemeClr val="tx1"/>
                        </a:solidFill>
                        <a:effectLst/>
                        <a:latin typeface="Arial" panose="020B0604020202020204" pitchFamily="34" charset="0"/>
                      </a:endParaRPr>
                    </a:p>
                  </a:txBody>
                  <a:tcPr marL="54789" marR="6695" marT="15654" marB="117406"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335470856"/>
                  </a:ext>
                </a:extLst>
              </a:tr>
            </a:tbl>
          </a:graphicData>
        </a:graphic>
      </p:graphicFrame>
    </p:spTree>
    <p:extLst>
      <p:ext uri="{BB962C8B-B14F-4D97-AF65-F5344CB8AC3E}">
        <p14:creationId xmlns:p14="http://schemas.microsoft.com/office/powerpoint/2010/main" val="1793543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1C4DB3-0C62-FE50-0A10-0759280395A5}"/>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Biểu đồ Use-case Thành viên</a:t>
            </a:r>
          </a:p>
        </p:txBody>
      </p:sp>
      <p:grpSp>
        <p:nvGrpSpPr>
          <p:cNvPr id="52" name="Group 5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53" name="Rectangle 5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person with circles and text&#10;&#10;AI-generated content may be incorrect.">
            <a:extLst>
              <a:ext uri="{FF2B5EF4-FFF2-40B4-BE49-F238E27FC236}">
                <a16:creationId xmlns:a16="http://schemas.microsoft.com/office/drawing/2014/main" id="{BE3CA33F-1DB7-46E5-2293-5621A6D34966}"/>
              </a:ext>
            </a:extLst>
          </p:cNvPr>
          <p:cNvPicPr>
            <a:picLocks noChangeAspect="1"/>
          </p:cNvPicPr>
          <p:nvPr/>
        </p:nvPicPr>
        <p:blipFill>
          <a:blip r:embed="rId2">
            <a:extLst>
              <a:ext uri="{28A0092B-C50C-407E-A947-70E740481C1C}">
                <a14:useLocalDpi xmlns:a14="http://schemas.microsoft.com/office/drawing/2010/main" val="0"/>
              </a:ext>
            </a:extLst>
          </a:blip>
          <a:srcRect l="4602" r="-1" b="-1"/>
          <a:stretch>
            <a:fillRect/>
          </a:stretch>
        </p:blipFill>
        <p:spPr bwMode="auto">
          <a:xfrm>
            <a:off x="5922492" y="1252494"/>
            <a:ext cx="5536001" cy="4294259"/>
          </a:xfrm>
          <a:prstGeom prst="rect">
            <a:avLst/>
          </a:prstGeom>
          <a:noFill/>
        </p:spPr>
      </p:pic>
    </p:spTree>
    <p:extLst>
      <p:ext uri="{BB962C8B-B14F-4D97-AF65-F5344CB8AC3E}">
        <p14:creationId xmlns:p14="http://schemas.microsoft.com/office/powerpoint/2010/main" val="1164805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4" name="Rectangle 393">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29E08B-4BC9-D750-017B-45198F33BEE2}"/>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Bảng Use-case Gói tập</a:t>
            </a:r>
          </a:p>
        </p:txBody>
      </p:sp>
      <p:grpSp>
        <p:nvGrpSpPr>
          <p:cNvPr id="396" name="Group 39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397" name="Rectangle 39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Rectangle 39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Rectangle 39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1" name="Rectangle 400">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Rectangle 40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FFE533DD-D4DB-BC63-7D7E-A4F989294EFE}"/>
              </a:ext>
            </a:extLst>
          </p:cNvPr>
          <p:cNvGraphicFramePr>
            <a:graphicFrameLocks noGrp="1"/>
          </p:cNvGraphicFramePr>
          <p:nvPr>
            <p:extLst>
              <p:ext uri="{D42A27DB-BD31-4B8C-83A1-F6EECF244321}">
                <p14:modId xmlns:p14="http://schemas.microsoft.com/office/powerpoint/2010/main" val="1454121073"/>
              </p:ext>
            </p:extLst>
          </p:nvPr>
        </p:nvGraphicFramePr>
        <p:xfrm>
          <a:off x="5922492" y="827436"/>
          <a:ext cx="5536001" cy="5303821"/>
        </p:xfrm>
        <a:graphic>
          <a:graphicData uri="http://schemas.openxmlformats.org/drawingml/2006/table">
            <a:tbl>
              <a:tblPr firstRow="1" firstCol="1" lastRow="1" lastCol="1" bandRow="1" bandCol="1">
                <a:solidFill>
                  <a:schemeClr val="bg1">
                    <a:lumMod val="95000"/>
                  </a:schemeClr>
                </a:solidFill>
                <a:tableStyleId>{8EC20E35-A176-4012-BC5E-935CFFF8708E}</a:tableStyleId>
              </a:tblPr>
              <a:tblGrid>
                <a:gridCol w="1645446">
                  <a:extLst>
                    <a:ext uri="{9D8B030D-6E8A-4147-A177-3AD203B41FA5}">
                      <a16:colId xmlns:a16="http://schemas.microsoft.com/office/drawing/2014/main" val="1480170461"/>
                    </a:ext>
                  </a:extLst>
                </a:gridCol>
                <a:gridCol w="3890555">
                  <a:extLst>
                    <a:ext uri="{9D8B030D-6E8A-4147-A177-3AD203B41FA5}">
                      <a16:colId xmlns:a16="http://schemas.microsoft.com/office/drawing/2014/main" val="696599821"/>
                    </a:ext>
                  </a:extLst>
                </a:gridCol>
              </a:tblGrid>
              <a:tr h="317180">
                <a:tc>
                  <a:txBody>
                    <a:bodyPr/>
                    <a:lstStyle/>
                    <a:p>
                      <a:pPr marL="635">
                        <a:lnSpc>
                          <a:spcPts val="1485"/>
                        </a:lnSpc>
                        <a:buNone/>
                      </a:pPr>
                      <a:r>
                        <a:rPr lang="vi-VN" sz="1300" b="1" cap="none" spc="0">
                          <a:solidFill>
                            <a:schemeClr val="tx1"/>
                          </a:solidFill>
                          <a:effectLst/>
                        </a:rPr>
                        <a:t>USE CASE NAME</a:t>
                      </a:r>
                      <a:endParaRPr lang="en-US" sz="1300" b="1"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53074" marR="92298" marT="15164" marB="113730" anchor="b">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62865" algn="l">
                        <a:lnSpc>
                          <a:spcPts val="1485"/>
                        </a:lnSpc>
                        <a:buNone/>
                      </a:pPr>
                      <a:r>
                        <a:rPr lang="vi-VN" sz="1300" b="1" cap="none" spc="0">
                          <a:solidFill>
                            <a:schemeClr val="tx1"/>
                          </a:solidFill>
                          <a:effectLst/>
                        </a:rPr>
                        <a:t>Quản lý thông tin gói tập</a:t>
                      </a:r>
                      <a:endParaRPr lang="en-US" sz="1300" b="1"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53074" marR="92298" marT="15164" marB="113730"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143179931"/>
                  </a:ext>
                </a:extLst>
              </a:tr>
              <a:tr h="310862">
                <a:tc>
                  <a:txBody>
                    <a:bodyPr/>
                    <a:lstStyle/>
                    <a:p>
                      <a:pPr marL="635">
                        <a:spcBef>
                          <a:spcPts val="5"/>
                        </a:spcBef>
                        <a:buNone/>
                      </a:pPr>
                      <a:r>
                        <a:rPr lang="vi-VN" sz="1000" b="1" cap="none" spc="0">
                          <a:solidFill>
                            <a:schemeClr val="tx1"/>
                          </a:solidFill>
                          <a:effectLst/>
                        </a:rPr>
                        <a:t>PARTICIPATING</a:t>
                      </a:r>
                      <a:endParaRPr lang="en-US" sz="1000" b="1"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53074" marR="92298" marT="15164" marB="113730" anchor="ctr">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104140" algn="l">
                        <a:spcBef>
                          <a:spcPts val="5"/>
                        </a:spcBef>
                        <a:buNone/>
                      </a:pPr>
                      <a:r>
                        <a:rPr lang="vi-VN" sz="1000" b="1" cap="none" spc="0">
                          <a:solidFill>
                            <a:schemeClr val="tx1"/>
                          </a:solidFill>
                          <a:effectLst/>
                        </a:rPr>
                        <a:t>Quản lý/ người dùng</a:t>
                      </a:r>
                      <a:endParaRPr lang="en-US" sz="1000" b="1"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53074" marR="92298" marT="15164" marB="113730"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2544001760"/>
                  </a:ext>
                </a:extLst>
              </a:tr>
              <a:tr h="3116195">
                <a:tc>
                  <a:txBody>
                    <a:bodyPr/>
                    <a:lstStyle/>
                    <a:p>
                      <a:pPr>
                        <a:buNone/>
                      </a:pPr>
                      <a:r>
                        <a:rPr lang="vi-VN" sz="1000" b="1" cap="none" spc="0">
                          <a:solidFill>
                            <a:schemeClr val="tx1"/>
                          </a:solidFill>
                          <a:effectLst/>
                        </a:rPr>
                        <a:t> </a:t>
                      </a:r>
                      <a:endParaRPr lang="en-US" sz="1000" b="1" cap="none" spc="0">
                        <a:solidFill>
                          <a:schemeClr val="tx1"/>
                        </a:solidFill>
                        <a:effectLst/>
                      </a:endParaRPr>
                    </a:p>
                    <a:p>
                      <a:pPr>
                        <a:buNone/>
                      </a:pPr>
                      <a:r>
                        <a:rPr lang="vi-VN" sz="1000" b="1" cap="none" spc="0">
                          <a:solidFill>
                            <a:schemeClr val="tx1"/>
                          </a:solidFill>
                          <a:effectLst/>
                        </a:rPr>
                        <a:t> </a:t>
                      </a:r>
                      <a:endParaRPr lang="en-US" sz="1000" b="1" cap="none" spc="0">
                        <a:solidFill>
                          <a:schemeClr val="tx1"/>
                        </a:solidFill>
                        <a:effectLst/>
                      </a:endParaRPr>
                    </a:p>
                    <a:p>
                      <a:pPr>
                        <a:buNone/>
                      </a:pPr>
                      <a:r>
                        <a:rPr lang="vi-VN" sz="1000" b="1" cap="none" spc="0">
                          <a:solidFill>
                            <a:schemeClr val="tx1"/>
                          </a:solidFill>
                          <a:effectLst/>
                        </a:rPr>
                        <a:t> </a:t>
                      </a:r>
                      <a:endParaRPr lang="en-US" sz="1000" b="1" cap="none" spc="0">
                        <a:solidFill>
                          <a:schemeClr val="tx1"/>
                        </a:solidFill>
                        <a:effectLst/>
                      </a:endParaRPr>
                    </a:p>
                    <a:p>
                      <a:pPr>
                        <a:buNone/>
                      </a:pPr>
                      <a:r>
                        <a:rPr lang="vi-VN" sz="1000" b="1" cap="none" spc="0">
                          <a:solidFill>
                            <a:schemeClr val="tx1"/>
                          </a:solidFill>
                          <a:effectLst/>
                        </a:rPr>
                        <a:t> </a:t>
                      </a:r>
                      <a:endParaRPr lang="en-US" sz="1000" b="1" cap="none" spc="0">
                        <a:solidFill>
                          <a:schemeClr val="tx1"/>
                        </a:solidFill>
                        <a:effectLst/>
                      </a:endParaRPr>
                    </a:p>
                    <a:p>
                      <a:pPr>
                        <a:buNone/>
                      </a:pPr>
                      <a:r>
                        <a:rPr lang="vi-VN" sz="1000" b="1" cap="none" spc="0">
                          <a:solidFill>
                            <a:schemeClr val="tx1"/>
                          </a:solidFill>
                          <a:effectLst/>
                        </a:rPr>
                        <a:t> </a:t>
                      </a:r>
                      <a:endParaRPr lang="en-US" sz="1000" b="1" cap="none" spc="0">
                        <a:solidFill>
                          <a:schemeClr val="tx1"/>
                        </a:solidFill>
                        <a:effectLst/>
                      </a:endParaRPr>
                    </a:p>
                    <a:p>
                      <a:pPr>
                        <a:buNone/>
                      </a:pPr>
                      <a:r>
                        <a:rPr lang="vi-VN" sz="1000" b="1" cap="none" spc="0">
                          <a:solidFill>
                            <a:schemeClr val="tx1"/>
                          </a:solidFill>
                          <a:effectLst/>
                        </a:rPr>
                        <a:t> </a:t>
                      </a:r>
                      <a:endParaRPr lang="en-US" sz="1000" b="1" cap="none" spc="0">
                        <a:solidFill>
                          <a:schemeClr val="tx1"/>
                        </a:solidFill>
                        <a:effectLst/>
                      </a:endParaRPr>
                    </a:p>
                    <a:p>
                      <a:pPr>
                        <a:buNone/>
                      </a:pPr>
                      <a:r>
                        <a:rPr lang="vi-VN" sz="1000" b="1" cap="none" spc="0">
                          <a:solidFill>
                            <a:schemeClr val="tx1"/>
                          </a:solidFill>
                          <a:effectLst/>
                        </a:rPr>
                        <a:t> </a:t>
                      </a:r>
                      <a:endParaRPr lang="en-US" sz="1000" b="1" cap="none" spc="0">
                        <a:solidFill>
                          <a:schemeClr val="tx1"/>
                        </a:solidFill>
                        <a:effectLst/>
                      </a:endParaRPr>
                    </a:p>
                    <a:p>
                      <a:pPr>
                        <a:buNone/>
                      </a:pPr>
                      <a:r>
                        <a:rPr lang="vi-VN" sz="1000" b="1" cap="none" spc="0">
                          <a:solidFill>
                            <a:schemeClr val="tx1"/>
                          </a:solidFill>
                          <a:effectLst/>
                        </a:rPr>
                        <a:t> </a:t>
                      </a:r>
                      <a:endParaRPr lang="en-US" sz="1000" b="1" cap="none" spc="0">
                        <a:solidFill>
                          <a:schemeClr val="tx1"/>
                        </a:solidFill>
                        <a:effectLst/>
                      </a:endParaRPr>
                    </a:p>
                    <a:p>
                      <a:pPr>
                        <a:buNone/>
                      </a:pPr>
                      <a:r>
                        <a:rPr lang="vi-VN" sz="1000" b="1" cap="none" spc="0">
                          <a:solidFill>
                            <a:schemeClr val="tx1"/>
                          </a:solidFill>
                          <a:effectLst/>
                        </a:rPr>
                        <a:t> </a:t>
                      </a:r>
                      <a:endParaRPr lang="en-US" sz="1000" b="1" cap="none" spc="0">
                        <a:solidFill>
                          <a:schemeClr val="tx1"/>
                        </a:solidFill>
                        <a:effectLst/>
                      </a:endParaRPr>
                    </a:p>
                    <a:p>
                      <a:pPr>
                        <a:buNone/>
                      </a:pPr>
                      <a:r>
                        <a:rPr lang="vi-VN" sz="1000" b="1" cap="none" spc="0">
                          <a:solidFill>
                            <a:schemeClr val="tx1"/>
                          </a:solidFill>
                          <a:effectLst/>
                        </a:rPr>
                        <a:t> </a:t>
                      </a:r>
                      <a:endParaRPr lang="en-US" sz="1000" b="1" cap="none" spc="0">
                        <a:solidFill>
                          <a:schemeClr val="tx1"/>
                        </a:solidFill>
                        <a:effectLst/>
                      </a:endParaRPr>
                    </a:p>
                    <a:p>
                      <a:pPr>
                        <a:spcBef>
                          <a:spcPts val="445"/>
                        </a:spcBef>
                        <a:buNone/>
                      </a:pPr>
                      <a:r>
                        <a:rPr lang="vi-VN" sz="1000" b="1" cap="none" spc="0">
                          <a:solidFill>
                            <a:schemeClr val="tx1"/>
                          </a:solidFill>
                          <a:effectLst/>
                        </a:rPr>
                        <a:t> </a:t>
                      </a:r>
                      <a:endParaRPr lang="en-US" sz="1000" b="1" cap="none" spc="0">
                        <a:solidFill>
                          <a:schemeClr val="tx1"/>
                        </a:solidFill>
                        <a:effectLst/>
                      </a:endParaRPr>
                    </a:p>
                    <a:p>
                      <a:pPr marL="635">
                        <a:buNone/>
                      </a:pPr>
                      <a:r>
                        <a:rPr lang="vi-VN" sz="1000" b="1" cap="none" spc="0">
                          <a:solidFill>
                            <a:schemeClr val="tx1"/>
                          </a:solidFill>
                          <a:effectLst/>
                        </a:rPr>
                        <a:t>FLOW OF EVENTS</a:t>
                      </a:r>
                      <a:endParaRPr lang="en-US" sz="1000" b="1"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53074" marR="92298" marT="15164" marB="113730" anchor="ctr">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342900" lvl="0" indent="-342900" algn="l">
                        <a:lnSpc>
                          <a:spcPts val="1490"/>
                        </a:lnSpc>
                        <a:buSzPts val="1300"/>
                        <a:buFont typeface="Times New Roman" panose="02020603050405020304" pitchFamily="18" charset="0"/>
                        <a:buAutoNum type="arabicPeriod"/>
                        <a:tabLst>
                          <a:tab pos="226695" algn="l"/>
                        </a:tabLst>
                      </a:pPr>
                      <a:r>
                        <a:rPr lang="vi-VN" sz="1000" b="1" cap="none" spc="0">
                          <a:solidFill>
                            <a:schemeClr val="tx1"/>
                          </a:solidFill>
                          <a:effectLst/>
                        </a:rPr>
                        <a:t>Quản lý chọn vào mục gói tập.</a:t>
                      </a:r>
                      <a:endParaRPr lang="en-US" sz="1000" b="1" cap="none" spc="0">
                        <a:solidFill>
                          <a:schemeClr val="tx1"/>
                        </a:solidFill>
                        <a:effectLst/>
                      </a:endParaRPr>
                    </a:p>
                    <a:p>
                      <a:pPr marL="342900" lvl="0" indent="-342900" algn="l">
                        <a:spcBef>
                          <a:spcPts val="750"/>
                        </a:spcBef>
                        <a:buSzPts val="1300"/>
                        <a:buFont typeface="Times New Roman" panose="02020603050405020304" pitchFamily="18" charset="0"/>
                        <a:buAutoNum type="arabicPeriod"/>
                        <a:tabLst>
                          <a:tab pos="226695" algn="l"/>
                        </a:tabLst>
                      </a:pPr>
                      <a:r>
                        <a:rPr lang="vi-VN" sz="1000" b="1" cap="none" spc="0">
                          <a:solidFill>
                            <a:schemeClr val="tx1"/>
                          </a:solidFill>
                          <a:effectLst/>
                        </a:rPr>
                        <a:t>Quản lý nhấn vào từng gói tập để xem thông tin gói tập.</a:t>
                      </a:r>
                      <a:endParaRPr lang="en-US" sz="1000" b="1" cap="none" spc="0">
                        <a:solidFill>
                          <a:schemeClr val="tx1"/>
                        </a:solidFill>
                        <a:effectLst/>
                      </a:endParaRPr>
                    </a:p>
                    <a:p>
                      <a:pPr marL="62865" algn="l">
                        <a:lnSpc>
                          <a:spcPct val="150000"/>
                        </a:lnSpc>
                        <a:spcBef>
                          <a:spcPts val="745"/>
                        </a:spcBef>
                        <a:buNone/>
                      </a:pPr>
                      <a:r>
                        <a:rPr lang="vi-VN" sz="1000" b="1" cap="none" spc="0">
                          <a:solidFill>
                            <a:schemeClr val="tx1"/>
                          </a:solidFill>
                          <a:effectLst/>
                        </a:rPr>
                        <a:t>Quản lý nhập thông tin của gói tập muốn thêm/xóa/sửa bao gồm Mã Gói Tập, Tên Gói Tập, Thời Gian Hiệu Lực (Ngày), Chi Phí.</a:t>
                      </a:r>
                      <a:endParaRPr lang="en-US" sz="1000" b="1" cap="none" spc="0">
                        <a:solidFill>
                          <a:schemeClr val="tx1"/>
                        </a:solidFill>
                        <a:effectLst/>
                      </a:endParaRPr>
                    </a:p>
                    <a:p>
                      <a:pPr marL="342900" lvl="0" indent="-342900" algn="l">
                        <a:spcBef>
                          <a:spcPts val="995"/>
                        </a:spcBef>
                        <a:buSzPts val="1300"/>
                        <a:buFont typeface="Times New Roman" panose="02020603050405020304" pitchFamily="18" charset="0"/>
                        <a:buAutoNum type="arabicPeriod"/>
                        <a:tabLst>
                          <a:tab pos="226695" algn="l"/>
                        </a:tabLst>
                      </a:pPr>
                      <a:r>
                        <a:rPr lang="vi-VN" sz="1000" b="1" cap="none" spc="0">
                          <a:solidFill>
                            <a:schemeClr val="tx1"/>
                          </a:solidFill>
                          <a:effectLst/>
                        </a:rPr>
                        <a:t>Sau đó chọn lưu.</a:t>
                      </a:r>
                      <a:endParaRPr lang="en-US" sz="1000" b="1" cap="none" spc="0">
                        <a:solidFill>
                          <a:schemeClr val="tx1"/>
                        </a:solidFill>
                        <a:effectLst/>
                      </a:endParaRPr>
                    </a:p>
                    <a:p>
                      <a:pPr marL="342900" lvl="0" indent="-342900" algn="l">
                        <a:spcBef>
                          <a:spcPts val="750"/>
                        </a:spcBef>
                        <a:buSzPts val="1300"/>
                        <a:buFont typeface="Times New Roman" panose="02020603050405020304" pitchFamily="18" charset="0"/>
                        <a:buAutoNum type="arabicPeriod"/>
                        <a:tabLst>
                          <a:tab pos="226695" algn="l"/>
                        </a:tabLst>
                      </a:pPr>
                      <a:r>
                        <a:rPr lang="vi-VN" sz="1000" b="1" cap="none" spc="0">
                          <a:solidFill>
                            <a:schemeClr val="tx1"/>
                          </a:solidFill>
                          <a:effectLst/>
                        </a:rPr>
                        <a:t>Hệ thống sẽ kiểm tra thông tin gói tập.</a:t>
                      </a:r>
                      <a:endParaRPr lang="en-US" sz="1000" b="1" cap="none" spc="0">
                        <a:solidFill>
                          <a:schemeClr val="tx1"/>
                        </a:solidFill>
                        <a:effectLst/>
                      </a:endParaRPr>
                    </a:p>
                    <a:p>
                      <a:pPr marL="342900" lvl="0" indent="-342900" algn="l">
                        <a:spcBef>
                          <a:spcPts val="750"/>
                        </a:spcBef>
                        <a:buSzPts val="1300"/>
                        <a:buFont typeface="Times New Roman" panose="02020603050405020304" pitchFamily="18" charset="0"/>
                        <a:buAutoNum type="arabicPeriod"/>
                        <a:tabLst>
                          <a:tab pos="226695" algn="l"/>
                        </a:tabLst>
                      </a:pPr>
                      <a:r>
                        <a:rPr lang="vi-VN" sz="1000" b="1" cap="none" spc="0">
                          <a:solidFill>
                            <a:schemeClr val="tx1"/>
                          </a:solidFill>
                          <a:effectLst/>
                        </a:rPr>
                        <a:t>Nếu chưa có gói tập, hệ thống sẽ tiến hành thêm vào.</a:t>
                      </a:r>
                      <a:endParaRPr lang="en-US" sz="1000" b="1" cap="none" spc="0">
                        <a:solidFill>
                          <a:schemeClr val="tx1"/>
                        </a:solidFill>
                        <a:effectLst/>
                      </a:endParaRPr>
                    </a:p>
                    <a:p>
                      <a:pPr marL="342900" marR="59690" lvl="0" indent="-342900" algn="l">
                        <a:lnSpc>
                          <a:spcPct val="150000"/>
                        </a:lnSpc>
                        <a:spcBef>
                          <a:spcPts val="750"/>
                        </a:spcBef>
                        <a:buSzPts val="1300"/>
                        <a:buFont typeface="Times New Roman" panose="02020603050405020304" pitchFamily="18" charset="0"/>
                        <a:buAutoNum type="arabicPeriod" startAt="8"/>
                        <a:tabLst>
                          <a:tab pos="231775" algn="l"/>
                        </a:tabLst>
                      </a:pPr>
                      <a:r>
                        <a:rPr lang="vi-VN" sz="1000" b="1" cap="none" spc="0">
                          <a:solidFill>
                            <a:schemeClr val="tx1"/>
                          </a:solidFill>
                          <a:effectLst/>
                        </a:rPr>
                        <a:t>Nếu điền không đủ thông tin gói tập, hệ thống sẽ yêu cầu quản lý nhập lại.</a:t>
                      </a:r>
                      <a:endParaRPr lang="en-US" sz="1000" b="1" cap="none" spc="0">
                        <a:solidFill>
                          <a:schemeClr val="tx1"/>
                        </a:solidFill>
                        <a:effectLst/>
                      </a:endParaRPr>
                    </a:p>
                    <a:p>
                      <a:pPr marL="342900" lvl="0" indent="-342900" algn="l">
                        <a:buSzPts val="1300"/>
                        <a:buFont typeface="Times New Roman" panose="02020603050405020304" pitchFamily="18" charset="0"/>
                        <a:buAutoNum type="arabicPeriod" startAt="8"/>
                        <a:tabLst>
                          <a:tab pos="241935" algn="l"/>
                        </a:tabLst>
                      </a:pPr>
                      <a:r>
                        <a:rPr lang="vi-VN" sz="1000" b="1" cap="none" spc="0">
                          <a:solidFill>
                            <a:schemeClr val="tx1"/>
                          </a:solidFill>
                          <a:effectLst/>
                        </a:rPr>
                        <a:t>Nếu sử dụng chức năng xóa, hệ thống sẽ xóa gói tập quản lý</a:t>
                      </a:r>
                      <a:endParaRPr lang="en-US" sz="1000" b="1" cap="none" spc="0">
                        <a:solidFill>
                          <a:schemeClr val="tx1"/>
                        </a:solidFill>
                        <a:effectLst/>
                      </a:endParaRPr>
                    </a:p>
                    <a:p>
                      <a:pPr marL="62865" algn="l">
                        <a:spcBef>
                          <a:spcPts val="750"/>
                        </a:spcBef>
                        <a:buNone/>
                      </a:pPr>
                      <a:r>
                        <a:rPr lang="vi-VN" sz="1000" b="1" cap="none" spc="0">
                          <a:solidFill>
                            <a:schemeClr val="tx1"/>
                          </a:solidFill>
                          <a:effectLst/>
                        </a:rPr>
                        <a:t>yêu cầu.</a:t>
                      </a:r>
                      <a:endParaRPr lang="en-US" sz="1000" b="1"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53074" marR="92298" marT="15164" marB="113730"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478263910"/>
                  </a:ext>
                </a:extLst>
              </a:tr>
              <a:tr h="536215">
                <a:tc>
                  <a:txBody>
                    <a:bodyPr/>
                    <a:lstStyle/>
                    <a:p>
                      <a:pPr marL="635">
                        <a:buNone/>
                      </a:pPr>
                      <a:r>
                        <a:rPr lang="vi-VN" sz="1000" b="1" cap="none" spc="0">
                          <a:solidFill>
                            <a:schemeClr val="tx1"/>
                          </a:solidFill>
                          <a:effectLst/>
                        </a:rPr>
                        <a:t>ENTRY</a:t>
                      </a:r>
                      <a:endParaRPr lang="en-US" sz="1000" b="1" cap="none" spc="0">
                        <a:solidFill>
                          <a:schemeClr val="tx1"/>
                        </a:solidFill>
                        <a:effectLst/>
                      </a:endParaRPr>
                    </a:p>
                    <a:p>
                      <a:pPr marL="635">
                        <a:spcBef>
                          <a:spcPts val="740"/>
                        </a:spcBef>
                        <a:buNone/>
                      </a:pPr>
                      <a:r>
                        <a:rPr lang="vi-VN" sz="1000" b="1" cap="none" spc="0">
                          <a:solidFill>
                            <a:schemeClr val="tx1"/>
                          </a:solidFill>
                          <a:effectLst/>
                        </a:rPr>
                        <a:t>CONDITION</a:t>
                      </a:r>
                      <a:endParaRPr lang="en-US" sz="1000" b="1"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53074" marR="92298" marT="15164" marB="113730" anchor="ctr">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83185" algn="l">
                        <a:spcBef>
                          <a:spcPts val="1120"/>
                        </a:spcBef>
                        <a:buNone/>
                      </a:pPr>
                      <a:r>
                        <a:rPr lang="vi-VN" sz="1000" b="1" cap="none" spc="0">
                          <a:solidFill>
                            <a:schemeClr val="tx1"/>
                          </a:solidFill>
                          <a:effectLst/>
                        </a:rPr>
                        <a:t>Thông tin gói tập.</a:t>
                      </a:r>
                      <a:endParaRPr lang="en-US" sz="1000" b="1"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53074" marR="92298" marT="15164" marB="113730"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2077922882"/>
                  </a:ext>
                </a:extLst>
              </a:tr>
              <a:tr h="310862">
                <a:tc>
                  <a:txBody>
                    <a:bodyPr/>
                    <a:lstStyle/>
                    <a:p>
                      <a:pPr marL="635">
                        <a:spcBef>
                          <a:spcPts val="5"/>
                        </a:spcBef>
                        <a:buNone/>
                      </a:pPr>
                      <a:r>
                        <a:rPr lang="vi-VN" sz="1000" b="1" cap="none" spc="0">
                          <a:solidFill>
                            <a:schemeClr val="tx1"/>
                          </a:solidFill>
                          <a:effectLst/>
                        </a:rPr>
                        <a:t>EXIT CONDION</a:t>
                      </a:r>
                      <a:endParaRPr lang="en-US" sz="1000" b="1"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53074" marR="92298" marT="15164" marB="113730" anchor="ctr">
                    <a:lnL w="12700" cap="flat" cmpd="sng" algn="ctr">
                      <a:solidFill>
                        <a:schemeClr val="accent1"/>
                      </a:solidFill>
                      <a:prstDash val="solid"/>
                    </a:lnL>
                    <a:lnR w="12700" cmpd="sng">
                      <a:noFill/>
                      <a:prstDash val="solid"/>
                    </a:lnR>
                    <a:lnT w="9525" cap="flat" cmpd="sng" algn="ctr">
                      <a:noFill/>
                      <a:prstDash val="solid"/>
                    </a:lnT>
                    <a:lnB w="9525" cap="flat" cmpd="sng" algn="ctr">
                      <a:noFill/>
                      <a:prstDash val="solid"/>
                    </a:lnB>
                    <a:solidFill>
                      <a:schemeClr val="bg1">
                        <a:lumMod val="85000"/>
                      </a:schemeClr>
                    </a:solidFill>
                  </a:tcPr>
                </a:tc>
                <a:tc>
                  <a:txBody>
                    <a:bodyPr/>
                    <a:lstStyle/>
                    <a:p>
                      <a:pPr marL="83185" algn="l">
                        <a:spcBef>
                          <a:spcPts val="5"/>
                        </a:spcBef>
                        <a:buNone/>
                      </a:pPr>
                      <a:r>
                        <a:rPr lang="vi-VN" sz="1000" b="1" cap="none" spc="0">
                          <a:solidFill>
                            <a:schemeClr val="tx1"/>
                          </a:solidFill>
                          <a:effectLst/>
                        </a:rPr>
                        <a:t>Thêm/xóa/sửa thành công gói tập.</a:t>
                      </a:r>
                      <a:endParaRPr lang="en-US" sz="1000" b="1"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53074" marR="92298" marT="15164" marB="113730" anchor="ctr">
                    <a:lnL w="12700" cmpd="sng">
                      <a:noFill/>
                      <a:prstDash val="solid"/>
                    </a:lnL>
                    <a:lnR w="12700" cmpd="sng">
                      <a:noFill/>
                      <a:prstDash val="solid"/>
                    </a:lnR>
                    <a:lnT w="9525" cap="flat" cmpd="sng" algn="ctr">
                      <a:noFill/>
                      <a:prstDash val="solid"/>
                    </a:lnT>
                    <a:lnB w="9525" cap="flat" cmpd="sng" algn="ctr">
                      <a:noFill/>
                      <a:prstDash val="solid"/>
                    </a:lnB>
                    <a:solidFill>
                      <a:schemeClr val="bg1">
                        <a:lumMod val="85000"/>
                      </a:schemeClr>
                    </a:solidFill>
                  </a:tcPr>
                </a:tc>
                <a:extLst>
                  <a:ext uri="{0D108BD9-81ED-4DB2-BD59-A6C34878D82A}">
                    <a16:rowId xmlns:a16="http://schemas.microsoft.com/office/drawing/2014/main" val="1850083650"/>
                  </a:ext>
                </a:extLst>
              </a:tr>
              <a:tr h="553064">
                <a:tc>
                  <a:txBody>
                    <a:bodyPr/>
                    <a:lstStyle/>
                    <a:p>
                      <a:pPr marL="635">
                        <a:lnSpc>
                          <a:spcPts val="1485"/>
                        </a:lnSpc>
                        <a:buNone/>
                      </a:pPr>
                      <a:r>
                        <a:rPr lang="vi-VN" sz="1000" b="1" cap="none" spc="0">
                          <a:solidFill>
                            <a:schemeClr val="tx1"/>
                          </a:solidFill>
                          <a:effectLst/>
                        </a:rPr>
                        <a:t>QUALITY</a:t>
                      </a:r>
                      <a:endParaRPr lang="en-US" sz="1000" b="1" cap="none" spc="0">
                        <a:solidFill>
                          <a:schemeClr val="tx1"/>
                        </a:solidFill>
                        <a:effectLst/>
                      </a:endParaRPr>
                    </a:p>
                    <a:p>
                      <a:pPr marL="635">
                        <a:spcBef>
                          <a:spcPts val="750"/>
                        </a:spcBef>
                        <a:buNone/>
                      </a:pPr>
                      <a:r>
                        <a:rPr lang="vi-VN" sz="1000" b="1" cap="none" spc="0">
                          <a:solidFill>
                            <a:schemeClr val="tx1"/>
                          </a:solidFill>
                          <a:effectLst/>
                        </a:rPr>
                        <a:t>REQUIREMENT</a:t>
                      </a:r>
                      <a:endParaRPr lang="en-US" sz="1000" b="1"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53074" marR="92298" marT="15164" marB="113730" anchor="ctr">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83185" algn="l">
                        <a:spcBef>
                          <a:spcPts val="1105"/>
                        </a:spcBef>
                        <a:buNone/>
                      </a:pPr>
                      <a:r>
                        <a:rPr lang="vi-VN" sz="1000" b="1" cap="none" spc="0">
                          <a:solidFill>
                            <a:schemeClr val="tx1"/>
                          </a:solidFill>
                          <a:effectLst/>
                        </a:rPr>
                        <a:t>Cung cấp đầy đủ thông tin của gói tập nhất.</a:t>
                      </a:r>
                      <a:endParaRPr lang="en-US" sz="1000" b="1"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53074" marR="92298" marT="15164" marB="11373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457089997"/>
                  </a:ext>
                </a:extLst>
              </a:tr>
            </a:tbl>
          </a:graphicData>
        </a:graphic>
      </p:graphicFrame>
    </p:spTree>
    <p:extLst>
      <p:ext uri="{BB962C8B-B14F-4D97-AF65-F5344CB8AC3E}">
        <p14:creationId xmlns:p14="http://schemas.microsoft.com/office/powerpoint/2010/main" val="2824442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8" name="Rectangle 367">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0D6EF4-2192-93B0-EC99-D86546FB3075}"/>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Biểu đồ Use-case Gói tập</a:t>
            </a:r>
          </a:p>
        </p:txBody>
      </p:sp>
      <p:grpSp>
        <p:nvGrpSpPr>
          <p:cNvPr id="370" name="Group 36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371" name="Rectangle 37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Rectangle 37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Rectangle 37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5" name="Rectangle 37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Rectangle 37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24" descr="A diagram of a diagram&#10;&#10;AI-generated content may be incorrect.">
            <a:extLst>
              <a:ext uri="{FF2B5EF4-FFF2-40B4-BE49-F238E27FC236}">
                <a16:creationId xmlns:a16="http://schemas.microsoft.com/office/drawing/2014/main" id="{AC454C3D-39BC-3718-BC72-ACCA6E494B57}"/>
              </a:ext>
            </a:extLst>
          </p:cNvPr>
          <p:cNvPicPr>
            <a:picLocks/>
          </p:cNvPicPr>
          <p:nvPr/>
        </p:nvPicPr>
        <p:blipFill>
          <a:blip r:embed="rId2" cstate="print"/>
          <a:stretch>
            <a:fillRect/>
          </a:stretch>
        </p:blipFill>
        <p:spPr>
          <a:xfrm>
            <a:off x="5922492" y="2361623"/>
            <a:ext cx="5536001" cy="2076000"/>
          </a:xfrm>
          <a:prstGeom prst="rect">
            <a:avLst/>
          </a:prstGeom>
        </p:spPr>
      </p:pic>
    </p:spTree>
    <p:extLst>
      <p:ext uri="{BB962C8B-B14F-4D97-AF65-F5344CB8AC3E}">
        <p14:creationId xmlns:p14="http://schemas.microsoft.com/office/powerpoint/2010/main" val="2713976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8" name="Straight Connector 17">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4" name="Oval 23">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4" name="Straight Connector 33">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9" name="Rectangle 38">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2" name="Straight Connector 41">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B46AFD8-88E2-4162-75ED-7DF2018DCE87}"/>
              </a:ext>
            </a:extLst>
          </p:cNvPr>
          <p:cNvSpPr>
            <a:spLocks noGrp="1"/>
          </p:cNvSpPr>
          <p:nvPr>
            <p:ph type="ctrTitle"/>
          </p:nvPr>
        </p:nvSpPr>
        <p:spPr>
          <a:xfrm>
            <a:off x="630936" y="495992"/>
            <a:ext cx="4195140" cy="5638831"/>
          </a:xfrm>
          <a:noFill/>
        </p:spPr>
        <p:txBody>
          <a:bodyPr vert="horz" lIns="91440" tIns="45720" rIns="91440" bIns="45720" rtlCol="0" anchor="ctr">
            <a:normAutofit/>
          </a:bodyPr>
          <a:lstStyle/>
          <a:p>
            <a:pPr algn="l"/>
            <a:r>
              <a:rPr lang="en-US" sz="4800" kern="1200" noProof="0">
                <a:solidFill>
                  <a:schemeClr val="tx1"/>
                </a:solidFill>
                <a:latin typeface="+mj-lt"/>
                <a:ea typeface="+mj-ea"/>
                <a:cs typeface="+mj-cs"/>
              </a:rPr>
              <a:t>SINH VIÊN THỰC HIỆN</a:t>
            </a:r>
          </a:p>
        </p:txBody>
      </p:sp>
      <p:graphicFrame>
        <p:nvGraphicFramePr>
          <p:cNvPr id="8" name="TextBox 5">
            <a:extLst>
              <a:ext uri="{FF2B5EF4-FFF2-40B4-BE49-F238E27FC236}">
                <a16:creationId xmlns:a16="http://schemas.microsoft.com/office/drawing/2014/main" id="{683CCDAE-E4B2-0319-3FAF-7C1416D30404}"/>
              </a:ext>
            </a:extLst>
          </p:cNvPr>
          <p:cNvGraphicFramePr/>
          <p:nvPr>
            <p:extLst>
              <p:ext uri="{D42A27DB-BD31-4B8C-83A1-F6EECF244321}">
                <p14:modId xmlns:p14="http://schemas.microsoft.com/office/powerpoint/2010/main" val="2357359570"/>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325883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F0AED851-54B9-4765-92D2-F0BE443BE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F86123-25FF-6FB0-C5A5-E46516CB1A20}"/>
              </a:ext>
            </a:extLst>
          </p:cNvPr>
          <p:cNvSpPr>
            <a:spLocks noGrp="1"/>
          </p:cNvSpPr>
          <p:nvPr>
            <p:ph type="title"/>
          </p:nvPr>
        </p:nvSpPr>
        <p:spPr>
          <a:xfrm>
            <a:off x="7041856" y="2944090"/>
            <a:ext cx="4036334" cy="2387600"/>
          </a:xfrm>
        </p:spPr>
        <p:txBody>
          <a:bodyPr vert="horz" lIns="91440" tIns="45720" rIns="91440" bIns="45720" rtlCol="0" anchor="t">
            <a:normAutofit/>
          </a:bodyPr>
          <a:lstStyle/>
          <a:p>
            <a:r>
              <a:rPr lang="en-US" sz="4600" kern="1200">
                <a:solidFill>
                  <a:schemeClr val="tx1"/>
                </a:solidFill>
                <a:latin typeface="+mj-lt"/>
                <a:ea typeface="+mj-ea"/>
                <a:cs typeface="+mj-cs"/>
              </a:rPr>
              <a:t>Bảng Use-case Quản lý thông tin Người dùng</a:t>
            </a:r>
          </a:p>
        </p:txBody>
      </p:sp>
      <p:sp>
        <p:nvSpPr>
          <p:cNvPr id="37" name="Rectangle 3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2984992"/>
            <a:ext cx="731521" cy="673460"/>
            <a:chOff x="3940602" y="308034"/>
            <a:chExt cx="2116791" cy="3428999"/>
          </a:xfrm>
          <a:solidFill>
            <a:schemeClr val="accent4"/>
          </a:solidFill>
        </p:grpSpPr>
        <p:sp>
          <p:nvSpPr>
            <p:cNvPr id="42" name="Rectangle 4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Table 3">
            <a:extLst>
              <a:ext uri="{FF2B5EF4-FFF2-40B4-BE49-F238E27FC236}">
                <a16:creationId xmlns:a16="http://schemas.microsoft.com/office/drawing/2014/main" id="{117C5DE7-422F-0FFA-45EC-ADEFCF8723F5}"/>
              </a:ext>
            </a:extLst>
          </p:cNvPr>
          <p:cNvGraphicFramePr>
            <a:graphicFrameLocks noGrp="1"/>
          </p:cNvGraphicFramePr>
          <p:nvPr>
            <p:extLst>
              <p:ext uri="{D42A27DB-BD31-4B8C-83A1-F6EECF244321}">
                <p14:modId xmlns:p14="http://schemas.microsoft.com/office/powerpoint/2010/main" val="612741855"/>
              </p:ext>
            </p:extLst>
          </p:nvPr>
        </p:nvGraphicFramePr>
        <p:xfrm>
          <a:off x="1240973" y="666728"/>
          <a:ext cx="4521071" cy="5803526"/>
        </p:xfrm>
        <a:graphic>
          <a:graphicData uri="http://schemas.openxmlformats.org/drawingml/2006/table">
            <a:tbl>
              <a:tblPr firstRow="1" firstCol="1" lastRow="1" lastCol="1" bandRow="1" bandCol="1">
                <a:noFill/>
                <a:tableStyleId>{8EC20E35-A176-4012-BC5E-935CFFF8708E}</a:tableStyleId>
              </a:tblPr>
              <a:tblGrid>
                <a:gridCol w="1111464">
                  <a:extLst>
                    <a:ext uri="{9D8B030D-6E8A-4147-A177-3AD203B41FA5}">
                      <a16:colId xmlns:a16="http://schemas.microsoft.com/office/drawing/2014/main" val="3146672223"/>
                    </a:ext>
                  </a:extLst>
                </a:gridCol>
                <a:gridCol w="3409607">
                  <a:extLst>
                    <a:ext uri="{9D8B030D-6E8A-4147-A177-3AD203B41FA5}">
                      <a16:colId xmlns:a16="http://schemas.microsoft.com/office/drawing/2014/main" val="2930021182"/>
                    </a:ext>
                  </a:extLst>
                </a:gridCol>
              </a:tblGrid>
              <a:tr h="273179">
                <a:tc>
                  <a:txBody>
                    <a:bodyPr/>
                    <a:lstStyle/>
                    <a:p>
                      <a:pPr marL="635">
                        <a:lnSpc>
                          <a:spcPts val="1495"/>
                        </a:lnSpc>
                        <a:buNone/>
                      </a:pPr>
                      <a:r>
                        <a:rPr lang="vi-VN" sz="800" b="1" cap="all" spc="60">
                          <a:solidFill>
                            <a:schemeClr val="tx1"/>
                          </a:solidFill>
                          <a:effectLst/>
                        </a:rPr>
                        <a:t>USE CASE NAME</a:t>
                      </a:r>
                      <a:endParaRPr lang="en-US" sz="800" b="1" cap="all" spc="6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0" marR="0" marT="62790" marB="62790" anchor="b">
                    <a:lnL w="12700" cmpd="sng">
                      <a:noFill/>
                    </a:lnL>
                    <a:lnR w="12700" cmpd="sng">
                      <a:noFill/>
                    </a:lnR>
                    <a:lnT w="12700" cmpd="sng">
                      <a:noFill/>
                    </a:lnT>
                    <a:lnB w="38100" cmpd="sng">
                      <a:noFill/>
                    </a:lnB>
                    <a:noFill/>
                  </a:tcPr>
                </a:tc>
                <a:tc>
                  <a:txBody>
                    <a:bodyPr/>
                    <a:lstStyle/>
                    <a:p>
                      <a:pPr marL="62865" algn="l">
                        <a:lnSpc>
                          <a:spcPts val="1495"/>
                        </a:lnSpc>
                        <a:buNone/>
                      </a:pPr>
                      <a:r>
                        <a:rPr lang="vi-VN" sz="800" b="1" cap="all" spc="60">
                          <a:solidFill>
                            <a:schemeClr val="tx1"/>
                          </a:solidFill>
                          <a:effectLst/>
                        </a:rPr>
                        <a:t>Quản lý thông tin người dùng</a:t>
                      </a:r>
                      <a:endParaRPr lang="en-US" sz="800" b="1" cap="all" spc="6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0" marR="0" marT="62790" marB="62790" anchor="b">
                    <a:lnL w="12700" cmpd="sng">
                      <a:noFill/>
                    </a:lnL>
                    <a:lnR w="12700" cmpd="sng">
                      <a:noFill/>
                    </a:lnR>
                    <a:lnT w="12700" cmpd="sng">
                      <a:noFill/>
                    </a:lnT>
                    <a:lnB w="38100" cmpd="sng">
                      <a:noFill/>
                    </a:lnB>
                    <a:noFill/>
                  </a:tcPr>
                </a:tc>
                <a:extLst>
                  <a:ext uri="{0D108BD9-81ED-4DB2-BD59-A6C34878D82A}">
                    <a16:rowId xmlns:a16="http://schemas.microsoft.com/office/drawing/2014/main" val="141283543"/>
                  </a:ext>
                </a:extLst>
              </a:tr>
              <a:tr h="255345">
                <a:tc>
                  <a:txBody>
                    <a:bodyPr/>
                    <a:lstStyle/>
                    <a:p>
                      <a:pPr marL="635">
                        <a:buNone/>
                      </a:pPr>
                      <a:r>
                        <a:rPr lang="vi-VN" sz="800" b="1" cap="none" spc="0">
                          <a:solidFill>
                            <a:schemeClr val="tx1"/>
                          </a:solidFill>
                          <a:effectLst/>
                        </a:rPr>
                        <a:t>PARTICIPATING</a:t>
                      </a:r>
                      <a:endParaRPr lang="en-US" sz="800" b="1"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0" marR="0" marT="0" marB="62790" anchor="ctr">
                    <a:lnL w="12700" cap="flat" cmpd="sng" algn="ctr">
                      <a:noFill/>
                      <a:prstDash val="solid"/>
                    </a:lnL>
                    <a:lnR w="12700" cmpd="sng">
                      <a:noFill/>
                      <a:prstDash val="solid"/>
                    </a:lnR>
                    <a:lnT w="38100" cmpd="sng">
                      <a:noFill/>
                    </a:lnT>
                    <a:lnB w="12700" cmpd="sng">
                      <a:noFill/>
                      <a:prstDash val="solid"/>
                    </a:lnB>
                    <a:noFill/>
                  </a:tcPr>
                </a:tc>
                <a:tc>
                  <a:txBody>
                    <a:bodyPr/>
                    <a:lstStyle/>
                    <a:p>
                      <a:pPr marL="104140" algn="l">
                        <a:buNone/>
                      </a:pPr>
                      <a:r>
                        <a:rPr lang="vi-VN" sz="1100" b="1" cap="none" spc="0">
                          <a:solidFill>
                            <a:schemeClr val="tx1"/>
                          </a:solidFill>
                          <a:effectLst/>
                        </a:rPr>
                        <a:t>Quản lý</a:t>
                      </a:r>
                      <a:endParaRPr lang="en-US" sz="1100" b="1"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0" marR="0" marT="0" marB="62790"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4264032264"/>
                  </a:ext>
                </a:extLst>
              </a:tr>
              <a:tr h="3848567">
                <a:tc>
                  <a:txBody>
                    <a:bodyPr/>
                    <a:lstStyle/>
                    <a:p>
                      <a:pPr>
                        <a:buNone/>
                      </a:pPr>
                      <a:r>
                        <a:rPr lang="vi-VN" sz="800" b="1" cap="none" spc="0">
                          <a:solidFill>
                            <a:schemeClr val="tx1"/>
                          </a:solidFill>
                          <a:effectLst/>
                        </a:rPr>
                        <a:t> </a:t>
                      </a:r>
                      <a:endParaRPr lang="en-US" sz="800" b="1" cap="none" spc="0">
                        <a:solidFill>
                          <a:schemeClr val="tx1"/>
                        </a:solidFill>
                        <a:effectLst/>
                      </a:endParaRPr>
                    </a:p>
                    <a:p>
                      <a:pPr>
                        <a:buNone/>
                      </a:pPr>
                      <a:r>
                        <a:rPr lang="vi-VN" sz="800" b="1" cap="none" spc="0">
                          <a:solidFill>
                            <a:schemeClr val="tx1"/>
                          </a:solidFill>
                          <a:effectLst/>
                        </a:rPr>
                        <a:t> </a:t>
                      </a:r>
                      <a:endParaRPr lang="en-US" sz="800" b="1" cap="none" spc="0">
                        <a:solidFill>
                          <a:schemeClr val="tx1"/>
                        </a:solidFill>
                        <a:effectLst/>
                      </a:endParaRPr>
                    </a:p>
                    <a:p>
                      <a:pPr>
                        <a:buNone/>
                      </a:pPr>
                      <a:r>
                        <a:rPr lang="vi-VN" sz="800" b="1" cap="none" spc="0">
                          <a:solidFill>
                            <a:schemeClr val="tx1"/>
                          </a:solidFill>
                          <a:effectLst/>
                        </a:rPr>
                        <a:t> </a:t>
                      </a:r>
                      <a:endParaRPr lang="en-US" sz="800" b="1" cap="none" spc="0">
                        <a:solidFill>
                          <a:schemeClr val="tx1"/>
                        </a:solidFill>
                        <a:effectLst/>
                      </a:endParaRPr>
                    </a:p>
                    <a:p>
                      <a:pPr>
                        <a:buNone/>
                      </a:pPr>
                      <a:r>
                        <a:rPr lang="vi-VN" sz="800" b="1" cap="none" spc="0">
                          <a:solidFill>
                            <a:schemeClr val="tx1"/>
                          </a:solidFill>
                          <a:effectLst/>
                        </a:rPr>
                        <a:t> </a:t>
                      </a:r>
                      <a:endParaRPr lang="en-US" sz="800" b="1" cap="none" spc="0">
                        <a:solidFill>
                          <a:schemeClr val="tx1"/>
                        </a:solidFill>
                        <a:effectLst/>
                      </a:endParaRPr>
                    </a:p>
                    <a:p>
                      <a:pPr>
                        <a:buNone/>
                      </a:pPr>
                      <a:r>
                        <a:rPr lang="vi-VN" sz="800" b="1" cap="none" spc="0">
                          <a:solidFill>
                            <a:schemeClr val="tx1"/>
                          </a:solidFill>
                          <a:effectLst/>
                        </a:rPr>
                        <a:t> </a:t>
                      </a:r>
                      <a:endParaRPr lang="en-US" sz="800" b="1" cap="none" spc="0">
                        <a:solidFill>
                          <a:schemeClr val="tx1"/>
                        </a:solidFill>
                        <a:effectLst/>
                      </a:endParaRPr>
                    </a:p>
                    <a:p>
                      <a:pPr>
                        <a:buNone/>
                      </a:pPr>
                      <a:r>
                        <a:rPr lang="vi-VN" sz="800" b="1" cap="none" spc="0">
                          <a:solidFill>
                            <a:schemeClr val="tx1"/>
                          </a:solidFill>
                          <a:effectLst/>
                        </a:rPr>
                        <a:t> </a:t>
                      </a:r>
                      <a:endParaRPr lang="en-US" sz="800" b="1" cap="none" spc="0">
                        <a:solidFill>
                          <a:schemeClr val="tx1"/>
                        </a:solidFill>
                        <a:effectLst/>
                      </a:endParaRPr>
                    </a:p>
                    <a:p>
                      <a:pPr>
                        <a:buNone/>
                      </a:pPr>
                      <a:r>
                        <a:rPr lang="vi-VN" sz="800" b="1" cap="none" spc="0">
                          <a:solidFill>
                            <a:schemeClr val="tx1"/>
                          </a:solidFill>
                          <a:effectLst/>
                        </a:rPr>
                        <a:t> </a:t>
                      </a:r>
                      <a:endParaRPr lang="en-US" sz="800" b="1" cap="none" spc="0">
                        <a:solidFill>
                          <a:schemeClr val="tx1"/>
                        </a:solidFill>
                        <a:effectLst/>
                      </a:endParaRPr>
                    </a:p>
                    <a:p>
                      <a:pPr>
                        <a:buNone/>
                      </a:pPr>
                      <a:r>
                        <a:rPr lang="vi-VN" sz="800" b="1" cap="none" spc="0">
                          <a:solidFill>
                            <a:schemeClr val="tx1"/>
                          </a:solidFill>
                          <a:effectLst/>
                        </a:rPr>
                        <a:t> </a:t>
                      </a:r>
                      <a:endParaRPr lang="en-US" sz="800" b="1" cap="none" spc="0">
                        <a:solidFill>
                          <a:schemeClr val="tx1"/>
                        </a:solidFill>
                        <a:effectLst/>
                      </a:endParaRPr>
                    </a:p>
                    <a:p>
                      <a:pPr>
                        <a:buNone/>
                      </a:pPr>
                      <a:r>
                        <a:rPr lang="vi-VN" sz="800" b="1" cap="none" spc="0">
                          <a:solidFill>
                            <a:schemeClr val="tx1"/>
                          </a:solidFill>
                          <a:effectLst/>
                        </a:rPr>
                        <a:t> </a:t>
                      </a:r>
                      <a:endParaRPr lang="en-US" sz="800" b="1" cap="none" spc="0">
                        <a:solidFill>
                          <a:schemeClr val="tx1"/>
                        </a:solidFill>
                        <a:effectLst/>
                      </a:endParaRPr>
                    </a:p>
                    <a:p>
                      <a:pPr>
                        <a:buNone/>
                      </a:pPr>
                      <a:r>
                        <a:rPr lang="vi-VN" sz="800" b="1" cap="none" spc="0">
                          <a:solidFill>
                            <a:schemeClr val="tx1"/>
                          </a:solidFill>
                          <a:effectLst/>
                        </a:rPr>
                        <a:t> </a:t>
                      </a:r>
                      <a:endParaRPr lang="en-US" sz="800" b="1" cap="none" spc="0">
                        <a:solidFill>
                          <a:schemeClr val="tx1"/>
                        </a:solidFill>
                        <a:effectLst/>
                      </a:endParaRPr>
                    </a:p>
                    <a:p>
                      <a:pPr>
                        <a:spcBef>
                          <a:spcPts val="450"/>
                        </a:spcBef>
                        <a:buNone/>
                      </a:pPr>
                      <a:r>
                        <a:rPr lang="vi-VN" sz="800" b="1" cap="none" spc="0">
                          <a:solidFill>
                            <a:schemeClr val="tx1"/>
                          </a:solidFill>
                          <a:effectLst/>
                        </a:rPr>
                        <a:t> </a:t>
                      </a:r>
                      <a:endParaRPr lang="en-US" sz="800" b="1" cap="none" spc="0">
                        <a:solidFill>
                          <a:schemeClr val="tx1"/>
                        </a:solidFill>
                        <a:effectLst/>
                      </a:endParaRPr>
                    </a:p>
                    <a:p>
                      <a:pPr marL="635">
                        <a:buNone/>
                      </a:pPr>
                      <a:r>
                        <a:rPr lang="vi-VN" sz="800" b="1" cap="none" spc="0">
                          <a:solidFill>
                            <a:schemeClr val="tx1"/>
                          </a:solidFill>
                          <a:effectLst/>
                        </a:rPr>
                        <a:t>FLOW OF EVENTS</a:t>
                      </a:r>
                      <a:endParaRPr lang="en-US" sz="800" b="1"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0" marR="0" marT="0" marB="6279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342900" lvl="0" indent="-342900" algn="l">
                        <a:buSzPts val="1200"/>
                        <a:buFont typeface="Times New Roman" panose="02020603050405020304" pitchFamily="18" charset="0"/>
                        <a:buAutoNum type="arabicPeriod"/>
                        <a:tabLst>
                          <a:tab pos="186055" algn="l"/>
                        </a:tabLst>
                      </a:pPr>
                      <a:r>
                        <a:rPr lang="vi-VN" sz="1100" b="1" cap="none" spc="0">
                          <a:solidFill>
                            <a:schemeClr val="tx1"/>
                          </a:solidFill>
                          <a:effectLst/>
                        </a:rPr>
                        <a:t>Quản lý chọn vào mục người dùng.</a:t>
                      </a:r>
                      <a:endParaRPr lang="en-US" sz="1100" b="1" cap="none" spc="0">
                        <a:solidFill>
                          <a:schemeClr val="tx1"/>
                        </a:solidFill>
                        <a:effectLst/>
                      </a:endParaRPr>
                    </a:p>
                    <a:p>
                      <a:pPr marL="342900" marR="58420" lvl="0" indent="-342900" algn="l">
                        <a:lnSpc>
                          <a:spcPct val="150000"/>
                        </a:lnSpc>
                        <a:spcBef>
                          <a:spcPts val="735"/>
                        </a:spcBef>
                        <a:buSzPts val="1200"/>
                        <a:buFont typeface="Times New Roman" panose="02020603050405020304" pitchFamily="18" charset="0"/>
                        <a:buAutoNum type="arabicPeriod"/>
                        <a:tabLst>
                          <a:tab pos="186055" algn="l"/>
                        </a:tabLst>
                      </a:pPr>
                      <a:r>
                        <a:rPr lang="vi-VN" sz="1100" b="1" cap="none" spc="0">
                          <a:solidFill>
                            <a:schemeClr val="tx1"/>
                          </a:solidFill>
                          <a:effectLst/>
                        </a:rPr>
                        <a:t>Quản lý nhấn vào từng người dùng để xem thông tin người dùng.</a:t>
                      </a:r>
                      <a:endParaRPr lang="en-US" sz="1100" b="1" cap="none" spc="0">
                        <a:solidFill>
                          <a:schemeClr val="tx1"/>
                        </a:solidFill>
                        <a:effectLst/>
                      </a:endParaRPr>
                    </a:p>
                    <a:p>
                      <a:pPr marL="342900" marR="59690" lvl="0" indent="-342900" algn="l">
                        <a:lnSpc>
                          <a:spcPct val="150000"/>
                        </a:lnSpc>
                        <a:spcBef>
                          <a:spcPts val="5"/>
                        </a:spcBef>
                        <a:buSzPts val="1200"/>
                        <a:buFont typeface="Times New Roman" panose="02020603050405020304" pitchFamily="18" charset="0"/>
                        <a:buAutoNum type="arabicPeriod"/>
                        <a:tabLst>
                          <a:tab pos="186055" algn="l"/>
                        </a:tabLst>
                      </a:pPr>
                      <a:r>
                        <a:rPr lang="vi-VN" sz="1100" b="1" cap="none" spc="0">
                          <a:solidFill>
                            <a:schemeClr val="tx1"/>
                          </a:solidFill>
                          <a:effectLst/>
                        </a:rPr>
                        <a:t>Quản lý nhập thông tin của người dùng muốn thêm/xóa/sửa bao gồm Mã Người Dùng, Tên Người Dùng, Tên Đăng Nhập, Mật Khẩu, Số Điện Thoại, Email.</a:t>
                      </a:r>
                      <a:endParaRPr lang="en-US" sz="1100" b="1" cap="none" spc="0">
                        <a:solidFill>
                          <a:schemeClr val="tx1"/>
                        </a:solidFill>
                        <a:effectLst/>
                      </a:endParaRPr>
                    </a:p>
                    <a:p>
                      <a:pPr marL="342900" lvl="0" indent="-342900" algn="l">
                        <a:spcBef>
                          <a:spcPts val="1000"/>
                        </a:spcBef>
                        <a:buSzPts val="1200"/>
                        <a:buFont typeface="Times New Roman" panose="02020603050405020304" pitchFamily="18" charset="0"/>
                        <a:buAutoNum type="arabicPeriod"/>
                        <a:tabLst>
                          <a:tab pos="226695" algn="l"/>
                        </a:tabLst>
                      </a:pPr>
                      <a:r>
                        <a:rPr lang="vi-VN" sz="1100" b="1" cap="none" spc="0">
                          <a:solidFill>
                            <a:schemeClr val="tx1"/>
                          </a:solidFill>
                          <a:effectLst/>
                        </a:rPr>
                        <a:t>Sau đó chọn lưu.</a:t>
                      </a:r>
                      <a:endParaRPr lang="en-US" sz="1100" b="1" cap="none" spc="0">
                        <a:solidFill>
                          <a:schemeClr val="tx1"/>
                        </a:solidFill>
                        <a:effectLst/>
                      </a:endParaRPr>
                    </a:p>
                    <a:p>
                      <a:pPr marL="342900" lvl="0" indent="-342900" algn="l">
                        <a:spcBef>
                          <a:spcPts val="750"/>
                        </a:spcBef>
                        <a:buSzPts val="1200"/>
                        <a:buFont typeface="Times New Roman" panose="02020603050405020304" pitchFamily="18" charset="0"/>
                        <a:buAutoNum type="arabicPeriod"/>
                        <a:tabLst>
                          <a:tab pos="226695" algn="l"/>
                        </a:tabLst>
                      </a:pPr>
                      <a:r>
                        <a:rPr lang="vi-VN" sz="1100" b="1" cap="none" spc="0">
                          <a:solidFill>
                            <a:schemeClr val="tx1"/>
                          </a:solidFill>
                          <a:effectLst/>
                        </a:rPr>
                        <a:t>Hệ thống sẽ kiểm tra thông tin người dùng.</a:t>
                      </a:r>
                      <a:endParaRPr lang="en-US" sz="1100" b="1" cap="none" spc="0">
                        <a:solidFill>
                          <a:schemeClr val="tx1"/>
                        </a:solidFill>
                        <a:effectLst/>
                      </a:endParaRPr>
                    </a:p>
                    <a:p>
                      <a:pPr marL="342900" lvl="0" indent="-342900" algn="l">
                        <a:spcBef>
                          <a:spcPts val="750"/>
                        </a:spcBef>
                        <a:buSzPts val="1200"/>
                        <a:buFont typeface="Times New Roman" panose="02020603050405020304" pitchFamily="18" charset="0"/>
                        <a:buAutoNum type="arabicPeriod"/>
                        <a:tabLst>
                          <a:tab pos="226695" algn="l"/>
                        </a:tabLst>
                      </a:pPr>
                      <a:r>
                        <a:rPr lang="vi-VN" sz="1100" b="1" cap="none" spc="0">
                          <a:solidFill>
                            <a:schemeClr val="tx1"/>
                          </a:solidFill>
                          <a:effectLst/>
                        </a:rPr>
                        <a:t>Nếu chưa có người dùng, hệ thống sẽ tiến hành thêm vào.</a:t>
                      </a:r>
                      <a:endParaRPr lang="en-US" sz="1100" b="1" cap="none" spc="0">
                        <a:solidFill>
                          <a:schemeClr val="tx1"/>
                        </a:solidFill>
                        <a:effectLst/>
                      </a:endParaRPr>
                    </a:p>
                    <a:p>
                      <a:pPr marL="342900" marR="59690" lvl="0" indent="-342900" algn="l">
                        <a:lnSpc>
                          <a:spcPct val="148000"/>
                        </a:lnSpc>
                        <a:spcBef>
                          <a:spcPts val="745"/>
                        </a:spcBef>
                        <a:buSzPts val="1300"/>
                        <a:buFont typeface="Times New Roman" panose="02020603050405020304" pitchFamily="18" charset="0"/>
                        <a:buAutoNum type="arabicPeriod" startAt="8"/>
                        <a:tabLst>
                          <a:tab pos="237490" algn="l"/>
                        </a:tabLst>
                      </a:pPr>
                      <a:r>
                        <a:rPr lang="vi-VN" sz="1100" b="1" cap="none" spc="0">
                          <a:solidFill>
                            <a:schemeClr val="tx1"/>
                          </a:solidFill>
                          <a:effectLst/>
                        </a:rPr>
                        <a:t>Nếu điền không đủ thông tin người dùng, hệ thống sẽ yêu cầu quản lý nhập lại.</a:t>
                      </a:r>
                      <a:endParaRPr lang="en-US" sz="1100" b="1" cap="none" spc="0">
                        <a:solidFill>
                          <a:schemeClr val="tx1"/>
                        </a:solidFill>
                        <a:effectLst/>
                      </a:endParaRPr>
                    </a:p>
                    <a:p>
                      <a:pPr marL="342900" lvl="0" indent="-342900" algn="l">
                        <a:spcBef>
                          <a:spcPts val="25"/>
                        </a:spcBef>
                        <a:buSzPts val="1300"/>
                        <a:buFont typeface="Times New Roman" panose="02020603050405020304" pitchFamily="18" charset="0"/>
                        <a:buAutoNum type="arabicPeriod" startAt="8"/>
                        <a:tabLst>
                          <a:tab pos="233045" algn="l"/>
                        </a:tabLst>
                      </a:pPr>
                      <a:r>
                        <a:rPr lang="vi-VN" sz="1100" b="1" cap="none" spc="0">
                          <a:solidFill>
                            <a:schemeClr val="tx1"/>
                          </a:solidFill>
                          <a:effectLst/>
                        </a:rPr>
                        <a:t>Nếu sử dụng chức năng xóa, hệ thống sẽ xóa người dùng quản</a:t>
                      </a:r>
                      <a:endParaRPr lang="en-US" sz="1100" b="1" cap="none" spc="0">
                        <a:solidFill>
                          <a:schemeClr val="tx1"/>
                        </a:solidFill>
                        <a:effectLst/>
                      </a:endParaRPr>
                    </a:p>
                    <a:p>
                      <a:pPr marL="62865" algn="l">
                        <a:spcBef>
                          <a:spcPts val="750"/>
                        </a:spcBef>
                        <a:buNone/>
                      </a:pPr>
                      <a:r>
                        <a:rPr lang="vi-VN" sz="1100" b="1" cap="none" spc="0">
                          <a:solidFill>
                            <a:schemeClr val="tx1"/>
                          </a:solidFill>
                          <a:effectLst/>
                        </a:rPr>
                        <a:t>lý yêu cầu.</a:t>
                      </a:r>
                      <a:endParaRPr lang="en-US" sz="1100" b="1"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0" marR="0" marT="0" marB="6279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438802604"/>
                  </a:ext>
                </a:extLst>
              </a:tr>
              <a:tr h="414063">
                <a:tc>
                  <a:txBody>
                    <a:bodyPr/>
                    <a:lstStyle/>
                    <a:p>
                      <a:pPr marL="635">
                        <a:lnSpc>
                          <a:spcPts val="1490"/>
                        </a:lnSpc>
                        <a:buNone/>
                      </a:pPr>
                      <a:r>
                        <a:rPr lang="vi-VN" sz="800" b="1" cap="none" spc="0">
                          <a:solidFill>
                            <a:schemeClr val="tx1"/>
                          </a:solidFill>
                          <a:effectLst/>
                        </a:rPr>
                        <a:t>ENTRY</a:t>
                      </a:r>
                      <a:endParaRPr lang="en-US" sz="800" b="1" cap="none" spc="0">
                        <a:solidFill>
                          <a:schemeClr val="tx1"/>
                        </a:solidFill>
                        <a:effectLst/>
                      </a:endParaRPr>
                    </a:p>
                    <a:p>
                      <a:pPr marL="635">
                        <a:spcBef>
                          <a:spcPts val="750"/>
                        </a:spcBef>
                        <a:buNone/>
                      </a:pPr>
                      <a:r>
                        <a:rPr lang="vi-VN" sz="800" b="1" cap="none" spc="0">
                          <a:solidFill>
                            <a:schemeClr val="tx1"/>
                          </a:solidFill>
                          <a:effectLst/>
                        </a:rPr>
                        <a:t>CONDITION</a:t>
                      </a:r>
                      <a:endParaRPr lang="en-US" sz="800" b="1"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0" marR="0" marT="0" marB="62790"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marL="83185" algn="l">
                        <a:spcBef>
                          <a:spcPts val="1105"/>
                        </a:spcBef>
                        <a:buNone/>
                      </a:pPr>
                      <a:r>
                        <a:rPr lang="vi-VN" sz="1100" b="1" cap="none" spc="0">
                          <a:solidFill>
                            <a:schemeClr val="tx1"/>
                          </a:solidFill>
                          <a:effectLst/>
                        </a:rPr>
                        <a:t>Thông tin người dùng.</a:t>
                      </a:r>
                      <a:endParaRPr lang="en-US" sz="1100" b="1"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0" marR="0" marT="0" marB="62790"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177143595"/>
                  </a:ext>
                </a:extLst>
              </a:tr>
              <a:tr h="218718">
                <a:tc>
                  <a:txBody>
                    <a:bodyPr/>
                    <a:lstStyle/>
                    <a:p>
                      <a:pPr marL="635">
                        <a:lnSpc>
                          <a:spcPts val="1490"/>
                        </a:lnSpc>
                        <a:buNone/>
                      </a:pPr>
                      <a:r>
                        <a:rPr lang="vi-VN" sz="800" b="1" cap="none" spc="0">
                          <a:solidFill>
                            <a:schemeClr val="tx1"/>
                          </a:solidFill>
                          <a:effectLst/>
                        </a:rPr>
                        <a:t>EXIT CONDION</a:t>
                      </a:r>
                      <a:endParaRPr lang="en-US" sz="800" b="1"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0" marR="0" marT="0" marB="62790" anchor="ctr">
                    <a:lnL w="12700" cmpd="sng">
                      <a:noFill/>
                      <a:prstDash val="solid"/>
                    </a:lnL>
                    <a:lnR w="12700" cmpd="sng">
                      <a:noFill/>
                      <a:prstDash val="solid"/>
                    </a:lnR>
                    <a:lnT w="12700" cmpd="sng">
                      <a:noFill/>
                      <a:prstDash val="solid"/>
                    </a:lnT>
                    <a:lnB w="38100" cap="flat" cmpd="sng" algn="ctr">
                      <a:solidFill>
                        <a:schemeClr val="accent1">
                          <a:lumMod val="40000"/>
                          <a:lumOff val="60000"/>
                        </a:schemeClr>
                      </a:solidFill>
                      <a:prstDash val="solid"/>
                    </a:lnB>
                    <a:solidFill>
                      <a:schemeClr val="bg1">
                        <a:lumMod val="95000"/>
                      </a:schemeClr>
                    </a:solidFill>
                  </a:tcPr>
                </a:tc>
                <a:tc>
                  <a:txBody>
                    <a:bodyPr/>
                    <a:lstStyle/>
                    <a:p>
                      <a:pPr marL="83185" algn="l">
                        <a:lnSpc>
                          <a:spcPts val="1490"/>
                        </a:lnSpc>
                        <a:buNone/>
                      </a:pPr>
                      <a:r>
                        <a:rPr lang="vi-VN" sz="1100" b="1" cap="none" spc="0" dirty="0">
                          <a:solidFill>
                            <a:schemeClr val="tx1"/>
                          </a:solidFill>
                          <a:effectLst/>
                        </a:rPr>
                        <a:t>Thêm/xóa/sửa thành công người dùng.</a:t>
                      </a:r>
                      <a:endParaRPr lang="en-US" sz="1100" b="1" cap="none" spc="0" dirty="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0" marR="0" marT="0" marB="62790" anchor="ctr">
                    <a:lnL w="12700" cmpd="sng">
                      <a:noFill/>
                      <a:prstDash val="solid"/>
                    </a:lnL>
                    <a:lnR w="12700" cmpd="sng">
                      <a:noFill/>
                      <a:prstDash val="solid"/>
                    </a:lnR>
                    <a:lnT w="12700" cmpd="sng">
                      <a:noFill/>
                      <a:prstDash val="solid"/>
                    </a:lnT>
                    <a:lnB w="38100" cap="flat" cmpd="sng" algn="ctr">
                      <a:solidFill>
                        <a:schemeClr val="accent1">
                          <a:lumMod val="40000"/>
                          <a:lumOff val="60000"/>
                        </a:schemeClr>
                      </a:solidFill>
                      <a:prstDash val="solid"/>
                    </a:lnB>
                    <a:solidFill>
                      <a:schemeClr val="bg1">
                        <a:lumMod val="95000"/>
                      </a:schemeClr>
                    </a:solidFill>
                  </a:tcPr>
                </a:tc>
                <a:extLst>
                  <a:ext uri="{0D108BD9-81ED-4DB2-BD59-A6C34878D82A}">
                    <a16:rowId xmlns:a16="http://schemas.microsoft.com/office/drawing/2014/main" val="17103056"/>
                  </a:ext>
                </a:extLst>
              </a:tr>
              <a:tr h="455923">
                <a:tc>
                  <a:txBody>
                    <a:bodyPr/>
                    <a:lstStyle/>
                    <a:p>
                      <a:pPr marL="635">
                        <a:lnSpc>
                          <a:spcPts val="1495"/>
                        </a:lnSpc>
                        <a:buNone/>
                      </a:pPr>
                      <a:r>
                        <a:rPr lang="vi-VN" sz="1100" b="1" cap="none" spc="0">
                          <a:solidFill>
                            <a:schemeClr val="tx1"/>
                          </a:solidFill>
                          <a:effectLst/>
                        </a:rPr>
                        <a:t>QUALITY</a:t>
                      </a:r>
                      <a:endParaRPr lang="en-US" sz="1100" b="1" cap="none" spc="0">
                        <a:solidFill>
                          <a:schemeClr val="tx1"/>
                        </a:solidFill>
                        <a:effectLst/>
                      </a:endParaRPr>
                    </a:p>
                    <a:p>
                      <a:pPr marL="635">
                        <a:spcBef>
                          <a:spcPts val="750"/>
                        </a:spcBef>
                        <a:buNone/>
                      </a:pPr>
                      <a:r>
                        <a:rPr lang="vi-VN" sz="1100" b="1" cap="none" spc="0">
                          <a:solidFill>
                            <a:schemeClr val="tx1"/>
                          </a:solidFill>
                          <a:effectLst/>
                        </a:rPr>
                        <a:t>REQUIREMENT</a:t>
                      </a:r>
                      <a:endParaRPr lang="en-US" sz="1100" b="1" cap="none" spc="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0" marR="0" marT="0" marB="62790" anchor="ctr">
                    <a:lnL w="12700" cmpd="sng">
                      <a:noFill/>
                      <a:prstDash val="solid"/>
                    </a:lnL>
                    <a:lnR w="12700" cmpd="sng">
                      <a:noFill/>
                      <a:prstDash val="solid"/>
                    </a:lnR>
                    <a:lnT w="38100" cap="flat" cmpd="sng" algn="ctr">
                      <a:solidFill>
                        <a:schemeClr val="accent1">
                          <a:lumMod val="40000"/>
                          <a:lumOff val="60000"/>
                        </a:schemeClr>
                      </a:solidFill>
                      <a:prstDash val="solid"/>
                    </a:lnT>
                    <a:lnB w="12700" cmpd="sng">
                      <a:noFill/>
                      <a:prstDash val="solid"/>
                    </a:lnB>
                    <a:noFill/>
                  </a:tcPr>
                </a:tc>
                <a:tc>
                  <a:txBody>
                    <a:bodyPr/>
                    <a:lstStyle/>
                    <a:p>
                      <a:pPr marL="83185" algn="l">
                        <a:spcBef>
                          <a:spcPts val="1110"/>
                        </a:spcBef>
                        <a:buNone/>
                      </a:pPr>
                      <a:r>
                        <a:rPr lang="vi-VN" sz="1100" b="1" cap="none" spc="0" dirty="0">
                          <a:solidFill>
                            <a:schemeClr val="tx1"/>
                          </a:solidFill>
                          <a:effectLst/>
                        </a:rPr>
                        <a:t>Cung cấp đầy đủ thông tin của người dùng nhất.</a:t>
                      </a:r>
                      <a:endParaRPr lang="en-US" sz="1100" b="1" cap="none" spc="0" dirty="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endParaRPr>
                    </a:p>
                  </a:txBody>
                  <a:tcPr marL="0" marR="0" marT="0" marB="62790" anchor="ctr">
                    <a:lnL w="12700" cmpd="sng">
                      <a:noFill/>
                      <a:prstDash val="solid"/>
                    </a:lnL>
                    <a:lnR w="12700" cmpd="sng">
                      <a:noFill/>
                      <a:prstDash val="solid"/>
                    </a:lnR>
                    <a:lnT w="38100" cap="flat" cmpd="sng" algn="ctr">
                      <a:solidFill>
                        <a:schemeClr val="accent1">
                          <a:lumMod val="40000"/>
                          <a:lumOff val="60000"/>
                        </a:schemeClr>
                      </a:solidFill>
                      <a:prstDash val="solid"/>
                    </a:lnT>
                    <a:lnB w="12700" cmpd="sng">
                      <a:noFill/>
                      <a:prstDash val="solid"/>
                    </a:lnB>
                    <a:noFill/>
                  </a:tcPr>
                </a:tc>
                <a:extLst>
                  <a:ext uri="{0D108BD9-81ED-4DB2-BD59-A6C34878D82A}">
                    <a16:rowId xmlns:a16="http://schemas.microsoft.com/office/drawing/2014/main" val="2008930079"/>
                  </a:ext>
                </a:extLst>
              </a:tr>
            </a:tbl>
          </a:graphicData>
        </a:graphic>
      </p:graphicFrame>
    </p:spTree>
    <p:extLst>
      <p:ext uri="{BB962C8B-B14F-4D97-AF65-F5344CB8AC3E}">
        <p14:creationId xmlns:p14="http://schemas.microsoft.com/office/powerpoint/2010/main" val="2389145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F0AED851-54B9-4765-92D2-F0BE443BE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63FF50-8F1D-4B96-5542-8E0AC3FC9B13}"/>
              </a:ext>
            </a:extLst>
          </p:cNvPr>
          <p:cNvSpPr>
            <a:spLocks noGrp="1"/>
          </p:cNvSpPr>
          <p:nvPr>
            <p:ph type="title"/>
          </p:nvPr>
        </p:nvSpPr>
        <p:spPr>
          <a:xfrm>
            <a:off x="7041856" y="2944090"/>
            <a:ext cx="4036334" cy="2387600"/>
          </a:xfrm>
        </p:spPr>
        <p:txBody>
          <a:bodyPr vert="horz" lIns="91440" tIns="45720" rIns="91440" bIns="45720" rtlCol="0" anchor="t">
            <a:normAutofit/>
          </a:bodyPr>
          <a:lstStyle/>
          <a:p>
            <a:r>
              <a:rPr lang="en-US" sz="4200" kern="1200">
                <a:solidFill>
                  <a:schemeClr val="tx1"/>
                </a:solidFill>
                <a:latin typeface="+mj-lt"/>
                <a:ea typeface="+mj-ea"/>
                <a:cs typeface="+mj-cs"/>
              </a:rPr>
              <a:t>Biểu đồ Use-case Quản lý thông tin Người dùng</a:t>
            </a:r>
          </a:p>
        </p:txBody>
      </p:sp>
      <p:sp>
        <p:nvSpPr>
          <p:cNvPr id="100" name="Rectangle 99">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25" descr="A diagram of a diagram&#10;&#10;AI-generated content may be incorrect.">
            <a:extLst>
              <a:ext uri="{FF2B5EF4-FFF2-40B4-BE49-F238E27FC236}">
                <a16:creationId xmlns:a16="http://schemas.microsoft.com/office/drawing/2014/main" id="{5418D4D9-CC80-CD2C-8CF3-4DEA580226F2}"/>
              </a:ext>
            </a:extLst>
          </p:cNvPr>
          <p:cNvPicPr>
            <a:picLocks/>
          </p:cNvPicPr>
          <p:nvPr/>
        </p:nvPicPr>
        <p:blipFill>
          <a:blip r:embed="rId2" cstate="print"/>
          <a:stretch>
            <a:fillRect/>
          </a:stretch>
        </p:blipFill>
        <p:spPr>
          <a:xfrm>
            <a:off x="733507" y="2576143"/>
            <a:ext cx="5536001" cy="1646960"/>
          </a:xfrm>
          <a:prstGeom prst="rect">
            <a:avLst/>
          </a:prstGeom>
        </p:spPr>
      </p:pic>
      <p:grpSp>
        <p:nvGrpSpPr>
          <p:cNvPr id="104" name="Group 10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2984992"/>
            <a:ext cx="731521" cy="673460"/>
            <a:chOff x="3940602" y="308034"/>
            <a:chExt cx="2116791" cy="3428999"/>
          </a:xfrm>
          <a:solidFill>
            <a:schemeClr val="accent4"/>
          </a:solidFill>
        </p:grpSpPr>
        <p:sp>
          <p:nvSpPr>
            <p:cNvPr id="105" name="Rectangle 10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44123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8B638D-639D-DBB1-B489-E92B036B7422}"/>
              </a:ext>
            </a:extLst>
          </p:cNvPr>
          <p:cNvSpPr>
            <a:spLocks noGrp="1"/>
          </p:cNvSpPr>
          <p:nvPr>
            <p:ph type="title"/>
          </p:nvPr>
        </p:nvSpPr>
        <p:spPr>
          <a:xfrm>
            <a:off x="9267909" y="2023110"/>
            <a:ext cx="2469624" cy="2846070"/>
          </a:xfrm>
          <a:prstGeom prst="ellipse">
            <a:avLst/>
          </a:prstGeom>
        </p:spPr>
        <p:txBody>
          <a:bodyPr vert="horz" lIns="91440" tIns="45720" rIns="91440" bIns="45720" rtlCol="0" anchor="ctr">
            <a:normAutofit/>
          </a:bodyPr>
          <a:lstStyle/>
          <a:p>
            <a:r>
              <a:rPr lang="en-US" sz="2600" kern="1200">
                <a:solidFill>
                  <a:schemeClr val="tx1"/>
                </a:solidFill>
                <a:latin typeface="+mj-lt"/>
                <a:ea typeface="+mj-ea"/>
                <a:cs typeface="+mj-cs"/>
              </a:rPr>
              <a:t>Bảng Use-case Quản lý thông tin Sản phẩm</a:t>
            </a:r>
          </a:p>
        </p:txBody>
      </p:sp>
      <p:sp>
        <p:nvSpPr>
          <p:cNvPr id="81" name="Rectangle 8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100B8A17-7810-B3BD-CF43-AEA868666772}"/>
              </a:ext>
            </a:extLst>
          </p:cNvPr>
          <p:cNvGraphicFramePr>
            <a:graphicFrameLocks noGrp="1"/>
          </p:cNvGraphicFramePr>
          <p:nvPr>
            <p:extLst>
              <p:ext uri="{D42A27DB-BD31-4B8C-83A1-F6EECF244321}">
                <p14:modId xmlns:p14="http://schemas.microsoft.com/office/powerpoint/2010/main" val="4252309577"/>
              </p:ext>
            </p:extLst>
          </p:nvPr>
        </p:nvGraphicFramePr>
        <p:xfrm>
          <a:off x="885788" y="858525"/>
          <a:ext cx="6927205" cy="5429008"/>
        </p:xfrm>
        <a:graphic>
          <a:graphicData uri="http://schemas.openxmlformats.org/drawingml/2006/table">
            <a:tbl>
              <a:tblPr firstRow="1" firstCol="1" lastRow="1" lastCol="1" bandRow="1" bandCol="1">
                <a:tableStyleId>{8EC20E35-A176-4012-BC5E-935CFFF8708E}</a:tableStyleId>
              </a:tblPr>
              <a:tblGrid>
                <a:gridCol w="2035725">
                  <a:extLst>
                    <a:ext uri="{9D8B030D-6E8A-4147-A177-3AD203B41FA5}">
                      <a16:colId xmlns:a16="http://schemas.microsoft.com/office/drawing/2014/main" val="716893411"/>
                    </a:ext>
                  </a:extLst>
                </a:gridCol>
                <a:gridCol w="4891480">
                  <a:extLst>
                    <a:ext uri="{9D8B030D-6E8A-4147-A177-3AD203B41FA5}">
                      <a16:colId xmlns:a16="http://schemas.microsoft.com/office/drawing/2014/main" val="2150178402"/>
                    </a:ext>
                  </a:extLst>
                </a:gridCol>
              </a:tblGrid>
              <a:tr h="196051">
                <a:tc>
                  <a:txBody>
                    <a:bodyPr/>
                    <a:lstStyle/>
                    <a:p>
                      <a:pPr marL="635" algn="ctr">
                        <a:lnSpc>
                          <a:spcPts val="1495"/>
                        </a:lnSpc>
                        <a:buNone/>
                      </a:pPr>
                      <a:r>
                        <a:rPr lang="vi-VN" sz="1000" b="0">
                          <a:solidFill>
                            <a:schemeClr val="tx1"/>
                          </a:solidFill>
                          <a:effectLst/>
                          <a:latin typeface="Aptos" panose="020B0004020202020204" pitchFamily="34" charset="0"/>
                        </a:rPr>
                        <a:t>USE</a:t>
                      </a:r>
                      <a:r>
                        <a:rPr lang="vi-VN" sz="1000" b="0" spc="-20">
                          <a:solidFill>
                            <a:schemeClr val="tx1"/>
                          </a:solidFill>
                          <a:effectLst/>
                          <a:latin typeface="Aptos" panose="020B0004020202020204" pitchFamily="34" charset="0"/>
                        </a:rPr>
                        <a:t> </a:t>
                      </a:r>
                      <a:r>
                        <a:rPr lang="vi-VN" sz="1000" b="0">
                          <a:solidFill>
                            <a:schemeClr val="tx1"/>
                          </a:solidFill>
                          <a:effectLst/>
                          <a:latin typeface="Aptos" panose="020B0004020202020204" pitchFamily="34" charset="0"/>
                        </a:rPr>
                        <a:t>CASE</a:t>
                      </a:r>
                      <a:r>
                        <a:rPr lang="vi-VN" sz="1000" b="0" spc="-20">
                          <a:solidFill>
                            <a:schemeClr val="tx1"/>
                          </a:solidFill>
                          <a:effectLst/>
                          <a:latin typeface="Aptos" panose="020B0004020202020204" pitchFamily="34" charset="0"/>
                        </a:rPr>
                        <a:t> NAME</a:t>
                      </a:r>
                      <a:endParaRPr lang="en-US" sz="900" b="0">
                        <a:solidFill>
                          <a:schemeClr val="tx1"/>
                        </a:solidFill>
                        <a:effectLst/>
                        <a:latin typeface="Aptos" panose="020B0004020202020204" pitchFamily="34" charset="0"/>
                        <a:ea typeface="Times New Roman" panose="02020603050405020304" pitchFamily="18" charset="0"/>
                        <a:cs typeface="Cordia New" panose="020B0304020202020204" pitchFamily="34" charset="-34"/>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62865" algn="ctr">
                        <a:lnSpc>
                          <a:spcPts val="1495"/>
                        </a:lnSpc>
                        <a:buNone/>
                      </a:pPr>
                      <a:r>
                        <a:rPr lang="vi-VN" sz="1000" b="0">
                          <a:solidFill>
                            <a:schemeClr val="tx1"/>
                          </a:solidFill>
                          <a:effectLst/>
                          <a:latin typeface="Aptos" panose="020B0004020202020204" pitchFamily="34" charset="0"/>
                        </a:rPr>
                        <a:t>Quản</a:t>
                      </a:r>
                      <a:r>
                        <a:rPr lang="vi-VN" sz="1000" b="0" spc="-15">
                          <a:solidFill>
                            <a:schemeClr val="tx1"/>
                          </a:solidFill>
                          <a:effectLst/>
                          <a:latin typeface="Aptos" panose="020B0004020202020204" pitchFamily="34" charset="0"/>
                        </a:rPr>
                        <a:t> </a:t>
                      </a:r>
                      <a:r>
                        <a:rPr lang="vi-VN" sz="1000" b="0">
                          <a:solidFill>
                            <a:schemeClr val="tx1"/>
                          </a:solidFill>
                          <a:effectLst/>
                          <a:latin typeface="Aptos" panose="020B0004020202020204" pitchFamily="34" charset="0"/>
                        </a:rPr>
                        <a:t>lý</a:t>
                      </a:r>
                      <a:r>
                        <a:rPr lang="vi-VN" sz="1000" b="0" spc="-25">
                          <a:solidFill>
                            <a:schemeClr val="tx1"/>
                          </a:solidFill>
                          <a:effectLst/>
                          <a:latin typeface="Aptos" panose="020B0004020202020204" pitchFamily="34" charset="0"/>
                        </a:rPr>
                        <a:t> </a:t>
                      </a:r>
                      <a:r>
                        <a:rPr lang="vi-VN" sz="1000" b="0">
                          <a:solidFill>
                            <a:schemeClr val="tx1"/>
                          </a:solidFill>
                          <a:effectLst/>
                          <a:latin typeface="Aptos" panose="020B0004020202020204" pitchFamily="34" charset="0"/>
                        </a:rPr>
                        <a:t>thông</a:t>
                      </a:r>
                      <a:r>
                        <a:rPr lang="vi-VN" sz="1000" b="0" spc="-15">
                          <a:solidFill>
                            <a:schemeClr val="tx1"/>
                          </a:solidFill>
                          <a:effectLst/>
                          <a:latin typeface="Aptos" panose="020B0004020202020204" pitchFamily="34" charset="0"/>
                        </a:rPr>
                        <a:t> </a:t>
                      </a:r>
                      <a:r>
                        <a:rPr lang="vi-VN" sz="1000" b="0">
                          <a:solidFill>
                            <a:schemeClr val="tx1"/>
                          </a:solidFill>
                          <a:effectLst/>
                          <a:latin typeface="Aptos" panose="020B0004020202020204" pitchFamily="34" charset="0"/>
                        </a:rPr>
                        <a:t>tin</a:t>
                      </a:r>
                      <a:r>
                        <a:rPr lang="vi-VN" sz="1000" b="0" spc="-25">
                          <a:solidFill>
                            <a:schemeClr val="tx1"/>
                          </a:solidFill>
                          <a:effectLst/>
                          <a:latin typeface="Aptos" panose="020B0004020202020204" pitchFamily="34" charset="0"/>
                        </a:rPr>
                        <a:t> </a:t>
                      </a:r>
                      <a:r>
                        <a:rPr lang="vi-VN" sz="1000" b="0">
                          <a:solidFill>
                            <a:schemeClr val="tx1"/>
                          </a:solidFill>
                          <a:effectLst/>
                          <a:latin typeface="Aptos" panose="020B0004020202020204" pitchFamily="34" charset="0"/>
                        </a:rPr>
                        <a:t>sản phẩm</a:t>
                      </a:r>
                      <a:endParaRPr lang="en-US" sz="900" b="0">
                        <a:solidFill>
                          <a:schemeClr val="tx1"/>
                        </a:solidFill>
                        <a:effectLst/>
                        <a:latin typeface="Aptos" panose="020B0004020202020204" pitchFamily="34" charset="0"/>
                        <a:ea typeface="Times New Roman" panose="02020603050405020304" pitchFamily="18" charset="0"/>
                        <a:cs typeface="Cordia New" panose="020B0304020202020204" pitchFamily="34" charset="-34"/>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23719202"/>
                  </a:ext>
                </a:extLst>
              </a:tr>
              <a:tr h="178103">
                <a:tc>
                  <a:txBody>
                    <a:bodyPr/>
                    <a:lstStyle/>
                    <a:p>
                      <a:pPr marL="635" algn="ctr">
                        <a:buNone/>
                      </a:pPr>
                      <a:r>
                        <a:rPr lang="vi-VN" sz="1000" b="0" spc="-10">
                          <a:solidFill>
                            <a:schemeClr val="tx1"/>
                          </a:solidFill>
                          <a:effectLst/>
                          <a:latin typeface="Aptos" panose="020B0004020202020204" pitchFamily="34" charset="0"/>
                        </a:rPr>
                        <a:t>PARTICIPATING</a:t>
                      </a:r>
                      <a:endParaRPr lang="en-US" sz="900" b="0">
                        <a:solidFill>
                          <a:schemeClr val="tx1"/>
                        </a:solidFill>
                        <a:effectLst/>
                        <a:latin typeface="Aptos" panose="020B0004020202020204" pitchFamily="34" charset="0"/>
                        <a:ea typeface="Times New Roman" panose="02020603050405020304" pitchFamily="18" charset="0"/>
                        <a:cs typeface="Cordia New" panose="020B0304020202020204" pitchFamily="34" charset="-34"/>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4140" algn="ctr">
                        <a:buNone/>
                      </a:pPr>
                      <a:r>
                        <a:rPr lang="vi-VN" sz="1000" b="0">
                          <a:solidFill>
                            <a:schemeClr val="tx1"/>
                          </a:solidFill>
                          <a:effectLst/>
                          <a:latin typeface="Aptos" panose="020B0004020202020204" pitchFamily="34" charset="0"/>
                        </a:rPr>
                        <a:t>Quản</a:t>
                      </a:r>
                      <a:r>
                        <a:rPr lang="vi-VN" sz="1000" b="0" spc="-20">
                          <a:solidFill>
                            <a:schemeClr val="tx1"/>
                          </a:solidFill>
                          <a:effectLst/>
                          <a:latin typeface="Aptos" panose="020B0004020202020204" pitchFamily="34" charset="0"/>
                        </a:rPr>
                        <a:t> </a:t>
                      </a:r>
                      <a:r>
                        <a:rPr lang="vi-VN" sz="1000" b="0" spc="-25">
                          <a:solidFill>
                            <a:schemeClr val="tx1"/>
                          </a:solidFill>
                          <a:effectLst/>
                          <a:latin typeface="Aptos" panose="020B0004020202020204" pitchFamily="34" charset="0"/>
                        </a:rPr>
                        <a:t>lý</a:t>
                      </a:r>
                      <a:endParaRPr lang="en-US" sz="900" b="0">
                        <a:solidFill>
                          <a:schemeClr val="tx1"/>
                        </a:solidFill>
                        <a:effectLst/>
                        <a:latin typeface="Aptos" panose="020B0004020202020204" pitchFamily="34" charset="0"/>
                        <a:ea typeface="Times New Roman" panose="02020603050405020304" pitchFamily="18" charset="0"/>
                        <a:cs typeface="Cordia New" panose="020B0304020202020204" pitchFamily="34" charset="-34"/>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82144894"/>
                  </a:ext>
                </a:extLst>
              </a:tr>
              <a:tr h="2311187">
                <a:tc>
                  <a:txBody>
                    <a:bodyPr/>
                    <a:lstStyle/>
                    <a:p>
                      <a:pPr marL="635" algn="ctr">
                        <a:buNone/>
                      </a:pPr>
                      <a:r>
                        <a:rPr lang="vi-VN" sz="1000" b="0">
                          <a:solidFill>
                            <a:schemeClr val="tx1"/>
                          </a:solidFill>
                          <a:effectLst/>
                          <a:latin typeface="Aptos" panose="020B0004020202020204" pitchFamily="34" charset="0"/>
                        </a:rPr>
                        <a:t>FLOW</a:t>
                      </a:r>
                      <a:r>
                        <a:rPr lang="vi-VN" sz="1000" b="0" spc="-20">
                          <a:solidFill>
                            <a:schemeClr val="tx1"/>
                          </a:solidFill>
                          <a:effectLst/>
                          <a:latin typeface="Aptos" panose="020B0004020202020204" pitchFamily="34" charset="0"/>
                        </a:rPr>
                        <a:t> </a:t>
                      </a:r>
                      <a:r>
                        <a:rPr lang="vi-VN" sz="1000" b="0">
                          <a:solidFill>
                            <a:schemeClr val="tx1"/>
                          </a:solidFill>
                          <a:effectLst/>
                          <a:latin typeface="Aptos" panose="020B0004020202020204" pitchFamily="34" charset="0"/>
                        </a:rPr>
                        <a:t>OF</a:t>
                      </a:r>
                      <a:r>
                        <a:rPr lang="vi-VN" sz="1000" b="0" spc="-20">
                          <a:solidFill>
                            <a:schemeClr val="tx1"/>
                          </a:solidFill>
                          <a:effectLst/>
                          <a:latin typeface="Aptos" panose="020B0004020202020204" pitchFamily="34" charset="0"/>
                        </a:rPr>
                        <a:t> </a:t>
                      </a:r>
                      <a:r>
                        <a:rPr lang="vi-VN" sz="1000" b="0" spc="-10">
                          <a:solidFill>
                            <a:schemeClr val="tx1"/>
                          </a:solidFill>
                          <a:effectLst/>
                          <a:latin typeface="Aptos" panose="020B0004020202020204" pitchFamily="34" charset="0"/>
                        </a:rPr>
                        <a:t>EVENTS</a:t>
                      </a:r>
                      <a:endParaRPr lang="en-US" sz="900" b="0">
                        <a:solidFill>
                          <a:schemeClr val="tx1"/>
                        </a:solidFill>
                        <a:effectLst/>
                        <a:latin typeface="Aptos" panose="020B0004020202020204" pitchFamily="34" charset="0"/>
                        <a:ea typeface="Times New Roman" panose="02020603050405020304" pitchFamily="18" charset="0"/>
                        <a:cs typeface="Cordia New" panose="020B0304020202020204" pitchFamily="34" charset="-34"/>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62865" algn="ctr">
                        <a:spcBef>
                          <a:spcPts val="750"/>
                        </a:spcBef>
                        <a:buNone/>
                      </a:pPr>
                      <a:r>
                        <a:rPr lang="vi-VN" sz="1000" b="0">
                          <a:solidFill>
                            <a:schemeClr val="tx1"/>
                          </a:solidFill>
                          <a:effectLst/>
                          <a:latin typeface="Aptos" panose="020B0004020202020204" pitchFamily="34" charset="0"/>
                        </a:rPr>
                        <a:t> 1. Người dùng đăng nhập hệ thống</a:t>
                      </a:r>
                      <a:endParaRPr lang="en-US" sz="900" b="0">
                        <a:solidFill>
                          <a:schemeClr val="tx1"/>
                        </a:solidFill>
                        <a:effectLst/>
                        <a:latin typeface="Aptos" panose="020B0004020202020204" pitchFamily="34" charset="0"/>
                      </a:endParaRPr>
                    </a:p>
                    <a:p>
                      <a:pPr marL="62865" algn="ctr">
                        <a:spcBef>
                          <a:spcPts val="750"/>
                        </a:spcBef>
                        <a:buNone/>
                      </a:pPr>
                      <a:r>
                        <a:rPr lang="vi-VN" sz="1000" b="0">
                          <a:solidFill>
                            <a:schemeClr val="tx1"/>
                          </a:solidFill>
                          <a:effectLst/>
                          <a:latin typeface="Aptos" panose="020B0004020202020204" pitchFamily="34" charset="0"/>
                        </a:rPr>
                        <a:t>2. Truy cập module quản lý sản phẩm</a:t>
                      </a:r>
                      <a:endParaRPr lang="en-US" sz="900" b="0">
                        <a:solidFill>
                          <a:schemeClr val="tx1"/>
                        </a:solidFill>
                        <a:effectLst/>
                        <a:latin typeface="Aptos" panose="020B0004020202020204" pitchFamily="34" charset="0"/>
                      </a:endParaRPr>
                    </a:p>
                    <a:p>
                      <a:pPr marL="62865" algn="ctr">
                        <a:spcBef>
                          <a:spcPts val="750"/>
                        </a:spcBef>
                        <a:buNone/>
                      </a:pPr>
                      <a:r>
                        <a:rPr lang="vi-VN" sz="1000" b="0">
                          <a:solidFill>
                            <a:schemeClr val="tx1"/>
                          </a:solidFill>
                          <a:effectLst/>
                          <a:latin typeface="Aptos" panose="020B0004020202020204" pitchFamily="34" charset="0"/>
                        </a:rPr>
                        <a:t>3. Hệ thống hiển thị các chức năng:</a:t>
                      </a:r>
                      <a:endParaRPr lang="en-US" sz="900" b="0">
                        <a:solidFill>
                          <a:schemeClr val="tx1"/>
                        </a:solidFill>
                        <a:effectLst/>
                        <a:latin typeface="Aptos" panose="020B0004020202020204" pitchFamily="34" charset="0"/>
                      </a:endParaRPr>
                    </a:p>
                    <a:p>
                      <a:pPr marL="62865" algn="ctr">
                        <a:spcBef>
                          <a:spcPts val="750"/>
                        </a:spcBef>
                        <a:buNone/>
                      </a:pPr>
                      <a:r>
                        <a:rPr lang="vi-VN" sz="1000" b="0">
                          <a:solidFill>
                            <a:schemeClr val="tx1"/>
                          </a:solidFill>
                          <a:effectLst/>
                          <a:latin typeface="Aptos" panose="020B0004020202020204" pitchFamily="34" charset="0"/>
                        </a:rPr>
                        <a:t>   a. Thêm sản phẩm mới</a:t>
                      </a:r>
                      <a:endParaRPr lang="en-US" sz="900" b="0">
                        <a:solidFill>
                          <a:schemeClr val="tx1"/>
                        </a:solidFill>
                        <a:effectLst/>
                        <a:latin typeface="Aptos" panose="020B0004020202020204" pitchFamily="34" charset="0"/>
                      </a:endParaRPr>
                    </a:p>
                    <a:p>
                      <a:pPr marL="62865" algn="ctr">
                        <a:spcBef>
                          <a:spcPts val="750"/>
                        </a:spcBef>
                        <a:buNone/>
                      </a:pPr>
                      <a:r>
                        <a:rPr lang="vi-VN" sz="1000" b="0">
                          <a:solidFill>
                            <a:schemeClr val="tx1"/>
                          </a:solidFill>
                          <a:effectLst/>
                          <a:latin typeface="Aptos" panose="020B0004020202020204" pitchFamily="34" charset="0"/>
                        </a:rPr>
                        <a:t>   b. Cập nhật thông tin sản phẩm</a:t>
                      </a:r>
                      <a:endParaRPr lang="en-US" sz="900" b="0">
                        <a:solidFill>
                          <a:schemeClr val="tx1"/>
                        </a:solidFill>
                        <a:effectLst/>
                        <a:latin typeface="Aptos" panose="020B0004020202020204" pitchFamily="34" charset="0"/>
                      </a:endParaRPr>
                    </a:p>
                    <a:p>
                      <a:pPr marL="62865" algn="ctr">
                        <a:spcBef>
                          <a:spcPts val="750"/>
                        </a:spcBef>
                        <a:buNone/>
                      </a:pPr>
                      <a:r>
                        <a:rPr lang="vi-VN" sz="1000" b="0">
                          <a:solidFill>
                            <a:schemeClr val="tx1"/>
                          </a:solidFill>
                          <a:effectLst/>
                          <a:latin typeface="Aptos" panose="020B0004020202020204" pitchFamily="34" charset="0"/>
                        </a:rPr>
                        <a:t>   c. Xóa/Ẩn sản phẩm</a:t>
                      </a:r>
                      <a:endParaRPr lang="en-US" sz="900" b="0">
                        <a:solidFill>
                          <a:schemeClr val="tx1"/>
                        </a:solidFill>
                        <a:effectLst/>
                        <a:latin typeface="Aptos" panose="020B0004020202020204" pitchFamily="34" charset="0"/>
                      </a:endParaRPr>
                    </a:p>
                    <a:p>
                      <a:pPr marL="62865" algn="ctr">
                        <a:spcBef>
                          <a:spcPts val="750"/>
                        </a:spcBef>
                        <a:buNone/>
                      </a:pPr>
                      <a:r>
                        <a:rPr lang="vi-VN" sz="1000" b="0">
                          <a:solidFill>
                            <a:schemeClr val="tx1"/>
                          </a:solidFill>
                          <a:effectLst/>
                          <a:latin typeface="Aptos" panose="020B0004020202020204" pitchFamily="34" charset="0"/>
                        </a:rPr>
                        <a:t>   d. Tìm kiếm/Xem danh sách sản phẩm</a:t>
                      </a:r>
                      <a:endParaRPr lang="en-US" sz="900" b="0">
                        <a:solidFill>
                          <a:schemeClr val="tx1"/>
                        </a:solidFill>
                        <a:effectLst/>
                        <a:latin typeface="Aptos" panose="020B0004020202020204" pitchFamily="34" charset="0"/>
                      </a:endParaRPr>
                    </a:p>
                    <a:p>
                      <a:pPr marL="62865" algn="ctr">
                        <a:spcBef>
                          <a:spcPts val="750"/>
                        </a:spcBef>
                        <a:buNone/>
                      </a:pPr>
                      <a:r>
                        <a:rPr lang="vi-VN" sz="1000" b="0">
                          <a:solidFill>
                            <a:schemeClr val="tx1"/>
                          </a:solidFill>
                          <a:effectLst/>
                          <a:latin typeface="Aptos" panose="020B0004020202020204" pitchFamily="34" charset="0"/>
                        </a:rPr>
                        <a:t>   e. Quản lý danh mục sản phẩm</a:t>
                      </a:r>
                      <a:endParaRPr lang="en-US" sz="900" b="0">
                        <a:solidFill>
                          <a:schemeClr val="tx1"/>
                        </a:solidFill>
                        <a:effectLst/>
                        <a:latin typeface="Aptos" panose="020B0004020202020204" pitchFamily="34" charset="0"/>
                      </a:endParaRPr>
                    </a:p>
                    <a:p>
                      <a:pPr marL="62865" algn="ctr">
                        <a:spcBef>
                          <a:spcPts val="750"/>
                        </a:spcBef>
                        <a:buNone/>
                      </a:pPr>
                      <a:r>
                        <a:rPr lang="vi-VN" sz="1000" b="0">
                          <a:solidFill>
                            <a:schemeClr val="tx1"/>
                          </a:solidFill>
                          <a:effectLst/>
                          <a:latin typeface="Aptos" panose="020B0004020202020204" pitchFamily="34" charset="0"/>
                        </a:rPr>
                        <a:t>4. Thực hiện thao tác mong muốn</a:t>
                      </a:r>
                      <a:endParaRPr lang="en-US" sz="900" b="0">
                        <a:solidFill>
                          <a:schemeClr val="tx1"/>
                        </a:solidFill>
                        <a:effectLst/>
                        <a:latin typeface="Aptos" panose="020B0004020202020204" pitchFamily="34" charset="0"/>
                      </a:endParaRPr>
                    </a:p>
                    <a:p>
                      <a:pPr marL="62865" algn="ctr">
                        <a:spcBef>
                          <a:spcPts val="750"/>
                        </a:spcBef>
                        <a:buNone/>
                      </a:pPr>
                      <a:r>
                        <a:rPr lang="vi-VN" sz="1000" b="0">
                          <a:solidFill>
                            <a:schemeClr val="tx1"/>
                          </a:solidFill>
                          <a:effectLst/>
                          <a:latin typeface="Aptos" panose="020B0004020202020204" pitchFamily="34" charset="0"/>
                        </a:rPr>
                        <a:t>5. Hệ thống xác nhận và cập nhật dữ liệu</a:t>
                      </a:r>
                      <a:endParaRPr lang="en-US" sz="900" b="0">
                        <a:solidFill>
                          <a:schemeClr val="tx1"/>
                        </a:solidFill>
                        <a:effectLst/>
                        <a:latin typeface="Aptos" panose="020B0004020202020204" pitchFamily="34" charset="0"/>
                        <a:ea typeface="Times New Roman" panose="02020603050405020304" pitchFamily="18" charset="0"/>
                        <a:cs typeface="Cordia New" panose="020B0304020202020204" pitchFamily="34" charset="-34"/>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40427892"/>
                  </a:ext>
                </a:extLst>
              </a:tr>
              <a:tr h="721153">
                <a:tc>
                  <a:txBody>
                    <a:bodyPr/>
                    <a:lstStyle/>
                    <a:p>
                      <a:pPr marL="635" algn="ctr">
                        <a:lnSpc>
                          <a:spcPts val="1490"/>
                        </a:lnSpc>
                        <a:buNone/>
                      </a:pPr>
                      <a:r>
                        <a:rPr lang="vi-VN" sz="1000" b="0" spc="-10">
                          <a:solidFill>
                            <a:schemeClr val="tx1"/>
                          </a:solidFill>
                          <a:effectLst/>
                          <a:latin typeface="Aptos" panose="020B0004020202020204" pitchFamily="34" charset="0"/>
                        </a:rPr>
                        <a:t>ENTRY</a:t>
                      </a:r>
                      <a:endParaRPr lang="en-US" sz="900" b="0">
                        <a:solidFill>
                          <a:schemeClr val="tx1"/>
                        </a:solidFill>
                        <a:effectLst/>
                        <a:latin typeface="Aptos" panose="020B0004020202020204" pitchFamily="34" charset="0"/>
                      </a:endParaRPr>
                    </a:p>
                    <a:p>
                      <a:pPr marL="635" algn="ctr">
                        <a:spcBef>
                          <a:spcPts val="750"/>
                        </a:spcBef>
                        <a:buNone/>
                      </a:pPr>
                      <a:r>
                        <a:rPr lang="vi-VN" sz="1000" b="0" spc="-10">
                          <a:solidFill>
                            <a:schemeClr val="tx1"/>
                          </a:solidFill>
                          <a:effectLst/>
                          <a:latin typeface="Aptos" panose="020B0004020202020204" pitchFamily="34" charset="0"/>
                        </a:rPr>
                        <a:t>CONDITION</a:t>
                      </a:r>
                      <a:endParaRPr lang="en-US" sz="900" b="0">
                        <a:solidFill>
                          <a:schemeClr val="tx1"/>
                        </a:solidFill>
                        <a:effectLst/>
                        <a:latin typeface="Aptos" panose="020B0004020202020204" pitchFamily="34" charset="0"/>
                        <a:ea typeface="Times New Roman" panose="02020603050405020304" pitchFamily="18" charset="0"/>
                        <a:cs typeface="Cordia New" panose="020B0304020202020204" pitchFamily="34" charset="-34"/>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83185" algn="ctr">
                        <a:spcBef>
                          <a:spcPts val="1105"/>
                        </a:spcBef>
                        <a:buNone/>
                      </a:pPr>
                      <a:r>
                        <a:rPr lang="vi-VN" sz="1000" b="0">
                          <a:solidFill>
                            <a:schemeClr val="tx1"/>
                          </a:solidFill>
                          <a:effectLst/>
                          <a:latin typeface="Aptos" panose="020B0004020202020204" pitchFamily="34" charset="0"/>
                        </a:rPr>
                        <a:t>Người dùng có quyền truy cập hợp lệ</a:t>
                      </a:r>
                      <a:endParaRPr lang="en-US" sz="900" b="0">
                        <a:solidFill>
                          <a:schemeClr val="tx1"/>
                        </a:solidFill>
                        <a:effectLst/>
                        <a:latin typeface="Aptos" panose="020B0004020202020204" pitchFamily="34" charset="0"/>
                      </a:endParaRPr>
                    </a:p>
                    <a:p>
                      <a:pPr marL="83185" algn="ctr">
                        <a:spcBef>
                          <a:spcPts val="1105"/>
                        </a:spcBef>
                        <a:buNone/>
                      </a:pPr>
                      <a:r>
                        <a:rPr lang="vi-VN" sz="1000" b="0">
                          <a:solidFill>
                            <a:schemeClr val="tx1"/>
                          </a:solidFill>
                          <a:effectLst/>
                          <a:latin typeface="Aptos" panose="020B0004020202020204" pitchFamily="34" charset="0"/>
                        </a:rPr>
                        <a:t>- Hệ thống kết nối được với CSDL</a:t>
                      </a:r>
                      <a:endParaRPr lang="en-US" sz="900" b="0">
                        <a:solidFill>
                          <a:schemeClr val="tx1"/>
                        </a:solidFill>
                        <a:effectLst/>
                        <a:latin typeface="Aptos" panose="020B0004020202020204" pitchFamily="34" charset="0"/>
                      </a:endParaRPr>
                    </a:p>
                    <a:p>
                      <a:pPr marL="83185" algn="ctr">
                        <a:spcBef>
                          <a:spcPts val="1105"/>
                        </a:spcBef>
                        <a:buNone/>
                      </a:pPr>
                      <a:r>
                        <a:rPr lang="vi-VN" sz="1000" b="0">
                          <a:solidFill>
                            <a:schemeClr val="tx1"/>
                          </a:solidFill>
                          <a:effectLst/>
                          <a:latin typeface="Aptos" panose="020B0004020202020204" pitchFamily="34" charset="0"/>
                        </a:rPr>
                        <a:t>- Danh mục sản phẩm đã được thiết lập</a:t>
                      </a:r>
                      <a:endParaRPr lang="en-US" sz="900" b="0">
                        <a:solidFill>
                          <a:schemeClr val="tx1"/>
                        </a:solidFill>
                        <a:effectLst/>
                        <a:latin typeface="Aptos" panose="020B0004020202020204" pitchFamily="34" charset="0"/>
                        <a:ea typeface="Times New Roman" panose="02020603050405020304" pitchFamily="18" charset="0"/>
                        <a:cs typeface="Cordia New" panose="020B0304020202020204" pitchFamily="34" charset="-34"/>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69775514"/>
                  </a:ext>
                </a:extLst>
              </a:tr>
              <a:tr h="541210">
                <a:tc>
                  <a:txBody>
                    <a:bodyPr/>
                    <a:lstStyle/>
                    <a:p>
                      <a:pPr marL="635" algn="ctr">
                        <a:lnSpc>
                          <a:spcPts val="1490"/>
                        </a:lnSpc>
                        <a:buNone/>
                      </a:pPr>
                      <a:r>
                        <a:rPr lang="vi-VN" sz="1000" b="0">
                          <a:solidFill>
                            <a:schemeClr val="tx1"/>
                          </a:solidFill>
                          <a:effectLst/>
                          <a:latin typeface="Aptos" panose="020B0004020202020204" pitchFamily="34" charset="0"/>
                        </a:rPr>
                        <a:t>EXIT</a:t>
                      </a:r>
                      <a:r>
                        <a:rPr lang="vi-VN" sz="1000" b="0" spc="-25">
                          <a:solidFill>
                            <a:schemeClr val="tx1"/>
                          </a:solidFill>
                          <a:effectLst/>
                          <a:latin typeface="Aptos" panose="020B0004020202020204" pitchFamily="34" charset="0"/>
                        </a:rPr>
                        <a:t> </a:t>
                      </a:r>
                      <a:r>
                        <a:rPr lang="vi-VN" sz="1000" b="0" spc="-10">
                          <a:solidFill>
                            <a:schemeClr val="tx1"/>
                          </a:solidFill>
                          <a:effectLst/>
                          <a:latin typeface="Aptos" panose="020B0004020202020204" pitchFamily="34" charset="0"/>
                        </a:rPr>
                        <a:t>CONDION</a:t>
                      </a:r>
                      <a:endParaRPr lang="en-US" sz="900" b="0">
                        <a:solidFill>
                          <a:schemeClr val="tx1"/>
                        </a:solidFill>
                        <a:effectLst/>
                        <a:latin typeface="Aptos" panose="020B0004020202020204" pitchFamily="34" charset="0"/>
                        <a:ea typeface="Times New Roman" panose="02020603050405020304" pitchFamily="18" charset="0"/>
                        <a:cs typeface="Cordia New" panose="020B0304020202020204" pitchFamily="34" charset="-34"/>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83185" algn="ctr">
                        <a:lnSpc>
                          <a:spcPts val="1490"/>
                        </a:lnSpc>
                        <a:buNone/>
                      </a:pPr>
                      <a:r>
                        <a:rPr lang="vi-VN" sz="1000" b="0">
                          <a:solidFill>
                            <a:schemeClr val="tx1"/>
                          </a:solidFill>
                          <a:effectLst/>
                          <a:latin typeface="Aptos" panose="020B0004020202020204" pitchFamily="34" charset="0"/>
                        </a:rPr>
                        <a:t>Thông tin sản phẩm được cập nhật chính xác</a:t>
                      </a:r>
                      <a:endParaRPr lang="en-US" sz="900" b="0">
                        <a:solidFill>
                          <a:schemeClr val="tx1"/>
                        </a:solidFill>
                        <a:effectLst/>
                        <a:latin typeface="Aptos" panose="020B0004020202020204" pitchFamily="34" charset="0"/>
                      </a:endParaRPr>
                    </a:p>
                    <a:p>
                      <a:pPr marL="83185" algn="ctr">
                        <a:lnSpc>
                          <a:spcPts val="1490"/>
                        </a:lnSpc>
                        <a:buNone/>
                      </a:pPr>
                      <a:r>
                        <a:rPr lang="vi-VN" sz="1000" b="0">
                          <a:solidFill>
                            <a:schemeClr val="tx1"/>
                          </a:solidFill>
                          <a:effectLst/>
                          <a:latin typeface="Aptos" panose="020B0004020202020204" pitchFamily="34" charset="0"/>
                        </a:rPr>
                        <a:t>- Hệ thống ghi nhận lịch sử thay đổi</a:t>
                      </a:r>
                      <a:endParaRPr lang="en-US" sz="900" b="0">
                        <a:solidFill>
                          <a:schemeClr val="tx1"/>
                        </a:solidFill>
                        <a:effectLst/>
                        <a:latin typeface="Aptos" panose="020B0004020202020204" pitchFamily="34" charset="0"/>
                      </a:endParaRPr>
                    </a:p>
                    <a:p>
                      <a:pPr marL="83185" algn="ctr">
                        <a:lnSpc>
                          <a:spcPts val="1490"/>
                        </a:lnSpc>
                        <a:buNone/>
                      </a:pPr>
                      <a:r>
                        <a:rPr lang="vi-VN" sz="1000" b="0">
                          <a:solidFill>
                            <a:schemeClr val="tx1"/>
                          </a:solidFill>
                          <a:effectLst/>
                          <a:latin typeface="Aptos" panose="020B0004020202020204" pitchFamily="34" charset="0"/>
                        </a:rPr>
                        <a:t>- Thông báo kết quả cho người dùng</a:t>
                      </a:r>
                      <a:endParaRPr lang="en-US" sz="900" b="0">
                        <a:solidFill>
                          <a:schemeClr val="tx1"/>
                        </a:solidFill>
                        <a:effectLst/>
                        <a:latin typeface="Aptos" panose="020B0004020202020204" pitchFamily="34" charset="0"/>
                        <a:ea typeface="Times New Roman" panose="02020603050405020304" pitchFamily="18" charset="0"/>
                        <a:cs typeface="Cordia New" panose="020B0304020202020204" pitchFamily="34" charset="-34"/>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002975"/>
                  </a:ext>
                </a:extLst>
              </a:tr>
              <a:tr h="1264204">
                <a:tc>
                  <a:txBody>
                    <a:bodyPr/>
                    <a:lstStyle/>
                    <a:p>
                      <a:pPr marL="635" algn="ctr">
                        <a:lnSpc>
                          <a:spcPts val="1495"/>
                        </a:lnSpc>
                        <a:buNone/>
                      </a:pPr>
                      <a:r>
                        <a:rPr lang="vi-VN" sz="1000" b="0" spc="-10">
                          <a:solidFill>
                            <a:schemeClr val="tx1"/>
                          </a:solidFill>
                          <a:effectLst/>
                          <a:latin typeface="Aptos" panose="020B0004020202020204" pitchFamily="34" charset="0"/>
                        </a:rPr>
                        <a:t>QUALITY</a:t>
                      </a:r>
                      <a:endParaRPr lang="en-US" sz="900" b="0">
                        <a:solidFill>
                          <a:schemeClr val="tx1"/>
                        </a:solidFill>
                        <a:effectLst/>
                        <a:latin typeface="Aptos" panose="020B0004020202020204" pitchFamily="34" charset="0"/>
                      </a:endParaRPr>
                    </a:p>
                    <a:p>
                      <a:pPr marL="635" algn="ctr">
                        <a:spcBef>
                          <a:spcPts val="750"/>
                        </a:spcBef>
                        <a:buNone/>
                      </a:pPr>
                      <a:r>
                        <a:rPr lang="vi-VN" sz="1000" b="0" spc="-10">
                          <a:solidFill>
                            <a:schemeClr val="tx1"/>
                          </a:solidFill>
                          <a:effectLst/>
                          <a:latin typeface="Aptos" panose="020B0004020202020204" pitchFamily="34" charset="0"/>
                        </a:rPr>
                        <a:t>REQUIREMENT</a:t>
                      </a:r>
                      <a:endParaRPr lang="en-US" sz="900" b="0">
                        <a:solidFill>
                          <a:schemeClr val="tx1"/>
                        </a:solidFill>
                        <a:effectLst/>
                        <a:latin typeface="Aptos" panose="020B0004020202020204" pitchFamily="34" charset="0"/>
                        <a:ea typeface="Times New Roman" panose="02020603050405020304" pitchFamily="18" charset="0"/>
                        <a:cs typeface="Cordia New" panose="020B0304020202020204" pitchFamily="34" charset="-34"/>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83185" algn="ctr">
                        <a:spcBef>
                          <a:spcPts val="1110"/>
                        </a:spcBef>
                        <a:buNone/>
                      </a:pPr>
                      <a:r>
                        <a:rPr lang="vi-VN" sz="1000" b="0">
                          <a:solidFill>
                            <a:schemeClr val="tx1"/>
                          </a:solidFill>
                          <a:effectLst/>
                          <a:latin typeface="Aptos" panose="020B0004020202020204" pitchFamily="34" charset="0"/>
                        </a:rPr>
                        <a:t>- Thời gian phản hồi &lt; 1.5s cho các thao tác</a:t>
                      </a:r>
                      <a:endParaRPr lang="en-US" sz="900" b="0">
                        <a:solidFill>
                          <a:schemeClr val="tx1"/>
                        </a:solidFill>
                        <a:effectLst/>
                        <a:latin typeface="Aptos" panose="020B0004020202020204" pitchFamily="34" charset="0"/>
                      </a:endParaRPr>
                    </a:p>
                    <a:p>
                      <a:pPr marL="83185" algn="ctr">
                        <a:spcBef>
                          <a:spcPts val="1110"/>
                        </a:spcBef>
                        <a:buNone/>
                      </a:pPr>
                      <a:r>
                        <a:rPr lang="vi-VN" sz="1000" b="0">
                          <a:solidFill>
                            <a:schemeClr val="tx1"/>
                          </a:solidFill>
                          <a:effectLst/>
                          <a:latin typeface="Aptos" panose="020B0004020202020204" pitchFamily="34" charset="0"/>
                        </a:rPr>
                        <a:t>- Giao diện trực quan, dễ thao tác</a:t>
                      </a:r>
                      <a:endParaRPr lang="en-US" sz="900" b="0">
                        <a:solidFill>
                          <a:schemeClr val="tx1"/>
                        </a:solidFill>
                        <a:effectLst/>
                        <a:latin typeface="Aptos" panose="020B0004020202020204" pitchFamily="34" charset="0"/>
                      </a:endParaRPr>
                    </a:p>
                    <a:p>
                      <a:pPr marL="83185" algn="ctr">
                        <a:spcBef>
                          <a:spcPts val="1110"/>
                        </a:spcBef>
                        <a:buNone/>
                      </a:pPr>
                      <a:r>
                        <a:rPr lang="vi-VN" sz="1000" b="0">
                          <a:solidFill>
                            <a:schemeClr val="tx1"/>
                          </a:solidFill>
                          <a:effectLst/>
                          <a:latin typeface="Aptos" panose="020B0004020202020204" pitchFamily="34" charset="0"/>
                        </a:rPr>
                        <a:t>- Đồng bộ dữ liệu real-time với module kho</a:t>
                      </a:r>
                      <a:endParaRPr lang="en-US" sz="900" b="0">
                        <a:solidFill>
                          <a:schemeClr val="tx1"/>
                        </a:solidFill>
                        <a:effectLst/>
                        <a:latin typeface="Aptos" panose="020B0004020202020204" pitchFamily="34" charset="0"/>
                      </a:endParaRPr>
                    </a:p>
                    <a:p>
                      <a:pPr marL="83185" algn="ctr">
                        <a:spcBef>
                          <a:spcPts val="1110"/>
                        </a:spcBef>
                        <a:buNone/>
                      </a:pPr>
                      <a:r>
                        <a:rPr lang="vi-VN" sz="1000" b="0">
                          <a:solidFill>
                            <a:schemeClr val="tx1"/>
                          </a:solidFill>
                          <a:effectLst/>
                          <a:latin typeface="Aptos" panose="020B0004020202020204" pitchFamily="34" charset="0"/>
                        </a:rPr>
                        <a:t>- Bảo mật thông tin giá và tồn kho</a:t>
                      </a:r>
                      <a:endParaRPr lang="en-US" sz="900" b="0">
                        <a:solidFill>
                          <a:schemeClr val="tx1"/>
                        </a:solidFill>
                        <a:effectLst/>
                        <a:latin typeface="Aptos" panose="020B0004020202020204" pitchFamily="34" charset="0"/>
                      </a:endParaRPr>
                    </a:p>
                    <a:p>
                      <a:pPr marL="83185" algn="ctr">
                        <a:spcBef>
                          <a:spcPts val="1110"/>
                        </a:spcBef>
                        <a:buNone/>
                      </a:pPr>
                      <a:r>
                        <a:rPr lang="vi-VN" sz="1000" b="0">
                          <a:solidFill>
                            <a:schemeClr val="tx1"/>
                          </a:solidFill>
                          <a:effectLst/>
                          <a:latin typeface="Aptos" panose="020B0004020202020204" pitchFamily="34" charset="0"/>
                        </a:rPr>
                        <a:t>- Sao lưu dữ liệu định kỳ</a:t>
                      </a:r>
                      <a:endParaRPr lang="en-US" sz="900" b="0">
                        <a:solidFill>
                          <a:schemeClr val="tx1"/>
                        </a:solidFill>
                        <a:effectLst/>
                        <a:latin typeface="Aptos" panose="020B0004020202020204" pitchFamily="34" charset="0"/>
                        <a:ea typeface="Times New Roman" panose="02020603050405020304" pitchFamily="18" charset="0"/>
                        <a:cs typeface="Cordia New" panose="020B0304020202020204" pitchFamily="34" charset="-34"/>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3661002"/>
                  </a:ext>
                </a:extLst>
              </a:tr>
            </a:tbl>
          </a:graphicData>
        </a:graphic>
      </p:graphicFrame>
    </p:spTree>
    <p:extLst>
      <p:ext uri="{BB962C8B-B14F-4D97-AF65-F5344CB8AC3E}">
        <p14:creationId xmlns:p14="http://schemas.microsoft.com/office/powerpoint/2010/main" val="3675733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D9145-727C-3C37-14BF-B03ADEC434CF}"/>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Biểu đồ Use-case Quản lý thông tin Sản phẩm</a:t>
            </a:r>
          </a:p>
        </p:txBody>
      </p:sp>
      <p:sp>
        <p:nvSpPr>
          <p:cNvPr id="16" name="Rectangle 1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diagram&#10;&#10;AI-generated content may be incorrect.">
            <a:extLst>
              <a:ext uri="{FF2B5EF4-FFF2-40B4-BE49-F238E27FC236}">
                <a16:creationId xmlns:a16="http://schemas.microsoft.com/office/drawing/2014/main" id="{6C74B543-FA27-8543-EE5E-5D6A2677D7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38" y="1048841"/>
            <a:ext cx="7608304" cy="4831273"/>
          </a:xfrm>
          <a:prstGeom prst="rect">
            <a:avLst/>
          </a:prstGeom>
        </p:spPr>
      </p:pic>
      <p:sp>
        <p:nvSpPr>
          <p:cNvPr id="20" name="Rectangle 1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437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79D880-C196-ABE0-BA7B-FF8556641C0E}"/>
              </a:ext>
            </a:extLst>
          </p:cNvPr>
          <p:cNvSpPr>
            <a:spLocks noGrp="1"/>
          </p:cNvSpPr>
          <p:nvPr>
            <p:ph type="title"/>
          </p:nvPr>
        </p:nvSpPr>
        <p:spPr>
          <a:xfrm>
            <a:off x="9267909" y="2023110"/>
            <a:ext cx="2469624" cy="2846070"/>
          </a:xfrm>
          <a:prstGeom prst="ellipse">
            <a:avLst/>
          </a:prstGeom>
        </p:spPr>
        <p:txBody>
          <a:bodyPr vert="horz" lIns="91440" tIns="45720" rIns="91440" bIns="45720" rtlCol="0" anchor="ctr">
            <a:normAutofit/>
          </a:bodyPr>
          <a:lstStyle/>
          <a:p>
            <a:r>
              <a:rPr lang="en-US" sz="3100" kern="1200">
                <a:solidFill>
                  <a:schemeClr val="tx1"/>
                </a:solidFill>
                <a:latin typeface="+mj-lt"/>
                <a:ea typeface="+mj-ea"/>
                <a:cs typeface="+mj-cs"/>
              </a:rPr>
              <a:t>Bảng Use-case Khuyến mãi</a:t>
            </a:r>
          </a:p>
        </p:txBody>
      </p:sp>
      <p:sp>
        <p:nvSpPr>
          <p:cNvPr id="18" name="Rectangle 17">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644487C1-9CC2-6151-47E1-D61438919975}"/>
              </a:ext>
            </a:extLst>
          </p:cNvPr>
          <p:cNvGraphicFramePr>
            <a:graphicFrameLocks noGrp="1"/>
          </p:cNvGraphicFramePr>
          <p:nvPr>
            <p:extLst>
              <p:ext uri="{D42A27DB-BD31-4B8C-83A1-F6EECF244321}">
                <p14:modId xmlns:p14="http://schemas.microsoft.com/office/powerpoint/2010/main" val="93796173"/>
              </p:ext>
            </p:extLst>
          </p:nvPr>
        </p:nvGraphicFramePr>
        <p:xfrm>
          <a:off x="1085176" y="858525"/>
          <a:ext cx="6528429" cy="5453388"/>
        </p:xfrm>
        <a:graphic>
          <a:graphicData uri="http://schemas.openxmlformats.org/drawingml/2006/table">
            <a:tbl>
              <a:tblPr firstRow="1" firstCol="1" lastRow="1" lastCol="1" bandRow="1" bandCol="1">
                <a:noFill/>
                <a:tableStyleId>{5C22544A-7EE6-4342-B048-85BDC9FD1C3A}</a:tableStyleId>
              </a:tblPr>
              <a:tblGrid>
                <a:gridCol w="1709888">
                  <a:extLst>
                    <a:ext uri="{9D8B030D-6E8A-4147-A177-3AD203B41FA5}">
                      <a16:colId xmlns:a16="http://schemas.microsoft.com/office/drawing/2014/main" val="1457216489"/>
                    </a:ext>
                  </a:extLst>
                </a:gridCol>
                <a:gridCol w="4818541">
                  <a:extLst>
                    <a:ext uri="{9D8B030D-6E8A-4147-A177-3AD203B41FA5}">
                      <a16:colId xmlns:a16="http://schemas.microsoft.com/office/drawing/2014/main" val="1766967635"/>
                    </a:ext>
                  </a:extLst>
                </a:gridCol>
              </a:tblGrid>
              <a:tr h="273934">
                <a:tc>
                  <a:txBody>
                    <a:bodyPr/>
                    <a:lstStyle/>
                    <a:p>
                      <a:pPr marL="635" algn="ctr">
                        <a:lnSpc>
                          <a:spcPts val="1495"/>
                        </a:lnSpc>
                        <a:buNone/>
                      </a:pPr>
                      <a:r>
                        <a:rPr lang="vi-VN" sz="900" b="0" cap="all" spc="60">
                          <a:solidFill>
                            <a:schemeClr val="tx1"/>
                          </a:solidFill>
                          <a:effectLst/>
                          <a:latin typeface="Aptos" panose="020B0004020202020204" pitchFamily="34" charset="0"/>
                        </a:rPr>
                        <a:t>USE CASE NAME</a:t>
                      </a:r>
                      <a:endParaRPr lang="en-US" sz="900" b="0" cap="all" spc="60">
                        <a:solidFill>
                          <a:schemeClr val="tx1"/>
                        </a:solidFill>
                        <a:effectLst/>
                        <a:latin typeface="Aptos" panose="020B0004020202020204" pitchFamily="34" charset="0"/>
                        <a:ea typeface="Times New Roman" panose="02020603050405020304" pitchFamily="18" charset="0"/>
                        <a:cs typeface="Cordia New" panose="020B0304020202020204" pitchFamily="34" charset="-34"/>
                      </a:endParaRPr>
                    </a:p>
                  </a:txBody>
                  <a:tcPr marL="0" marR="0" marT="46685" marB="46685"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62865" algn="ctr">
                        <a:lnSpc>
                          <a:spcPts val="1495"/>
                        </a:lnSpc>
                        <a:buNone/>
                      </a:pPr>
                      <a:r>
                        <a:rPr lang="vi-VN" sz="900" b="0" cap="all" spc="60">
                          <a:solidFill>
                            <a:schemeClr val="tx1"/>
                          </a:solidFill>
                          <a:effectLst/>
                          <a:latin typeface="Aptos" panose="020B0004020202020204" pitchFamily="34" charset="0"/>
                        </a:rPr>
                        <a:t>Quản lý thông tin khuyến mãi</a:t>
                      </a:r>
                      <a:endParaRPr lang="en-US" sz="900" b="0" cap="all" spc="60">
                        <a:solidFill>
                          <a:schemeClr val="tx1"/>
                        </a:solidFill>
                        <a:effectLst/>
                        <a:latin typeface="Aptos" panose="020B0004020202020204" pitchFamily="34" charset="0"/>
                        <a:ea typeface="Times New Roman" panose="02020603050405020304" pitchFamily="18" charset="0"/>
                        <a:cs typeface="Cordia New" panose="020B0304020202020204" pitchFamily="34" charset="-34"/>
                      </a:endParaRPr>
                    </a:p>
                  </a:txBody>
                  <a:tcPr marL="0" marR="0" marT="46685" marB="46685"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84040290"/>
                  </a:ext>
                </a:extLst>
              </a:tr>
              <a:tr h="215736">
                <a:tc>
                  <a:txBody>
                    <a:bodyPr/>
                    <a:lstStyle/>
                    <a:p>
                      <a:pPr marL="635" algn="ctr">
                        <a:buNone/>
                      </a:pPr>
                      <a:r>
                        <a:rPr lang="vi-VN" sz="900" b="0" cap="none" spc="0">
                          <a:solidFill>
                            <a:schemeClr val="tx1"/>
                          </a:solidFill>
                          <a:effectLst/>
                          <a:latin typeface="Aptos" panose="020B0004020202020204" pitchFamily="34" charset="0"/>
                        </a:rPr>
                        <a:t>PARTICIPATING</a:t>
                      </a:r>
                      <a:endParaRPr lang="en-US" sz="900" b="0" cap="none" spc="0">
                        <a:solidFill>
                          <a:schemeClr val="tx1"/>
                        </a:solidFill>
                        <a:effectLst/>
                        <a:latin typeface="Aptos" panose="020B0004020202020204" pitchFamily="34" charset="0"/>
                        <a:ea typeface="Times New Roman" panose="02020603050405020304" pitchFamily="18" charset="0"/>
                        <a:cs typeface="Cordia New" panose="020B0304020202020204" pitchFamily="34" charset="-34"/>
                      </a:endParaRPr>
                    </a:p>
                  </a:txBody>
                  <a:tcPr marL="0" marR="0" marT="0" marB="46685"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104140" algn="ctr">
                        <a:buNone/>
                      </a:pPr>
                      <a:r>
                        <a:rPr lang="vi-VN" sz="900" b="0" cap="none" spc="0">
                          <a:solidFill>
                            <a:schemeClr val="tx1"/>
                          </a:solidFill>
                          <a:effectLst/>
                          <a:latin typeface="Aptos" panose="020B0004020202020204" pitchFamily="34" charset="0"/>
                        </a:rPr>
                        <a:t>Quản lý</a:t>
                      </a:r>
                      <a:endParaRPr lang="en-US" sz="900" b="0" cap="none" spc="0">
                        <a:solidFill>
                          <a:schemeClr val="tx1"/>
                        </a:solidFill>
                        <a:effectLst/>
                        <a:latin typeface="Aptos" panose="020B0004020202020204" pitchFamily="34" charset="0"/>
                        <a:ea typeface="Times New Roman" panose="02020603050405020304" pitchFamily="18" charset="0"/>
                        <a:cs typeface="Cordia New" panose="020B0304020202020204" pitchFamily="34" charset="-34"/>
                      </a:endParaRPr>
                    </a:p>
                  </a:txBody>
                  <a:tcPr marL="0" marR="0" marT="0" marB="46685"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8414060"/>
                  </a:ext>
                </a:extLst>
              </a:tr>
              <a:tr h="2221629">
                <a:tc>
                  <a:txBody>
                    <a:bodyPr/>
                    <a:lstStyle/>
                    <a:p>
                      <a:pPr algn="ctr">
                        <a:buNone/>
                      </a:pPr>
                      <a:r>
                        <a:rPr lang="vi-VN" sz="900" b="0" cap="none" spc="0">
                          <a:solidFill>
                            <a:schemeClr val="tx1"/>
                          </a:solidFill>
                          <a:effectLst/>
                          <a:latin typeface="Aptos" panose="020B0004020202020204" pitchFamily="34" charset="0"/>
                        </a:rPr>
                        <a:t> FLOW OF EVENTS</a:t>
                      </a:r>
                      <a:endParaRPr lang="en-US" sz="900" b="0" cap="none" spc="0">
                        <a:solidFill>
                          <a:schemeClr val="tx1"/>
                        </a:solidFill>
                        <a:effectLst/>
                        <a:latin typeface="Aptos" panose="020B0004020202020204" pitchFamily="34" charset="0"/>
                        <a:ea typeface="Times New Roman" panose="02020603050405020304" pitchFamily="18" charset="0"/>
                        <a:cs typeface="Cordia New" panose="020B0304020202020204" pitchFamily="34" charset="-34"/>
                      </a:endParaRPr>
                    </a:p>
                  </a:txBody>
                  <a:tcPr marL="0" marR="0" marT="0" marB="46685"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95000"/>
                      </a:schemeClr>
                    </a:solidFill>
                  </a:tcPr>
                </a:tc>
                <a:tc>
                  <a:txBody>
                    <a:bodyPr/>
                    <a:lstStyle/>
                    <a:p>
                      <a:pPr marL="62865" algn="ctr">
                        <a:spcBef>
                          <a:spcPts val="750"/>
                        </a:spcBef>
                        <a:buNone/>
                      </a:pPr>
                      <a:r>
                        <a:rPr lang="vi-VN" sz="900" b="0" cap="none" spc="0">
                          <a:solidFill>
                            <a:schemeClr val="tx1"/>
                          </a:solidFill>
                          <a:effectLst/>
                          <a:latin typeface="Aptos" panose="020B0004020202020204" pitchFamily="34" charset="0"/>
                        </a:rPr>
                        <a:t>1. Nhân viên đăng nhập hệ thống</a:t>
                      </a:r>
                      <a:endParaRPr lang="en-US" sz="900" b="0" cap="none" spc="0">
                        <a:solidFill>
                          <a:schemeClr val="tx1"/>
                        </a:solidFill>
                        <a:effectLst/>
                        <a:latin typeface="Aptos" panose="020B0004020202020204" pitchFamily="34" charset="0"/>
                      </a:endParaRPr>
                    </a:p>
                    <a:p>
                      <a:pPr marL="62865" algn="ctr">
                        <a:spcBef>
                          <a:spcPts val="750"/>
                        </a:spcBef>
                        <a:buNone/>
                      </a:pPr>
                      <a:r>
                        <a:rPr lang="vi-VN" sz="900" b="0" cap="none" spc="0">
                          <a:solidFill>
                            <a:schemeClr val="tx1"/>
                          </a:solidFill>
                          <a:effectLst/>
                          <a:latin typeface="Aptos" panose="020B0004020202020204" pitchFamily="34" charset="0"/>
                        </a:rPr>
                        <a:t>2. Truy cập module quản lý khuyến mãi</a:t>
                      </a:r>
                      <a:endParaRPr lang="en-US" sz="900" b="0" cap="none" spc="0">
                        <a:solidFill>
                          <a:schemeClr val="tx1"/>
                        </a:solidFill>
                        <a:effectLst/>
                        <a:latin typeface="Aptos" panose="020B0004020202020204" pitchFamily="34" charset="0"/>
                      </a:endParaRPr>
                    </a:p>
                    <a:p>
                      <a:pPr marL="62865" algn="ctr">
                        <a:spcBef>
                          <a:spcPts val="750"/>
                        </a:spcBef>
                        <a:buNone/>
                      </a:pPr>
                      <a:r>
                        <a:rPr lang="vi-VN" sz="900" b="0" cap="none" spc="0">
                          <a:solidFill>
                            <a:schemeClr val="tx1"/>
                          </a:solidFill>
                          <a:effectLst/>
                          <a:latin typeface="Aptos" panose="020B0004020202020204" pitchFamily="34" charset="0"/>
                        </a:rPr>
                        <a:t>3. Hệ thống hiển thị menu chức năng:</a:t>
                      </a:r>
                      <a:endParaRPr lang="en-US" sz="900" b="0" cap="none" spc="0">
                        <a:solidFill>
                          <a:schemeClr val="tx1"/>
                        </a:solidFill>
                        <a:effectLst/>
                        <a:latin typeface="Aptos" panose="020B0004020202020204" pitchFamily="34" charset="0"/>
                      </a:endParaRPr>
                    </a:p>
                    <a:p>
                      <a:pPr marL="62865" algn="ctr">
                        <a:spcBef>
                          <a:spcPts val="750"/>
                        </a:spcBef>
                        <a:buNone/>
                      </a:pPr>
                      <a:r>
                        <a:rPr lang="vi-VN" sz="900" b="0" cap="none" spc="0">
                          <a:solidFill>
                            <a:schemeClr val="tx1"/>
                          </a:solidFill>
                          <a:effectLst/>
                          <a:latin typeface="Aptos" panose="020B0004020202020204" pitchFamily="34" charset="0"/>
                        </a:rPr>
                        <a:t>   a. Tạo chương trình khuyến mãi mới</a:t>
                      </a:r>
                      <a:endParaRPr lang="en-US" sz="900" b="0" cap="none" spc="0">
                        <a:solidFill>
                          <a:schemeClr val="tx1"/>
                        </a:solidFill>
                        <a:effectLst/>
                        <a:latin typeface="Aptos" panose="020B0004020202020204" pitchFamily="34" charset="0"/>
                      </a:endParaRPr>
                    </a:p>
                    <a:p>
                      <a:pPr marL="62865" algn="ctr">
                        <a:spcBef>
                          <a:spcPts val="750"/>
                        </a:spcBef>
                        <a:buNone/>
                      </a:pPr>
                      <a:r>
                        <a:rPr lang="vi-VN" sz="900" b="0" cap="none" spc="0">
                          <a:solidFill>
                            <a:schemeClr val="tx1"/>
                          </a:solidFill>
                          <a:effectLst/>
                          <a:latin typeface="Aptos" panose="020B0004020202020204" pitchFamily="34" charset="0"/>
                        </a:rPr>
                        <a:t>   b. Cập nhật thông tin khuyến mãi</a:t>
                      </a:r>
                      <a:endParaRPr lang="en-US" sz="900" b="0" cap="none" spc="0">
                        <a:solidFill>
                          <a:schemeClr val="tx1"/>
                        </a:solidFill>
                        <a:effectLst/>
                        <a:latin typeface="Aptos" panose="020B0004020202020204" pitchFamily="34" charset="0"/>
                      </a:endParaRPr>
                    </a:p>
                    <a:p>
                      <a:pPr marL="62865" algn="ctr">
                        <a:spcBef>
                          <a:spcPts val="750"/>
                        </a:spcBef>
                        <a:buNone/>
                      </a:pPr>
                      <a:r>
                        <a:rPr lang="vi-VN" sz="900" b="0" cap="none" spc="0">
                          <a:solidFill>
                            <a:schemeClr val="tx1"/>
                          </a:solidFill>
                          <a:effectLst/>
                          <a:latin typeface="Aptos" panose="020B0004020202020204" pitchFamily="34" charset="0"/>
                        </a:rPr>
                        <a:t>   c. Ngừng áp dụng khuyến mãi</a:t>
                      </a:r>
                      <a:endParaRPr lang="en-US" sz="900" b="0" cap="none" spc="0">
                        <a:solidFill>
                          <a:schemeClr val="tx1"/>
                        </a:solidFill>
                        <a:effectLst/>
                        <a:latin typeface="Aptos" panose="020B0004020202020204" pitchFamily="34" charset="0"/>
                      </a:endParaRPr>
                    </a:p>
                    <a:p>
                      <a:pPr marL="62865" algn="ctr">
                        <a:spcBef>
                          <a:spcPts val="750"/>
                        </a:spcBef>
                        <a:buNone/>
                      </a:pPr>
                      <a:r>
                        <a:rPr lang="vi-VN" sz="900" b="0" cap="none" spc="0">
                          <a:solidFill>
                            <a:schemeClr val="tx1"/>
                          </a:solidFill>
                          <a:effectLst/>
                          <a:latin typeface="Aptos" panose="020B0004020202020204" pitchFamily="34" charset="0"/>
                        </a:rPr>
                        <a:t>   d. Xem báo cáo hiệu quả</a:t>
                      </a:r>
                      <a:endParaRPr lang="en-US" sz="900" b="0" cap="none" spc="0">
                        <a:solidFill>
                          <a:schemeClr val="tx1"/>
                        </a:solidFill>
                        <a:effectLst/>
                        <a:latin typeface="Aptos" panose="020B0004020202020204" pitchFamily="34" charset="0"/>
                      </a:endParaRPr>
                    </a:p>
                    <a:p>
                      <a:pPr marL="62865" algn="ctr">
                        <a:spcBef>
                          <a:spcPts val="750"/>
                        </a:spcBef>
                        <a:buNone/>
                      </a:pPr>
                      <a:r>
                        <a:rPr lang="vi-VN" sz="900" b="0" cap="none" spc="0">
                          <a:solidFill>
                            <a:schemeClr val="tx1"/>
                          </a:solidFill>
                          <a:effectLst/>
                          <a:latin typeface="Aptos" panose="020B0004020202020204" pitchFamily="34" charset="0"/>
                        </a:rPr>
                        <a:t>4. Chọn chức năng mong muốn</a:t>
                      </a:r>
                      <a:endParaRPr lang="en-US" sz="900" b="0" cap="none" spc="0">
                        <a:solidFill>
                          <a:schemeClr val="tx1"/>
                        </a:solidFill>
                        <a:effectLst/>
                        <a:latin typeface="Aptos" panose="020B0004020202020204" pitchFamily="34" charset="0"/>
                      </a:endParaRPr>
                    </a:p>
                    <a:p>
                      <a:pPr marL="62865" algn="ctr">
                        <a:spcBef>
                          <a:spcPts val="750"/>
                        </a:spcBef>
                        <a:buNone/>
                      </a:pPr>
                      <a:r>
                        <a:rPr lang="vi-VN" sz="900" b="0" cap="none" spc="0">
                          <a:solidFill>
                            <a:schemeClr val="tx1"/>
                          </a:solidFill>
                          <a:effectLst/>
                          <a:latin typeface="Aptos" panose="020B0004020202020204" pitchFamily="34" charset="0"/>
                        </a:rPr>
                        <a:t>5. Hệ thống thực hiện nghiệp vụ tương ứng</a:t>
                      </a:r>
                      <a:endParaRPr lang="en-US" sz="900" b="0" cap="none" spc="0">
                        <a:solidFill>
                          <a:schemeClr val="tx1"/>
                        </a:solidFill>
                        <a:effectLst/>
                        <a:latin typeface="Aptos" panose="020B0004020202020204" pitchFamily="34" charset="0"/>
                      </a:endParaRPr>
                    </a:p>
                    <a:p>
                      <a:pPr marL="62865" algn="ctr">
                        <a:spcBef>
                          <a:spcPts val="750"/>
                        </a:spcBef>
                        <a:buNone/>
                      </a:pPr>
                      <a:r>
                        <a:rPr lang="vi-VN" sz="900" b="0" cap="none" spc="0">
                          <a:solidFill>
                            <a:schemeClr val="tx1"/>
                          </a:solidFill>
                          <a:effectLst/>
                          <a:latin typeface="Aptos" panose="020B0004020202020204" pitchFamily="34" charset="0"/>
                        </a:rPr>
                        <a:t>6. Cập nhật trạng thái khuyến mãi</a:t>
                      </a:r>
                      <a:endParaRPr lang="en-US" sz="900" b="0" cap="none" spc="0">
                        <a:solidFill>
                          <a:schemeClr val="tx1"/>
                        </a:solidFill>
                        <a:effectLst/>
                        <a:latin typeface="Aptos" panose="020B0004020202020204" pitchFamily="34" charset="0"/>
                        <a:ea typeface="Times New Roman" panose="02020603050405020304" pitchFamily="18" charset="0"/>
                        <a:cs typeface="Cordia New" panose="020B0304020202020204" pitchFamily="34" charset="-34"/>
                      </a:endParaRPr>
                    </a:p>
                  </a:txBody>
                  <a:tcPr marL="0" marR="0" marT="0" marB="46685"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81194855"/>
                  </a:ext>
                </a:extLst>
              </a:tr>
              <a:tr h="724569">
                <a:tc>
                  <a:txBody>
                    <a:bodyPr/>
                    <a:lstStyle/>
                    <a:p>
                      <a:pPr marL="635" algn="ctr">
                        <a:lnSpc>
                          <a:spcPts val="1490"/>
                        </a:lnSpc>
                        <a:buNone/>
                      </a:pPr>
                      <a:r>
                        <a:rPr lang="vi-VN" sz="900" b="0" cap="none" spc="0">
                          <a:solidFill>
                            <a:schemeClr val="tx1"/>
                          </a:solidFill>
                          <a:effectLst/>
                          <a:latin typeface="Aptos" panose="020B0004020202020204" pitchFamily="34" charset="0"/>
                        </a:rPr>
                        <a:t>ENTRY</a:t>
                      </a:r>
                      <a:endParaRPr lang="en-US" sz="900" b="0" cap="none" spc="0">
                        <a:solidFill>
                          <a:schemeClr val="tx1"/>
                        </a:solidFill>
                        <a:effectLst/>
                        <a:latin typeface="Aptos" panose="020B0004020202020204" pitchFamily="34" charset="0"/>
                      </a:endParaRPr>
                    </a:p>
                    <a:p>
                      <a:pPr marL="635" algn="ctr">
                        <a:spcBef>
                          <a:spcPts val="750"/>
                        </a:spcBef>
                        <a:buNone/>
                      </a:pPr>
                      <a:r>
                        <a:rPr lang="vi-VN" sz="900" b="0" cap="none" spc="0">
                          <a:solidFill>
                            <a:schemeClr val="tx1"/>
                          </a:solidFill>
                          <a:effectLst/>
                          <a:latin typeface="Aptos" panose="020B0004020202020204" pitchFamily="34" charset="0"/>
                        </a:rPr>
                        <a:t>CONDITION</a:t>
                      </a:r>
                      <a:endParaRPr lang="en-US" sz="900" b="0" cap="none" spc="0">
                        <a:solidFill>
                          <a:schemeClr val="tx1"/>
                        </a:solidFill>
                        <a:effectLst/>
                        <a:latin typeface="Aptos" panose="020B0004020202020204" pitchFamily="34" charset="0"/>
                        <a:ea typeface="Times New Roman" panose="02020603050405020304" pitchFamily="18" charset="0"/>
                        <a:cs typeface="Cordia New" panose="020B0304020202020204" pitchFamily="34" charset="-34"/>
                      </a:endParaRPr>
                    </a:p>
                  </a:txBody>
                  <a:tcPr marL="0" marR="0" marT="0" marB="46685"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83185" algn="ctr">
                        <a:spcBef>
                          <a:spcPts val="1105"/>
                        </a:spcBef>
                        <a:buNone/>
                      </a:pPr>
                      <a:r>
                        <a:rPr lang="vi-VN" sz="900" b="0" cap="none" spc="0">
                          <a:solidFill>
                            <a:schemeClr val="tx1"/>
                          </a:solidFill>
                          <a:effectLst/>
                          <a:latin typeface="Aptos" panose="020B0004020202020204" pitchFamily="34" charset="0"/>
                        </a:rPr>
                        <a:t>- Người dùng có quyền quản lý khuyến mãi</a:t>
                      </a:r>
                      <a:endParaRPr lang="en-US" sz="900" b="0" cap="none" spc="0">
                        <a:solidFill>
                          <a:schemeClr val="tx1"/>
                        </a:solidFill>
                        <a:effectLst/>
                        <a:latin typeface="Aptos" panose="020B0004020202020204" pitchFamily="34" charset="0"/>
                      </a:endParaRPr>
                    </a:p>
                    <a:p>
                      <a:pPr marL="83185" algn="ctr">
                        <a:spcBef>
                          <a:spcPts val="1105"/>
                        </a:spcBef>
                        <a:buNone/>
                      </a:pPr>
                      <a:r>
                        <a:rPr lang="vi-VN" sz="900" b="0" cap="none" spc="0">
                          <a:solidFill>
                            <a:schemeClr val="tx1"/>
                          </a:solidFill>
                          <a:effectLst/>
                          <a:latin typeface="Aptos" panose="020B0004020202020204" pitchFamily="34" charset="0"/>
                        </a:rPr>
                        <a:t>- Hệ thống kết nối được với CSDL sản phẩm</a:t>
                      </a:r>
                      <a:endParaRPr lang="en-US" sz="900" b="0" cap="none" spc="0">
                        <a:solidFill>
                          <a:schemeClr val="tx1"/>
                        </a:solidFill>
                        <a:effectLst/>
                        <a:latin typeface="Aptos" panose="020B0004020202020204" pitchFamily="34" charset="0"/>
                      </a:endParaRPr>
                    </a:p>
                    <a:p>
                      <a:pPr marL="83185" algn="ctr">
                        <a:spcBef>
                          <a:spcPts val="1105"/>
                        </a:spcBef>
                        <a:buNone/>
                      </a:pPr>
                      <a:r>
                        <a:rPr lang="vi-VN" sz="900" b="0" cap="none" spc="0">
                          <a:solidFill>
                            <a:schemeClr val="tx1"/>
                          </a:solidFill>
                          <a:effectLst/>
                          <a:latin typeface="Aptos" panose="020B0004020202020204" pitchFamily="34" charset="0"/>
                        </a:rPr>
                        <a:t>- Danh sách sản phẩm đã được thiết lập</a:t>
                      </a:r>
                      <a:endParaRPr lang="en-US" sz="900" b="0" cap="none" spc="0">
                        <a:solidFill>
                          <a:schemeClr val="tx1"/>
                        </a:solidFill>
                        <a:effectLst/>
                        <a:latin typeface="Aptos" panose="020B0004020202020204" pitchFamily="34" charset="0"/>
                        <a:ea typeface="Times New Roman" panose="02020603050405020304" pitchFamily="18" charset="0"/>
                        <a:cs typeface="Cordia New" panose="020B0304020202020204" pitchFamily="34" charset="-34"/>
                      </a:endParaRPr>
                    </a:p>
                  </a:txBody>
                  <a:tcPr marL="0" marR="0" marT="0" marB="46685"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4702223"/>
                  </a:ext>
                </a:extLst>
              </a:tr>
              <a:tr h="542640">
                <a:tc>
                  <a:txBody>
                    <a:bodyPr/>
                    <a:lstStyle/>
                    <a:p>
                      <a:pPr marL="635" algn="ctr">
                        <a:lnSpc>
                          <a:spcPts val="1490"/>
                        </a:lnSpc>
                        <a:buNone/>
                      </a:pPr>
                      <a:r>
                        <a:rPr lang="vi-VN" sz="900" b="0" cap="none" spc="0">
                          <a:solidFill>
                            <a:schemeClr val="tx1"/>
                          </a:solidFill>
                          <a:effectLst/>
                          <a:latin typeface="Aptos" panose="020B0004020202020204" pitchFamily="34" charset="0"/>
                        </a:rPr>
                        <a:t>EXIT CONDION</a:t>
                      </a:r>
                      <a:endParaRPr lang="en-US" sz="900" b="0" cap="none" spc="0">
                        <a:solidFill>
                          <a:schemeClr val="tx1"/>
                        </a:solidFill>
                        <a:effectLst/>
                        <a:latin typeface="Aptos" panose="020B0004020202020204" pitchFamily="34" charset="0"/>
                        <a:ea typeface="Times New Roman" panose="02020603050405020304" pitchFamily="18" charset="0"/>
                        <a:cs typeface="Cordia New" panose="020B0304020202020204" pitchFamily="34" charset="-34"/>
                      </a:endParaRPr>
                    </a:p>
                  </a:txBody>
                  <a:tcPr marL="0" marR="0" marT="0" marB="46685"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95000"/>
                      </a:schemeClr>
                    </a:solidFill>
                  </a:tcPr>
                </a:tc>
                <a:tc>
                  <a:txBody>
                    <a:bodyPr/>
                    <a:lstStyle/>
                    <a:p>
                      <a:pPr marL="83185" algn="ctr">
                        <a:lnSpc>
                          <a:spcPts val="1490"/>
                        </a:lnSpc>
                        <a:buNone/>
                      </a:pPr>
                      <a:r>
                        <a:rPr lang="vi-VN" sz="900" b="0" cap="none" spc="0">
                          <a:solidFill>
                            <a:schemeClr val="tx1"/>
                          </a:solidFill>
                          <a:effectLst/>
                          <a:latin typeface="Aptos" panose="020B0004020202020204" pitchFamily="34" charset="0"/>
                        </a:rPr>
                        <a:t>- Thông tin khuyến mãi được cập nhật chính xác</a:t>
                      </a:r>
                      <a:endParaRPr lang="en-US" sz="900" b="0" cap="none" spc="0">
                        <a:solidFill>
                          <a:schemeClr val="tx1"/>
                        </a:solidFill>
                        <a:effectLst/>
                        <a:latin typeface="Aptos" panose="020B0004020202020204" pitchFamily="34" charset="0"/>
                      </a:endParaRPr>
                    </a:p>
                    <a:p>
                      <a:pPr marL="83185" algn="ctr">
                        <a:lnSpc>
                          <a:spcPts val="1490"/>
                        </a:lnSpc>
                        <a:buNone/>
                      </a:pPr>
                      <a:r>
                        <a:rPr lang="vi-VN" sz="900" b="0" cap="none" spc="0">
                          <a:solidFill>
                            <a:schemeClr val="tx1"/>
                          </a:solidFill>
                          <a:effectLst/>
                          <a:latin typeface="Aptos" panose="020B0004020202020204" pitchFamily="34" charset="0"/>
                        </a:rPr>
                        <a:t>- Đồng bộ với hệ thống bán hàng</a:t>
                      </a:r>
                      <a:endParaRPr lang="en-US" sz="900" b="0" cap="none" spc="0">
                        <a:solidFill>
                          <a:schemeClr val="tx1"/>
                        </a:solidFill>
                        <a:effectLst/>
                        <a:latin typeface="Aptos" panose="020B0004020202020204" pitchFamily="34" charset="0"/>
                      </a:endParaRPr>
                    </a:p>
                    <a:p>
                      <a:pPr marL="83185" algn="ctr">
                        <a:lnSpc>
                          <a:spcPts val="1490"/>
                        </a:lnSpc>
                        <a:buNone/>
                      </a:pPr>
                      <a:r>
                        <a:rPr lang="vi-VN" sz="900" b="0" cap="none" spc="0">
                          <a:solidFill>
                            <a:schemeClr val="tx1"/>
                          </a:solidFill>
                          <a:effectLst/>
                          <a:latin typeface="Aptos" panose="020B0004020202020204" pitchFamily="34" charset="0"/>
                        </a:rPr>
                        <a:t>- Ghi nhận lịch sử thay đổi</a:t>
                      </a:r>
                      <a:endParaRPr lang="en-US" sz="900" b="0" cap="none" spc="0">
                        <a:solidFill>
                          <a:schemeClr val="tx1"/>
                        </a:solidFill>
                        <a:effectLst/>
                        <a:latin typeface="Aptos" panose="020B0004020202020204" pitchFamily="34" charset="0"/>
                        <a:ea typeface="Times New Roman" panose="02020603050405020304" pitchFamily="18" charset="0"/>
                        <a:cs typeface="Cordia New" panose="020B0304020202020204" pitchFamily="34" charset="-34"/>
                      </a:endParaRPr>
                    </a:p>
                  </a:txBody>
                  <a:tcPr marL="0" marR="0" marT="0" marB="46685"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31891560"/>
                  </a:ext>
                </a:extLst>
              </a:tr>
              <a:tr h="1233401">
                <a:tc>
                  <a:txBody>
                    <a:bodyPr/>
                    <a:lstStyle/>
                    <a:p>
                      <a:pPr marL="635" algn="ctr">
                        <a:lnSpc>
                          <a:spcPts val="1495"/>
                        </a:lnSpc>
                        <a:buNone/>
                      </a:pPr>
                      <a:r>
                        <a:rPr lang="vi-VN" sz="900" b="0" cap="none" spc="0">
                          <a:solidFill>
                            <a:schemeClr val="tx1"/>
                          </a:solidFill>
                          <a:effectLst/>
                          <a:latin typeface="Aptos" panose="020B0004020202020204" pitchFamily="34" charset="0"/>
                        </a:rPr>
                        <a:t>QUALITY</a:t>
                      </a:r>
                      <a:endParaRPr lang="en-US" sz="900" b="0" cap="none" spc="0">
                        <a:solidFill>
                          <a:schemeClr val="tx1"/>
                        </a:solidFill>
                        <a:effectLst/>
                        <a:latin typeface="Aptos" panose="020B0004020202020204" pitchFamily="34" charset="0"/>
                      </a:endParaRPr>
                    </a:p>
                    <a:p>
                      <a:pPr marL="635" algn="ctr">
                        <a:spcBef>
                          <a:spcPts val="750"/>
                        </a:spcBef>
                        <a:buNone/>
                      </a:pPr>
                      <a:r>
                        <a:rPr lang="vi-VN" sz="900" b="0" cap="none" spc="0">
                          <a:solidFill>
                            <a:schemeClr val="tx1"/>
                          </a:solidFill>
                          <a:effectLst/>
                          <a:latin typeface="Aptos" panose="020B0004020202020204" pitchFamily="34" charset="0"/>
                        </a:rPr>
                        <a:t>REQUIREMENT</a:t>
                      </a:r>
                      <a:endParaRPr lang="en-US" sz="900" b="0" cap="none" spc="0">
                        <a:solidFill>
                          <a:schemeClr val="tx1"/>
                        </a:solidFill>
                        <a:effectLst/>
                        <a:latin typeface="Aptos" panose="020B0004020202020204" pitchFamily="34" charset="0"/>
                        <a:ea typeface="Times New Roman" panose="02020603050405020304" pitchFamily="18" charset="0"/>
                        <a:cs typeface="Cordia New" panose="020B0304020202020204" pitchFamily="34" charset="-34"/>
                      </a:endParaRPr>
                    </a:p>
                  </a:txBody>
                  <a:tcPr marL="0" marR="0" marT="0" marB="46685"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83185" algn="ctr">
                        <a:spcBef>
                          <a:spcPts val="1110"/>
                        </a:spcBef>
                        <a:buNone/>
                      </a:pPr>
                      <a:r>
                        <a:rPr lang="vi-VN" sz="900" b="0" cap="none" spc="0">
                          <a:solidFill>
                            <a:schemeClr val="tx1"/>
                          </a:solidFill>
                          <a:effectLst/>
                          <a:latin typeface="Aptos" panose="020B0004020202020204" pitchFamily="34" charset="0"/>
                        </a:rPr>
                        <a:t>- Thời gian đồng bộ dữ liệu &lt; 3 phút</a:t>
                      </a:r>
                      <a:endParaRPr lang="en-US" sz="900" b="0" cap="none" spc="0">
                        <a:solidFill>
                          <a:schemeClr val="tx1"/>
                        </a:solidFill>
                        <a:effectLst/>
                        <a:latin typeface="Aptos" panose="020B0004020202020204" pitchFamily="34" charset="0"/>
                      </a:endParaRPr>
                    </a:p>
                    <a:p>
                      <a:pPr marL="83185" algn="ctr">
                        <a:spcBef>
                          <a:spcPts val="1110"/>
                        </a:spcBef>
                        <a:buNone/>
                      </a:pPr>
                      <a:r>
                        <a:rPr lang="vi-VN" sz="900" b="0" cap="none" spc="0">
                          <a:solidFill>
                            <a:schemeClr val="tx1"/>
                          </a:solidFill>
                          <a:effectLst/>
                          <a:latin typeface="Aptos" panose="020B0004020202020204" pitchFamily="34" charset="0"/>
                        </a:rPr>
                        <a:t>- Giao diện thiết lập khuyến mãi trực quan</a:t>
                      </a:r>
                      <a:endParaRPr lang="en-US" sz="900" b="0" cap="none" spc="0">
                        <a:solidFill>
                          <a:schemeClr val="tx1"/>
                        </a:solidFill>
                        <a:effectLst/>
                        <a:latin typeface="Aptos" panose="020B0004020202020204" pitchFamily="34" charset="0"/>
                      </a:endParaRPr>
                    </a:p>
                    <a:p>
                      <a:pPr marL="83185" algn="ctr">
                        <a:spcBef>
                          <a:spcPts val="1110"/>
                        </a:spcBef>
                        <a:buNone/>
                      </a:pPr>
                      <a:r>
                        <a:rPr lang="vi-VN" sz="900" b="0" cap="none" spc="0">
                          <a:solidFill>
                            <a:schemeClr val="tx1"/>
                          </a:solidFill>
                          <a:effectLst/>
                          <a:latin typeface="Aptos" panose="020B0004020202020204" pitchFamily="34" charset="0"/>
                        </a:rPr>
                        <a:t>- Cảnh báo xung đột khuyến mãi</a:t>
                      </a:r>
                      <a:endParaRPr lang="en-US" sz="900" b="0" cap="none" spc="0">
                        <a:solidFill>
                          <a:schemeClr val="tx1"/>
                        </a:solidFill>
                        <a:effectLst/>
                        <a:latin typeface="Aptos" panose="020B0004020202020204" pitchFamily="34" charset="0"/>
                      </a:endParaRPr>
                    </a:p>
                    <a:p>
                      <a:pPr marL="83185" algn="ctr">
                        <a:spcBef>
                          <a:spcPts val="1110"/>
                        </a:spcBef>
                        <a:buNone/>
                      </a:pPr>
                      <a:r>
                        <a:rPr lang="vi-VN" sz="900" b="0" cap="none" spc="0">
                          <a:solidFill>
                            <a:schemeClr val="tx1"/>
                          </a:solidFill>
                          <a:effectLst/>
                          <a:latin typeface="Aptos" panose="020B0004020202020204" pitchFamily="34" charset="0"/>
                        </a:rPr>
                        <a:t>- Lưu trữ lịch sử thay đổi ít nhất 2 năm</a:t>
                      </a:r>
                      <a:endParaRPr lang="en-US" sz="900" b="0" cap="none" spc="0">
                        <a:solidFill>
                          <a:schemeClr val="tx1"/>
                        </a:solidFill>
                        <a:effectLst/>
                        <a:latin typeface="Aptos" panose="020B0004020202020204" pitchFamily="34" charset="0"/>
                      </a:endParaRPr>
                    </a:p>
                    <a:p>
                      <a:pPr marL="83185" algn="ctr">
                        <a:spcBef>
                          <a:spcPts val="1110"/>
                        </a:spcBef>
                        <a:buNone/>
                      </a:pPr>
                      <a:r>
                        <a:rPr lang="vi-VN" sz="900" b="0" cap="none" spc="0">
                          <a:solidFill>
                            <a:schemeClr val="tx1"/>
                          </a:solidFill>
                          <a:effectLst/>
                          <a:latin typeface="Aptos" panose="020B0004020202020204" pitchFamily="34" charset="0"/>
                        </a:rPr>
                        <a:t>- Bảo mật thông tin chiến lược khuyến mãi</a:t>
                      </a:r>
                      <a:endParaRPr lang="en-US" sz="900" b="0" cap="none" spc="0">
                        <a:solidFill>
                          <a:schemeClr val="tx1"/>
                        </a:solidFill>
                        <a:effectLst/>
                        <a:latin typeface="Aptos" panose="020B0004020202020204" pitchFamily="34" charset="0"/>
                        <a:ea typeface="Times New Roman" panose="02020603050405020304" pitchFamily="18" charset="0"/>
                        <a:cs typeface="Cordia New" panose="020B0304020202020204" pitchFamily="34" charset="-34"/>
                      </a:endParaRPr>
                    </a:p>
                  </a:txBody>
                  <a:tcPr marL="0" marR="0" marT="0" marB="46685"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6703129"/>
                  </a:ext>
                </a:extLst>
              </a:tr>
            </a:tbl>
          </a:graphicData>
        </a:graphic>
      </p:graphicFrame>
    </p:spTree>
    <p:extLst>
      <p:ext uri="{BB962C8B-B14F-4D97-AF65-F5344CB8AC3E}">
        <p14:creationId xmlns:p14="http://schemas.microsoft.com/office/powerpoint/2010/main" val="621403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AF47F-5B5F-9FC2-DB23-BB1E0834FA44}"/>
              </a:ext>
            </a:extLst>
          </p:cNvPr>
          <p:cNvSpPr>
            <a:spLocks noGrp="1"/>
          </p:cNvSpPr>
          <p:nvPr>
            <p:ph type="title"/>
          </p:nvPr>
        </p:nvSpPr>
        <p:spPr>
          <a:xfrm>
            <a:off x="9267909" y="2023110"/>
            <a:ext cx="2469624" cy="2846070"/>
          </a:xfrm>
          <a:prstGeom prst="ellipse">
            <a:avLst/>
          </a:prstGeom>
        </p:spPr>
        <p:txBody>
          <a:bodyPr vert="horz" lIns="91440" tIns="45720" rIns="91440" bIns="45720" rtlCol="0" anchor="ctr">
            <a:normAutofit/>
          </a:bodyPr>
          <a:lstStyle/>
          <a:p>
            <a:r>
              <a:rPr lang="en-US" sz="3100" kern="1200">
                <a:solidFill>
                  <a:schemeClr val="tx1"/>
                </a:solidFill>
                <a:latin typeface="+mj-lt"/>
                <a:ea typeface="+mj-ea"/>
                <a:cs typeface="+mj-cs"/>
              </a:rPr>
              <a:t>Biểu đồ Use-case Khuyến mãi</a:t>
            </a:r>
          </a:p>
        </p:txBody>
      </p:sp>
      <p:sp>
        <p:nvSpPr>
          <p:cNvPr id="18" name="Rectangle 17">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diagram&#10;&#10;AI-generated content may be incorrect.">
            <a:extLst>
              <a:ext uri="{FF2B5EF4-FFF2-40B4-BE49-F238E27FC236}">
                <a16:creationId xmlns:a16="http://schemas.microsoft.com/office/drawing/2014/main" id="{7715FC1D-8274-4C25-70D2-930EAEA8E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38" y="1429257"/>
            <a:ext cx="7608304" cy="4070442"/>
          </a:xfrm>
          <a:prstGeom prst="rect">
            <a:avLst/>
          </a:prstGeom>
        </p:spPr>
      </p:pic>
      <p:sp>
        <p:nvSpPr>
          <p:cNvPr id="22" name="Rectangle 21">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6398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B5B0C1-9299-CEBD-1B3F-31F22512EE1C}"/>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Sơ đồ BPM</a:t>
            </a:r>
          </a:p>
        </p:txBody>
      </p:sp>
      <p:sp>
        <p:nvSpPr>
          <p:cNvPr id="18" name="Rectangle 17">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and white screen with white text&#10;&#10;AI-generated content may be incorrect.">
            <a:extLst>
              <a:ext uri="{FF2B5EF4-FFF2-40B4-BE49-F238E27FC236}">
                <a16:creationId xmlns:a16="http://schemas.microsoft.com/office/drawing/2014/main" id="{568E997E-79AD-011C-3528-C8C4481EED5D}"/>
              </a:ext>
            </a:extLst>
          </p:cNvPr>
          <p:cNvPicPr>
            <a:picLocks noChangeAspect="1"/>
          </p:cNvPicPr>
          <p:nvPr/>
        </p:nvPicPr>
        <p:blipFill>
          <a:blip r:embed="rId2">
            <a:extLst>
              <a:ext uri="{28A0092B-C50C-407E-A947-70E740481C1C}">
                <a14:useLocalDpi xmlns:a14="http://schemas.microsoft.com/office/drawing/2010/main" val="0"/>
              </a:ext>
            </a:extLst>
          </a:blip>
          <a:srcRect r="1306" b="2"/>
          <a:stretch>
            <a:fillRect/>
          </a:stretch>
        </p:blipFill>
        <p:spPr bwMode="auto">
          <a:xfrm>
            <a:off x="545238" y="910928"/>
            <a:ext cx="7608304" cy="5107099"/>
          </a:xfrm>
          <a:prstGeom prst="rect">
            <a:avLst/>
          </a:prstGeom>
          <a:noFill/>
        </p:spPr>
      </p:pic>
      <p:sp>
        <p:nvSpPr>
          <p:cNvPr id="22" name="Rectangle 21">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049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80DCA3-880B-5131-8E4E-6367B8AA3648}"/>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Sơ đồ ERD</a:t>
            </a:r>
          </a:p>
        </p:txBody>
      </p:sp>
      <p:sp>
        <p:nvSpPr>
          <p:cNvPr id="40" name="Rectangle 3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company&#10;&#10;AI-generated content may be incorrect.">
            <a:extLst>
              <a:ext uri="{FF2B5EF4-FFF2-40B4-BE49-F238E27FC236}">
                <a16:creationId xmlns:a16="http://schemas.microsoft.com/office/drawing/2014/main" id="{D16DAFE1-59BB-27D3-75A3-643C7FCC59C6}"/>
              </a:ext>
            </a:extLst>
          </p:cNvPr>
          <p:cNvPicPr>
            <a:picLocks noChangeAspect="1"/>
          </p:cNvPicPr>
          <p:nvPr/>
        </p:nvPicPr>
        <p:blipFill>
          <a:blip r:embed="rId2">
            <a:extLst>
              <a:ext uri="{28A0092B-C50C-407E-A947-70E740481C1C}">
                <a14:useLocalDpi xmlns:a14="http://schemas.microsoft.com/office/drawing/2010/main" val="0"/>
              </a:ext>
            </a:extLst>
          </a:blip>
          <a:srcRect l="630" r="3370"/>
          <a:stretch>
            <a:fillRect/>
          </a:stretch>
        </p:blipFill>
        <p:spPr bwMode="auto">
          <a:xfrm>
            <a:off x="1743438" y="858525"/>
            <a:ext cx="5211903" cy="5211906"/>
          </a:xfrm>
          <a:prstGeom prst="rect">
            <a:avLst/>
          </a:prstGeom>
          <a:noFill/>
        </p:spPr>
      </p:pic>
      <p:sp>
        <p:nvSpPr>
          <p:cNvPr id="44" name="Rectangle 4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759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7B4C8B-7F66-1EF1-9FF7-8F582305976A}"/>
              </a:ext>
            </a:extLst>
          </p:cNvPr>
          <p:cNvSpPr>
            <a:spLocks noGrp="1"/>
          </p:cNvSpPr>
          <p:nvPr>
            <p:ph type="title"/>
          </p:nvPr>
        </p:nvSpPr>
        <p:spPr>
          <a:xfrm>
            <a:off x="9267909" y="2023110"/>
            <a:ext cx="2469624" cy="2846070"/>
          </a:xfrm>
          <a:prstGeom prst="rect">
            <a:avLst/>
          </a:prstGeom>
        </p:spPr>
        <p:txBody>
          <a:bodyPr vert="horz" lIns="91440" tIns="45720" rIns="91440" bIns="45720" rtlCol="0" anchor="ctr">
            <a:normAutofit/>
          </a:bodyPr>
          <a:lstStyle/>
          <a:p>
            <a:r>
              <a:rPr lang="en-US" sz="3700" kern="1200">
                <a:solidFill>
                  <a:schemeClr val="tx1"/>
                </a:solidFill>
                <a:latin typeface="+mj-lt"/>
                <a:ea typeface="+mj-ea"/>
                <a:cs typeface="+mj-cs"/>
              </a:rPr>
              <a:t>Sequence Diagram Đăng nhập hệ thống</a:t>
            </a:r>
          </a:p>
        </p:txBody>
      </p:sp>
      <p:sp>
        <p:nvSpPr>
          <p:cNvPr id="23" name="Rectangle 2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2" descr="A diagram of a project&#10;&#10;AI-generated content may be incorrect.">
            <a:extLst>
              <a:ext uri="{FF2B5EF4-FFF2-40B4-BE49-F238E27FC236}">
                <a16:creationId xmlns:a16="http://schemas.microsoft.com/office/drawing/2014/main" id="{060A106E-68F3-8B54-24F4-670A02253EC5}"/>
              </a:ext>
            </a:extLst>
          </p:cNvPr>
          <p:cNvPicPr>
            <a:picLocks/>
          </p:cNvPicPr>
          <p:nvPr/>
        </p:nvPicPr>
        <p:blipFill>
          <a:blip r:embed="rId2" cstate="print"/>
          <a:stretch>
            <a:fillRect/>
          </a:stretch>
        </p:blipFill>
        <p:spPr>
          <a:xfrm>
            <a:off x="545238" y="1124925"/>
            <a:ext cx="7608304" cy="4679106"/>
          </a:xfrm>
          <a:prstGeom prst="rect">
            <a:avLst/>
          </a:prstGeom>
        </p:spPr>
      </p:pic>
      <p:sp>
        <p:nvSpPr>
          <p:cNvPr id="27" name="Rectangle 2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5302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1D6541-E59F-BA9D-4396-EBD86DF60736}"/>
              </a:ext>
            </a:extLst>
          </p:cNvPr>
          <p:cNvSpPr>
            <a:spLocks noGrp="1"/>
          </p:cNvSpPr>
          <p:nvPr>
            <p:ph type="title"/>
          </p:nvPr>
        </p:nvSpPr>
        <p:spPr>
          <a:xfrm>
            <a:off x="9267909" y="2023110"/>
            <a:ext cx="2469624" cy="2846070"/>
          </a:xfrm>
          <a:prstGeom prst="rect">
            <a:avLst/>
          </a:prstGeom>
        </p:spPr>
        <p:txBody>
          <a:bodyPr vert="horz" lIns="91440" tIns="45720" rIns="91440" bIns="45720" rtlCol="0" anchor="ctr">
            <a:normAutofit/>
          </a:bodyPr>
          <a:lstStyle/>
          <a:p>
            <a:r>
              <a:rPr lang="en-US" sz="3700" kern="1200">
                <a:solidFill>
                  <a:schemeClr val="tx1"/>
                </a:solidFill>
                <a:latin typeface="+mj-lt"/>
                <a:ea typeface="+mj-ea"/>
                <a:cs typeface="+mj-cs"/>
              </a:rPr>
              <a:t>Sequence Diagram Thêm gói tập mới</a:t>
            </a:r>
          </a:p>
        </p:txBody>
      </p:sp>
      <p:sp>
        <p:nvSpPr>
          <p:cNvPr id="21" name="Rectangle 2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a diagram&#10;&#10;AI-generated content may be incorrect.">
            <a:extLst>
              <a:ext uri="{FF2B5EF4-FFF2-40B4-BE49-F238E27FC236}">
                <a16:creationId xmlns:a16="http://schemas.microsoft.com/office/drawing/2014/main" id="{1D2C69A1-5B95-695A-9562-FF5CA2A4B2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545238" y="1448277"/>
            <a:ext cx="7608304" cy="4032401"/>
          </a:xfrm>
          <a:prstGeom prst="rect">
            <a:avLst/>
          </a:prstGeom>
          <a:noFill/>
        </p:spPr>
      </p:pic>
      <p:sp>
        <p:nvSpPr>
          <p:cNvPr id="25" name="Rectangle 2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0138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1" name="Freeform: Shape 2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3" name="Freeform: Shape 22">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5" name="Freeform: Shape 24">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7" name="Freeform: Shape 26">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Freeform: Shape 28">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1" name="Rectangle 30">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B6DBF7-536D-55E3-0A17-61059C9F6098}"/>
              </a:ext>
            </a:extLst>
          </p:cNvPr>
          <p:cNvSpPr>
            <a:spLocks noGrp="1"/>
          </p:cNvSpPr>
          <p:nvPr>
            <p:ph type="ctrTitle"/>
          </p:nvPr>
        </p:nvSpPr>
        <p:spPr>
          <a:xfrm>
            <a:off x="2381534" y="1344304"/>
            <a:ext cx="7451678" cy="984085"/>
          </a:xfrm>
        </p:spPr>
        <p:txBody>
          <a:bodyPr anchor="b">
            <a:normAutofit/>
          </a:bodyPr>
          <a:lstStyle/>
          <a:p>
            <a:r>
              <a:rPr lang="vi-VN" sz="5400" noProof="0" dirty="0">
                <a:solidFill>
                  <a:schemeClr val="bg1"/>
                </a:solidFill>
                <a:latin typeface="Aptos" panose="020B0004020202020204" pitchFamily="34" charset="0"/>
              </a:rPr>
              <a:t>LỜI MỞ ĐẦU</a:t>
            </a:r>
          </a:p>
        </p:txBody>
      </p:sp>
      <p:sp>
        <p:nvSpPr>
          <p:cNvPr id="12" name="Subtitle 11">
            <a:extLst>
              <a:ext uri="{FF2B5EF4-FFF2-40B4-BE49-F238E27FC236}">
                <a16:creationId xmlns:a16="http://schemas.microsoft.com/office/drawing/2014/main" id="{D058493A-FF05-23BF-AC12-F1DA18EA719A}"/>
              </a:ext>
            </a:extLst>
          </p:cNvPr>
          <p:cNvSpPr>
            <a:spLocks noGrp="1"/>
          </p:cNvSpPr>
          <p:nvPr>
            <p:ph type="subTitle" idx="1"/>
          </p:nvPr>
        </p:nvSpPr>
        <p:spPr>
          <a:xfrm>
            <a:off x="2050173" y="2368180"/>
            <a:ext cx="2782347" cy="575752"/>
          </a:xfrm>
        </p:spPr>
        <p:txBody>
          <a:bodyPr anchor="ctr">
            <a:normAutofit fontScale="92500"/>
          </a:bodyPr>
          <a:lstStyle/>
          <a:p>
            <a:r>
              <a:rPr lang="en-US" sz="2800" dirty="0">
                <a:solidFill>
                  <a:schemeClr val="bg1"/>
                </a:solidFill>
              </a:rPr>
              <a:t>Nhu </a:t>
            </a:r>
            <a:r>
              <a:rPr lang="en-US" sz="2800" dirty="0" err="1">
                <a:solidFill>
                  <a:schemeClr val="bg1"/>
                </a:solidFill>
              </a:rPr>
              <a:t>cầu</a:t>
            </a:r>
            <a:r>
              <a:rPr lang="en-US" sz="2800" dirty="0">
                <a:solidFill>
                  <a:schemeClr val="bg1"/>
                </a:solidFill>
              </a:rPr>
              <a:t> </a:t>
            </a:r>
            <a:r>
              <a:rPr lang="en-US" sz="2800" dirty="0" err="1">
                <a:solidFill>
                  <a:schemeClr val="bg1"/>
                </a:solidFill>
              </a:rPr>
              <a:t>thực</a:t>
            </a:r>
            <a:r>
              <a:rPr lang="en-US" sz="2800" dirty="0">
                <a:solidFill>
                  <a:schemeClr val="bg1"/>
                </a:solidFill>
              </a:rPr>
              <a:t> </a:t>
            </a:r>
            <a:r>
              <a:rPr lang="en-US" sz="2800" dirty="0" err="1">
                <a:solidFill>
                  <a:schemeClr val="bg1"/>
                </a:solidFill>
              </a:rPr>
              <a:t>tiễn</a:t>
            </a:r>
            <a:endParaRPr lang="en-US" sz="2800" dirty="0">
              <a:solidFill>
                <a:schemeClr val="bg1"/>
              </a:solidFill>
            </a:endParaRPr>
          </a:p>
        </p:txBody>
      </p:sp>
      <p:sp>
        <p:nvSpPr>
          <p:cNvPr id="37" name="Oval 36">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Subtitle 11">
            <a:extLst>
              <a:ext uri="{FF2B5EF4-FFF2-40B4-BE49-F238E27FC236}">
                <a16:creationId xmlns:a16="http://schemas.microsoft.com/office/drawing/2014/main" id="{9E34D11C-5C09-56FA-08DC-4602E3A7F107}"/>
              </a:ext>
            </a:extLst>
          </p:cNvPr>
          <p:cNvSpPr txBox="1">
            <a:spLocks/>
          </p:cNvSpPr>
          <p:nvPr/>
        </p:nvSpPr>
        <p:spPr>
          <a:xfrm>
            <a:off x="6996285" y="2368180"/>
            <a:ext cx="2918358" cy="57575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err="1">
                <a:solidFill>
                  <a:schemeClr val="bg1"/>
                </a:solidFill>
              </a:rPr>
              <a:t>Khó</a:t>
            </a:r>
            <a:r>
              <a:rPr lang="en-US" sz="2800" dirty="0">
                <a:solidFill>
                  <a:schemeClr val="bg1"/>
                </a:solidFill>
              </a:rPr>
              <a:t> </a:t>
            </a:r>
            <a:r>
              <a:rPr lang="en-US" sz="2800" dirty="0" err="1">
                <a:solidFill>
                  <a:schemeClr val="bg1"/>
                </a:solidFill>
              </a:rPr>
              <a:t>khăn</a:t>
            </a:r>
            <a:r>
              <a:rPr lang="en-US" sz="2800" dirty="0">
                <a:solidFill>
                  <a:schemeClr val="bg1"/>
                </a:solidFill>
              </a:rPr>
              <a:t> </a:t>
            </a:r>
            <a:r>
              <a:rPr lang="en-US" sz="2800" dirty="0" err="1">
                <a:solidFill>
                  <a:schemeClr val="bg1"/>
                </a:solidFill>
              </a:rPr>
              <a:t>hiện</a:t>
            </a:r>
            <a:r>
              <a:rPr lang="en-US" sz="2800" dirty="0">
                <a:solidFill>
                  <a:schemeClr val="bg1"/>
                </a:solidFill>
              </a:rPr>
              <a:t> </a:t>
            </a:r>
            <a:r>
              <a:rPr lang="en-US" sz="2800" dirty="0" err="1">
                <a:solidFill>
                  <a:schemeClr val="bg1"/>
                </a:solidFill>
              </a:rPr>
              <a:t>tại</a:t>
            </a:r>
            <a:endParaRPr lang="en-US" sz="2800" dirty="0">
              <a:solidFill>
                <a:schemeClr val="bg1"/>
              </a:solidFill>
            </a:endParaRPr>
          </a:p>
        </p:txBody>
      </p:sp>
      <p:sp>
        <p:nvSpPr>
          <p:cNvPr id="14" name="TextBox 13">
            <a:extLst>
              <a:ext uri="{FF2B5EF4-FFF2-40B4-BE49-F238E27FC236}">
                <a16:creationId xmlns:a16="http://schemas.microsoft.com/office/drawing/2014/main" id="{FC75FEA4-CB3F-81A2-6167-B537C1A0D13B}"/>
              </a:ext>
            </a:extLst>
          </p:cNvPr>
          <p:cNvSpPr txBox="1"/>
          <p:nvPr/>
        </p:nvSpPr>
        <p:spPr>
          <a:xfrm>
            <a:off x="2050173" y="2899233"/>
            <a:ext cx="2782347" cy="2862322"/>
          </a:xfrm>
          <a:prstGeom prst="rect">
            <a:avLst/>
          </a:prstGeom>
          <a:noFill/>
        </p:spPr>
        <p:txBody>
          <a:bodyPr wrap="square" rtlCol="0">
            <a:spAutoFit/>
          </a:bodyPr>
          <a:lstStyle/>
          <a:p>
            <a:r>
              <a:rPr lang="en-US" dirty="0" err="1">
                <a:solidFill>
                  <a:schemeClr val="bg1"/>
                </a:solidFill>
              </a:rPr>
              <a:t>Đời</a:t>
            </a:r>
            <a:r>
              <a:rPr lang="en-US" dirty="0">
                <a:solidFill>
                  <a:schemeClr val="bg1"/>
                </a:solidFill>
              </a:rPr>
              <a:t> </a:t>
            </a:r>
            <a:r>
              <a:rPr lang="en-US" dirty="0" err="1">
                <a:solidFill>
                  <a:schemeClr val="bg1"/>
                </a:solidFill>
              </a:rPr>
              <a:t>sống</a:t>
            </a:r>
            <a:r>
              <a:rPr lang="en-US" dirty="0">
                <a:solidFill>
                  <a:schemeClr val="bg1"/>
                </a:solidFill>
              </a:rPr>
              <a:t> </a:t>
            </a:r>
            <a:r>
              <a:rPr lang="en-US" dirty="0" err="1">
                <a:solidFill>
                  <a:schemeClr val="bg1"/>
                </a:solidFill>
              </a:rPr>
              <a:t>nâng</a:t>
            </a:r>
            <a:r>
              <a:rPr lang="en-US" dirty="0">
                <a:solidFill>
                  <a:schemeClr val="bg1"/>
                </a:solidFill>
              </a:rPr>
              <a:t> </a:t>
            </a:r>
            <a:r>
              <a:rPr lang="en-US" dirty="0" err="1">
                <a:solidFill>
                  <a:schemeClr val="bg1"/>
                </a:solidFill>
              </a:rPr>
              <a:t>cao</a:t>
            </a:r>
            <a:r>
              <a:rPr lang="en-US" dirty="0">
                <a:solidFill>
                  <a:schemeClr val="bg1"/>
                </a:solidFill>
              </a:rPr>
              <a:t>, </a:t>
            </a:r>
            <a:r>
              <a:rPr lang="en-US" dirty="0" err="1">
                <a:solidFill>
                  <a:schemeClr val="bg1"/>
                </a:solidFill>
              </a:rPr>
              <a:t>nhu</a:t>
            </a:r>
            <a:r>
              <a:rPr lang="en-US" dirty="0">
                <a:solidFill>
                  <a:schemeClr val="bg1"/>
                </a:solidFill>
              </a:rPr>
              <a:t> </a:t>
            </a:r>
            <a:r>
              <a:rPr lang="en-US" dirty="0" err="1">
                <a:solidFill>
                  <a:schemeClr val="bg1"/>
                </a:solidFill>
              </a:rPr>
              <a:t>cầu</a:t>
            </a:r>
            <a:r>
              <a:rPr lang="en-US" dirty="0">
                <a:solidFill>
                  <a:schemeClr val="bg1"/>
                </a:solidFill>
              </a:rPr>
              <a:t> </a:t>
            </a:r>
            <a:r>
              <a:rPr lang="en-US" dirty="0" err="1">
                <a:solidFill>
                  <a:schemeClr val="bg1"/>
                </a:solidFill>
              </a:rPr>
              <a:t>giải</a:t>
            </a:r>
            <a:r>
              <a:rPr lang="en-US" dirty="0">
                <a:solidFill>
                  <a:schemeClr val="bg1"/>
                </a:solidFill>
              </a:rPr>
              <a:t> </a:t>
            </a:r>
            <a:r>
              <a:rPr lang="en-US" dirty="0" err="1">
                <a:solidFill>
                  <a:schemeClr val="bg1"/>
                </a:solidFill>
              </a:rPr>
              <a:t>trí</a:t>
            </a:r>
            <a:r>
              <a:rPr lang="en-US" dirty="0">
                <a:solidFill>
                  <a:schemeClr val="bg1"/>
                </a:solidFill>
              </a:rPr>
              <a:t> </a:t>
            </a:r>
            <a:r>
              <a:rPr lang="en-US" dirty="0" err="1">
                <a:solidFill>
                  <a:schemeClr val="bg1"/>
                </a:solidFill>
              </a:rPr>
              <a:t>và</a:t>
            </a:r>
            <a:r>
              <a:rPr lang="en-US" dirty="0">
                <a:solidFill>
                  <a:schemeClr val="bg1"/>
                </a:solidFill>
              </a:rPr>
              <a:t> </a:t>
            </a:r>
            <a:r>
              <a:rPr lang="en-US" dirty="0" err="1">
                <a:solidFill>
                  <a:schemeClr val="bg1"/>
                </a:solidFill>
              </a:rPr>
              <a:t>luyện</a:t>
            </a:r>
            <a:r>
              <a:rPr lang="en-US" dirty="0">
                <a:solidFill>
                  <a:schemeClr val="bg1"/>
                </a:solidFill>
              </a:rPr>
              <a:t> </a:t>
            </a:r>
            <a:r>
              <a:rPr lang="en-US" dirty="0" err="1">
                <a:solidFill>
                  <a:schemeClr val="bg1"/>
                </a:solidFill>
              </a:rPr>
              <a:t>tập</a:t>
            </a:r>
            <a:r>
              <a:rPr lang="en-US" dirty="0">
                <a:solidFill>
                  <a:schemeClr val="bg1"/>
                </a:solidFill>
              </a:rPr>
              <a:t> </a:t>
            </a:r>
            <a:r>
              <a:rPr lang="en-US" dirty="0" err="1">
                <a:solidFill>
                  <a:schemeClr val="bg1"/>
                </a:solidFill>
              </a:rPr>
              <a:t>thể</a:t>
            </a:r>
            <a:r>
              <a:rPr lang="en-US" dirty="0">
                <a:solidFill>
                  <a:schemeClr val="bg1"/>
                </a:solidFill>
              </a:rPr>
              <a:t> </a:t>
            </a:r>
            <a:r>
              <a:rPr lang="en-US" dirty="0" err="1">
                <a:solidFill>
                  <a:schemeClr val="bg1"/>
                </a:solidFill>
              </a:rPr>
              <a:t>thao</a:t>
            </a:r>
            <a:r>
              <a:rPr lang="en-US" dirty="0">
                <a:solidFill>
                  <a:schemeClr val="bg1"/>
                </a:solidFill>
              </a:rPr>
              <a:t> </a:t>
            </a:r>
            <a:r>
              <a:rPr lang="en-US" dirty="0" err="1">
                <a:solidFill>
                  <a:schemeClr val="bg1"/>
                </a:solidFill>
              </a:rPr>
              <a:t>đa</a:t>
            </a:r>
            <a:r>
              <a:rPr lang="en-US" dirty="0">
                <a:solidFill>
                  <a:schemeClr val="bg1"/>
                </a:solidFill>
              </a:rPr>
              <a:t> </a:t>
            </a:r>
            <a:r>
              <a:rPr lang="en-US" dirty="0" err="1">
                <a:solidFill>
                  <a:schemeClr val="bg1"/>
                </a:solidFill>
              </a:rPr>
              <a:t>dạng</a:t>
            </a:r>
            <a:r>
              <a:rPr lang="en-US" dirty="0">
                <a:solidFill>
                  <a:schemeClr val="bg1"/>
                </a:solidFill>
              </a:rPr>
              <a:t>.</a:t>
            </a:r>
          </a:p>
          <a:p>
            <a:pPr marL="0" marR="0" lvl="0" indent="0" algn="l" defTabSz="914400" rtl="0" eaLnBrk="0" fontAlgn="base" latinLnBrk="0" hangingPunct="0">
              <a:spcBef>
                <a:spcPct val="0"/>
              </a:spcBef>
              <a:spcAft>
                <a:spcPct val="0"/>
              </a:spcAft>
              <a:buClrTx/>
              <a:buSzTx/>
              <a:tabLst/>
            </a:pPr>
            <a:r>
              <a:rPr kumimoji="0" lang="en-US" altLang="en-US" sz="1800" b="0" i="0" u="none" strike="noStrike" cap="none" normalizeH="0" baseline="0" dirty="0" err="1">
                <a:ln>
                  <a:noFill/>
                </a:ln>
                <a:solidFill>
                  <a:schemeClr val="bg1"/>
                </a:solidFill>
                <a:effectLst/>
              </a:rPr>
              <a:t>Nhiều</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người</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lựa</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chọn</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phòng</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tập</a:t>
            </a:r>
            <a:r>
              <a:rPr kumimoji="0" lang="en-US" altLang="en-US" sz="1800" b="0" i="0" u="none" strike="noStrike" cap="none" normalizeH="0" baseline="0" dirty="0">
                <a:ln>
                  <a:noFill/>
                </a:ln>
                <a:solidFill>
                  <a:schemeClr val="bg1"/>
                </a:solidFill>
                <a:effectLst/>
              </a:rPr>
              <a:t> gym </a:t>
            </a:r>
            <a:r>
              <a:rPr kumimoji="0" lang="en-US" altLang="en-US" sz="1800" b="0" i="0" u="none" strike="noStrike" cap="none" normalizeH="0" baseline="0" dirty="0" err="1">
                <a:ln>
                  <a:noFill/>
                </a:ln>
                <a:solidFill>
                  <a:schemeClr val="bg1"/>
                </a:solidFill>
                <a:effectLst/>
              </a:rPr>
              <a:t>với</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thiết</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bị</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hiện</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đại</a:t>
            </a:r>
            <a:r>
              <a:rPr kumimoji="0" lang="en-US" altLang="en-US" sz="1800" b="0" i="0" u="none" strike="noStrike" cap="none" normalizeH="0" baseline="0" dirty="0">
                <a:ln>
                  <a:noFill/>
                </a:ln>
                <a:solidFill>
                  <a:schemeClr val="bg1"/>
                </a:solidFill>
                <a:effectLst/>
              </a:rPr>
              <a:t>.</a:t>
            </a:r>
          </a:p>
          <a:p>
            <a:pPr marL="0" marR="0" lvl="0" indent="0" algn="l" defTabSz="914400" rtl="0" eaLnBrk="0" fontAlgn="base" latinLnBrk="0" hangingPunct="0">
              <a:spcBef>
                <a:spcPct val="0"/>
              </a:spcBef>
              <a:spcAft>
                <a:spcPct val="0"/>
              </a:spcAft>
              <a:buClrTx/>
              <a:buSzTx/>
              <a:tabLst/>
            </a:pPr>
            <a:r>
              <a:rPr kumimoji="0" lang="en-US" altLang="en-US" sz="1800" b="0" i="0" u="none" strike="noStrike" cap="none" normalizeH="0" baseline="0" dirty="0" err="1">
                <a:ln>
                  <a:noFill/>
                </a:ln>
                <a:solidFill>
                  <a:schemeClr val="bg1"/>
                </a:solidFill>
                <a:effectLst/>
              </a:rPr>
              <a:t>Sự</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ra</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đời</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của</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nhiều</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phòng</a:t>
            </a:r>
            <a:r>
              <a:rPr kumimoji="0" lang="en-US" altLang="en-US" sz="1800" b="0" i="0" u="none" strike="noStrike" cap="none" normalizeH="0" baseline="0" dirty="0">
                <a:ln>
                  <a:noFill/>
                </a:ln>
                <a:solidFill>
                  <a:schemeClr val="bg1"/>
                </a:solidFill>
                <a:effectLst/>
              </a:rPr>
              <a:t> gym </a:t>
            </a:r>
            <a:r>
              <a:rPr kumimoji="0" lang="en-US" altLang="en-US" sz="1800" b="0" i="0" u="none" strike="noStrike" cap="none" normalizeH="0" baseline="0" dirty="0" err="1">
                <a:ln>
                  <a:noFill/>
                </a:ln>
                <a:solidFill>
                  <a:schemeClr val="bg1"/>
                </a:solidFill>
                <a:effectLst/>
              </a:rPr>
              <a:t>đáp</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ứng</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nhu</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cầu</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rèn</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luyện</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sức</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khỏe</a:t>
            </a:r>
            <a:r>
              <a:rPr kumimoji="0" lang="en-US" altLang="en-US" sz="1800" b="0" i="0" u="none" strike="noStrike" cap="none" normalizeH="0" baseline="0" dirty="0">
                <a:ln>
                  <a:noFill/>
                </a:ln>
                <a:solidFill>
                  <a:schemeClr val="bg1"/>
                </a:solidFill>
                <a:effectLst/>
              </a:rPr>
              <a:t>. </a:t>
            </a:r>
          </a:p>
          <a:p>
            <a:endParaRPr lang="en-US" dirty="0">
              <a:solidFill>
                <a:schemeClr val="bg1"/>
              </a:solidFill>
            </a:endParaRPr>
          </a:p>
        </p:txBody>
      </p:sp>
      <p:sp>
        <p:nvSpPr>
          <p:cNvPr id="16" name="TextBox 15">
            <a:extLst>
              <a:ext uri="{FF2B5EF4-FFF2-40B4-BE49-F238E27FC236}">
                <a16:creationId xmlns:a16="http://schemas.microsoft.com/office/drawing/2014/main" id="{3E2780F0-CC7B-C17C-06ED-0DF822133734}"/>
              </a:ext>
            </a:extLst>
          </p:cNvPr>
          <p:cNvSpPr txBox="1"/>
          <p:nvPr/>
        </p:nvSpPr>
        <p:spPr>
          <a:xfrm>
            <a:off x="6996285" y="2899233"/>
            <a:ext cx="2918358" cy="2585323"/>
          </a:xfrm>
          <a:prstGeom prst="rect">
            <a:avLst/>
          </a:prstGeom>
          <a:noFill/>
        </p:spPr>
        <p:txBody>
          <a:bodyPr wrap="square" rtlCol="0">
            <a:spAutoFit/>
          </a:bodyPr>
          <a:lstStyle/>
          <a:p>
            <a:pPr marL="0" marR="0" lvl="0" indent="0" algn="l" defTabSz="914400" rtl="0" eaLnBrk="0" fontAlgn="base" latinLnBrk="0" hangingPunct="0">
              <a:spcBef>
                <a:spcPct val="0"/>
              </a:spcBef>
              <a:spcAft>
                <a:spcPct val="0"/>
              </a:spcAft>
              <a:buClrTx/>
              <a:buSzTx/>
              <a:tabLst/>
            </a:pPr>
            <a:r>
              <a:rPr kumimoji="0" lang="en-US" altLang="en-US" sz="1800" b="0" i="0" u="none" strike="noStrike" cap="none" normalizeH="0" baseline="0" dirty="0" err="1">
                <a:ln>
                  <a:noFill/>
                </a:ln>
                <a:solidFill>
                  <a:schemeClr val="bg1"/>
                </a:solidFill>
                <a:effectLst/>
              </a:rPr>
              <a:t>Khó</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khăn</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trong</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việc</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tìm</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hiểu</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thông</a:t>
            </a:r>
            <a:r>
              <a:rPr kumimoji="0" lang="en-US" altLang="en-US" sz="1800" b="0" i="0" u="none" strike="noStrike" cap="none" normalizeH="0" baseline="0" dirty="0">
                <a:ln>
                  <a:noFill/>
                </a:ln>
                <a:solidFill>
                  <a:schemeClr val="bg1"/>
                </a:solidFill>
                <a:effectLst/>
              </a:rPr>
              <a:t> tin </a:t>
            </a:r>
            <a:r>
              <a:rPr kumimoji="0" lang="en-US" altLang="en-US" sz="1800" b="0" i="0" u="none" strike="noStrike" cap="none" normalizeH="0" baseline="0" dirty="0" err="1">
                <a:ln>
                  <a:noFill/>
                </a:ln>
                <a:solidFill>
                  <a:schemeClr val="bg1"/>
                </a:solidFill>
                <a:effectLst/>
              </a:rPr>
              <a:t>gói</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tập</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cụ</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thể</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tại</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phòng</a:t>
            </a:r>
            <a:r>
              <a:rPr kumimoji="0" lang="en-US" altLang="en-US" sz="1800" b="0" i="0" u="none" strike="noStrike" cap="none" normalizeH="0" baseline="0" dirty="0">
                <a:ln>
                  <a:noFill/>
                </a:ln>
                <a:solidFill>
                  <a:schemeClr val="bg1"/>
                </a:solidFill>
                <a:effectLst/>
              </a:rPr>
              <a:t> gym (</a:t>
            </a:r>
            <a:r>
              <a:rPr kumimoji="0" lang="en-US" altLang="en-US" sz="1800" b="0" i="0" u="none" strike="noStrike" cap="none" normalizeH="0" baseline="0" dirty="0" err="1">
                <a:ln>
                  <a:noFill/>
                </a:ln>
                <a:solidFill>
                  <a:schemeClr val="bg1"/>
                </a:solidFill>
                <a:effectLst/>
              </a:rPr>
              <a:t>phải</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đến</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tận</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nơi</a:t>
            </a:r>
            <a:r>
              <a:rPr kumimoji="0" lang="en-US" altLang="en-US" sz="1800" b="0" i="0" u="none" strike="noStrike" cap="none" normalizeH="0" baseline="0" dirty="0">
                <a:ln>
                  <a:noFill/>
                </a:ln>
                <a:solidFill>
                  <a:schemeClr val="bg1"/>
                </a:solidFill>
                <a:effectLst/>
              </a:rPr>
              <a:t>).</a:t>
            </a:r>
          </a:p>
          <a:p>
            <a:pPr marL="0" marR="0" lvl="0" indent="0" algn="l" defTabSz="914400" rtl="0" eaLnBrk="0" fontAlgn="base" latinLnBrk="0" hangingPunct="0">
              <a:spcBef>
                <a:spcPct val="0"/>
              </a:spcBef>
              <a:spcAft>
                <a:spcPct val="0"/>
              </a:spcAft>
              <a:buClrTx/>
              <a:buSzTx/>
              <a:tabLst/>
            </a:pPr>
            <a:r>
              <a:rPr kumimoji="0" lang="en-US" altLang="en-US" sz="1800" b="0" i="0" u="none" strike="noStrike" cap="none" normalizeH="0" baseline="0" dirty="0">
                <a:ln>
                  <a:noFill/>
                </a:ln>
                <a:solidFill>
                  <a:schemeClr val="bg1"/>
                </a:solidFill>
                <a:effectLst/>
              </a:rPr>
              <a:t>Quản </a:t>
            </a:r>
            <a:r>
              <a:rPr kumimoji="0" lang="en-US" altLang="en-US" sz="1800" b="0" i="0" u="none" strike="noStrike" cap="none" normalizeH="0" baseline="0" dirty="0" err="1">
                <a:ln>
                  <a:noFill/>
                </a:ln>
                <a:solidFill>
                  <a:schemeClr val="bg1"/>
                </a:solidFill>
                <a:effectLst/>
              </a:rPr>
              <a:t>lý</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phòng</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tập</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thủ</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công</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gặp</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nhiều</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thiếu</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sót</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hạn</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chế</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việc</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quản</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lý</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từ</a:t>
            </a:r>
            <a:r>
              <a:rPr kumimoji="0" lang="en-US" altLang="en-US" sz="1800" b="0" i="0" u="none" strike="noStrike" cap="none" normalizeH="0" baseline="0" dirty="0">
                <a:ln>
                  <a:noFill/>
                </a:ln>
                <a:solidFill>
                  <a:schemeClr val="bg1"/>
                </a:solidFill>
                <a:effectLst/>
              </a:rPr>
              <a:t> xa.</a:t>
            </a:r>
          </a:p>
          <a:p>
            <a:pPr marL="0" marR="0" lvl="0" indent="0" algn="l" defTabSz="914400" rtl="0" eaLnBrk="0" fontAlgn="base" latinLnBrk="0" hangingPunct="0">
              <a:spcBef>
                <a:spcPct val="0"/>
              </a:spcBef>
              <a:spcAft>
                <a:spcPct val="0"/>
              </a:spcAft>
              <a:buClrTx/>
              <a:buSzTx/>
              <a:tabLst/>
            </a:pPr>
            <a:r>
              <a:rPr kumimoji="0" lang="en-US" altLang="en-US" sz="1800" b="0" i="0" u="none" strike="noStrike" cap="none" normalizeH="0" baseline="0" dirty="0" err="1">
                <a:ln>
                  <a:noFill/>
                </a:ln>
                <a:solidFill>
                  <a:schemeClr val="bg1"/>
                </a:solidFill>
                <a:effectLst/>
              </a:rPr>
              <a:t>Đây</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là</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vướng</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mắc</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lớn</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của</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nhiều</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phòng</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tập</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rPr>
              <a:t>hiện</a:t>
            </a:r>
            <a:r>
              <a:rPr kumimoji="0" lang="en-US" altLang="en-US" sz="1800" b="0" i="0" u="none" strike="noStrike" cap="none" normalizeH="0" baseline="0" dirty="0">
                <a:ln>
                  <a:noFill/>
                </a:ln>
                <a:solidFill>
                  <a:schemeClr val="bg1"/>
                </a:solidFill>
                <a:effectLst/>
              </a:rPr>
              <a:t> nay </a:t>
            </a:r>
          </a:p>
        </p:txBody>
      </p:sp>
    </p:spTree>
    <p:extLst>
      <p:ext uri="{BB962C8B-B14F-4D97-AF65-F5344CB8AC3E}">
        <p14:creationId xmlns:p14="http://schemas.microsoft.com/office/powerpoint/2010/main" val="299216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ACFD94-0D40-007F-684B-154DBDA9AFC6}"/>
              </a:ext>
            </a:extLst>
          </p:cNvPr>
          <p:cNvSpPr>
            <a:spLocks noGrp="1"/>
          </p:cNvSpPr>
          <p:nvPr>
            <p:ph type="title"/>
          </p:nvPr>
        </p:nvSpPr>
        <p:spPr>
          <a:xfrm>
            <a:off x="9267909" y="2023110"/>
            <a:ext cx="2469624" cy="2846070"/>
          </a:xfrm>
          <a:prstGeom prst="rect">
            <a:avLst/>
          </a:prstGeom>
        </p:spPr>
        <p:txBody>
          <a:bodyPr vert="horz" lIns="91440" tIns="45720" rIns="91440" bIns="45720" rtlCol="0" anchor="ctr">
            <a:normAutofit/>
          </a:bodyPr>
          <a:lstStyle/>
          <a:p>
            <a:r>
              <a:rPr lang="en-US" sz="3700" kern="1200">
                <a:solidFill>
                  <a:schemeClr val="tx1"/>
                </a:solidFill>
                <a:latin typeface="+mj-lt"/>
                <a:ea typeface="+mj-ea"/>
                <a:cs typeface="+mj-cs"/>
              </a:rPr>
              <a:t>Sequence Diagram Thêm thành viên mới</a:t>
            </a:r>
          </a:p>
        </p:txBody>
      </p:sp>
      <p:sp>
        <p:nvSpPr>
          <p:cNvPr id="16" name="Rectangle 1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C01CFAAE-300E-9980-8D1E-796C06EA94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545238" y="1143945"/>
            <a:ext cx="7608304" cy="4641066"/>
          </a:xfrm>
          <a:prstGeom prst="rect">
            <a:avLst/>
          </a:prstGeom>
          <a:noFill/>
        </p:spPr>
      </p:pic>
      <p:sp>
        <p:nvSpPr>
          <p:cNvPr id="20" name="Rectangle 1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8836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1CA8DF-D9FE-F081-4E06-7CDB8F260CC5}"/>
              </a:ext>
            </a:extLst>
          </p:cNvPr>
          <p:cNvSpPr>
            <a:spLocks noGrp="1"/>
          </p:cNvSpPr>
          <p:nvPr>
            <p:ph type="title"/>
          </p:nvPr>
        </p:nvSpPr>
        <p:spPr>
          <a:xfrm>
            <a:off x="599609" y="679731"/>
            <a:ext cx="4171994" cy="3736540"/>
          </a:xfrm>
        </p:spPr>
        <p:txBody>
          <a:bodyPr vert="horz" lIns="91440" tIns="45720" rIns="91440" bIns="45720" rtlCol="0" anchor="b">
            <a:normAutofit/>
          </a:bodyPr>
          <a:lstStyle/>
          <a:p>
            <a:r>
              <a:rPr lang="en-US" sz="6000" kern="1200">
                <a:solidFill>
                  <a:schemeClr val="tx1"/>
                </a:solidFill>
                <a:latin typeface="+mj-lt"/>
                <a:ea typeface="+mj-ea"/>
                <a:cs typeface="+mj-cs"/>
              </a:rPr>
              <a:t>Sequence Diagram Thêm người dùng mới</a:t>
            </a:r>
          </a:p>
        </p:txBody>
      </p:sp>
      <p:grpSp>
        <p:nvGrpSpPr>
          <p:cNvPr id="48" name="Group 47">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9" name="Straight Connector 48">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Rectangle 5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diagram&#10;&#10;AI-generated content may be incorrect.">
            <a:extLst>
              <a:ext uri="{FF2B5EF4-FFF2-40B4-BE49-F238E27FC236}">
                <a16:creationId xmlns:a16="http://schemas.microsoft.com/office/drawing/2014/main" id="{5802CEB9-DCEB-FE2E-10B4-F4E48E31D9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640572" y="1817262"/>
            <a:ext cx="5608830" cy="3112900"/>
          </a:xfrm>
          <a:prstGeom prst="rect">
            <a:avLst/>
          </a:prstGeom>
          <a:noFill/>
        </p:spPr>
      </p:pic>
    </p:spTree>
    <p:extLst>
      <p:ext uri="{BB962C8B-B14F-4D97-AF65-F5344CB8AC3E}">
        <p14:creationId xmlns:p14="http://schemas.microsoft.com/office/powerpoint/2010/main" val="3807259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F6DA66-09AC-5054-AD8E-C34E252EBA32}"/>
              </a:ext>
            </a:extLst>
          </p:cNvPr>
          <p:cNvSpPr>
            <a:spLocks noGrp="1"/>
          </p:cNvSpPr>
          <p:nvPr>
            <p:ph type="title"/>
          </p:nvPr>
        </p:nvSpPr>
        <p:spPr>
          <a:xfrm>
            <a:off x="599609" y="679731"/>
            <a:ext cx="4171994" cy="3736540"/>
          </a:xfrm>
        </p:spPr>
        <p:txBody>
          <a:bodyPr vert="horz" lIns="91440" tIns="45720" rIns="91440" bIns="45720" rtlCol="0" anchor="b">
            <a:normAutofit/>
          </a:bodyPr>
          <a:lstStyle/>
          <a:p>
            <a:r>
              <a:rPr lang="en-US" sz="6000" kern="1200">
                <a:solidFill>
                  <a:schemeClr val="tx1"/>
                </a:solidFill>
                <a:latin typeface="+mj-lt"/>
                <a:ea typeface="+mj-ea"/>
                <a:cs typeface="+mj-cs"/>
              </a:rPr>
              <a:t>Sequence Diagram Thêm hội viên mới</a:t>
            </a:r>
          </a:p>
        </p:txBody>
      </p:sp>
      <p:grpSp>
        <p:nvGrpSpPr>
          <p:cNvPr id="11" name="Group 10">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2" name="Straight Connector 11">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diagram&#10;&#10;AI-generated content may be incorrect.">
            <a:extLst>
              <a:ext uri="{FF2B5EF4-FFF2-40B4-BE49-F238E27FC236}">
                <a16:creationId xmlns:a16="http://schemas.microsoft.com/office/drawing/2014/main" id="{514090EE-4854-876C-8B03-3645B3155B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640572" y="1810250"/>
            <a:ext cx="5608830" cy="3126923"/>
          </a:xfrm>
          <a:prstGeom prst="rect">
            <a:avLst/>
          </a:prstGeom>
          <a:noFill/>
        </p:spPr>
      </p:pic>
    </p:spTree>
    <p:extLst>
      <p:ext uri="{BB962C8B-B14F-4D97-AF65-F5344CB8AC3E}">
        <p14:creationId xmlns:p14="http://schemas.microsoft.com/office/powerpoint/2010/main" val="40412035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385C81-5980-6241-BFC7-154B2B17DA17}"/>
              </a:ext>
            </a:extLst>
          </p:cNvPr>
          <p:cNvSpPr>
            <a:spLocks noGrp="1"/>
          </p:cNvSpPr>
          <p:nvPr>
            <p:ph type="title"/>
          </p:nvPr>
        </p:nvSpPr>
        <p:spPr>
          <a:xfrm>
            <a:off x="599609" y="679731"/>
            <a:ext cx="4171994" cy="3736540"/>
          </a:xfrm>
        </p:spPr>
        <p:txBody>
          <a:bodyPr vert="horz" lIns="91440" tIns="45720" rIns="91440" bIns="45720" rtlCol="0" anchor="b">
            <a:normAutofit/>
          </a:bodyPr>
          <a:lstStyle/>
          <a:p>
            <a:r>
              <a:rPr lang="en-US" sz="6000" kern="1200">
                <a:solidFill>
                  <a:schemeClr val="tx1"/>
                </a:solidFill>
                <a:latin typeface="+mj-lt"/>
                <a:ea typeface="+mj-ea"/>
                <a:cs typeface="+mj-cs"/>
              </a:rPr>
              <a:t>Sequence Diagram Sửa gói tập</a:t>
            </a:r>
          </a:p>
        </p:txBody>
      </p:sp>
      <p:grpSp>
        <p:nvGrpSpPr>
          <p:cNvPr id="23" name="Group 22">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24" name="Straight Connector 23">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a diagram&#10;&#10;AI-generated content may be incorrect.">
            <a:extLst>
              <a:ext uri="{FF2B5EF4-FFF2-40B4-BE49-F238E27FC236}">
                <a16:creationId xmlns:a16="http://schemas.microsoft.com/office/drawing/2014/main" id="{8FA30616-282E-B241-943C-00578A041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640572" y="1740140"/>
            <a:ext cx="5608830" cy="3267143"/>
          </a:xfrm>
          <a:prstGeom prst="rect">
            <a:avLst/>
          </a:prstGeom>
          <a:noFill/>
        </p:spPr>
      </p:pic>
    </p:spTree>
    <p:extLst>
      <p:ext uri="{BB962C8B-B14F-4D97-AF65-F5344CB8AC3E}">
        <p14:creationId xmlns:p14="http://schemas.microsoft.com/office/powerpoint/2010/main" val="3430362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C2D05E-E3AF-8A19-31CF-457EC63376D6}"/>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Sequence Diagram Sửa thành viên</a:t>
            </a:r>
          </a:p>
        </p:txBody>
      </p:sp>
      <p:sp>
        <p:nvSpPr>
          <p:cNvPr id="22" name="Rectangle 2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a diagram&#10;&#10;AI-generated content may be incorrect.">
            <a:extLst>
              <a:ext uri="{FF2B5EF4-FFF2-40B4-BE49-F238E27FC236}">
                <a16:creationId xmlns:a16="http://schemas.microsoft.com/office/drawing/2014/main" id="{E7E7BC31-FD2B-BEC5-27E3-982E8F549C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45238" y="1457788"/>
            <a:ext cx="7608304" cy="4013379"/>
          </a:xfrm>
          <a:prstGeom prst="rect">
            <a:avLst/>
          </a:prstGeom>
          <a:noFill/>
        </p:spPr>
      </p:pic>
      <p:sp>
        <p:nvSpPr>
          <p:cNvPr id="26" name="Rectangle 2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16650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75E6AB-EC04-8124-ABCF-4FEEF7C9E46E}"/>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Sequence Diagram Sửa người dùng</a:t>
            </a:r>
          </a:p>
        </p:txBody>
      </p:sp>
      <p:sp>
        <p:nvSpPr>
          <p:cNvPr id="21" name="Rectangle 2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9" descr="A diagram of a diagram&#10;&#10;AI-generated content may be incorrect.">
            <a:extLst>
              <a:ext uri="{FF2B5EF4-FFF2-40B4-BE49-F238E27FC236}">
                <a16:creationId xmlns:a16="http://schemas.microsoft.com/office/drawing/2014/main" id="{807DF4A8-122A-48B8-8A39-5AD0DED7A0B9}"/>
              </a:ext>
            </a:extLst>
          </p:cNvPr>
          <p:cNvPicPr>
            <a:picLocks noGrp="1"/>
          </p:cNvPicPr>
          <p:nvPr>
            <p:ph idx="1"/>
          </p:nvPr>
        </p:nvPicPr>
        <p:blipFill>
          <a:blip r:embed="rId2" cstate="print"/>
          <a:stretch>
            <a:fillRect/>
          </a:stretch>
        </p:blipFill>
        <p:spPr>
          <a:xfrm>
            <a:off x="545238" y="1086883"/>
            <a:ext cx="7608304" cy="4755190"/>
          </a:xfrm>
          <a:prstGeom prst="rect">
            <a:avLst/>
          </a:prstGeom>
        </p:spPr>
      </p:pic>
      <p:sp>
        <p:nvSpPr>
          <p:cNvPr id="23" name="Rectangle 22">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18760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262840-6634-4248-DABE-9B995C1D0929}"/>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Sequence Diagram Sửa hội viên</a:t>
            </a:r>
          </a:p>
        </p:txBody>
      </p:sp>
      <p:sp>
        <p:nvSpPr>
          <p:cNvPr id="44" name="Rectangle 4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0" descr="A diagram of a diagram&#10;&#10;AI-generated content may be incorrect.">
            <a:extLst>
              <a:ext uri="{FF2B5EF4-FFF2-40B4-BE49-F238E27FC236}">
                <a16:creationId xmlns:a16="http://schemas.microsoft.com/office/drawing/2014/main" id="{629C089B-26A9-DF24-51CC-52579DB472D9}"/>
              </a:ext>
            </a:extLst>
          </p:cNvPr>
          <p:cNvPicPr>
            <a:picLocks/>
          </p:cNvPicPr>
          <p:nvPr/>
        </p:nvPicPr>
        <p:blipFill>
          <a:blip r:embed="rId2" cstate="print"/>
          <a:stretch>
            <a:fillRect/>
          </a:stretch>
        </p:blipFill>
        <p:spPr>
          <a:xfrm>
            <a:off x="545238" y="1077373"/>
            <a:ext cx="7608304" cy="4774210"/>
          </a:xfrm>
          <a:prstGeom prst="rect">
            <a:avLst/>
          </a:prstGeom>
        </p:spPr>
      </p:pic>
      <p:sp>
        <p:nvSpPr>
          <p:cNvPr id="48" name="Rectangle 4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01160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6A790C-BD0A-F46F-89EF-7F7C59C17AAB}"/>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Sequence Diagram Xóa gói tập</a:t>
            </a:r>
          </a:p>
        </p:txBody>
      </p:sp>
      <p:sp>
        <p:nvSpPr>
          <p:cNvPr id="18" name="Rectangle 17">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41">
            <a:extLst>
              <a:ext uri="{FF2B5EF4-FFF2-40B4-BE49-F238E27FC236}">
                <a16:creationId xmlns:a16="http://schemas.microsoft.com/office/drawing/2014/main" id="{8D723C1E-4F4E-2775-50B0-68C1EF1C6D90}"/>
              </a:ext>
            </a:extLst>
          </p:cNvPr>
          <p:cNvPicPr>
            <a:picLocks noGrp="1"/>
          </p:cNvPicPr>
          <p:nvPr>
            <p:ph idx="1"/>
          </p:nvPr>
        </p:nvPicPr>
        <p:blipFill>
          <a:blip r:embed="rId2" cstate="print"/>
          <a:stretch>
            <a:fillRect/>
          </a:stretch>
        </p:blipFill>
        <p:spPr>
          <a:xfrm>
            <a:off x="545238" y="1039331"/>
            <a:ext cx="7608304" cy="4850293"/>
          </a:xfrm>
          <a:prstGeom prst="rect">
            <a:avLst/>
          </a:prstGeom>
        </p:spPr>
      </p:pic>
      <p:sp>
        <p:nvSpPr>
          <p:cNvPr id="20" name="Rectangle 1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96216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FD73AB-3B7D-4CA9-4E25-6FC79FA45A63}"/>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Sequence Diagram Xóa thành viên</a:t>
            </a:r>
          </a:p>
        </p:txBody>
      </p:sp>
      <p:sp>
        <p:nvSpPr>
          <p:cNvPr id="11"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42" descr="A diagram of a diagram&#10;&#10;AI-generated content may be incorrect.">
            <a:extLst>
              <a:ext uri="{FF2B5EF4-FFF2-40B4-BE49-F238E27FC236}">
                <a16:creationId xmlns:a16="http://schemas.microsoft.com/office/drawing/2014/main" id="{95DF6700-C2B9-F5C2-9825-35CF99E24838}"/>
              </a:ext>
            </a:extLst>
          </p:cNvPr>
          <p:cNvPicPr>
            <a:picLocks noGrp="1"/>
          </p:cNvPicPr>
          <p:nvPr>
            <p:ph idx="1"/>
          </p:nvPr>
        </p:nvPicPr>
        <p:blipFill>
          <a:blip r:embed="rId2" cstate="print"/>
          <a:stretch>
            <a:fillRect/>
          </a:stretch>
        </p:blipFill>
        <p:spPr>
          <a:xfrm>
            <a:off x="545238" y="1115414"/>
            <a:ext cx="7608304" cy="4698127"/>
          </a:xfrm>
          <a:prstGeom prst="rect">
            <a:avLst/>
          </a:prstGeom>
        </p:spPr>
      </p:pic>
      <p:sp>
        <p:nvSpPr>
          <p:cNvPr id="15"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59700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1210BA-4604-2133-06DE-BF337B640CC1}"/>
            </a:ext>
          </a:extLst>
        </p:cNvPr>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592FAC-4A42-5A81-037E-AD067329AF11}"/>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Sequence Diagram Xóa hội viên</a:t>
            </a:r>
            <a:endParaRPr lang="en-US" sz="3700" kern="1200" dirty="0">
              <a:solidFill>
                <a:schemeClr val="tx1"/>
              </a:solidFill>
              <a:latin typeface="+mj-lt"/>
              <a:ea typeface="+mj-ea"/>
              <a:cs typeface="+mj-cs"/>
            </a:endParaRPr>
          </a:p>
        </p:txBody>
      </p:sp>
      <p:sp>
        <p:nvSpPr>
          <p:cNvPr id="41" name="Rectangle 4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 44" descr="A diagram of a project&#10;&#10;AI-generated content may be incorrect.">
            <a:extLst>
              <a:ext uri="{FF2B5EF4-FFF2-40B4-BE49-F238E27FC236}">
                <a16:creationId xmlns:a16="http://schemas.microsoft.com/office/drawing/2014/main" id="{0898CAA5-3CE6-3FA2-540E-6D8D6F19EDFD}"/>
              </a:ext>
            </a:extLst>
          </p:cNvPr>
          <p:cNvPicPr>
            <a:picLocks/>
          </p:cNvPicPr>
          <p:nvPr/>
        </p:nvPicPr>
        <p:blipFill>
          <a:blip r:embed="rId2" cstate="print"/>
          <a:stretch>
            <a:fillRect/>
          </a:stretch>
        </p:blipFill>
        <p:spPr>
          <a:xfrm>
            <a:off x="545238" y="1096393"/>
            <a:ext cx="7608304" cy="4736169"/>
          </a:xfrm>
          <a:prstGeom prst="rect">
            <a:avLst/>
          </a:prstGeom>
        </p:spPr>
      </p:pic>
      <p:sp>
        <p:nvSpPr>
          <p:cNvPr id="43" name="Rectangle 42">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2743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aphic 38">
            <a:extLst>
              <a:ext uri="{FF2B5EF4-FFF2-40B4-BE49-F238E27FC236}">
                <a16:creationId xmlns:a16="http://schemas.microsoft.com/office/drawing/2014/main" id="{F0E417D8-88AA-4184-A08D-DEF97C6C9E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85795" y="1690979"/>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FCB4E045-9FB0-41C4-AC74-479EA20D85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D21C7A48-09EB-4AF0-84CB-7EE408C2C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4" name="Rectangle 13">
            <a:extLst>
              <a:ext uri="{FF2B5EF4-FFF2-40B4-BE49-F238E27FC236}">
                <a16:creationId xmlns:a16="http://schemas.microsoft.com/office/drawing/2014/main" id="{FDDE3270-A872-4E10-80BC-B93D6F0E3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2953"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6E5F32-B5B2-45E3-9C18-BBC9005C4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2953" y="1187311"/>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545E68B-E61B-4EAE-9672-3A52AEC2B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6263" y="1119679"/>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625D23-159D-7825-88A7-9ECBB240E4A2}"/>
              </a:ext>
            </a:extLst>
          </p:cNvPr>
          <p:cNvSpPr>
            <a:spLocks noGrp="1"/>
          </p:cNvSpPr>
          <p:nvPr>
            <p:ph type="ctrTitle"/>
          </p:nvPr>
        </p:nvSpPr>
        <p:spPr>
          <a:xfrm>
            <a:off x="3844980" y="1397001"/>
            <a:ext cx="4502041" cy="1358900"/>
          </a:xfrm>
        </p:spPr>
        <p:txBody>
          <a:bodyPr anchor="ctr">
            <a:normAutofit/>
          </a:bodyPr>
          <a:lstStyle/>
          <a:p>
            <a:r>
              <a:rPr lang="en-US" sz="7200" dirty="0" err="1">
                <a:solidFill>
                  <a:schemeClr val="bg1"/>
                </a:solidFill>
              </a:rPr>
              <a:t>Giải</a:t>
            </a:r>
            <a:r>
              <a:rPr lang="en-US" sz="7200" dirty="0">
                <a:solidFill>
                  <a:schemeClr val="bg1"/>
                </a:solidFill>
              </a:rPr>
              <a:t> Pháp</a:t>
            </a:r>
          </a:p>
        </p:txBody>
      </p:sp>
      <p:sp>
        <p:nvSpPr>
          <p:cNvPr id="3" name="Subtitle 2">
            <a:extLst>
              <a:ext uri="{FF2B5EF4-FFF2-40B4-BE49-F238E27FC236}">
                <a16:creationId xmlns:a16="http://schemas.microsoft.com/office/drawing/2014/main" id="{39930D41-F91F-51DD-A31E-F093834405C2}"/>
              </a:ext>
            </a:extLst>
          </p:cNvPr>
          <p:cNvSpPr>
            <a:spLocks noGrp="1"/>
          </p:cNvSpPr>
          <p:nvPr>
            <p:ph type="subTitle" idx="1"/>
          </p:nvPr>
        </p:nvSpPr>
        <p:spPr>
          <a:xfrm>
            <a:off x="4007900" y="2758062"/>
            <a:ext cx="4176200" cy="2049508"/>
          </a:xfrm>
        </p:spPr>
        <p:txBody>
          <a:bodyPr anchor="ctr">
            <a:normAutofit/>
          </a:bodyPr>
          <a:lstStyle/>
          <a:p>
            <a:r>
              <a:rPr lang="vi-VN" dirty="0">
                <a:solidFill>
                  <a:schemeClr val="bg1"/>
                </a:solidFill>
              </a:rPr>
              <a:t>Xây dựng ứng dụng quản lý phòng </a:t>
            </a:r>
            <a:r>
              <a:rPr lang="vi-VN" dirty="0" err="1">
                <a:solidFill>
                  <a:schemeClr val="bg1"/>
                </a:solidFill>
              </a:rPr>
              <a:t>Gym</a:t>
            </a:r>
            <a:r>
              <a:rPr lang="vi-VN" dirty="0">
                <a:solidFill>
                  <a:schemeClr val="bg1"/>
                </a:solidFill>
              </a:rPr>
              <a:t> để đáp ứng nhu cầu thị trường và giải quyết các vướng mắc trong quản lý</a:t>
            </a:r>
            <a:endParaRPr lang="en-US" dirty="0">
              <a:solidFill>
                <a:schemeClr val="bg1"/>
              </a:solidFill>
            </a:endParaRPr>
          </a:p>
        </p:txBody>
      </p:sp>
      <p:sp>
        <p:nvSpPr>
          <p:cNvPr id="20" name="Graphic 212">
            <a:extLst>
              <a:ext uri="{FF2B5EF4-FFF2-40B4-BE49-F238E27FC236}">
                <a16:creationId xmlns:a16="http://schemas.microsoft.com/office/drawing/2014/main" id="{63DD1BD1-81FE-4F15-A934-E9AE94AE94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11689" y="823301"/>
            <a:ext cx="760800" cy="7608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120AB9A0-C0C4-43DA-9A34-FA3A4079D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11689" y="823301"/>
            <a:ext cx="760800" cy="7608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98815DD1-EC9D-4BE1-846B-8BEF57D39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6352" y="3643495"/>
            <a:ext cx="584612" cy="584612"/>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CB78D2B9-C9C4-4A37-A12C-A09FC1158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6352" y="3643495"/>
            <a:ext cx="584612" cy="584612"/>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8" name="Graphic 4">
            <a:extLst>
              <a:ext uri="{FF2B5EF4-FFF2-40B4-BE49-F238E27FC236}">
                <a16:creationId xmlns:a16="http://schemas.microsoft.com/office/drawing/2014/main" id="{DFC7EBB5-848C-4B1C-BE84-4CF07E905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59707" y="3876466"/>
            <a:ext cx="1056155" cy="1056156"/>
            <a:chOff x="5829300" y="3162300"/>
            <a:chExt cx="532256" cy="532257"/>
          </a:xfrm>
          <a:solidFill>
            <a:schemeClr val="bg1"/>
          </a:solidFill>
        </p:grpSpPr>
        <p:sp>
          <p:nvSpPr>
            <p:cNvPr id="29" name="Freeform: Shape 28">
              <a:extLst>
                <a:ext uri="{FF2B5EF4-FFF2-40B4-BE49-F238E27FC236}">
                  <a16:creationId xmlns:a16="http://schemas.microsoft.com/office/drawing/2014/main" id="{0F8315F3-A078-427A-92BE-34EC9E574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3DFAF5C-63B0-43FB-80BE-CC45D99F51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AD937F2-A44A-479C-A7EB-4EE7686A9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7834CC3-9461-418F-A593-FC09CD79B9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D68AA1C-0667-46EE-A8BE-CAAA3EAF9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0F403B5-430A-450F-97C1-73160966C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B38EBB0-5161-46F3-83D7-D9F478B1A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347EDFA5-AD01-40BE-91A2-A0C178622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76E0C47E-FE2F-4A8C-942E-1026D02D3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4A309DA7-4C25-40F5-AC21-DA06D9C98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A290F5FA-D4BF-4264-A8E9-365566EC7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A47FD6B5-9B47-4500-9D65-7BD217301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CA06612-80DE-4467-A50C-0CB390D67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68759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D66F9F-F3B9-CFD0-F175-D72E291BFF4B}"/>
              </a:ext>
            </a:extLst>
          </p:cNvPr>
          <p:cNvSpPr>
            <a:spLocks noGrp="1"/>
          </p:cNvSpPr>
          <p:nvPr>
            <p:ph type="title"/>
          </p:nvPr>
        </p:nvSpPr>
        <p:spPr>
          <a:xfrm>
            <a:off x="599609" y="679731"/>
            <a:ext cx="4171994" cy="3736540"/>
          </a:xfrm>
        </p:spPr>
        <p:txBody>
          <a:bodyPr vert="horz" lIns="91440" tIns="45720" rIns="91440" bIns="45720" rtlCol="0" anchor="b">
            <a:normAutofit/>
          </a:bodyPr>
          <a:lstStyle/>
          <a:p>
            <a:r>
              <a:rPr lang="en-US" sz="6000" kern="1200">
                <a:solidFill>
                  <a:schemeClr val="tx1"/>
                </a:solidFill>
                <a:latin typeface="+mj-lt"/>
                <a:ea typeface="+mj-ea"/>
                <a:cs typeface="+mj-cs"/>
              </a:rPr>
              <a:t>Sequence Diagram Quản lý hội viên</a:t>
            </a:r>
          </a:p>
        </p:txBody>
      </p:sp>
      <p:grpSp>
        <p:nvGrpSpPr>
          <p:cNvPr id="35" name="Group 3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36" name="Straight Connector 3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with text and arrows&#10;&#10;AI-generated content may be incorrect.">
            <a:extLst>
              <a:ext uri="{FF2B5EF4-FFF2-40B4-BE49-F238E27FC236}">
                <a16:creationId xmlns:a16="http://schemas.microsoft.com/office/drawing/2014/main" id="{263D5541-8433-6F7A-0798-74DF63E716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40572" y="821694"/>
            <a:ext cx="5608830" cy="5104035"/>
          </a:xfrm>
          <a:prstGeom prst="rect">
            <a:avLst/>
          </a:prstGeom>
        </p:spPr>
      </p:pic>
    </p:spTree>
    <p:extLst>
      <p:ext uri="{BB962C8B-B14F-4D97-AF65-F5344CB8AC3E}">
        <p14:creationId xmlns:p14="http://schemas.microsoft.com/office/powerpoint/2010/main" val="366340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D4556E-3A79-1C59-FBB6-2773C22BCFCC}"/>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Activity Diagram Quản lý gói tập</a:t>
            </a:r>
          </a:p>
        </p:txBody>
      </p:sp>
      <p:sp>
        <p:nvSpPr>
          <p:cNvPr id="11"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45" descr="A diagram of a flowchart&#10;&#10;AI-generated content may be incorrect.">
            <a:extLst>
              <a:ext uri="{FF2B5EF4-FFF2-40B4-BE49-F238E27FC236}">
                <a16:creationId xmlns:a16="http://schemas.microsoft.com/office/drawing/2014/main" id="{27B248EB-75A5-0B9A-2C25-ACAC83D6961C}"/>
              </a:ext>
            </a:extLst>
          </p:cNvPr>
          <p:cNvPicPr>
            <a:picLocks noGrp="1"/>
          </p:cNvPicPr>
          <p:nvPr>
            <p:ph idx="1"/>
          </p:nvPr>
        </p:nvPicPr>
        <p:blipFill>
          <a:blip r:embed="rId2" cstate="print"/>
          <a:stretch>
            <a:fillRect/>
          </a:stretch>
        </p:blipFill>
        <p:spPr>
          <a:xfrm>
            <a:off x="545238" y="1876245"/>
            <a:ext cx="7608304" cy="3176466"/>
          </a:xfrm>
          <a:prstGeom prst="rect">
            <a:avLst/>
          </a:prstGeom>
        </p:spPr>
      </p:pic>
      <p:sp>
        <p:nvSpPr>
          <p:cNvPr id="15"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44351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78CAE8-447A-FD1F-617A-3189D47EF786}"/>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Activity Diagram Quản lý thành viên</a:t>
            </a:r>
          </a:p>
        </p:txBody>
      </p:sp>
      <p:sp>
        <p:nvSpPr>
          <p:cNvPr id="11"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46" descr="A diagram of a company&#10;&#10;AI-generated content may be incorrect.">
            <a:extLst>
              <a:ext uri="{FF2B5EF4-FFF2-40B4-BE49-F238E27FC236}">
                <a16:creationId xmlns:a16="http://schemas.microsoft.com/office/drawing/2014/main" id="{B120FAE1-59B7-70D9-5ABE-5A080AA719BA}"/>
              </a:ext>
            </a:extLst>
          </p:cNvPr>
          <p:cNvPicPr>
            <a:picLocks noGrp="1"/>
          </p:cNvPicPr>
          <p:nvPr>
            <p:ph idx="1"/>
          </p:nvPr>
        </p:nvPicPr>
        <p:blipFill>
          <a:blip r:embed="rId2" cstate="print"/>
          <a:stretch>
            <a:fillRect/>
          </a:stretch>
        </p:blipFill>
        <p:spPr>
          <a:xfrm>
            <a:off x="545238" y="1876245"/>
            <a:ext cx="7608304" cy="3176466"/>
          </a:xfrm>
          <a:prstGeom prst="rect">
            <a:avLst/>
          </a:prstGeom>
        </p:spPr>
      </p:pic>
      <p:sp>
        <p:nvSpPr>
          <p:cNvPr id="15"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65751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516BC1-214D-04B3-E5E1-F6247F7B41B2}"/>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Activity Diagram Quản lý hội viên</a:t>
            </a:r>
          </a:p>
        </p:txBody>
      </p:sp>
      <p:sp>
        <p:nvSpPr>
          <p:cNvPr id="11"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48" descr="A diagram of a flowchart&#10;&#10;AI-generated content may be incorrect.">
            <a:extLst>
              <a:ext uri="{FF2B5EF4-FFF2-40B4-BE49-F238E27FC236}">
                <a16:creationId xmlns:a16="http://schemas.microsoft.com/office/drawing/2014/main" id="{4AF9679C-E6C7-3F4B-5067-373E16EA74E4}"/>
              </a:ext>
            </a:extLst>
          </p:cNvPr>
          <p:cNvPicPr>
            <a:picLocks noGrp="1"/>
          </p:cNvPicPr>
          <p:nvPr>
            <p:ph idx="1"/>
          </p:nvPr>
        </p:nvPicPr>
        <p:blipFill>
          <a:blip r:embed="rId2" cstate="print"/>
          <a:stretch>
            <a:fillRect/>
          </a:stretch>
        </p:blipFill>
        <p:spPr>
          <a:xfrm>
            <a:off x="545238" y="1533871"/>
            <a:ext cx="7608304" cy="3861214"/>
          </a:xfrm>
          <a:prstGeom prst="rect">
            <a:avLst/>
          </a:prstGeom>
        </p:spPr>
      </p:pic>
      <p:sp>
        <p:nvSpPr>
          <p:cNvPr id="15"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32367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87A7CA-5718-4E60-E2EA-40676D318CB3}"/>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KẾT QUẢ ĐẠT ĐƯỢC</a:t>
            </a: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95875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F0AED851-54B9-4765-92D2-F0BE443BE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A446D7-630F-1738-60AA-392EE5231166}"/>
              </a:ext>
            </a:extLst>
          </p:cNvPr>
          <p:cNvSpPr>
            <a:spLocks noGrp="1"/>
          </p:cNvSpPr>
          <p:nvPr>
            <p:ph type="title"/>
          </p:nvPr>
        </p:nvSpPr>
        <p:spPr>
          <a:xfrm>
            <a:off x="7041856" y="2944090"/>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Trang đăng nhập</a:t>
            </a:r>
          </a:p>
        </p:txBody>
      </p:sp>
      <p:sp>
        <p:nvSpPr>
          <p:cNvPr id="30" name="Rectangle 29">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phone&#10;&#10;AI-generated content may be incorrect.">
            <a:extLst>
              <a:ext uri="{FF2B5EF4-FFF2-40B4-BE49-F238E27FC236}">
                <a16:creationId xmlns:a16="http://schemas.microsoft.com/office/drawing/2014/main" id="{43541B0D-A9E5-D74E-8B84-1AA948FC84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0214" y="666728"/>
            <a:ext cx="2582586" cy="5465791"/>
          </a:xfrm>
          <a:prstGeom prst="rect">
            <a:avLst/>
          </a:prstGeom>
        </p:spPr>
      </p:pic>
      <p:grpSp>
        <p:nvGrpSpPr>
          <p:cNvPr id="24" name="Group 2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2984992"/>
            <a:ext cx="731521" cy="673460"/>
            <a:chOff x="3940602" y="308034"/>
            <a:chExt cx="2116791" cy="3428999"/>
          </a:xfrm>
          <a:solidFill>
            <a:schemeClr val="accent4"/>
          </a:solidFill>
        </p:grpSpPr>
        <p:sp>
          <p:nvSpPr>
            <p:cNvPr id="32" name="Rectangle 3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20925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F3BBE4-4899-C31A-66F2-E13E6F9F556D}"/>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Trang quản lý gói tập</a:t>
            </a:r>
          </a:p>
        </p:txBody>
      </p:sp>
      <p:grpSp>
        <p:nvGrpSpPr>
          <p:cNvPr id="20" name="Group 1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21" name="Rectangle 2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phone&#10;&#10;AI-generated content may be incorrect.">
            <a:extLst>
              <a:ext uri="{FF2B5EF4-FFF2-40B4-BE49-F238E27FC236}">
                <a16:creationId xmlns:a16="http://schemas.microsoft.com/office/drawing/2014/main" id="{8015E6E8-30D6-3B4B-B1B4-01E58C3C1CB6}"/>
              </a:ext>
            </a:extLst>
          </p:cNvPr>
          <p:cNvPicPr>
            <a:picLocks noChangeAspect="1"/>
          </p:cNvPicPr>
          <p:nvPr/>
        </p:nvPicPr>
        <p:blipFill>
          <a:blip r:embed="rId2"/>
          <a:stretch>
            <a:fillRect/>
          </a:stretch>
        </p:blipFill>
        <p:spPr>
          <a:xfrm>
            <a:off x="7392367" y="666728"/>
            <a:ext cx="2596250" cy="5465791"/>
          </a:xfrm>
          <a:prstGeom prst="rect">
            <a:avLst/>
          </a:prstGeom>
        </p:spPr>
      </p:pic>
    </p:spTree>
    <p:extLst>
      <p:ext uri="{BB962C8B-B14F-4D97-AF65-F5344CB8AC3E}">
        <p14:creationId xmlns:p14="http://schemas.microsoft.com/office/powerpoint/2010/main" val="42451793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0AED851-54B9-4765-92D2-F0BE443BE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98FA3A-C0D5-B949-2CDB-B417B2F14CDF}"/>
              </a:ext>
            </a:extLst>
          </p:cNvPr>
          <p:cNvSpPr>
            <a:spLocks noGrp="1"/>
          </p:cNvSpPr>
          <p:nvPr>
            <p:ph type="title"/>
          </p:nvPr>
        </p:nvSpPr>
        <p:spPr>
          <a:xfrm>
            <a:off x="7041856" y="2944090"/>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Trang quản lý nhân viên</a:t>
            </a:r>
          </a:p>
        </p:txBody>
      </p:sp>
      <p:sp>
        <p:nvSpPr>
          <p:cNvPr id="34" name="Rectangle 3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BC5D9F31-7D1A-9079-C146-90B5D84F8A20}"/>
              </a:ext>
            </a:extLst>
          </p:cNvPr>
          <p:cNvPicPr>
            <a:picLocks noChangeAspect="1"/>
          </p:cNvPicPr>
          <p:nvPr/>
        </p:nvPicPr>
        <p:blipFill>
          <a:blip r:embed="rId2"/>
          <a:stretch>
            <a:fillRect/>
          </a:stretch>
        </p:blipFill>
        <p:spPr>
          <a:xfrm>
            <a:off x="2196550" y="666728"/>
            <a:ext cx="2609915" cy="5465791"/>
          </a:xfrm>
          <a:prstGeom prst="rect">
            <a:avLst/>
          </a:prstGeom>
        </p:spPr>
      </p:pic>
      <p:grpSp>
        <p:nvGrpSpPr>
          <p:cNvPr id="38" name="Group 3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2984992"/>
            <a:ext cx="731521" cy="673460"/>
            <a:chOff x="3940602" y="308034"/>
            <a:chExt cx="2116791" cy="3428999"/>
          </a:xfrm>
          <a:solidFill>
            <a:schemeClr val="accent4"/>
          </a:solidFill>
        </p:grpSpPr>
        <p:sp>
          <p:nvSpPr>
            <p:cNvPr id="39" name="Rectangle 38">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965305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C6327E-2A1E-F194-F9FF-B8D175A303AC}"/>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Form thêm thành viên</a:t>
            </a:r>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phone&#10;&#10;AI-generated content may be incorrect.">
            <a:extLst>
              <a:ext uri="{FF2B5EF4-FFF2-40B4-BE49-F238E27FC236}">
                <a16:creationId xmlns:a16="http://schemas.microsoft.com/office/drawing/2014/main" id="{D3CE3D68-A8C2-3C92-0BE5-923D545BA4F5}"/>
              </a:ext>
            </a:extLst>
          </p:cNvPr>
          <p:cNvPicPr>
            <a:picLocks noGrp="1" noChangeAspect="1"/>
          </p:cNvPicPr>
          <p:nvPr>
            <p:ph idx="1"/>
          </p:nvPr>
        </p:nvPicPr>
        <p:blipFill>
          <a:blip r:embed="rId2"/>
          <a:stretch>
            <a:fillRect/>
          </a:stretch>
        </p:blipFill>
        <p:spPr>
          <a:xfrm>
            <a:off x="7385535" y="666728"/>
            <a:ext cx="2609915" cy="5465791"/>
          </a:xfrm>
          <a:prstGeom prst="rect">
            <a:avLst/>
          </a:prstGeom>
        </p:spPr>
      </p:pic>
    </p:spTree>
    <p:extLst>
      <p:ext uri="{BB962C8B-B14F-4D97-AF65-F5344CB8AC3E}">
        <p14:creationId xmlns:p14="http://schemas.microsoft.com/office/powerpoint/2010/main" val="9352450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F0AED851-54B9-4765-92D2-F0BE443BE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610EA3-BBA1-22FA-6A65-87CC399F848B}"/>
              </a:ext>
            </a:extLst>
          </p:cNvPr>
          <p:cNvSpPr>
            <a:spLocks noGrp="1"/>
          </p:cNvSpPr>
          <p:nvPr>
            <p:ph type="title"/>
          </p:nvPr>
        </p:nvSpPr>
        <p:spPr>
          <a:xfrm>
            <a:off x="7041856" y="2944090"/>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Form sửa nhân viên</a:t>
            </a:r>
          </a:p>
        </p:txBody>
      </p:sp>
      <p:sp>
        <p:nvSpPr>
          <p:cNvPr id="32" name="Rectangle 3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phone&#10;&#10;AI-generated content may be incorrect.">
            <a:extLst>
              <a:ext uri="{FF2B5EF4-FFF2-40B4-BE49-F238E27FC236}">
                <a16:creationId xmlns:a16="http://schemas.microsoft.com/office/drawing/2014/main" id="{6E5680A6-A0B6-3991-5C89-D5E34B4566AD}"/>
              </a:ext>
            </a:extLst>
          </p:cNvPr>
          <p:cNvPicPr>
            <a:picLocks noChangeAspect="1"/>
          </p:cNvPicPr>
          <p:nvPr/>
        </p:nvPicPr>
        <p:blipFill>
          <a:blip r:embed="rId2"/>
          <a:stretch>
            <a:fillRect/>
          </a:stretch>
        </p:blipFill>
        <p:spPr>
          <a:xfrm>
            <a:off x="2217047" y="666728"/>
            <a:ext cx="2568921" cy="5465791"/>
          </a:xfrm>
          <a:prstGeom prst="rect">
            <a:avLst/>
          </a:prstGeom>
        </p:spPr>
      </p:pic>
      <p:grpSp>
        <p:nvGrpSpPr>
          <p:cNvPr id="36" name="Group 3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2984992"/>
            <a:ext cx="731521" cy="673460"/>
            <a:chOff x="3940602" y="308034"/>
            <a:chExt cx="2116791" cy="3428999"/>
          </a:xfrm>
          <a:solidFill>
            <a:schemeClr val="accent4"/>
          </a:solidFill>
        </p:grpSpPr>
        <p:sp>
          <p:nvSpPr>
            <p:cNvPr id="37" name="Rectangle 3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64094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aphic 38">
            <a:extLst>
              <a:ext uri="{FF2B5EF4-FFF2-40B4-BE49-F238E27FC236}">
                <a16:creationId xmlns:a16="http://schemas.microsoft.com/office/drawing/2014/main" id="{F0E417D8-88AA-4184-A08D-DEF97C6C9E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85795" y="1690979"/>
            <a:ext cx="1910252" cy="709660"/>
            <a:chOff x="2267504" y="2540250"/>
            <a:chExt cx="1990951" cy="739640"/>
          </a:xfrm>
          <a:solidFill>
            <a:schemeClr val="bg1"/>
          </a:solidFill>
        </p:grpSpPr>
        <p:sp>
          <p:nvSpPr>
            <p:cNvPr id="10" name="Freeform: Shape 9">
              <a:extLst>
                <a:ext uri="{FF2B5EF4-FFF2-40B4-BE49-F238E27FC236}">
                  <a16:creationId xmlns:a16="http://schemas.microsoft.com/office/drawing/2014/main" id="{FCB4E045-9FB0-41C4-AC74-479EA20D85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D21C7A48-09EB-4AF0-84CB-7EE408C2C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3" name="Rectangle 12">
            <a:extLst>
              <a:ext uri="{FF2B5EF4-FFF2-40B4-BE49-F238E27FC236}">
                <a16:creationId xmlns:a16="http://schemas.microsoft.com/office/drawing/2014/main" id="{FDDE3270-A872-4E10-80BC-B93D6F0E3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2953"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B6E5F32-B5B2-45E3-9C18-BBC9005C4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2953" y="1187311"/>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545E68B-E61B-4EAE-9672-3A52AEC2B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6263" y="1119679"/>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7F6BCE-A860-40E0-AD0A-9EB73EACDF7C}"/>
              </a:ext>
            </a:extLst>
          </p:cNvPr>
          <p:cNvSpPr>
            <a:spLocks noGrp="1"/>
          </p:cNvSpPr>
          <p:nvPr>
            <p:ph type="ctrTitle"/>
          </p:nvPr>
        </p:nvSpPr>
        <p:spPr>
          <a:xfrm>
            <a:off x="3882788" y="1397000"/>
            <a:ext cx="4502041" cy="3008397"/>
          </a:xfrm>
        </p:spPr>
        <p:txBody>
          <a:bodyPr>
            <a:normAutofit/>
          </a:bodyPr>
          <a:lstStyle/>
          <a:p>
            <a:r>
              <a:rPr lang="en-US" sz="5400">
                <a:solidFill>
                  <a:schemeClr val="bg1"/>
                </a:solidFill>
              </a:rPr>
              <a:t>Tổng Quan Đề Tài</a:t>
            </a:r>
          </a:p>
        </p:txBody>
      </p:sp>
      <p:sp>
        <p:nvSpPr>
          <p:cNvPr id="19" name="Graphic 212">
            <a:extLst>
              <a:ext uri="{FF2B5EF4-FFF2-40B4-BE49-F238E27FC236}">
                <a16:creationId xmlns:a16="http://schemas.microsoft.com/office/drawing/2014/main" id="{63DD1BD1-81FE-4F15-A934-E9AE94AE94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11689" y="823301"/>
            <a:ext cx="760800" cy="7608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Graphic 212">
            <a:extLst>
              <a:ext uri="{FF2B5EF4-FFF2-40B4-BE49-F238E27FC236}">
                <a16:creationId xmlns:a16="http://schemas.microsoft.com/office/drawing/2014/main" id="{120AB9A0-C0C4-43DA-9A34-FA3A4079D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11689" y="823301"/>
            <a:ext cx="760800" cy="7608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Oval 22">
            <a:extLst>
              <a:ext uri="{FF2B5EF4-FFF2-40B4-BE49-F238E27FC236}">
                <a16:creationId xmlns:a16="http://schemas.microsoft.com/office/drawing/2014/main" id="{98815DD1-EC9D-4BE1-846B-8BEF57D39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6352" y="3643495"/>
            <a:ext cx="584612" cy="584612"/>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CB78D2B9-C9C4-4A37-A12C-A09FC1158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6352" y="3643495"/>
            <a:ext cx="584612" cy="584612"/>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aphic 4">
            <a:extLst>
              <a:ext uri="{FF2B5EF4-FFF2-40B4-BE49-F238E27FC236}">
                <a16:creationId xmlns:a16="http://schemas.microsoft.com/office/drawing/2014/main" id="{DFC7EBB5-848C-4B1C-BE84-4CF07E905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59707" y="3876466"/>
            <a:ext cx="1056155" cy="1056156"/>
            <a:chOff x="5829300" y="3162300"/>
            <a:chExt cx="532256" cy="532257"/>
          </a:xfrm>
          <a:solidFill>
            <a:schemeClr val="bg1"/>
          </a:solidFill>
        </p:grpSpPr>
        <p:sp>
          <p:nvSpPr>
            <p:cNvPr id="28" name="Freeform: Shape 27">
              <a:extLst>
                <a:ext uri="{FF2B5EF4-FFF2-40B4-BE49-F238E27FC236}">
                  <a16:creationId xmlns:a16="http://schemas.microsoft.com/office/drawing/2014/main" id="{0F8315F3-A078-427A-92BE-34EC9E574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3DFAF5C-63B0-43FB-80BE-CC45D99F51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AD937F2-A44A-479C-A7EB-4EE7686A9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7834CC3-9461-418F-A593-FC09CD79B9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D68AA1C-0667-46EE-A8BE-CAAA3EAF9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C0F403B5-430A-450F-97C1-73160966C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B38EBB0-5161-46F3-83D7-D9F478B1A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347EDFA5-AD01-40BE-91A2-A0C178622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6E0C47E-FE2F-4A8C-942E-1026D02D3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A309DA7-4C25-40F5-AC21-DA06D9C98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A290F5FA-D4BF-4264-A8E9-365566EC7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A47FD6B5-9B47-4500-9D65-7BD217301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8CA06612-80DE-4467-A50C-0CB390D67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84575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1A0D3A-D526-BE3A-B395-FF1E5638DC85}"/>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Trang quản lý sản phẩm</a:t>
            </a:r>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DF24CF5-1FFB-0CBF-7A50-7D0A5F0496F9}"/>
              </a:ext>
            </a:extLst>
          </p:cNvPr>
          <p:cNvPicPr>
            <a:picLocks noChangeAspect="1"/>
          </p:cNvPicPr>
          <p:nvPr/>
        </p:nvPicPr>
        <p:blipFill>
          <a:blip r:embed="rId2"/>
          <a:stretch>
            <a:fillRect/>
          </a:stretch>
        </p:blipFill>
        <p:spPr>
          <a:xfrm>
            <a:off x="7392367" y="666728"/>
            <a:ext cx="2596250" cy="5465791"/>
          </a:xfrm>
          <a:prstGeom prst="rect">
            <a:avLst/>
          </a:prstGeom>
        </p:spPr>
      </p:pic>
    </p:spTree>
    <p:extLst>
      <p:ext uri="{BB962C8B-B14F-4D97-AF65-F5344CB8AC3E}">
        <p14:creationId xmlns:p14="http://schemas.microsoft.com/office/powerpoint/2010/main" val="12146067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AED851-54B9-4765-92D2-F0BE443BE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618FB4-AFE4-827B-2CB2-0E72AECD13CC}"/>
              </a:ext>
            </a:extLst>
          </p:cNvPr>
          <p:cNvSpPr>
            <a:spLocks noGrp="1"/>
          </p:cNvSpPr>
          <p:nvPr>
            <p:ph type="title"/>
          </p:nvPr>
        </p:nvSpPr>
        <p:spPr>
          <a:xfrm>
            <a:off x="7041856" y="2944090"/>
            <a:ext cx="4036334" cy="2387600"/>
          </a:xfrm>
        </p:spPr>
        <p:txBody>
          <a:bodyPr vert="horz" lIns="91440" tIns="45720" rIns="91440" bIns="45720" rtlCol="0" anchor="t">
            <a:normAutofit/>
          </a:bodyPr>
          <a:lstStyle/>
          <a:p>
            <a:r>
              <a:rPr lang="en-US" sz="5400" dirty="0"/>
              <a:t>Form </a:t>
            </a:r>
            <a:r>
              <a:rPr lang="en-US" sz="5400" dirty="0" err="1"/>
              <a:t>x</a:t>
            </a:r>
            <a:r>
              <a:rPr lang="en-US" sz="5400" kern="1200" dirty="0" err="1">
                <a:solidFill>
                  <a:schemeClr val="tx1"/>
                </a:solidFill>
                <a:latin typeface="+mj-lt"/>
                <a:ea typeface="+mj-ea"/>
                <a:cs typeface="+mj-cs"/>
              </a:rPr>
              <a:t>em</a:t>
            </a:r>
            <a:r>
              <a:rPr lang="en-US" sz="5400" kern="1200" dirty="0">
                <a:solidFill>
                  <a:schemeClr val="tx1"/>
                </a:solidFill>
                <a:latin typeface="+mj-lt"/>
                <a:ea typeface="+mj-ea"/>
                <a:cs typeface="+mj-cs"/>
              </a:rPr>
              <a:t> </a:t>
            </a:r>
            <a:r>
              <a:rPr lang="en-US" sz="5400" kern="1200" dirty="0" err="1">
                <a:solidFill>
                  <a:schemeClr val="tx1"/>
                </a:solidFill>
                <a:latin typeface="+mj-lt"/>
                <a:ea typeface="+mj-ea"/>
                <a:cs typeface="+mj-cs"/>
              </a:rPr>
              <a:t>thông</a:t>
            </a:r>
            <a:r>
              <a:rPr lang="en-US" sz="5400" kern="1200" dirty="0">
                <a:solidFill>
                  <a:schemeClr val="tx1"/>
                </a:solidFill>
                <a:latin typeface="+mj-lt"/>
                <a:ea typeface="+mj-ea"/>
                <a:cs typeface="+mj-cs"/>
              </a:rPr>
              <a:t> tin </a:t>
            </a:r>
            <a:r>
              <a:rPr lang="en-US" sz="5400" kern="1200" dirty="0" err="1">
                <a:solidFill>
                  <a:schemeClr val="tx1"/>
                </a:solidFill>
                <a:latin typeface="+mj-lt"/>
                <a:ea typeface="+mj-ea"/>
                <a:cs typeface="+mj-cs"/>
              </a:rPr>
              <a:t>sản</a:t>
            </a:r>
            <a:r>
              <a:rPr lang="en-US" sz="5400" kern="1200" dirty="0">
                <a:solidFill>
                  <a:schemeClr val="tx1"/>
                </a:solidFill>
                <a:latin typeface="+mj-lt"/>
                <a:ea typeface="+mj-ea"/>
                <a:cs typeface="+mj-cs"/>
              </a:rPr>
              <a:t> </a:t>
            </a:r>
            <a:r>
              <a:rPr lang="en-US" sz="5400" kern="1200" dirty="0" err="1">
                <a:solidFill>
                  <a:schemeClr val="tx1"/>
                </a:solidFill>
                <a:latin typeface="+mj-lt"/>
                <a:ea typeface="+mj-ea"/>
                <a:cs typeface="+mj-cs"/>
              </a:rPr>
              <a:t>phẩm</a:t>
            </a:r>
            <a:endParaRPr lang="en-US" sz="5400" kern="1200" dirty="0">
              <a:solidFill>
                <a:schemeClr val="tx1"/>
              </a:solidFill>
              <a:latin typeface="+mj-lt"/>
              <a:ea typeface="+mj-ea"/>
              <a:cs typeface="+mj-cs"/>
            </a:endParaRPr>
          </a:p>
        </p:txBody>
      </p:sp>
      <p:sp>
        <p:nvSpPr>
          <p:cNvPr id="11" name="Rectangle 10">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phone&#10;&#10;AI-generated content may be incorrect.">
            <a:extLst>
              <a:ext uri="{FF2B5EF4-FFF2-40B4-BE49-F238E27FC236}">
                <a16:creationId xmlns:a16="http://schemas.microsoft.com/office/drawing/2014/main" id="{88258698-2D1E-0E0B-A2F5-687526FD6CFD}"/>
              </a:ext>
            </a:extLst>
          </p:cNvPr>
          <p:cNvPicPr>
            <a:picLocks noChangeAspect="1"/>
          </p:cNvPicPr>
          <p:nvPr/>
        </p:nvPicPr>
        <p:blipFill>
          <a:blip r:embed="rId2"/>
          <a:stretch>
            <a:fillRect/>
          </a:stretch>
        </p:blipFill>
        <p:spPr>
          <a:xfrm>
            <a:off x="2203382" y="666728"/>
            <a:ext cx="2596250" cy="5465791"/>
          </a:xfrm>
          <a:prstGeom prst="rect">
            <a:avLst/>
          </a:prstGeom>
        </p:spPr>
      </p:pic>
      <p:grpSp>
        <p:nvGrpSpPr>
          <p:cNvPr id="15" name="Group 14">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2984992"/>
            <a:ext cx="731521" cy="673460"/>
            <a:chOff x="3940602" y="308034"/>
            <a:chExt cx="2116791" cy="3428999"/>
          </a:xfrm>
          <a:solidFill>
            <a:schemeClr val="accent4"/>
          </a:solidFill>
        </p:grpSpPr>
        <p:sp>
          <p:nvSpPr>
            <p:cNvPr id="16" name="Rectangle 15">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903334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29EB51-0438-BC2E-8932-F56C1215C2A1}"/>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Giao diện thông tin sản phẩm</a:t>
            </a:r>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AI-generated content may be incorrect.">
            <a:extLst>
              <a:ext uri="{FF2B5EF4-FFF2-40B4-BE49-F238E27FC236}">
                <a16:creationId xmlns:a16="http://schemas.microsoft.com/office/drawing/2014/main" id="{2828D2E9-1480-594C-0721-E747C32C16EE}"/>
              </a:ext>
            </a:extLst>
          </p:cNvPr>
          <p:cNvPicPr>
            <a:picLocks noGrp="1" noChangeAspect="1"/>
          </p:cNvPicPr>
          <p:nvPr>
            <p:ph idx="1"/>
          </p:nvPr>
        </p:nvPicPr>
        <p:blipFill>
          <a:blip r:embed="rId2"/>
          <a:stretch>
            <a:fillRect/>
          </a:stretch>
        </p:blipFill>
        <p:spPr>
          <a:xfrm>
            <a:off x="7412864" y="666728"/>
            <a:ext cx="2555256" cy="5465791"/>
          </a:xfrm>
          <a:prstGeom prst="rect">
            <a:avLst/>
          </a:prstGeom>
        </p:spPr>
      </p:pic>
    </p:spTree>
    <p:extLst>
      <p:ext uri="{BB962C8B-B14F-4D97-AF65-F5344CB8AC3E}">
        <p14:creationId xmlns:p14="http://schemas.microsoft.com/office/powerpoint/2010/main" val="4204905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9EAF58-F926-6D71-E65F-7C2565A4F4DE}"/>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Form sửa thông tin sản phẩm</a:t>
            </a:r>
          </a:p>
        </p:txBody>
      </p:sp>
      <p:sp>
        <p:nvSpPr>
          <p:cNvPr id="25" name="Rectangle 2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AI-generated content may be incorrect.">
            <a:extLst>
              <a:ext uri="{FF2B5EF4-FFF2-40B4-BE49-F238E27FC236}">
                <a16:creationId xmlns:a16="http://schemas.microsoft.com/office/drawing/2014/main" id="{291065C8-88D2-3B02-E367-26B332A2497F}"/>
              </a:ext>
            </a:extLst>
          </p:cNvPr>
          <p:cNvPicPr>
            <a:picLocks noGrp="1" noChangeAspect="1"/>
          </p:cNvPicPr>
          <p:nvPr>
            <p:ph idx="1"/>
          </p:nvPr>
        </p:nvPicPr>
        <p:blipFill>
          <a:blip r:embed="rId2"/>
          <a:stretch>
            <a:fillRect/>
          </a:stretch>
        </p:blipFill>
        <p:spPr>
          <a:xfrm>
            <a:off x="3157166" y="858525"/>
            <a:ext cx="2384447" cy="5211906"/>
          </a:xfrm>
          <a:prstGeom prst="rect">
            <a:avLst/>
          </a:prstGeom>
        </p:spPr>
      </p:pic>
      <p:sp>
        <p:nvSpPr>
          <p:cNvPr id="29" name="Rectangle 28">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22717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8C937B-B629-D1CB-88F1-8ED4A94395FD}"/>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Giao diện sửa thông tin sản phẩm</a:t>
            </a:r>
          </a:p>
        </p:txBody>
      </p:sp>
      <p:sp>
        <p:nvSpPr>
          <p:cNvPr id="11"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AI-generated content may be incorrect.">
            <a:extLst>
              <a:ext uri="{FF2B5EF4-FFF2-40B4-BE49-F238E27FC236}">
                <a16:creationId xmlns:a16="http://schemas.microsoft.com/office/drawing/2014/main" id="{573B9C0D-9277-18D1-63E6-3A61CAAF1E0C}"/>
              </a:ext>
            </a:extLst>
          </p:cNvPr>
          <p:cNvPicPr>
            <a:picLocks noGrp="1" noChangeAspect="1"/>
          </p:cNvPicPr>
          <p:nvPr>
            <p:ph idx="1"/>
          </p:nvPr>
        </p:nvPicPr>
        <p:blipFill>
          <a:blip r:embed="rId2"/>
          <a:stretch>
            <a:fillRect/>
          </a:stretch>
        </p:blipFill>
        <p:spPr>
          <a:xfrm>
            <a:off x="3065958" y="858525"/>
            <a:ext cx="2566863" cy="5211906"/>
          </a:xfrm>
          <a:prstGeom prst="rect">
            <a:avLst/>
          </a:prstGeom>
        </p:spPr>
      </p:pic>
      <p:sp>
        <p:nvSpPr>
          <p:cNvPr id="15"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17279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4FA9DE-E985-FC7B-8824-779779C46C32}"/>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Giao diện xóa thông tin sản phẩm</a:t>
            </a:r>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AI-generated content may be incorrect.">
            <a:extLst>
              <a:ext uri="{FF2B5EF4-FFF2-40B4-BE49-F238E27FC236}">
                <a16:creationId xmlns:a16="http://schemas.microsoft.com/office/drawing/2014/main" id="{2364CB3B-B99A-331E-DE57-BFB8C27D8FA0}"/>
              </a:ext>
            </a:extLst>
          </p:cNvPr>
          <p:cNvPicPr>
            <a:picLocks noGrp="1" noChangeAspect="1"/>
          </p:cNvPicPr>
          <p:nvPr>
            <p:ph idx="1"/>
          </p:nvPr>
        </p:nvPicPr>
        <p:blipFill>
          <a:blip r:embed="rId2"/>
          <a:stretch>
            <a:fillRect/>
          </a:stretch>
        </p:blipFill>
        <p:spPr>
          <a:xfrm>
            <a:off x="7296715" y="666728"/>
            <a:ext cx="2787554" cy="5465791"/>
          </a:xfrm>
          <a:prstGeom prst="rect">
            <a:avLst/>
          </a:prstGeom>
        </p:spPr>
      </p:pic>
    </p:spTree>
    <p:extLst>
      <p:ext uri="{BB962C8B-B14F-4D97-AF65-F5344CB8AC3E}">
        <p14:creationId xmlns:p14="http://schemas.microsoft.com/office/powerpoint/2010/main" val="9956598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CEED20-A22C-4FC3-BC0E-F4FE53FDE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54F3FB-636F-CE19-14C6-C0DEB3248EA1}"/>
              </a:ext>
            </a:extLst>
          </p:cNvPr>
          <p:cNvSpPr>
            <a:spLocks noGrp="1"/>
          </p:cNvSpPr>
          <p:nvPr>
            <p:ph type="title"/>
          </p:nvPr>
        </p:nvSpPr>
        <p:spPr>
          <a:xfrm>
            <a:off x="1113810" y="2825248"/>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Form quản lý doanh thu</a:t>
            </a:r>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849524"/>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phone&#10;&#10;AI-generated content may be incorrect.">
            <a:extLst>
              <a:ext uri="{FF2B5EF4-FFF2-40B4-BE49-F238E27FC236}">
                <a16:creationId xmlns:a16="http://schemas.microsoft.com/office/drawing/2014/main" id="{5D3C56E5-7CDB-0F42-65D5-D5634C4F2FB0}"/>
              </a:ext>
            </a:extLst>
          </p:cNvPr>
          <p:cNvPicPr>
            <a:picLocks noChangeAspect="1"/>
          </p:cNvPicPr>
          <p:nvPr/>
        </p:nvPicPr>
        <p:blipFill>
          <a:blip r:embed="rId2"/>
          <a:stretch>
            <a:fillRect/>
          </a:stretch>
        </p:blipFill>
        <p:spPr>
          <a:xfrm>
            <a:off x="7471074" y="928201"/>
            <a:ext cx="2438836" cy="4926942"/>
          </a:xfrm>
          <a:prstGeom prst="rect">
            <a:avLst/>
          </a:prstGeom>
        </p:spPr>
      </p:pic>
      <p:sp>
        <p:nvSpPr>
          <p:cNvPr id="18"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73322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DEBE43-5C30-D146-0194-0E9CF551BE0F}"/>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Form quản lý lịch sử giao diện</a:t>
            </a:r>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AI-generated content may be incorrect.">
            <a:extLst>
              <a:ext uri="{FF2B5EF4-FFF2-40B4-BE49-F238E27FC236}">
                <a16:creationId xmlns:a16="http://schemas.microsoft.com/office/drawing/2014/main" id="{0303D001-65FE-BF53-8CA5-386E855E1E04}"/>
              </a:ext>
            </a:extLst>
          </p:cNvPr>
          <p:cNvPicPr>
            <a:picLocks noGrp="1" noChangeAspect="1"/>
          </p:cNvPicPr>
          <p:nvPr>
            <p:ph idx="1"/>
          </p:nvPr>
        </p:nvPicPr>
        <p:blipFill>
          <a:blip r:embed="rId2"/>
          <a:stretch>
            <a:fillRect/>
          </a:stretch>
        </p:blipFill>
        <p:spPr>
          <a:xfrm>
            <a:off x="7303548" y="666728"/>
            <a:ext cx="2773888" cy="5465791"/>
          </a:xfrm>
          <a:prstGeom prst="rect">
            <a:avLst/>
          </a:prstGeom>
        </p:spPr>
      </p:pic>
    </p:spTree>
    <p:extLst>
      <p:ext uri="{BB962C8B-B14F-4D97-AF65-F5344CB8AC3E}">
        <p14:creationId xmlns:p14="http://schemas.microsoft.com/office/powerpoint/2010/main" val="14496861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3" name="Oval 5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5" name="Arc 5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726FF3E-BC31-5DCD-F858-D94F30D74980}"/>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a:solidFill>
                  <a:schemeClr val="tx1"/>
                </a:solidFill>
                <a:latin typeface="+mj-lt"/>
                <a:ea typeface="+mj-ea"/>
                <a:cs typeface="+mj-cs"/>
              </a:rPr>
              <a:t>Kết luận và hướng phát triển</a:t>
            </a:r>
          </a:p>
        </p:txBody>
      </p:sp>
    </p:spTree>
    <p:extLst>
      <p:ext uri="{BB962C8B-B14F-4D97-AF65-F5344CB8AC3E}">
        <p14:creationId xmlns:p14="http://schemas.microsoft.com/office/powerpoint/2010/main" val="348909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E254A6-860D-BBCD-DE70-9F987655001C}"/>
              </a:ext>
            </a:extLst>
          </p:cNvPr>
          <p:cNvSpPr>
            <a:spLocks noGrp="1"/>
          </p:cNvSpPr>
          <p:nvPr>
            <p:ph type="title"/>
          </p:nvPr>
        </p:nvSpPr>
        <p:spPr>
          <a:xfrm>
            <a:off x="686834" y="1153572"/>
            <a:ext cx="3200400" cy="4461163"/>
          </a:xfrm>
        </p:spPr>
        <p:txBody>
          <a:bodyPr>
            <a:normAutofit/>
          </a:bodyPr>
          <a:lstStyle/>
          <a:p>
            <a:r>
              <a:rPr lang="en-US">
                <a:solidFill>
                  <a:srgbClr val="FFFFFF"/>
                </a:solidFill>
              </a:rPr>
              <a:t>Công việc đã hoàn thành</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E82E5E7-74C4-0858-B37B-67BC3B5D7992}"/>
              </a:ext>
            </a:extLst>
          </p:cNvPr>
          <p:cNvSpPr>
            <a:spLocks noGrp="1"/>
          </p:cNvSpPr>
          <p:nvPr>
            <p:ph idx="1"/>
          </p:nvPr>
        </p:nvSpPr>
        <p:spPr>
          <a:xfrm>
            <a:off x="4447308" y="591344"/>
            <a:ext cx="6906491" cy="5585619"/>
          </a:xfrm>
        </p:spPr>
        <p:txBody>
          <a:bodyPr anchor="ctr">
            <a:normAutofit/>
          </a:bodyPr>
          <a:lstStyle/>
          <a:p>
            <a:pPr marL="394335" marR="263525" indent="457200">
              <a:spcBef>
                <a:spcPts val="995"/>
              </a:spcBef>
              <a:buNone/>
            </a:pPr>
            <a:r>
              <a:rPr lang="vi-VN" dirty="0">
                <a:effectLst/>
                <a:latin typeface="Aptos" panose="020B0004020202020204" pitchFamily="34" charset="0"/>
                <a:ea typeface="Times New Roman" panose="02020603050405020304" pitchFamily="18" charset="0"/>
              </a:rPr>
              <a:t>Sau</a:t>
            </a:r>
            <a:r>
              <a:rPr lang="vi-VN" spc="-5" dirty="0">
                <a:effectLst/>
                <a:latin typeface="Aptos" panose="020B0004020202020204" pitchFamily="34" charset="0"/>
                <a:ea typeface="Times New Roman" panose="02020603050405020304" pitchFamily="18" charset="0"/>
              </a:rPr>
              <a:t> </a:t>
            </a:r>
            <a:r>
              <a:rPr lang="vi-VN" dirty="0">
                <a:effectLst/>
                <a:latin typeface="Aptos" panose="020B0004020202020204" pitchFamily="34" charset="0"/>
                <a:ea typeface="Times New Roman" panose="02020603050405020304" pitchFamily="18" charset="0"/>
              </a:rPr>
              <a:t>hơn vài</a:t>
            </a:r>
            <a:r>
              <a:rPr lang="vi-VN" spc="-5" dirty="0">
                <a:effectLst/>
                <a:latin typeface="Aptos" panose="020B0004020202020204" pitchFamily="34" charset="0"/>
                <a:ea typeface="Times New Roman" panose="02020603050405020304" pitchFamily="18" charset="0"/>
              </a:rPr>
              <a:t> </a:t>
            </a:r>
            <a:r>
              <a:rPr lang="vi-VN" dirty="0">
                <a:effectLst/>
                <a:latin typeface="Aptos" panose="020B0004020202020204" pitchFamily="34" charset="0"/>
                <a:ea typeface="Times New Roman" panose="02020603050405020304" pitchFamily="18" charset="0"/>
              </a:rPr>
              <a:t>tháng thực</a:t>
            </a:r>
            <a:r>
              <a:rPr lang="vi-VN" spc="-5" dirty="0">
                <a:effectLst/>
                <a:latin typeface="Aptos" panose="020B0004020202020204" pitchFamily="34" charset="0"/>
                <a:ea typeface="Times New Roman" panose="02020603050405020304" pitchFamily="18" charset="0"/>
              </a:rPr>
              <a:t> </a:t>
            </a:r>
            <a:r>
              <a:rPr lang="vi-VN" dirty="0">
                <a:effectLst/>
                <a:latin typeface="Aptos" panose="020B0004020202020204" pitchFamily="34" charset="0"/>
                <a:ea typeface="Times New Roman" panose="02020603050405020304" pitchFamily="18" charset="0"/>
              </a:rPr>
              <a:t>hiện</a:t>
            </a:r>
            <a:r>
              <a:rPr lang="vi-VN" spc="-5" dirty="0">
                <a:effectLst/>
                <a:latin typeface="Aptos" panose="020B0004020202020204" pitchFamily="34" charset="0"/>
                <a:ea typeface="Times New Roman" panose="02020603050405020304" pitchFamily="18" charset="0"/>
              </a:rPr>
              <a:t> </a:t>
            </a:r>
            <a:r>
              <a:rPr lang="vi-VN" dirty="0">
                <a:effectLst/>
                <a:latin typeface="Aptos" panose="020B0004020202020204" pitchFamily="34" charset="0"/>
                <a:ea typeface="Times New Roman" panose="02020603050405020304" pitchFamily="18" charset="0"/>
              </a:rPr>
              <a:t>đề tài em</a:t>
            </a:r>
            <a:r>
              <a:rPr lang="vi-VN" spc="-5" dirty="0">
                <a:effectLst/>
                <a:latin typeface="Aptos" panose="020B0004020202020204" pitchFamily="34" charset="0"/>
                <a:ea typeface="Times New Roman" panose="02020603050405020304" pitchFamily="18" charset="0"/>
              </a:rPr>
              <a:t> </a:t>
            </a:r>
            <a:r>
              <a:rPr lang="vi-VN" dirty="0">
                <a:effectLst/>
                <a:latin typeface="Aptos" panose="020B0004020202020204" pitchFamily="34" charset="0"/>
                <a:ea typeface="Times New Roman" panose="02020603050405020304" pitchFamily="18" charset="0"/>
              </a:rPr>
              <a:t>thực</a:t>
            </a:r>
            <a:r>
              <a:rPr lang="vi-VN" spc="-5" dirty="0">
                <a:effectLst/>
                <a:latin typeface="Aptos" panose="020B0004020202020204" pitchFamily="34" charset="0"/>
                <a:ea typeface="Times New Roman" panose="02020603050405020304" pitchFamily="18" charset="0"/>
              </a:rPr>
              <a:t> </a:t>
            </a:r>
            <a:r>
              <a:rPr lang="vi-VN" dirty="0">
                <a:effectLst/>
                <a:latin typeface="Aptos" panose="020B0004020202020204" pitchFamily="34" charset="0"/>
                <a:ea typeface="Times New Roman" panose="02020603050405020304" pitchFamily="18" charset="0"/>
              </a:rPr>
              <a:t>hiện đã</a:t>
            </a:r>
            <a:r>
              <a:rPr lang="vi-VN" spc="-5" dirty="0">
                <a:effectLst/>
                <a:latin typeface="Aptos" panose="020B0004020202020204" pitchFamily="34" charset="0"/>
                <a:ea typeface="Times New Roman" panose="02020603050405020304" pitchFamily="18" charset="0"/>
              </a:rPr>
              <a:t> </a:t>
            </a:r>
            <a:r>
              <a:rPr lang="vi-VN" dirty="0">
                <a:effectLst/>
                <a:latin typeface="Aptos" panose="020B0004020202020204" pitchFamily="34" charset="0"/>
                <a:ea typeface="Times New Roman" panose="02020603050405020304" pitchFamily="18" charset="0"/>
              </a:rPr>
              <a:t>hoàn</a:t>
            </a:r>
            <a:r>
              <a:rPr lang="vi-VN" spc="-5" dirty="0">
                <a:effectLst/>
                <a:latin typeface="Aptos" panose="020B0004020202020204" pitchFamily="34" charset="0"/>
                <a:ea typeface="Times New Roman" panose="02020603050405020304" pitchFamily="18" charset="0"/>
              </a:rPr>
              <a:t> </a:t>
            </a:r>
            <a:r>
              <a:rPr lang="vi-VN" dirty="0">
                <a:effectLst/>
                <a:latin typeface="Aptos" panose="020B0004020202020204" pitchFamily="34" charset="0"/>
                <a:ea typeface="Times New Roman" panose="02020603050405020304" pitchFamily="18" charset="0"/>
              </a:rPr>
              <a:t>thành được</a:t>
            </a:r>
            <a:r>
              <a:rPr lang="vi-VN" spc="-5" dirty="0">
                <a:effectLst/>
                <a:latin typeface="Aptos" panose="020B0004020202020204" pitchFamily="34" charset="0"/>
                <a:ea typeface="Times New Roman" panose="02020603050405020304" pitchFamily="18" charset="0"/>
              </a:rPr>
              <a:t> </a:t>
            </a:r>
            <a:r>
              <a:rPr lang="vi-VN" dirty="0">
                <a:effectLst/>
                <a:latin typeface="Aptos" panose="020B0004020202020204" pitchFamily="34" charset="0"/>
                <a:ea typeface="Times New Roman" panose="02020603050405020304" pitchFamily="18" charset="0"/>
              </a:rPr>
              <a:t>một số</a:t>
            </a:r>
            <a:r>
              <a:rPr lang="vi-VN" spc="-5" dirty="0">
                <a:effectLst/>
                <a:latin typeface="Aptos" panose="020B0004020202020204" pitchFamily="34" charset="0"/>
                <a:ea typeface="Times New Roman" panose="02020603050405020304" pitchFamily="18" charset="0"/>
              </a:rPr>
              <a:t> </a:t>
            </a:r>
            <a:r>
              <a:rPr lang="vi-VN" dirty="0">
                <a:effectLst/>
                <a:latin typeface="Aptos" panose="020B0004020202020204" pitchFamily="34" charset="0"/>
                <a:ea typeface="Times New Roman" panose="02020603050405020304" pitchFamily="18" charset="0"/>
              </a:rPr>
              <a:t>nội</a:t>
            </a:r>
            <a:r>
              <a:rPr lang="vi-VN" spc="-5" dirty="0">
                <a:effectLst/>
                <a:latin typeface="Aptos" panose="020B0004020202020204" pitchFamily="34" charset="0"/>
                <a:ea typeface="Times New Roman" panose="02020603050405020304" pitchFamily="18" charset="0"/>
              </a:rPr>
              <a:t> </a:t>
            </a:r>
            <a:r>
              <a:rPr lang="vi-VN" dirty="0">
                <a:effectLst/>
                <a:latin typeface="Aptos" panose="020B0004020202020204" pitchFamily="34" charset="0"/>
                <a:ea typeface="Times New Roman" panose="02020603050405020304" pitchFamily="18" charset="0"/>
              </a:rPr>
              <a:t>dung chính như sau:</a:t>
            </a:r>
            <a:endParaRPr lang="en-US" dirty="0">
              <a:latin typeface="Aptos" panose="020B0004020202020204" pitchFamily="34" charset="0"/>
              <a:ea typeface="Times New Roman" panose="02020603050405020304" pitchFamily="18" charset="0"/>
            </a:endParaRPr>
          </a:p>
          <a:p>
            <a:pPr marL="394335" marR="263525" indent="457200">
              <a:spcBef>
                <a:spcPts val="995"/>
              </a:spcBef>
              <a:buNone/>
            </a:pPr>
            <a:r>
              <a:rPr lang="vi-VN" spc="0" dirty="0">
                <a:effectLst/>
                <a:latin typeface="Aptos" panose="020B0004020202020204" pitchFamily="34" charset="0"/>
                <a:ea typeface="Arial" panose="020B0604020202020204" pitchFamily="34" charset="0"/>
              </a:rPr>
              <a:t>Hoàn</a:t>
            </a:r>
            <a:r>
              <a:rPr lang="vi-VN" spc="-25" dirty="0">
                <a:effectLst/>
                <a:latin typeface="Aptos" panose="020B0004020202020204" pitchFamily="34" charset="0"/>
                <a:ea typeface="Arial" panose="020B0604020202020204" pitchFamily="34" charset="0"/>
              </a:rPr>
              <a:t> </a:t>
            </a:r>
            <a:r>
              <a:rPr lang="vi-VN" spc="0" dirty="0">
                <a:effectLst/>
                <a:latin typeface="Aptos" panose="020B0004020202020204" pitchFamily="34" charset="0"/>
                <a:ea typeface="Arial" panose="020B0604020202020204" pitchFamily="34" charset="0"/>
              </a:rPr>
              <a:t>tất</a:t>
            </a:r>
            <a:r>
              <a:rPr lang="vi-VN" spc="-5" dirty="0">
                <a:effectLst/>
                <a:latin typeface="Aptos" panose="020B0004020202020204" pitchFamily="34" charset="0"/>
                <a:ea typeface="Arial" panose="020B0604020202020204" pitchFamily="34" charset="0"/>
              </a:rPr>
              <a:t> </a:t>
            </a:r>
            <a:r>
              <a:rPr lang="vi-VN" spc="0" dirty="0">
                <a:effectLst/>
                <a:latin typeface="Aptos" panose="020B0004020202020204" pitchFamily="34" charset="0"/>
                <a:ea typeface="Arial" panose="020B0604020202020204" pitchFamily="34" charset="0"/>
              </a:rPr>
              <a:t>thiết</a:t>
            </a:r>
            <a:r>
              <a:rPr lang="vi-VN" spc="-20" dirty="0">
                <a:effectLst/>
                <a:latin typeface="Aptos" panose="020B0004020202020204" pitchFamily="34" charset="0"/>
                <a:ea typeface="Arial" panose="020B0604020202020204" pitchFamily="34" charset="0"/>
              </a:rPr>
              <a:t> </a:t>
            </a:r>
            <a:r>
              <a:rPr lang="vi-VN" spc="0" dirty="0">
                <a:effectLst/>
                <a:latin typeface="Aptos" panose="020B0004020202020204" pitchFamily="34" charset="0"/>
                <a:ea typeface="Arial" panose="020B0604020202020204" pitchFamily="34" charset="0"/>
              </a:rPr>
              <a:t>kế</a:t>
            </a:r>
            <a:r>
              <a:rPr lang="vi-VN" spc="-20" dirty="0">
                <a:effectLst/>
                <a:latin typeface="Aptos" panose="020B0004020202020204" pitchFamily="34" charset="0"/>
                <a:ea typeface="Arial" panose="020B0604020202020204" pitchFamily="34" charset="0"/>
              </a:rPr>
              <a:t> </a:t>
            </a:r>
            <a:r>
              <a:rPr lang="vi-VN" spc="0" dirty="0">
                <a:effectLst/>
                <a:latin typeface="Aptos" panose="020B0004020202020204" pitchFamily="34" charset="0"/>
                <a:ea typeface="Arial" panose="020B0604020202020204" pitchFamily="34" charset="0"/>
              </a:rPr>
              <a:t>và</a:t>
            </a:r>
            <a:r>
              <a:rPr lang="vi-VN" spc="-15" dirty="0">
                <a:effectLst/>
                <a:latin typeface="Aptos" panose="020B0004020202020204" pitchFamily="34" charset="0"/>
                <a:ea typeface="Arial" panose="020B0604020202020204" pitchFamily="34" charset="0"/>
              </a:rPr>
              <a:t> </a:t>
            </a:r>
            <a:r>
              <a:rPr lang="vi-VN" spc="0" dirty="0">
                <a:effectLst/>
                <a:latin typeface="Aptos" panose="020B0004020202020204" pitchFamily="34" charset="0"/>
                <a:ea typeface="Arial" panose="020B0604020202020204" pitchFamily="34" charset="0"/>
              </a:rPr>
              <a:t>nhập</a:t>
            </a:r>
            <a:r>
              <a:rPr lang="vi-VN" spc="-5" dirty="0">
                <a:effectLst/>
                <a:latin typeface="Aptos" panose="020B0004020202020204" pitchFamily="34" charset="0"/>
                <a:ea typeface="Arial" panose="020B0604020202020204" pitchFamily="34" charset="0"/>
              </a:rPr>
              <a:t> </a:t>
            </a:r>
            <a:r>
              <a:rPr lang="vi-VN" spc="0" dirty="0">
                <a:effectLst/>
                <a:latin typeface="Aptos" panose="020B0004020202020204" pitchFamily="34" charset="0"/>
                <a:ea typeface="Arial" panose="020B0604020202020204" pitchFamily="34" charset="0"/>
              </a:rPr>
              <a:t>liệu</a:t>
            </a:r>
            <a:r>
              <a:rPr lang="vi-VN" spc="-20" dirty="0">
                <a:effectLst/>
                <a:latin typeface="Aptos" panose="020B0004020202020204" pitchFamily="34" charset="0"/>
                <a:ea typeface="Arial" panose="020B0604020202020204" pitchFamily="34" charset="0"/>
              </a:rPr>
              <a:t> </a:t>
            </a:r>
            <a:r>
              <a:rPr lang="vi-VN" spc="0" dirty="0">
                <a:effectLst/>
                <a:latin typeface="Aptos" panose="020B0004020202020204" pitchFamily="34" charset="0"/>
                <a:ea typeface="Arial" panose="020B0604020202020204" pitchFamily="34" charset="0"/>
              </a:rPr>
              <a:t>cơ bản cho ứng dụng</a:t>
            </a:r>
            <a:endParaRPr lang="en-US" dirty="0">
              <a:latin typeface="Aptos" panose="020B0004020202020204" pitchFamily="34" charset="0"/>
              <a:ea typeface="Arial" panose="020B0604020202020204" pitchFamily="34" charset="0"/>
            </a:endParaRPr>
          </a:p>
          <a:p>
            <a:pPr marL="394335" marR="263525" indent="457200">
              <a:spcBef>
                <a:spcPts val="995"/>
              </a:spcBef>
              <a:buNone/>
            </a:pPr>
            <a:r>
              <a:rPr lang="vi-VN" spc="0" dirty="0">
                <a:effectLst/>
                <a:latin typeface="Aptos" panose="020B0004020202020204" pitchFamily="34" charset="0"/>
                <a:ea typeface="Arial" panose="020B0604020202020204" pitchFamily="34" charset="0"/>
              </a:rPr>
              <a:t>Hoàn tất</a:t>
            </a:r>
            <a:r>
              <a:rPr lang="vi-VN" spc="-5" dirty="0">
                <a:effectLst/>
                <a:latin typeface="Aptos" panose="020B0004020202020204" pitchFamily="34" charset="0"/>
                <a:ea typeface="Arial" panose="020B0604020202020204" pitchFamily="34" charset="0"/>
              </a:rPr>
              <a:t> </a:t>
            </a:r>
            <a:r>
              <a:rPr lang="vi-VN" spc="0" dirty="0">
                <a:effectLst/>
                <a:latin typeface="Aptos" panose="020B0004020202020204" pitchFamily="34" charset="0"/>
                <a:ea typeface="Arial" panose="020B0604020202020204" pitchFamily="34" charset="0"/>
              </a:rPr>
              <a:t>cài</a:t>
            </a:r>
            <a:r>
              <a:rPr lang="vi-VN" spc="-5" dirty="0">
                <a:effectLst/>
                <a:latin typeface="Aptos" panose="020B0004020202020204" pitchFamily="34" charset="0"/>
                <a:ea typeface="Arial" panose="020B0604020202020204" pitchFamily="34" charset="0"/>
              </a:rPr>
              <a:t> </a:t>
            </a:r>
            <a:r>
              <a:rPr lang="vi-VN" spc="0" dirty="0">
                <a:effectLst/>
                <a:latin typeface="Aptos" panose="020B0004020202020204" pitchFamily="34" charset="0"/>
                <a:ea typeface="Arial" panose="020B0604020202020204" pitchFamily="34" charset="0"/>
              </a:rPr>
              <a:t>đặt</a:t>
            </a:r>
            <a:r>
              <a:rPr lang="vi-VN" spc="-5" dirty="0">
                <a:effectLst/>
                <a:latin typeface="Aptos" panose="020B0004020202020204" pitchFamily="34" charset="0"/>
                <a:ea typeface="Arial" panose="020B0604020202020204" pitchFamily="34" charset="0"/>
              </a:rPr>
              <a:t> </a:t>
            </a:r>
            <a:r>
              <a:rPr lang="vi-VN" spc="0" dirty="0">
                <a:effectLst/>
                <a:latin typeface="Aptos" panose="020B0004020202020204" pitchFamily="34" charset="0"/>
                <a:ea typeface="Arial" panose="020B0604020202020204" pitchFamily="34" charset="0"/>
              </a:rPr>
              <a:t>xử lý và giao diện như:</a:t>
            </a:r>
            <a:r>
              <a:rPr lang="vi-VN" spc="-5" dirty="0">
                <a:effectLst/>
                <a:latin typeface="Aptos" panose="020B0004020202020204" pitchFamily="34" charset="0"/>
                <a:ea typeface="Arial" panose="020B0604020202020204" pitchFamily="34" charset="0"/>
              </a:rPr>
              <a:t> </a:t>
            </a:r>
            <a:r>
              <a:rPr lang="vi-VN" spc="0" dirty="0">
                <a:effectLst/>
                <a:latin typeface="Aptos" panose="020B0004020202020204" pitchFamily="34" charset="0"/>
                <a:ea typeface="Arial" panose="020B0604020202020204" pitchFamily="34" charset="0"/>
              </a:rPr>
              <a:t>Trang chủ, đăng nhập, trang quản lý, quản lý gói tập, quản lý thông tin tài khoản, quản lý</a:t>
            </a:r>
            <a:r>
              <a:rPr lang="en-US" spc="0" dirty="0">
                <a:effectLst/>
                <a:latin typeface="Aptos" panose="020B0004020202020204" pitchFamily="34" charset="0"/>
                <a:ea typeface="Arial" panose="020B0604020202020204" pitchFamily="34" charset="0"/>
              </a:rPr>
              <a:t> </a:t>
            </a:r>
            <a:r>
              <a:rPr lang="vi-VN" spc="0" dirty="0">
                <a:effectLst/>
                <a:latin typeface="Aptos" panose="020B0004020202020204" pitchFamily="34" charset="0"/>
                <a:ea typeface="Arial" panose="020B0604020202020204" pitchFamily="34" charset="0"/>
              </a:rPr>
              <a:t>thành viên, quản lý hội viên với các chức năng đơn giản như thêm, xóa, sửa.</a:t>
            </a:r>
            <a:endParaRPr lang="en-US" spc="0" dirty="0">
              <a:effectLst/>
              <a:latin typeface="Aptos" panose="020B0004020202020204" pitchFamily="34" charset="0"/>
              <a:ea typeface="Arial" panose="020B0604020202020204" pitchFamily="34" charset="0"/>
            </a:endParaRPr>
          </a:p>
          <a:p>
            <a:pPr marL="0" indent="0">
              <a:buNone/>
            </a:pPr>
            <a:endParaRPr lang="en-US" dirty="0">
              <a:latin typeface="Aptos" panose="020B0004020202020204" pitchFamily="34" charset="0"/>
            </a:endParaRPr>
          </a:p>
        </p:txBody>
      </p:sp>
    </p:spTree>
    <p:extLst>
      <p:ext uri="{BB962C8B-B14F-4D97-AF65-F5344CB8AC3E}">
        <p14:creationId xmlns:p14="http://schemas.microsoft.com/office/powerpoint/2010/main" val="2654895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134CC3FF-7AA4-46F4-8B24-2F9383D86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11" y="805742"/>
            <a:ext cx="3647770" cy="3193211"/>
            <a:chOff x="1674895" y="1345036"/>
            <a:chExt cx="5428610" cy="4210939"/>
          </a:xfrm>
        </p:grpSpPr>
        <p:sp>
          <p:nvSpPr>
            <p:cNvPr id="16" name="Rectangle 15">
              <a:extLst>
                <a:ext uri="{FF2B5EF4-FFF2-40B4-BE49-F238E27FC236}">
                  <a16:creationId xmlns:a16="http://schemas.microsoft.com/office/drawing/2014/main" id="{275E42E8-8B96-4FF0-9DCC-7E2084C0F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8FEA8A4-ED0E-429C-884B-1599153B8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685805"/>
            <a:ext cx="3624947" cy="3193211"/>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F7EDF1-6C49-7BEC-C886-08117F54986A}"/>
              </a:ext>
            </a:extLst>
          </p:cNvPr>
          <p:cNvSpPr>
            <a:spLocks noGrp="1"/>
          </p:cNvSpPr>
          <p:nvPr>
            <p:ph type="ctrTitle"/>
          </p:nvPr>
        </p:nvSpPr>
        <p:spPr>
          <a:xfrm>
            <a:off x="740584" y="859808"/>
            <a:ext cx="3543197" cy="2878986"/>
          </a:xfrm>
        </p:spPr>
        <p:txBody>
          <a:bodyPr vert="horz" lIns="91440" tIns="45720" rIns="91440" bIns="45720" rtlCol="0" anchor="ctr">
            <a:normAutofit/>
          </a:bodyPr>
          <a:lstStyle/>
          <a:p>
            <a:r>
              <a:rPr lang="en-US" sz="4400" kern="1200">
                <a:solidFill>
                  <a:schemeClr val="bg1"/>
                </a:solidFill>
                <a:latin typeface="+mj-lt"/>
                <a:ea typeface="+mj-ea"/>
                <a:cs typeface="+mj-cs"/>
              </a:rPr>
              <a:t>MỤC ĐÍCH</a:t>
            </a:r>
          </a:p>
        </p:txBody>
      </p:sp>
      <p:grpSp>
        <p:nvGrpSpPr>
          <p:cNvPr id="21" name="Graphic 4">
            <a:extLst>
              <a:ext uri="{FF2B5EF4-FFF2-40B4-BE49-F238E27FC236}">
                <a16:creationId xmlns:a16="http://schemas.microsoft.com/office/drawing/2014/main" id="{5F2AA49C-5AC0-41C7-BFAF-74B8D8293C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rgbClr val="FFFFFF"/>
          </a:solidFill>
        </p:grpSpPr>
        <p:sp>
          <p:nvSpPr>
            <p:cNvPr id="22" name="Freeform: Shape 21">
              <a:extLst>
                <a:ext uri="{FF2B5EF4-FFF2-40B4-BE49-F238E27FC236}">
                  <a16:creationId xmlns:a16="http://schemas.microsoft.com/office/drawing/2014/main" id="{88A750A0-64B5-41B2-B525-A914EB40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8216C77-85C1-4BDC-87A8-7E7593320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71AED48-754E-41AC-9ECC-DB2597644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48005417-D297-404F-82A5-8C4393E85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17F942D6-2D0C-4894-81F0-6F81714BA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4FAD802E-9670-4B80-876B-3FF64D29A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38AF437-0BFB-40E4-ADA0-5749919AA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F8BC9C3D-CBBE-4D29-9DAC-98B3CAF39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A7016629-22ED-494E-9205-594895DA9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FF3CC1E-0ED4-4599-9B4E-F057769B9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65A4B3A-F9A7-4FA6-A7F3-EA08E0BA1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83B6A14-A56D-4B95-8395-89CF53A09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9F0868B-B193-43B6-BB1E-1FF72993E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36" name="Graphic 4">
            <a:extLst>
              <a:ext uri="{FF2B5EF4-FFF2-40B4-BE49-F238E27FC236}">
                <a16:creationId xmlns:a16="http://schemas.microsoft.com/office/drawing/2014/main" id="{BB32367D-C4F2-49D5-A586-298C7CA821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chemeClr val="bg1"/>
          </a:solidFill>
        </p:grpSpPr>
        <p:sp>
          <p:nvSpPr>
            <p:cNvPr id="37" name="Freeform: Shape 36">
              <a:extLst>
                <a:ext uri="{FF2B5EF4-FFF2-40B4-BE49-F238E27FC236}">
                  <a16:creationId xmlns:a16="http://schemas.microsoft.com/office/drawing/2014/main" id="{E1FF7EE7-ACA2-4BFF-BA75-7FAE93FBB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647462E-B5E8-4F02-A1E4-BD0380A22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412CE109-6153-414A-B2D6-C4F9C6FA2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DAF530F5-D68D-4BC8-8984-F1A8B5DEB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2EB69747-F9DD-4B80-B488-D5565D0BC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73AFB787-B8A4-4269-9DA9-FF4A66030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6E682D93-25A6-4D91-9A81-3F247BBEE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D5F48B5-53B4-4DA8-B929-6AFF50658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CA195A3-2A74-4D13-A1B8-24765E26B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98F1918-C39D-4713-AB21-685A94435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33592273-DEE6-42E1-B824-11D544332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2D6F82B-B619-4D8B-85AE-0E57103BA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6246C574-90D4-412B-9444-203F7C83C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aphicFrame>
        <p:nvGraphicFramePr>
          <p:cNvPr id="8" name="TextBox 5">
            <a:extLst>
              <a:ext uri="{FF2B5EF4-FFF2-40B4-BE49-F238E27FC236}">
                <a16:creationId xmlns:a16="http://schemas.microsoft.com/office/drawing/2014/main" id="{29F5CDDE-FEF5-3E2E-DBBC-99B1BED44169}"/>
              </a:ext>
            </a:extLst>
          </p:cNvPr>
          <p:cNvGraphicFramePr/>
          <p:nvPr>
            <p:extLst>
              <p:ext uri="{D42A27DB-BD31-4B8C-83A1-F6EECF244321}">
                <p14:modId xmlns:p14="http://schemas.microsoft.com/office/powerpoint/2010/main" val="643481164"/>
              </p:ext>
            </p:extLst>
          </p:nvPr>
        </p:nvGraphicFramePr>
        <p:xfrm>
          <a:off x="5882076" y="1304929"/>
          <a:ext cx="5916224" cy="4295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13777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695CC3-092F-54E2-C598-C5FA44227D23}"/>
              </a:ext>
            </a:extLst>
          </p:cNvPr>
          <p:cNvSpPr>
            <a:spLocks noGrp="1"/>
          </p:cNvSpPr>
          <p:nvPr>
            <p:ph type="title"/>
          </p:nvPr>
        </p:nvSpPr>
        <p:spPr>
          <a:xfrm>
            <a:off x="1171074" y="1396686"/>
            <a:ext cx="3240506" cy="4064628"/>
          </a:xfrm>
        </p:spPr>
        <p:txBody>
          <a:bodyPr>
            <a:normAutofit/>
          </a:bodyPr>
          <a:lstStyle/>
          <a:p>
            <a:r>
              <a:rPr lang="en-US">
                <a:solidFill>
                  <a:srgbClr val="FFFFFF"/>
                </a:solidFill>
              </a:rPr>
              <a:t>Kết</a:t>
            </a:r>
            <a:r>
              <a:rPr lang="en-US" dirty="0">
                <a:solidFill>
                  <a:srgbClr val="FFFFFF"/>
                </a:solidFill>
              </a:rPr>
              <a:t> </a:t>
            </a:r>
            <a:r>
              <a:rPr lang="en-US">
                <a:solidFill>
                  <a:srgbClr val="FFFFFF"/>
                </a:solidFill>
              </a:rPr>
              <a:t>quả</a:t>
            </a:r>
            <a:r>
              <a:rPr lang="en-US" dirty="0">
                <a:solidFill>
                  <a:srgbClr val="FFFFFF"/>
                </a:solidFill>
              </a:rPr>
              <a:t> </a:t>
            </a:r>
            <a:r>
              <a:rPr lang="en-US">
                <a:solidFill>
                  <a:srgbClr val="FFFFFF"/>
                </a:solidFill>
              </a:rPr>
              <a:t>đạt</a:t>
            </a:r>
            <a:r>
              <a:rPr lang="en-US" dirty="0">
                <a:solidFill>
                  <a:srgbClr val="FFFFFF"/>
                </a:solidFill>
              </a:rPr>
              <a:t> </a:t>
            </a:r>
            <a:r>
              <a:rPr lang="en-US">
                <a:solidFill>
                  <a:srgbClr val="FFFFFF"/>
                </a:solidFill>
              </a:rPr>
              <a:t>được</a:t>
            </a:r>
            <a:endParaRPr lang="en-US" dirty="0">
              <a:solidFill>
                <a:srgbClr val="FFFFFF"/>
              </a:solidFill>
            </a:endParaRPr>
          </a:p>
        </p:txBody>
      </p:sp>
      <p:sp>
        <p:nvSpPr>
          <p:cNvPr id="21" name="Arc 20">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804F5D1-A546-1F5B-EE94-DD257BDF273F}"/>
              </a:ext>
            </a:extLst>
          </p:cNvPr>
          <p:cNvSpPr>
            <a:spLocks noGrp="1"/>
          </p:cNvSpPr>
          <p:nvPr>
            <p:ph idx="1"/>
          </p:nvPr>
        </p:nvSpPr>
        <p:spPr>
          <a:xfrm>
            <a:off x="5370153" y="1526033"/>
            <a:ext cx="5536397" cy="3935281"/>
          </a:xfrm>
        </p:spPr>
        <p:txBody>
          <a:bodyPr>
            <a:normAutofit/>
          </a:bodyPr>
          <a:lstStyle/>
          <a:p>
            <a:pPr marL="0" indent="0">
              <a:buNone/>
            </a:pPr>
            <a:r>
              <a:rPr lang="vi-VN" sz="900" dirty="0">
                <a:effectLst/>
                <a:latin typeface="Aptos" panose="020B0004020202020204" pitchFamily="34" charset="0"/>
                <a:ea typeface="Times New Roman" panose="02020603050405020304" pitchFamily="18" charset="0"/>
              </a:rPr>
              <a:t>Trong dự án đề tài này em đã làm được những chức năng cơ bản dành cho ứng dụng quản lý phòng </a:t>
            </a:r>
            <a:r>
              <a:rPr lang="vi-VN" sz="900" dirty="0" err="1">
                <a:effectLst/>
                <a:latin typeface="Aptos" panose="020B0004020202020204" pitchFamily="34" charset="0"/>
                <a:ea typeface="Times New Roman" panose="02020603050405020304" pitchFamily="18" charset="0"/>
              </a:rPr>
              <a:t>Gym</a:t>
            </a:r>
            <a:r>
              <a:rPr lang="vi-VN" sz="900" dirty="0">
                <a:effectLst/>
                <a:latin typeface="Aptos" panose="020B0004020202020204" pitchFamily="34" charset="0"/>
                <a:ea typeface="Times New Roman" panose="02020603050405020304" pitchFamily="18" charset="0"/>
              </a:rPr>
              <a:t> </a:t>
            </a:r>
            <a:r>
              <a:rPr lang="vi-VN" sz="900" dirty="0" err="1">
                <a:effectLst/>
                <a:latin typeface="Aptos" panose="020B0004020202020204" pitchFamily="34" charset="0"/>
                <a:ea typeface="Times New Roman" panose="02020603050405020304" pitchFamily="18" charset="0"/>
              </a:rPr>
              <a:t>online</a:t>
            </a:r>
            <a:r>
              <a:rPr lang="vi-VN" sz="900" dirty="0">
                <a:effectLst/>
                <a:latin typeface="Aptos" panose="020B0004020202020204" pitchFamily="34" charset="0"/>
                <a:ea typeface="Times New Roman" panose="02020603050405020304" pitchFamily="18" charset="0"/>
              </a:rPr>
              <a:t> nhưng vẫn còn thiếu các chức năng nâng cao hơn. Cùng với sự nghiên cứu và đọc thêm tài liệu trên mạng em đã học được nhiều thứ</a:t>
            </a:r>
            <a:endParaRPr lang="en-US" sz="900" dirty="0">
              <a:effectLst/>
              <a:latin typeface="Aptos" panose="020B0004020202020204" pitchFamily="34" charset="0"/>
              <a:ea typeface="Times New Roman" panose="02020603050405020304" pitchFamily="18" charset="0"/>
            </a:endParaRPr>
          </a:p>
          <a:p>
            <a:pPr marL="0" indent="0">
              <a:buNone/>
            </a:pPr>
            <a:r>
              <a:rPr lang="vi-VN" sz="900" dirty="0">
                <a:effectLst/>
                <a:latin typeface="Aptos" panose="020B0004020202020204" pitchFamily="34" charset="0"/>
                <a:ea typeface="Times New Roman" panose="02020603050405020304" pitchFamily="18" charset="0"/>
              </a:rPr>
              <a:t>Sau đây là những ưu điểm và nhược điểm khi đã hoàn thành dự án:</a:t>
            </a:r>
            <a:endParaRPr lang="en-US" sz="900" dirty="0">
              <a:effectLst/>
              <a:latin typeface="Aptos" panose="020B0004020202020204" pitchFamily="34" charset="0"/>
              <a:ea typeface="Times New Roman" panose="02020603050405020304" pitchFamily="18" charset="0"/>
            </a:endParaRPr>
          </a:p>
          <a:p>
            <a:pPr marL="641350">
              <a:spcBef>
                <a:spcPts val="750"/>
              </a:spcBef>
              <a:buNone/>
            </a:pPr>
            <a:r>
              <a:rPr lang="vi-VN" sz="900" b="1" dirty="0">
                <a:effectLst/>
                <a:latin typeface="Aptos" panose="020B0004020202020204" pitchFamily="34" charset="0"/>
                <a:ea typeface="Times New Roman" panose="02020603050405020304" pitchFamily="18" charset="0"/>
              </a:rPr>
              <a:t>Ưu</a:t>
            </a:r>
            <a:r>
              <a:rPr lang="vi-VN" sz="900" b="1" spc="-10" dirty="0">
                <a:effectLst/>
                <a:latin typeface="Aptos" panose="020B0004020202020204" pitchFamily="34" charset="0"/>
                <a:ea typeface="Times New Roman" panose="02020603050405020304" pitchFamily="18" charset="0"/>
              </a:rPr>
              <a:t> điểm:</a:t>
            </a:r>
            <a:endParaRPr lang="en-US" sz="900" b="1" dirty="0">
              <a:effectLst/>
              <a:latin typeface="Aptos" panose="020B0004020202020204" pitchFamily="34" charset="0"/>
              <a:ea typeface="Times New Roman" panose="02020603050405020304" pitchFamily="18" charset="0"/>
            </a:endParaRPr>
          </a:p>
          <a:p>
            <a:pPr marL="342900" lvl="0" indent="-342900">
              <a:spcBef>
                <a:spcPts val="750"/>
              </a:spcBef>
              <a:buSzPts val="800"/>
              <a:buFont typeface="Wingdings" panose="05000000000000000000" pitchFamily="2" charset="2"/>
              <a:buChar char=""/>
              <a:tabLst>
                <a:tab pos="1302385" algn="l"/>
              </a:tabLst>
            </a:pPr>
            <a:r>
              <a:rPr lang="vi-VN" sz="900" spc="0" dirty="0">
                <a:effectLst/>
                <a:latin typeface="Aptos" panose="020B0004020202020204" pitchFamily="34" charset="0"/>
                <a:ea typeface="Wingdings" panose="05000000000000000000" pitchFamily="2" charset="2"/>
                <a:cs typeface="Wingdings" panose="05000000000000000000" pitchFamily="2" charset="2"/>
              </a:rPr>
              <a:t>Thao</a:t>
            </a:r>
            <a:r>
              <a:rPr lang="vi-VN" sz="900" spc="-30"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tác</a:t>
            </a:r>
            <a:r>
              <a:rPr lang="vi-VN" sz="900" spc="-20"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đơn</a:t>
            </a:r>
            <a:r>
              <a:rPr lang="vi-VN" sz="900" spc="-25"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giản,</a:t>
            </a:r>
            <a:r>
              <a:rPr lang="vi-VN" sz="900" spc="-15"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nhanh</a:t>
            </a:r>
            <a:r>
              <a:rPr lang="vi-VN" sz="900" spc="-25" dirty="0">
                <a:effectLst/>
                <a:latin typeface="Aptos" panose="020B0004020202020204" pitchFamily="34" charset="0"/>
                <a:ea typeface="Wingdings" panose="05000000000000000000" pitchFamily="2" charset="2"/>
                <a:cs typeface="Wingdings" panose="05000000000000000000" pitchFamily="2" charset="2"/>
              </a:rPr>
              <a:t> </a:t>
            </a:r>
            <a:r>
              <a:rPr lang="vi-VN" sz="900" spc="-10" dirty="0">
                <a:effectLst/>
                <a:latin typeface="Aptos" panose="020B0004020202020204" pitchFamily="34" charset="0"/>
                <a:ea typeface="Wingdings" panose="05000000000000000000" pitchFamily="2" charset="2"/>
                <a:cs typeface="Wingdings" panose="05000000000000000000" pitchFamily="2" charset="2"/>
              </a:rPr>
              <a:t>chóng.</a:t>
            </a:r>
            <a:endParaRPr lang="en-US" sz="900" spc="0" dirty="0">
              <a:effectLst/>
              <a:latin typeface="Aptos" panose="020B0004020202020204" pitchFamily="34" charset="0"/>
              <a:ea typeface="Wingdings" panose="05000000000000000000" pitchFamily="2" charset="2"/>
              <a:cs typeface="Wingdings" panose="05000000000000000000" pitchFamily="2" charset="2"/>
            </a:endParaRPr>
          </a:p>
          <a:p>
            <a:pPr marL="342900" lvl="0" indent="-342900">
              <a:spcBef>
                <a:spcPts val="1000"/>
              </a:spcBef>
              <a:buSzPts val="800"/>
              <a:buFont typeface="Wingdings" panose="05000000000000000000" pitchFamily="2" charset="2"/>
              <a:buChar char=""/>
              <a:tabLst>
                <a:tab pos="1343660" algn="l"/>
              </a:tabLst>
            </a:pPr>
            <a:r>
              <a:rPr lang="vi-VN" sz="900" spc="0" dirty="0">
                <a:effectLst/>
                <a:latin typeface="Aptos" panose="020B0004020202020204" pitchFamily="34" charset="0"/>
                <a:ea typeface="Wingdings" panose="05000000000000000000" pitchFamily="2" charset="2"/>
                <a:cs typeface="Wingdings" panose="05000000000000000000" pitchFamily="2" charset="2"/>
              </a:rPr>
              <a:t>Dễ</a:t>
            </a:r>
            <a:r>
              <a:rPr lang="vi-VN" sz="900" spc="-20"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dàng</a:t>
            </a:r>
            <a:r>
              <a:rPr lang="vi-VN" sz="900" spc="-25"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quản</a:t>
            </a:r>
            <a:r>
              <a:rPr lang="vi-VN" sz="900" spc="-20"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lý</a:t>
            </a:r>
            <a:r>
              <a:rPr lang="vi-VN" sz="900" spc="-10"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thành</a:t>
            </a:r>
            <a:r>
              <a:rPr lang="vi-VN" sz="900" spc="-25"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viên,</a:t>
            </a:r>
            <a:r>
              <a:rPr lang="vi-VN" sz="900" spc="-20"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hội</a:t>
            </a:r>
            <a:r>
              <a:rPr lang="vi-VN" sz="900" spc="-25"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viên,</a:t>
            </a:r>
            <a:r>
              <a:rPr lang="vi-VN" sz="900" spc="-20"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gói</a:t>
            </a:r>
            <a:r>
              <a:rPr lang="vi-VN" sz="900" spc="-25"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tập,</a:t>
            </a:r>
            <a:r>
              <a:rPr lang="vi-VN" sz="900" spc="-25"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người</a:t>
            </a:r>
            <a:r>
              <a:rPr lang="vi-VN" sz="900" spc="-5" dirty="0">
                <a:effectLst/>
                <a:latin typeface="Aptos" panose="020B0004020202020204" pitchFamily="34" charset="0"/>
                <a:ea typeface="Wingdings" panose="05000000000000000000" pitchFamily="2" charset="2"/>
                <a:cs typeface="Wingdings" panose="05000000000000000000" pitchFamily="2" charset="2"/>
              </a:rPr>
              <a:t> </a:t>
            </a:r>
            <a:r>
              <a:rPr lang="vi-VN" sz="900" spc="-10" dirty="0">
                <a:effectLst/>
                <a:latin typeface="Aptos" panose="020B0004020202020204" pitchFamily="34" charset="0"/>
                <a:ea typeface="Wingdings" panose="05000000000000000000" pitchFamily="2" charset="2"/>
                <a:cs typeface="Wingdings" panose="05000000000000000000" pitchFamily="2" charset="2"/>
              </a:rPr>
              <a:t>dùng.</a:t>
            </a:r>
            <a:endParaRPr lang="en-US" sz="900" spc="0" dirty="0">
              <a:effectLst/>
              <a:latin typeface="Aptos" panose="020B0004020202020204" pitchFamily="34" charset="0"/>
              <a:ea typeface="Wingdings" panose="05000000000000000000" pitchFamily="2" charset="2"/>
              <a:cs typeface="Wingdings" panose="05000000000000000000" pitchFamily="2" charset="2"/>
            </a:endParaRPr>
          </a:p>
          <a:p>
            <a:pPr marL="641350">
              <a:spcBef>
                <a:spcPts val="750"/>
              </a:spcBef>
              <a:buNone/>
            </a:pPr>
            <a:r>
              <a:rPr lang="vi-VN" sz="900" b="1" dirty="0">
                <a:effectLst/>
                <a:latin typeface="Aptos" panose="020B0004020202020204" pitchFamily="34" charset="0"/>
                <a:ea typeface="Times New Roman" panose="02020603050405020304" pitchFamily="18" charset="0"/>
              </a:rPr>
              <a:t>Nhược</a:t>
            </a:r>
            <a:r>
              <a:rPr lang="vi-VN" sz="900" b="1" spc="-30" dirty="0">
                <a:effectLst/>
                <a:latin typeface="Aptos" panose="020B0004020202020204" pitchFamily="34" charset="0"/>
                <a:ea typeface="Times New Roman" panose="02020603050405020304" pitchFamily="18" charset="0"/>
              </a:rPr>
              <a:t> </a:t>
            </a:r>
            <a:r>
              <a:rPr lang="vi-VN" sz="900" b="1" spc="-20" dirty="0">
                <a:effectLst/>
                <a:latin typeface="Aptos" panose="020B0004020202020204" pitchFamily="34" charset="0"/>
                <a:ea typeface="Times New Roman" panose="02020603050405020304" pitchFamily="18" charset="0"/>
              </a:rPr>
              <a:t>điểm</a:t>
            </a:r>
            <a:endParaRPr lang="en-US" sz="900" b="1" dirty="0">
              <a:effectLst/>
              <a:latin typeface="Aptos" panose="020B0004020202020204" pitchFamily="34" charset="0"/>
              <a:ea typeface="Times New Roman" panose="02020603050405020304" pitchFamily="18" charset="0"/>
            </a:endParaRPr>
          </a:p>
          <a:p>
            <a:pPr marL="342900" lvl="0" indent="-342900">
              <a:spcBef>
                <a:spcPts val="750"/>
              </a:spcBef>
              <a:buSzPts val="800"/>
              <a:buFont typeface="Wingdings" panose="05000000000000000000" pitchFamily="2" charset="2"/>
              <a:buChar char=""/>
              <a:tabLst>
                <a:tab pos="1218565" algn="l"/>
              </a:tabLst>
            </a:pPr>
            <a:r>
              <a:rPr lang="vi-VN" sz="900" spc="0" dirty="0">
                <a:effectLst/>
                <a:latin typeface="Aptos" panose="020B0004020202020204" pitchFamily="34" charset="0"/>
                <a:ea typeface="Wingdings" panose="05000000000000000000" pitchFamily="2" charset="2"/>
                <a:cs typeface="Wingdings" panose="05000000000000000000" pitchFamily="2" charset="2"/>
              </a:rPr>
              <a:t>Chưa</a:t>
            </a:r>
            <a:r>
              <a:rPr lang="vi-VN" sz="900" spc="-25"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thể</a:t>
            </a:r>
            <a:r>
              <a:rPr lang="vi-VN" sz="900" spc="-25"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áp</a:t>
            </a:r>
            <a:r>
              <a:rPr lang="vi-VN" sz="900" spc="-30"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dụng</a:t>
            </a:r>
            <a:r>
              <a:rPr lang="vi-VN" sz="900" spc="-15"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cho</a:t>
            </a:r>
            <a:r>
              <a:rPr lang="vi-VN" sz="900" spc="-15"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các</a:t>
            </a:r>
            <a:r>
              <a:rPr lang="vi-VN" sz="900" spc="-15"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chuỗi</a:t>
            </a:r>
            <a:r>
              <a:rPr lang="vi-VN" sz="900" spc="-15"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phòng</a:t>
            </a:r>
            <a:r>
              <a:rPr lang="vi-VN" sz="900" spc="-20"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err="1">
                <a:effectLst/>
                <a:latin typeface="Aptos" panose="020B0004020202020204" pitchFamily="34" charset="0"/>
                <a:ea typeface="Wingdings" panose="05000000000000000000" pitchFamily="2" charset="2"/>
                <a:cs typeface="Wingdings" panose="05000000000000000000" pitchFamily="2" charset="2"/>
              </a:rPr>
              <a:t>Gym</a:t>
            </a:r>
            <a:r>
              <a:rPr lang="vi-VN" sz="900" spc="-15" dirty="0">
                <a:effectLst/>
                <a:latin typeface="Aptos" panose="020B0004020202020204" pitchFamily="34" charset="0"/>
                <a:ea typeface="Wingdings" panose="05000000000000000000" pitchFamily="2" charset="2"/>
                <a:cs typeface="Wingdings" panose="05000000000000000000" pitchFamily="2" charset="2"/>
              </a:rPr>
              <a:t> </a:t>
            </a:r>
            <a:r>
              <a:rPr lang="vi-VN" sz="900" spc="-20" dirty="0">
                <a:effectLst/>
                <a:latin typeface="Aptos" panose="020B0004020202020204" pitchFamily="34" charset="0"/>
                <a:ea typeface="Wingdings" panose="05000000000000000000" pitchFamily="2" charset="2"/>
                <a:cs typeface="Wingdings" panose="05000000000000000000" pitchFamily="2" charset="2"/>
              </a:rPr>
              <a:t>lớn.</a:t>
            </a:r>
            <a:endParaRPr lang="en-US" sz="900" spc="0" dirty="0">
              <a:effectLst/>
              <a:latin typeface="Aptos" panose="020B0004020202020204" pitchFamily="34" charset="0"/>
              <a:ea typeface="Wingdings" panose="05000000000000000000" pitchFamily="2" charset="2"/>
              <a:cs typeface="Wingdings" panose="05000000000000000000" pitchFamily="2" charset="2"/>
            </a:endParaRPr>
          </a:p>
          <a:p>
            <a:pPr>
              <a:spcBef>
                <a:spcPts val="250"/>
              </a:spcBef>
              <a:buNone/>
            </a:pPr>
            <a:r>
              <a:rPr lang="vi-VN" sz="900" dirty="0">
                <a:effectLst/>
                <a:latin typeface="Aptos" panose="020B0004020202020204" pitchFamily="34" charset="0"/>
                <a:ea typeface="Times New Roman" panose="02020603050405020304" pitchFamily="18" charset="0"/>
              </a:rPr>
              <a:t> </a:t>
            </a:r>
            <a:endParaRPr lang="en-US" sz="900" dirty="0">
              <a:effectLst/>
              <a:latin typeface="Aptos" panose="020B0004020202020204" pitchFamily="34" charset="0"/>
              <a:ea typeface="Times New Roman" panose="02020603050405020304" pitchFamily="18" charset="0"/>
            </a:endParaRPr>
          </a:p>
          <a:p>
            <a:pPr marL="342900" lvl="0" indent="-342900">
              <a:spcBef>
                <a:spcPts val="750"/>
              </a:spcBef>
              <a:buSzPts val="800"/>
              <a:buFont typeface="Wingdings" panose="05000000000000000000" pitchFamily="2" charset="2"/>
              <a:buChar char=""/>
              <a:tabLst>
                <a:tab pos="1259840" algn="l"/>
              </a:tabLst>
            </a:pPr>
            <a:r>
              <a:rPr lang="vi-VN" sz="900" spc="0" dirty="0">
                <a:effectLst/>
                <a:latin typeface="Aptos" panose="020B0004020202020204" pitchFamily="34" charset="0"/>
                <a:ea typeface="Wingdings" panose="05000000000000000000" pitchFamily="2" charset="2"/>
                <a:cs typeface="Wingdings" panose="05000000000000000000" pitchFamily="2" charset="2"/>
              </a:rPr>
              <a:t>Hạn</a:t>
            </a:r>
            <a:r>
              <a:rPr lang="vi-VN" sz="900" spc="-25"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chế</a:t>
            </a:r>
            <a:r>
              <a:rPr lang="vi-VN" sz="900" spc="-15"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các</a:t>
            </a:r>
            <a:r>
              <a:rPr lang="vi-VN" sz="900" spc="-10"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chức</a:t>
            </a:r>
            <a:r>
              <a:rPr lang="vi-VN" sz="900" spc="-15" dirty="0">
                <a:effectLst/>
                <a:latin typeface="Aptos" panose="020B0004020202020204" pitchFamily="34" charset="0"/>
                <a:ea typeface="Wingdings" panose="05000000000000000000" pitchFamily="2" charset="2"/>
                <a:cs typeface="Wingdings" panose="05000000000000000000" pitchFamily="2" charset="2"/>
              </a:rPr>
              <a:t> </a:t>
            </a:r>
            <a:r>
              <a:rPr lang="vi-VN" sz="900" spc="-10" dirty="0">
                <a:effectLst/>
                <a:latin typeface="Aptos" panose="020B0004020202020204" pitchFamily="34" charset="0"/>
                <a:ea typeface="Wingdings" panose="05000000000000000000" pitchFamily="2" charset="2"/>
                <a:cs typeface="Wingdings" panose="05000000000000000000" pitchFamily="2" charset="2"/>
              </a:rPr>
              <a:t>năng.</a:t>
            </a:r>
            <a:endParaRPr lang="en-US" sz="900" spc="0" dirty="0">
              <a:effectLst/>
              <a:latin typeface="Aptos" panose="020B0004020202020204" pitchFamily="34" charset="0"/>
              <a:ea typeface="Wingdings" panose="05000000000000000000" pitchFamily="2" charset="2"/>
              <a:cs typeface="Wingdings" panose="05000000000000000000" pitchFamily="2" charset="2"/>
            </a:endParaRPr>
          </a:p>
          <a:p>
            <a:pPr>
              <a:spcBef>
                <a:spcPts val="250"/>
              </a:spcBef>
              <a:buNone/>
            </a:pPr>
            <a:r>
              <a:rPr lang="vi-VN" sz="900" dirty="0">
                <a:effectLst/>
                <a:latin typeface="Aptos" panose="020B0004020202020204" pitchFamily="34" charset="0"/>
                <a:ea typeface="Times New Roman" panose="02020603050405020304" pitchFamily="18" charset="0"/>
              </a:rPr>
              <a:t> </a:t>
            </a:r>
            <a:endParaRPr lang="en-US" sz="900" dirty="0">
              <a:effectLst/>
              <a:latin typeface="Aptos" panose="020B0004020202020204" pitchFamily="34" charset="0"/>
              <a:ea typeface="Times New Roman" panose="02020603050405020304" pitchFamily="18" charset="0"/>
            </a:endParaRPr>
          </a:p>
          <a:p>
            <a:pPr marL="342900" lvl="0" indent="-342900">
              <a:spcBef>
                <a:spcPts val="750"/>
              </a:spcBef>
              <a:buSzPts val="800"/>
              <a:buFont typeface="Wingdings" panose="05000000000000000000" pitchFamily="2" charset="2"/>
              <a:buChar char=""/>
              <a:tabLst>
                <a:tab pos="1218565" algn="l"/>
              </a:tabLst>
            </a:pPr>
            <a:r>
              <a:rPr lang="vi-VN" sz="900" spc="0" dirty="0">
                <a:effectLst/>
                <a:latin typeface="Aptos" panose="020B0004020202020204" pitchFamily="34" charset="0"/>
                <a:ea typeface="Wingdings" panose="05000000000000000000" pitchFamily="2" charset="2"/>
                <a:cs typeface="Wingdings" panose="05000000000000000000" pitchFamily="2" charset="2"/>
              </a:rPr>
              <a:t>Giao</a:t>
            </a:r>
            <a:r>
              <a:rPr lang="vi-VN" sz="900" spc="-15"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diện</a:t>
            </a:r>
            <a:r>
              <a:rPr lang="vi-VN" sz="900" spc="-15"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chưa</a:t>
            </a:r>
            <a:r>
              <a:rPr lang="vi-VN" sz="900" spc="-20"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nổi</a:t>
            </a:r>
            <a:r>
              <a:rPr lang="vi-VN" sz="900" spc="-25" dirty="0">
                <a:effectLst/>
                <a:latin typeface="Aptos" panose="020B0004020202020204" pitchFamily="34" charset="0"/>
                <a:ea typeface="Wingdings" panose="05000000000000000000" pitchFamily="2" charset="2"/>
                <a:cs typeface="Wingdings" panose="05000000000000000000" pitchFamily="2" charset="2"/>
              </a:rPr>
              <a:t> </a:t>
            </a:r>
            <a:r>
              <a:rPr lang="vi-VN" sz="900" spc="-20" dirty="0">
                <a:effectLst/>
                <a:latin typeface="Aptos" panose="020B0004020202020204" pitchFamily="34" charset="0"/>
                <a:ea typeface="Wingdings" panose="05000000000000000000" pitchFamily="2" charset="2"/>
                <a:cs typeface="Wingdings" panose="05000000000000000000" pitchFamily="2" charset="2"/>
              </a:rPr>
              <a:t>bật.</a:t>
            </a:r>
            <a:endParaRPr lang="en-US" sz="900" spc="0" dirty="0">
              <a:effectLst/>
              <a:latin typeface="Aptos" panose="020B0004020202020204" pitchFamily="34" charset="0"/>
              <a:ea typeface="Wingdings" panose="05000000000000000000" pitchFamily="2" charset="2"/>
              <a:cs typeface="Wingdings" panose="05000000000000000000" pitchFamily="2" charset="2"/>
            </a:endParaRPr>
          </a:p>
          <a:p>
            <a:pPr marL="342900" lvl="0" indent="-342900">
              <a:spcBef>
                <a:spcPts val="1490"/>
              </a:spcBef>
              <a:buSzPts val="800"/>
              <a:buFont typeface="Wingdings" panose="05000000000000000000" pitchFamily="2" charset="2"/>
              <a:buChar char=""/>
              <a:tabLst>
                <a:tab pos="1218565" algn="l"/>
              </a:tabLst>
            </a:pPr>
            <a:r>
              <a:rPr lang="vi-VN" sz="900" spc="0" dirty="0">
                <a:effectLst/>
                <a:latin typeface="Aptos" panose="020B0004020202020204" pitchFamily="34" charset="0"/>
                <a:ea typeface="Wingdings" panose="05000000000000000000" pitchFamily="2" charset="2"/>
                <a:cs typeface="Wingdings" panose="05000000000000000000" pitchFamily="2" charset="2"/>
              </a:rPr>
              <a:t>Vẫn</a:t>
            </a:r>
            <a:r>
              <a:rPr lang="vi-VN" sz="900" spc="-20"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còn</a:t>
            </a:r>
            <a:r>
              <a:rPr lang="vi-VN" sz="900" spc="-20"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tồn</a:t>
            </a:r>
            <a:r>
              <a:rPr lang="vi-VN" sz="900" spc="-5"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tại</a:t>
            </a:r>
            <a:r>
              <a:rPr lang="vi-VN" sz="900" spc="-20"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một</a:t>
            </a:r>
            <a:r>
              <a:rPr lang="vi-VN" sz="900" spc="-5"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số</a:t>
            </a:r>
            <a:r>
              <a:rPr lang="vi-VN" sz="900" spc="-20"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lỗi</a:t>
            </a:r>
            <a:r>
              <a:rPr lang="vi-VN" sz="900" spc="-20"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tiềm</a:t>
            </a:r>
            <a:r>
              <a:rPr lang="vi-VN" sz="900" spc="-20" dirty="0">
                <a:effectLst/>
                <a:latin typeface="Aptos" panose="020B0004020202020204" pitchFamily="34" charset="0"/>
                <a:ea typeface="Wingdings" panose="05000000000000000000" pitchFamily="2" charset="2"/>
                <a:cs typeface="Wingdings" panose="05000000000000000000" pitchFamily="2" charset="2"/>
              </a:rPr>
              <a:t> </a:t>
            </a:r>
            <a:r>
              <a:rPr lang="vi-VN" sz="900" spc="-25" dirty="0">
                <a:effectLst/>
                <a:latin typeface="Aptos" panose="020B0004020202020204" pitchFamily="34" charset="0"/>
                <a:ea typeface="Wingdings" panose="05000000000000000000" pitchFamily="2" charset="2"/>
                <a:cs typeface="Wingdings" panose="05000000000000000000" pitchFamily="2" charset="2"/>
              </a:rPr>
              <a:t>ẩn.</a:t>
            </a:r>
            <a:endParaRPr lang="en-US" sz="900" spc="0" dirty="0">
              <a:effectLst/>
              <a:latin typeface="Aptos" panose="020B0004020202020204" pitchFamily="34" charset="0"/>
              <a:ea typeface="Wingdings" panose="05000000000000000000" pitchFamily="2" charset="2"/>
              <a:cs typeface="Wingdings" panose="05000000000000000000" pitchFamily="2" charset="2"/>
            </a:endParaRPr>
          </a:p>
          <a:p>
            <a:pPr>
              <a:buNone/>
            </a:pPr>
            <a:r>
              <a:rPr lang="vi-VN" sz="900" dirty="0">
                <a:effectLst/>
                <a:latin typeface="Aptos" panose="020B0004020202020204" pitchFamily="34" charset="0"/>
                <a:ea typeface="Times New Roman" panose="02020603050405020304" pitchFamily="18" charset="0"/>
              </a:rPr>
              <a:t> </a:t>
            </a:r>
            <a:endParaRPr lang="en-US" sz="900" dirty="0">
              <a:effectLst/>
              <a:latin typeface="Aptos" panose="020B0004020202020204" pitchFamily="34" charset="0"/>
              <a:ea typeface="Times New Roman" panose="02020603050405020304" pitchFamily="18" charset="0"/>
            </a:endParaRPr>
          </a:p>
          <a:p>
            <a:pPr marL="342900" marR="262255" lvl="0" indent="-342900">
              <a:spcBef>
                <a:spcPts val="750"/>
              </a:spcBef>
              <a:buSzPts val="800"/>
              <a:buFont typeface="Wingdings" panose="05000000000000000000" pitchFamily="2" charset="2"/>
              <a:buChar char=""/>
              <a:tabLst>
                <a:tab pos="1219200" algn="l"/>
                <a:tab pos="1259840" algn="l"/>
              </a:tabLst>
            </a:pPr>
            <a:r>
              <a:rPr lang="vi-VN" sz="900" spc="0" dirty="0">
                <a:effectLst/>
                <a:latin typeface="Aptos" panose="020B0004020202020204" pitchFamily="34" charset="0"/>
                <a:ea typeface="Wingdings" panose="05000000000000000000" pitchFamily="2" charset="2"/>
                <a:cs typeface="Wingdings" panose="05000000000000000000" pitchFamily="2" charset="2"/>
              </a:rPr>
              <a:t>Chưa</a:t>
            </a:r>
            <a:r>
              <a:rPr lang="vi-VN" sz="900" spc="195"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hoàn</a:t>
            </a:r>
            <a:r>
              <a:rPr lang="vi-VN" sz="900" spc="180"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thiện</a:t>
            </a:r>
            <a:r>
              <a:rPr lang="vi-VN" sz="900" spc="180"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các</a:t>
            </a:r>
            <a:r>
              <a:rPr lang="vi-VN" sz="900" spc="180"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chức</a:t>
            </a:r>
            <a:r>
              <a:rPr lang="vi-VN" sz="900" spc="180"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năng</a:t>
            </a:r>
            <a:r>
              <a:rPr lang="vi-VN" sz="900" spc="195"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xem</a:t>
            </a:r>
            <a:r>
              <a:rPr lang="vi-VN" sz="900" spc="180"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báo</a:t>
            </a:r>
            <a:r>
              <a:rPr lang="vi-VN" sz="900" spc="180"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cáo</a:t>
            </a:r>
            <a:r>
              <a:rPr lang="vi-VN" sz="900" spc="180"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doanh</a:t>
            </a:r>
            <a:r>
              <a:rPr lang="vi-VN" sz="900" spc="180"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thu,</a:t>
            </a:r>
            <a:r>
              <a:rPr lang="vi-VN" sz="900" spc="195"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phân</a:t>
            </a:r>
            <a:r>
              <a:rPr lang="vi-VN" sz="900" spc="180"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quyền</a:t>
            </a:r>
            <a:r>
              <a:rPr lang="vi-VN" sz="900" spc="180"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cho người dùng.</a:t>
            </a:r>
            <a:endParaRPr lang="en-US" sz="900" spc="0" dirty="0">
              <a:effectLst/>
              <a:latin typeface="Aptos" panose="020B0004020202020204" pitchFamily="34" charset="0"/>
              <a:ea typeface="Wingdings" panose="05000000000000000000" pitchFamily="2" charset="2"/>
              <a:cs typeface="Wingdings" panose="05000000000000000000" pitchFamily="2" charset="2"/>
            </a:endParaRPr>
          </a:p>
          <a:p>
            <a:pPr marL="342900" lvl="0" indent="-342900">
              <a:spcBef>
                <a:spcPts val="750"/>
              </a:spcBef>
              <a:buSzPts val="800"/>
              <a:buFont typeface="Wingdings" panose="05000000000000000000" pitchFamily="2" charset="2"/>
              <a:buChar char=""/>
              <a:tabLst>
                <a:tab pos="1259840" algn="l"/>
              </a:tabLst>
            </a:pPr>
            <a:r>
              <a:rPr lang="vi-VN" sz="900" spc="0" dirty="0">
                <a:effectLst/>
                <a:latin typeface="Aptos" panose="020B0004020202020204" pitchFamily="34" charset="0"/>
                <a:ea typeface="Wingdings" panose="05000000000000000000" pitchFamily="2" charset="2"/>
                <a:cs typeface="Wingdings" panose="05000000000000000000" pitchFamily="2" charset="2"/>
              </a:rPr>
              <a:t>Chưa</a:t>
            </a:r>
            <a:r>
              <a:rPr lang="vi-VN" sz="900" spc="-20"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có</a:t>
            </a:r>
            <a:r>
              <a:rPr lang="vi-VN" sz="900" spc="-25"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chức</a:t>
            </a:r>
            <a:r>
              <a:rPr lang="vi-VN" sz="900" spc="-20"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năng</a:t>
            </a:r>
            <a:r>
              <a:rPr lang="vi-VN" sz="900" spc="-15"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đăng</a:t>
            </a:r>
            <a:r>
              <a:rPr lang="vi-VN" sz="900" spc="-20"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ký</a:t>
            </a:r>
            <a:r>
              <a:rPr lang="vi-VN" sz="900" spc="-15"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gói</a:t>
            </a:r>
            <a:r>
              <a:rPr lang="vi-VN" sz="900" spc="-25"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tập,</a:t>
            </a:r>
            <a:r>
              <a:rPr lang="vi-VN" sz="900" spc="-10"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thanh</a:t>
            </a:r>
            <a:r>
              <a:rPr lang="vi-VN" sz="900" spc="-10"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toán</a:t>
            </a:r>
            <a:r>
              <a:rPr lang="vi-VN" sz="900" spc="-25"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trực</a:t>
            </a:r>
            <a:r>
              <a:rPr lang="vi-VN" sz="900" spc="-20"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tuyến</a:t>
            </a:r>
            <a:r>
              <a:rPr lang="vi-VN" sz="900" spc="-25"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cho</a:t>
            </a:r>
            <a:r>
              <a:rPr lang="vi-VN" sz="900" spc="-25" dirty="0">
                <a:effectLst/>
                <a:latin typeface="Aptos" panose="020B0004020202020204" pitchFamily="34" charset="0"/>
                <a:ea typeface="Wingdings" panose="05000000000000000000" pitchFamily="2" charset="2"/>
                <a:cs typeface="Wingdings" panose="05000000000000000000" pitchFamily="2" charset="2"/>
              </a:rPr>
              <a:t> </a:t>
            </a:r>
            <a:r>
              <a:rPr lang="vi-VN" sz="900" spc="0" dirty="0">
                <a:effectLst/>
                <a:latin typeface="Aptos" panose="020B0004020202020204" pitchFamily="34" charset="0"/>
                <a:ea typeface="Wingdings" panose="05000000000000000000" pitchFamily="2" charset="2"/>
                <a:cs typeface="Wingdings" panose="05000000000000000000" pitchFamily="2" charset="2"/>
              </a:rPr>
              <a:t>khách</a:t>
            </a:r>
            <a:r>
              <a:rPr lang="vi-VN" sz="900" spc="-25" dirty="0">
                <a:effectLst/>
                <a:latin typeface="Aptos" panose="020B0004020202020204" pitchFamily="34" charset="0"/>
                <a:ea typeface="Wingdings" panose="05000000000000000000" pitchFamily="2" charset="2"/>
                <a:cs typeface="Wingdings" panose="05000000000000000000" pitchFamily="2" charset="2"/>
              </a:rPr>
              <a:t> </a:t>
            </a:r>
            <a:r>
              <a:rPr lang="vi-VN" sz="900" spc="-10" dirty="0">
                <a:effectLst/>
                <a:latin typeface="Aptos" panose="020B0004020202020204" pitchFamily="34" charset="0"/>
                <a:ea typeface="Wingdings" panose="05000000000000000000" pitchFamily="2" charset="2"/>
                <a:cs typeface="Wingdings" panose="05000000000000000000" pitchFamily="2" charset="2"/>
              </a:rPr>
              <a:t>hàng.</a:t>
            </a:r>
            <a:endParaRPr lang="en-US" sz="900" spc="0" dirty="0">
              <a:effectLst/>
              <a:latin typeface="Aptos" panose="020B0004020202020204" pitchFamily="34" charset="0"/>
              <a:ea typeface="Wingdings" panose="05000000000000000000" pitchFamily="2" charset="2"/>
              <a:cs typeface="Wingdings" panose="05000000000000000000" pitchFamily="2" charset="2"/>
            </a:endParaRPr>
          </a:p>
          <a:p>
            <a:pPr marL="0" indent="0">
              <a:buNone/>
            </a:pPr>
            <a:endParaRPr lang="en-US" sz="900" dirty="0"/>
          </a:p>
        </p:txBody>
      </p:sp>
    </p:spTree>
    <p:extLst>
      <p:ext uri="{BB962C8B-B14F-4D97-AF65-F5344CB8AC3E}">
        <p14:creationId xmlns:p14="http://schemas.microsoft.com/office/powerpoint/2010/main" val="14573755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D8DE67-D8A9-E78B-3D1F-176EEEA6FF39}"/>
              </a:ext>
            </a:extLst>
          </p:cNvPr>
          <p:cNvSpPr>
            <a:spLocks noGrp="1"/>
          </p:cNvSpPr>
          <p:nvPr>
            <p:ph type="title"/>
          </p:nvPr>
        </p:nvSpPr>
        <p:spPr>
          <a:xfrm>
            <a:off x="1171074" y="1396686"/>
            <a:ext cx="3240506" cy="4064628"/>
          </a:xfrm>
        </p:spPr>
        <p:txBody>
          <a:bodyPr>
            <a:normAutofit/>
          </a:bodyPr>
          <a:lstStyle/>
          <a:p>
            <a:r>
              <a:rPr lang="en-US">
                <a:solidFill>
                  <a:srgbClr val="FFFFFF"/>
                </a:solidFill>
              </a:rPr>
              <a:t>Hướng phát triển</a:t>
            </a:r>
          </a:p>
        </p:txBody>
      </p:sp>
      <p:sp>
        <p:nvSpPr>
          <p:cNvPr id="26" name="Arc 25">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ED50833-8186-ACED-ABA9-CCEDA7698B57}"/>
              </a:ext>
            </a:extLst>
          </p:cNvPr>
          <p:cNvSpPr>
            <a:spLocks noGrp="1"/>
          </p:cNvSpPr>
          <p:nvPr>
            <p:ph idx="1"/>
          </p:nvPr>
        </p:nvSpPr>
        <p:spPr>
          <a:xfrm>
            <a:off x="5370153" y="1526033"/>
            <a:ext cx="5536397" cy="3935281"/>
          </a:xfrm>
        </p:spPr>
        <p:txBody>
          <a:bodyPr>
            <a:normAutofit/>
          </a:bodyPr>
          <a:lstStyle/>
          <a:p>
            <a:pPr marL="394335" marR="262255">
              <a:spcBef>
                <a:spcPts val="915"/>
              </a:spcBef>
              <a:buNone/>
            </a:pPr>
            <a:r>
              <a:rPr lang="vi-VN" sz="2000" dirty="0">
                <a:effectLst/>
                <a:latin typeface="Aptos" panose="020B0004020202020204" pitchFamily="34" charset="0"/>
                <a:ea typeface="Times New Roman" panose="02020603050405020304" pitchFamily="18" charset="0"/>
              </a:rPr>
              <a:t>Hướng phát triển của đề tài là mở rộng phạm vi của ứng dụng </a:t>
            </a:r>
            <a:r>
              <a:rPr lang="vi-VN" sz="2000" dirty="0" err="1">
                <a:effectLst/>
                <a:latin typeface="Aptos" panose="020B0004020202020204" pitchFamily="34" charset="0"/>
                <a:ea typeface="Times New Roman" panose="02020603050405020304" pitchFamily="18" charset="0"/>
              </a:rPr>
              <a:t>web</a:t>
            </a:r>
            <a:r>
              <a:rPr lang="vi-VN" sz="2000" dirty="0">
                <a:effectLst/>
                <a:latin typeface="Aptos" panose="020B0004020202020204" pitchFamily="34" charset="0"/>
                <a:ea typeface="Times New Roman" panose="02020603050405020304" pitchFamily="18" charset="0"/>
              </a:rPr>
              <a:t> bằng cách tích hợp thêm các tính năng mới như hỗ trợ khách hàng, khách hàng có thể đăng ký gói tập trực tuyến, thanh toán trực tuyến, </a:t>
            </a:r>
            <a:r>
              <a:rPr lang="vi-VN" sz="2000" dirty="0" err="1">
                <a:effectLst/>
                <a:latin typeface="Aptos" panose="020B0004020202020204" pitchFamily="34" charset="0"/>
                <a:ea typeface="Times New Roman" panose="02020603050405020304" pitchFamily="18" charset="0"/>
              </a:rPr>
              <a:t>v.v</a:t>
            </a:r>
            <a:r>
              <a:rPr lang="vi-VN" sz="2000" dirty="0">
                <a:effectLst/>
                <a:latin typeface="Aptos" panose="020B0004020202020204" pitchFamily="34" charset="0"/>
                <a:ea typeface="Times New Roman" panose="02020603050405020304" pitchFamily="18" charset="0"/>
              </a:rPr>
              <a:t>. Đồng thời, em sẽ tiếp tục cải tiến và nâng cao hiệu suất của ứng dụng </a:t>
            </a:r>
            <a:r>
              <a:rPr lang="vi-VN" sz="2000" dirty="0" err="1">
                <a:effectLst/>
                <a:latin typeface="Aptos" panose="020B0004020202020204" pitchFamily="34" charset="0"/>
                <a:ea typeface="Times New Roman" panose="02020603050405020304" pitchFamily="18" charset="0"/>
              </a:rPr>
              <a:t>web</a:t>
            </a:r>
            <a:r>
              <a:rPr lang="vi-VN" sz="2000" dirty="0">
                <a:effectLst/>
                <a:latin typeface="Aptos" panose="020B0004020202020204" pitchFamily="34" charset="0"/>
                <a:ea typeface="Times New Roman" panose="02020603050405020304" pitchFamily="18" charset="0"/>
              </a:rPr>
              <a:t> để đáp ứng tốt hơn cho nhu cầu của khách hàng.</a:t>
            </a:r>
            <a:endParaRPr lang="en-US" sz="2000" dirty="0">
              <a:effectLst/>
              <a:latin typeface="Aptos" panose="020B0004020202020204" pitchFamily="34" charset="0"/>
              <a:ea typeface="Times New Roman" panose="02020603050405020304" pitchFamily="18" charset="0"/>
            </a:endParaRPr>
          </a:p>
          <a:p>
            <a:pPr>
              <a:buNone/>
            </a:pPr>
            <a:r>
              <a:rPr lang="vi-VN" sz="2000" dirty="0">
                <a:effectLst/>
                <a:latin typeface="Aptos" panose="020B0004020202020204" pitchFamily="34" charset="0"/>
                <a:ea typeface="Times New Roman" panose="02020603050405020304" pitchFamily="18" charset="0"/>
              </a:rPr>
              <a:t>Đồng thời đề</a:t>
            </a:r>
            <a:r>
              <a:rPr lang="vi-VN" sz="2000" spc="-5" dirty="0">
                <a:effectLst/>
                <a:latin typeface="Aptos" panose="020B0004020202020204" pitchFamily="34" charset="0"/>
                <a:ea typeface="Times New Roman" panose="02020603050405020304" pitchFamily="18" charset="0"/>
              </a:rPr>
              <a:t> </a:t>
            </a:r>
            <a:r>
              <a:rPr lang="vi-VN" sz="2000" dirty="0">
                <a:effectLst/>
                <a:latin typeface="Aptos" panose="020B0004020202020204" pitchFamily="34" charset="0"/>
                <a:ea typeface="Times New Roman" panose="02020603050405020304" pitchFamily="18" charset="0"/>
              </a:rPr>
              <a:t>tài</a:t>
            </a:r>
            <a:r>
              <a:rPr lang="vi-VN" sz="2000" spc="-5" dirty="0">
                <a:effectLst/>
                <a:latin typeface="Aptos" panose="020B0004020202020204" pitchFamily="34" charset="0"/>
                <a:ea typeface="Times New Roman" panose="02020603050405020304" pitchFamily="18" charset="0"/>
              </a:rPr>
              <a:t> </a:t>
            </a:r>
            <a:r>
              <a:rPr lang="vi-VN" sz="2000" dirty="0">
                <a:effectLst/>
                <a:latin typeface="Aptos" panose="020B0004020202020204" pitchFamily="34" charset="0"/>
                <a:ea typeface="Times New Roman" panose="02020603050405020304" pitchFamily="18" charset="0"/>
              </a:rPr>
              <a:t>"</a:t>
            </a:r>
            <a:r>
              <a:rPr lang="vi-VN" sz="2000" b="1" dirty="0">
                <a:effectLst/>
                <a:latin typeface="Aptos" panose="020B0004020202020204" pitchFamily="34" charset="0"/>
                <a:ea typeface="Times New Roman" panose="02020603050405020304" pitchFamily="18" charset="0"/>
              </a:rPr>
              <a:t>Xây</a:t>
            </a:r>
            <a:r>
              <a:rPr lang="vi-VN" sz="2000" b="1" spc="-5" dirty="0">
                <a:effectLst/>
                <a:latin typeface="Aptos" panose="020B0004020202020204" pitchFamily="34" charset="0"/>
                <a:ea typeface="Times New Roman" panose="02020603050405020304" pitchFamily="18" charset="0"/>
              </a:rPr>
              <a:t> </a:t>
            </a:r>
            <a:r>
              <a:rPr lang="vi-VN" sz="2000" b="1" dirty="0">
                <a:effectLst/>
                <a:latin typeface="Aptos" panose="020B0004020202020204" pitchFamily="34" charset="0"/>
                <a:ea typeface="Times New Roman" panose="02020603050405020304" pitchFamily="18" charset="0"/>
              </a:rPr>
              <a:t>dựng ứng dụng quản</a:t>
            </a:r>
            <a:r>
              <a:rPr lang="vi-VN" sz="2000" b="1" spc="-5" dirty="0">
                <a:effectLst/>
                <a:latin typeface="Aptos" panose="020B0004020202020204" pitchFamily="34" charset="0"/>
                <a:ea typeface="Times New Roman" panose="02020603050405020304" pitchFamily="18" charset="0"/>
              </a:rPr>
              <a:t> </a:t>
            </a:r>
            <a:r>
              <a:rPr lang="vi-VN" sz="2000" b="1" dirty="0">
                <a:effectLst/>
                <a:latin typeface="Aptos" panose="020B0004020202020204" pitchFamily="34" charset="0"/>
                <a:ea typeface="Times New Roman" panose="02020603050405020304" pitchFamily="18" charset="0"/>
              </a:rPr>
              <a:t>lý phòng</a:t>
            </a:r>
            <a:r>
              <a:rPr lang="vi-VN" sz="2000" b="1" spc="-5" dirty="0">
                <a:effectLst/>
                <a:latin typeface="Aptos" panose="020B0004020202020204" pitchFamily="34" charset="0"/>
                <a:ea typeface="Times New Roman" panose="02020603050405020304" pitchFamily="18" charset="0"/>
              </a:rPr>
              <a:t> </a:t>
            </a:r>
            <a:r>
              <a:rPr lang="vi-VN" sz="2000" b="1" dirty="0" err="1">
                <a:effectLst/>
                <a:latin typeface="Aptos" panose="020B0004020202020204" pitchFamily="34" charset="0"/>
                <a:ea typeface="Times New Roman" panose="02020603050405020304" pitchFamily="18" charset="0"/>
              </a:rPr>
              <a:t>Gym</a:t>
            </a:r>
            <a:r>
              <a:rPr lang="vi-VN" sz="2000" b="1" spc="-5" dirty="0">
                <a:effectLst/>
                <a:latin typeface="Aptos" panose="020B0004020202020204" pitchFamily="34" charset="0"/>
                <a:ea typeface="Times New Roman" panose="02020603050405020304" pitchFamily="18" charset="0"/>
              </a:rPr>
              <a:t> </a:t>
            </a:r>
            <a:r>
              <a:rPr lang="vi-VN" sz="2000" dirty="0">
                <a:effectLst/>
                <a:latin typeface="Aptos" panose="020B0004020202020204" pitchFamily="34" charset="0"/>
                <a:ea typeface="Times New Roman" panose="02020603050405020304" pitchFamily="18" charset="0"/>
              </a:rPr>
              <a:t>"</a:t>
            </a:r>
            <a:r>
              <a:rPr lang="vi-VN" sz="2000" spc="-5" dirty="0">
                <a:effectLst/>
                <a:latin typeface="Aptos" panose="020B0004020202020204" pitchFamily="34" charset="0"/>
                <a:ea typeface="Times New Roman" panose="02020603050405020304" pitchFamily="18" charset="0"/>
              </a:rPr>
              <a:t> </a:t>
            </a:r>
            <a:r>
              <a:rPr lang="vi-VN" sz="2000" dirty="0">
                <a:effectLst/>
                <a:latin typeface="Aptos" panose="020B0004020202020204" pitchFamily="34" charset="0"/>
                <a:ea typeface="Times New Roman" panose="02020603050405020304" pitchFamily="18" charset="0"/>
              </a:rPr>
              <a:t>đã đem lại em nhiều kiến thức và kinh nghiệm trong lĩnh vực phát triển phần mềm và những yêu cầu thực tế khi làm ra một ứng dụng </a:t>
            </a:r>
            <a:endParaRPr lang="en-US" sz="2000" dirty="0">
              <a:latin typeface="Aptos" panose="020B0004020202020204" pitchFamily="34" charset="0"/>
            </a:endParaRPr>
          </a:p>
        </p:txBody>
      </p:sp>
    </p:spTree>
    <p:extLst>
      <p:ext uri="{BB962C8B-B14F-4D97-AF65-F5344CB8AC3E}">
        <p14:creationId xmlns:p14="http://schemas.microsoft.com/office/powerpoint/2010/main" val="15761533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509668-2984-E696-02CC-75EB003DCB81}"/>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a:solidFill>
                  <a:schemeClr val="tx1"/>
                </a:solidFill>
                <a:latin typeface="+mj-lt"/>
                <a:ea typeface="+mj-ea"/>
                <a:cs typeface="+mj-cs"/>
              </a:rPr>
              <a:t>Cảm ơn giảng viên và các bạn đã lắng nghe thuyết trình của Nhóm 5</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2341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9" name="Rectangle 198">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0" name="Group 199">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11" name="Freeform: Shape 10">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1" name="Freeform: Shape 20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02" name="Freeform: Shape 201">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Freeform: Shape 202">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Freeform: Shape 203">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792A78-35B7-464B-0C97-453FE3978F1B}"/>
              </a:ext>
            </a:extLst>
          </p:cNvPr>
          <p:cNvSpPr>
            <a:spLocks noGrp="1"/>
          </p:cNvSpPr>
          <p:nvPr>
            <p:ph type="ctrTitle"/>
          </p:nvPr>
        </p:nvSpPr>
        <p:spPr>
          <a:xfrm>
            <a:off x="2242409" y="895482"/>
            <a:ext cx="5786232" cy="1820421"/>
          </a:xfrm>
        </p:spPr>
        <p:txBody>
          <a:bodyPr anchor="ctr">
            <a:noAutofit/>
          </a:bodyPr>
          <a:lstStyle/>
          <a:p>
            <a:r>
              <a:rPr lang="en-US" sz="8800" dirty="0">
                <a:solidFill>
                  <a:schemeClr val="bg1"/>
                </a:solidFill>
              </a:rPr>
              <a:t>PHẠM VI</a:t>
            </a:r>
          </a:p>
        </p:txBody>
      </p:sp>
      <p:sp>
        <p:nvSpPr>
          <p:cNvPr id="3" name="Subtitle 2">
            <a:extLst>
              <a:ext uri="{FF2B5EF4-FFF2-40B4-BE49-F238E27FC236}">
                <a16:creationId xmlns:a16="http://schemas.microsoft.com/office/drawing/2014/main" id="{61F4496F-0D42-4999-58C1-C075169D4416}"/>
              </a:ext>
            </a:extLst>
          </p:cNvPr>
          <p:cNvSpPr>
            <a:spLocks noGrp="1"/>
          </p:cNvSpPr>
          <p:nvPr>
            <p:ph type="subTitle" idx="1"/>
          </p:nvPr>
        </p:nvSpPr>
        <p:spPr>
          <a:xfrm>
            <a:off x="2305663" y="2354918"/>
            <a:ext cx="5562371" cy="2446797"/>
          </a:xfrm>
        </p:spPr>
        <p:txBody>
          <a:bodyPr>
            <a:noAutofit/>
          </a:bodyPr>
          <a:lstStyle/>
          <a:p>
            <a:r>
              <a:rPr lang="vi-VN" sz="3200" dirty="0">
                <a:solidFill>
                  <a:schemeClr val="bg1"/>
                </a:solidFill>
              </a:rPr>
              <a:t>Ứng dụng quy mô nhỏ</a:t>
            </a:r>
            <a:r>
              <a:rPr lang="en-US" sz="3200" dirty="0">
                <a:solidFill>
                  <a:schemeClr val="bg1"/>
                </a:solidFill>
              </a:rPr>
              <a:t>, </a:t>
            </a:r>
            <a:r>
              <a:rPr lang="vi-VN" sz="3200" dirty="0">
                <a:solidFill>
                  <a:schemeClr val="bg1"/>
                </a:solidFill>
              </a:rPr>
              <a:t>mô phỏng cách quản lý phòng </a:t>
            </a:r>
            <a:r>
              <a:rPr lang="vi-VN" sz="3200" dirty="0" err="1">
                <a:solidFill>
                  <a:schemeClr val="bg1"/>
                </a:solidFill>
              </a:rPr>
              <a:t>gym</a:t>
            </a:r>
            <a:r>
              <a:rPr lang="vi-VN" sz="3200" dirty="0">
                <a:solidFill>
                  <a:schemeClr val="bg1"/>
                </a:solidFill>
              </a:rPr>
              <a:t> trực tuyến với các tính năng cơ bản như quản lý thông tin khách hàng, gói tập, người dùng, báo cáo.</a:t>
            </a:r>
            <a:endParaRPr lang="en-US" sz="3200" dirty="0">
              <a:solidFill>
                <a:schemeClr val="bg1"/>
              </a:solidFill>
            </a:endParaRPr>
          </a:p>
        </p:txBody>
      </p:sp>
      <p:sp>
        <p:nvSpPr>
          <p:cNvPr id="205"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6"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25" name="Freeform: Shape 24">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11" name="Oval 210">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2" name="Oval 211">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3" name="Freeform: Shape 212">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4" name="Freeform: Shape 213">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92365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83E326-1F10-9C25-BF16-1ED8D00B2773}"/>
              </a:ext>
            </a:extLst>
          </p:cNvPr>
          <p:cNvSpPr>
            <a:spLocks noGrp="1"/>
          </p:cNvSpPr>
          <p:nvPr>
            <p:ph type="ctrTitle"/>
          </p:nvPr>
        </p:nvSpPr>
        <p:spPr>
          <a:xfrm>
            <a:off x="838200" y="1748452"/>
            <a:ext cx="4974771" cy="3587786"/>
          </a:xfrm>
        </p:spPr>
        <p:txBody>
          <a:bodyPr vert="horz" lIns="91440" tIns="45720" rIns="91440" bIns="45720" rtlCol="0" anchor="ctr">
            <a:normAutofit/>
          </a:bodyPr>
          <a:lstStyle/>
          <a:p>
            <a:r>
              <a:rPr lang="en-US" sz="4400" kern="1200">
                <a:solidFill>
                  <a:schemeClr val="bg1"/>
                </a:solidFill>
                <a:latin typeface="+mj-lt"/>
                <a:ea typeface="+mj-ea"/>
                <a:cs typeface="+mj-cs"/>
              </a:rPr>
              <a:t>MỤC ĐÍCH HỆ THỐNG</a:t>
            </a:r>
          </a:p>
        </p:txBody>
      </p:sp>
      <p:grpSp>
        <p:nvGrpSpPr>
          <p:cNvPr id="13"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4" name="Freeform: Shape 13">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7"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1"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2" name="Freeform: Shape 21">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2"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3" name="Freeform: Shape 192">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4" name="Rectangle 1">
            <a:extLst>
              <a:ext uri="{FF2B5EF4-FFF2-40B4-BE49-F238E27FC236}">
                <a16:creationId xmlns:a16="http://schemas.microsoft.com/office/drawing/2014/main" id="{D4392F51-9DE2-08E6-AE17-5C5512B72C32}"/>
              </a:ext>
            </a:extLst>
          </p:cNvPr>
          <p:cNvSpPr>
            <a:spLocks noGrp="1" noChangeArrowheads="1"/>
          </p:cNvSpPr>
          <p:nvPr>
            <p:ph type="subTitle" idx="1"/>
          </p:nvPr>
        </p:nvSpPr>
        <p:spPr bwMode="auto">
          <a:xfrm>
            <a:off x="6477270" y="1130846"/>
            <a:ext cx="4974771" cy="43513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Autofit/>
          </a:bodyPr>
          <a:lstStyle/>
          <a:p>
            <a:pPr marL="0" marR="0" lvl="0" indent="-228600" algn="l" fontAlgn="base">
              <a:spcBef>
                <a:spcPct val="0"/>
              </a:spcBef>
              <a:spcAft>
                <a:spcPts val="600"/>
              </a:spcAft>
              <a:buClrTx/>
              <a:buSzTx/>
              <a:buFont typeface="Arial" panose="020B0604020202020204" pitchFamily="34" charset="0"/>
              <a:buChar char="•"/>
              <a:tabLst/>
            </a:pPr>
            <a:endParaRPr kumimoji="0" lang="en-US" altLang="en-US" sz="3200" b="0" i="0" u="none" strike="noStrike" cap="none" normalizeH="0" baseline="0" dirty="0">
              <a:ln>
                <a:noFill/>
              </a:ln>
              <a:solidFill>
                <a:schemeClr val="bg1"/>
              </a:solidFill>
              <a:effectLst/>
            </a:endParaRPr>
          </a:p>
          <a:p>
            <a:pPr marL="457200" marR="0" lvl="1" indent="-228600" algn="l" fontAlgn="base">
              <a:spcBef>
                <a:spcPct val="0"/>
              </a:spcBef>
              <a:spcAft>
                <a:spcPts val="600"/>
              </a:spcAft>
              <a:buClrTx/>
              <a:buSzTx/>
              <a:buFont typeface="Arial" panose="020B0604020202020204" pitchFamily="34" charset="0"/>
              <a:buChar char="•"/>
              <a:tabLst/>
            </a:pPr>
            <a:r>
              <a:rPr kumimoji="0" lang="en-US" altLang="en-US" sz="2800" b="0" i="0" u="none" strike="noStrike" cap="none" normalizeH="0" baseline="0" dirty="0" err="1">
                <a:ln>
                  <a:noFill/>
                </a:ln>
                <a:solidFill>
                  <a:schemeClr val="bg1"/>
                </a:solidFill>
                <a:effectLst/>
              </a:rPr>
              <a:t>Nhập</a:t>
            </a:r>
            <a:r>
              <a:rPr kumimoji="0" lang="en-US" altLang="en-US" sz="2800" b="0" i="0" u="none" strike="noStrike" cap="none" normalizeH="0" baseline="0" dirty="0">
                <a:ln>
                  <a:noFill/>
                </a:ln>
                <a:solidFill>
                  <a:schemeClr val="bg1"/>
                </a:solidFill>
                <a:effectLst/>
              </a:rPr>
              <a:t> </a:t>
            </a:r>
            <a:r>
              <a:rPr kumimoji="0" lang="en-US" altLang="en-US" sz="2800" b="0" i="0" u="none" strike="noStrike" cap="none" normalizeH="0" baseline="0" dirty="0" err="1">
                <a:ln>
                  <a:noFill/>
                </a:ln>
                <a:solidFill>
                  <a:schemeClr val="bg1"/>
                </a:solidFill>
                <a:effectLst/>
              </a:rPr>
              <a:t>và</a:t>
            </a:r>
            <a:r>
              <a:rPr kumimoji="0" lang="en-US" altLang="en-US" sz="2800" b="0" i="0" u="none" strike="noStrike" cap="none" normalizeH="0" baseline="0" dirty="0">
                <a:ln>
                  <a:noFill/>
                </a:ln>
                <a:solidFill>
                  <a:schemeClr val="bg1"/>
                </a:solidFill>
                <a:effectLst/>
              </a:rPr>
              <a:t> </a:t>
            </a:r>
            <a:r>
              <a:rPr kumimoji="0" lang="en-US" altLang="en-US" sz="2800" b="0" i="0" u="none" strike="noStrike" cap="none" normalizeH="0" baseline="0" dirty="0" err="1">
                <a:ln>
                  <a:noFill/>
                </a:ln>
                <a:solidFill>
                  <a:schemeClr val="bg1"/>
                </a:solidFill>
                <a:effectLst/>
              </a:rPr>
              <a:t>cập</a:t>
            </a:r>
            <a:r>
              <a:rPr kumimoji="0" lang="en-US" altLang="en-US" sz="2800" b="0" i="0" u="none" strike="noStrike" cap="none" normalizeH="0" baseline="0" dirty="0">
                <a:ln>
                  <a:noFill/>
                </a:ln>
                <a:solidFill>
                  <a:schemeClr val="bg1"/>
                </a:solidFill>
                <a:effectLst/>
              </a:rPr>
              <a:t> </a:t>
            </a:r>
            <a:r>
              <a:rPr kumimoji="0" lang="en-US" altLang="en-US" sz="2800" b="0" i="0" u="none" strike="noStrike" cap="none" normalizeH="0" baseline="0" dirty="0" err="1">
                <a:ln>
                  <a:noFill/>
                </a:ln>
                <a:solidFill>
                  <a:schemeClr val="bg1"/>
                </a:solidFill>
                <a:effectLst/>
              </a:rPr>
              <a:t>nhật</a:t>
            </a:r>
            <a:r>
              <a:rPr kumimoji="0" lang="en-US" altLang="en-US" sz="2800" b="0" i="0" u="none" strike="noStrike" cap="none" normalizeH="0" baseline="0" dirty="0">
                <a:ln>
                  <a:noFill/>
                </a:ln>
                <a:solidFill>
                  <a:schemeClr val="bg1"/>
                </a:solidFill>
                <a:effectLst/>
              </a:rPr>
              <a:t> </a:t>
            </a:r>
            <a:r>
              <a:rPr kumimoji="0" lang="en-US" altLang="en-US" sz="2800" b="0" i="0" u="none" strike="noStrike" cap="none" normalizeH="0" baseline="0" dirty="0" err="1">
                <a:ln>
                  <a:noFill/>
                </a:ln>
                <a:solidFill>
                  <a:schemeClr val="bg1"/>
                </a:solidFill>
                <a:effectLst/>
              </a:rPr>
              <a:t>thông</a:t>
            </a:r>
            <a:r>
              <a:rPr kumimoji="0" lang="en-US" altLang="en-US" sz="2800" b="0" i="0" u="none" strike="noStrike" cap="none" normalizeH="0" baseline="0" dirty="0">
                <a:ln>
                  <a:noFill/>
                </a:ln>
                <a:solidFill>
                  <a:schemeClr val="bg1"/>
                </a:solidFill>
                <a:effectLst/>
              </a:rPr>
              <a:t> tin </a:t>
            </a:r>
            <a:r>
              <a:rPr kumimoji="0" lang="en-US" altLang="en-US" sz="2800" b="0" i="0" u="none" strike="noStrike" cap="none" normalizeH="0" baseline="0" dirty="0" err="1">
                <a:ln>
                  <a:noFill/>
                </a:ln>
                <a:solidFill>
                  <a:schemeClr val="bg1"/>
                </a:solidFill>
                <a:effectLst/>
              </a:rPr>
              <a:t>nhanh</a:t>
            </a:r>
            <a:r>
              <a:rPr kumimoji="0" lang="en-US" altLang="en-US" sz="2800" b="0" i="0" u="none" strike="noStrike" cap="none" normalizeH="0" baseline="0" dirty="0">
                <a:ln>
                  <a:noFill/>
                </a:ln>
                <a:solidFill>
                  <a:schemeClr val="bg1"/>
                </a:solidFill>
                <a:effectLst/>
              </a:rPr>
              <a:t> </a:t>
            </a:r>
            <a:r>
              <a:rPr kumimoji="0" lang="en-US" altLang="en-US" sz="2800" b="0" i="0" u="none" strike="noStrike" cap="none" normalizeH="0" baseline="0" dirty="0" err="1">
                <a:ln>
                  <a:noFill/>
                </a:ln>
                <a:solidFill>
                  <a:schemeClr val="bg1"/>
                </a:solidFill>
                <a:effectLst/>
              </a:rPr>
              <a:t>chóng</a:t>
            </a:r>
            <a:r>
              <a:rPr lang="en-US" altLang="en-US" sz="2800" dirty="0">
                <a:solidFill>
                  <a:schemeClr val="bg1"/>
                </a:solidFill>
              </a:rPr>
              <a:t>.</a:t>
            </a:r>
          </a:p>
          <a:p>
            <a:pPr marL="457200" marR="0" lvl="1" indent="-228600" algn="l" fontAlgn="base">
              <a:lnSpc>
                <a:spcPct val="200000"/>
              </a:lnSpc>
              <a:spcBef>
                <a:spcPct val="0"/>
              </a:spcBef>
              <a:spcAft>
                <a:spcPts val="600"/>
              </a:spcAft>
              <a:buClrTx/>
              <a:buSzTx/>
              <a:buFont typeface="Arial" panose="020B0604020202020204" pitchFamily="34" charset="0"/>
              <a:buChar char="•"/>
              <a:tabLst/>
            </a:pPr>
            <a:r>
              <a:rPr kumimoji="0" lang="en-US" altLang="en-US" sz="2800" b="0" i="0" u="none" strike="noStrike" cap="none" normalizeH="0" baseline="0" dirty="0" err="1">
                <a:ln>
                  <a:noFill/>
                </a:ln>
                <a:solidFill>
                  <a:schemeClr val="bg1"/>
                </a:solidFill>
                <a:effectLst/>
              </a:rPr>
              <a:t>Tiết</a:t>
            </a:r>
            <a:r>
              <a:rPr kumimoji="0" lang="en-US" altLang="en-US" sz="2800" b="0" i="0" u="none" strike="noStrike" cap="none" normalizeH="0" baseline="0" dirty="0">
                <a:ln>
                  <a:noFill/>
                </a:ln>
                <a:solidFill>
                  <a:schemeClr val="bg1"/>
                </a:solidFill>
                <a:effectLst/>
              </a:rPr>
              <a:t> </a:t>
            </a:r>
            <a:r>
              <a:rPr kumimoji="0" lang="en-US" altLang="en-US" sz="2800" b="0" i="0" u="none" strike="noStrike" cap="none" normalizeH="0" baseline="0" dirty="0" err="1">
                <a:ln>
                  <a:noFill/>
                </a:ln>
                <a:solidFill>
                  <a:schemeClr val="bg1"/>
                </a:solidFill>
                <a:effectLst/>
              </a:rPr>
              <a:t>kiệm</a:t>
            </a:r>
            <a:r>
              <a:rPr kumimoji="0" lang="en-US" altLang="en-US" sz="2800" b="0" i="0" u="none" strike="noStrike" cap="none" normalizeH="0" baseline="0" dirty="0">
                <a:ln>
                  <a:noFill/>
                </a:ln>
                <a:solidFill>
                  <a:schemeClr val="bg1"/>
                </a:solidFill>
                <a:effectLst/>
              </a:rPr>
              <a:t> </a:t>
            </a:r>
            <a:r>
              <a:rPr kumimoji="0" lang="en-US" altLang="en-US" sz="2800" b="0" i="0" u="none" strike="noStrike" cap="none" normalizeH="0" baseline="0" dirty="0" err="1">
                <a:ln>
                  <a:noFill/>
                </a:ln>
                <a:solidFill>
                  <a:schemeClr val="bg1"/>
                </a:solidFill>
                <a:effectLst/>
              </a:rPr>
              <a:t>thời</a:t>
            </a:r>
            <a:r>
              <a:rPr kumimoji="0" lang="en-US" altLang="en-US" sz="2800" b="0" i="0" u="none" strike="noStrike" cap="none" normalizeH="0" baseline="0" dirty="0">
                <a:ln>
                  <a:noFill/>
                </a:ln>
                <a:solidFill>
                  <a:schemeClr val="bg1"/>
                </a:solidFill>
                <a:effectLst/>
              </a:rPr>
              <a:t> </a:t>
            </a:r>
            <a:r>
              <a:rPr kumimoji="0" lang="en-US" altLang="en-US" sz="2800" b="0" i="0" u="none" strike="noStrike" cap="none" normalizeH="0" baseline="0" dirty="0" err="1">
                <a:ln>
                  <a:noFill/>
                </a:ln>
                <a:solidFill>
                  <a:schemeClr val="bg1"/>
                </a:solidFill>
                <a:effectLst/>
              </a:rPr>
              <a:t>gian</a:t>
            </a:r>
            <a:r>
              <a:rPr kumimoji="0" lang="en-US" altLang="en-US" sz="2800" b="0" i="0" u="none" strike="noStrike" cap="none" normalizeH="0" baseline="0" dirty="0">
                <a:ln>
                  <a:noFill/>
                </a:ln>
                <a:solidFill>
                  <a:schemeClr val="bg1"/>
                </a:solidFill>
                <a:effectLst/>
              </a:rPr>
              <a:t>, </a:t>
            </a:r>
            <a:r>
              <a:rPr kumimoji="0" lang="en-US" altLang="en-US" sz="2800" b="0" i="0" u="none" strike="noStrike" cap="none" normalizeH="0" baseline="0" dirty="0" err="1">
                <a:ln>
                  <a:noFill/>
                </a:ln>
                <a:solidFill>
                  <a:schemeClr val="bg1"/>
                </a:solidFill>
                <a:effectLst/>
              </a:rPr>
              <a:t>giảm</a:t>
            </a:r>
            <a:r>
              <a:rPr kumimoji="0" lang="en-US" altLang="en-US" sz="2800" b="0" i="0" u="none" strike="noStrike" cap="none" normalizeH="0" baseline="0" dirty="0">
                <a:ln>
                  <a:noFill/>
                </a:ln>
                <a:solidFill>
                  <a:schemeClr val="bg1"/>
                </a:solidFill>
                <a:effectLst/>
              </a:rPr>
              <a:t> chi </a:t>
            </a:r>
            <a:r>
              <a:rPr kumimoji="0" lang="en-US" altLang="en-US" sz="2800" b="0" i="0" u="none" strike="noStrike" cap="none" normalizeH="0" baseline="0" dirty="0" err="1">
                <a:ln>
                  <a:noFill/>
                </a:ln>
                <a:solidFill>
                  <a:schemeClr val="bg1"/>
                </a:solidFill>
                <a:effectLst/>
              </a:rPr>
              <a:t>phí</a:t>
            </a:r>
            <a:r>
              <a:rPr kumimoji="0" lang="en-US" altLang="en-US" sz="2800" b="0" i="0" u="none" strike="noStrike" cap="none" normalizeH="0" baseline="0" dirty="0">
                <a:ln>
                  <a:noFill/>
                </a:ln>
                <a:solidFill>
                  <a:schemeClr val="bg1"/>
                </a:solidFill>
                <a:effectLst/>
              </a:rPr>
              <a:t> </a:t>
            </a:r>
            <a:r>
              <a:rPr kumimoji="0" lang="en-US" altLang="en-US" sz="2800" b="0" i="0" u="none" strike="noStrike" cap="none" normalizeH="0" baseline="0" dirty="0" err="1">
                <a:ln>
                  <a:noFill/>
                </a:ln>
                <a:solidFill>
                  <a:schemeClr val="bg1"/>
                </a:solidFill>
                <a:effectLst/>
              </a:rPr>
              <a:t>quản</a:t>
            </a:r>
            <a:r>
              <a:rPr kumimoji="0" lang="en-US" altLang="en-US" sz="2800" b="0" i="0" u="none" strike="noStrike" cap="none" normalizeH="0" baseline="0" dirty="0">
                <a:ln>
                  <a:noFill/>
                </a:ln>
                <a:solidFill>
                  <a:schemeClr val="bg1"/>
                </a:solidFill>
                <a:effectLst/>
              </a:rPr>
              <a:t> </a:t>
            </a:r>
            <a:r>
              <a:rPr kumimoji="0" lang="en-US" altLang="en-US" sz="2800" b="0" i="0" u="none" strike="noStrike" cap="none" normalizeH="0" baseline="0" dirty="0" err="1">
                <a:ln>
                  <a:noFill/>
                </a:ln>
                <a:solidFill>
                  <a:schemeClr val="bg1"/>
                </a:solidFill>
                <a:effectLst/>
              </a:rPr>
              <a:t>lý</a:t>
            </a:r>
            <a:r>
              <a:rPr kumimoji="0" lang="en-US" altLang="en-US" sz="2800" b="0" i="0" u="none" strike="noStrike" cap="none" normalizeH="0" baseline="0" dirty="0">
                <a:ln>
                  <a:noFill/>
                </a:ln>
                <a:solidFill>
                  <a:schemeClr val="bg1"/>
                </a:solidFill>
                <a:effectLst/>
              </a:rPr>
              <a:t>.</a:t>
            </a:r>
          </a:p>
          <a:p>
            <a:pPr marL="457200" marR="0" lvl="1" indent="-228600" algn="l" fontAlgn="base">
              <a:spcBef>
                <a:spcPct val="0"/>
              </a:spcBef>
              <a:spcAft>
                <a:spcPts val="60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rPr>
              <a:t>Quản </a:t>
            </a:r>
            <a:r>
              <a:rPr kumimoji="0" lang="en-US" altLang="en-US" sz="2800" b="0" i="0" u="none" strike="noStrike" cap="none" normalizeH="0" baseline="0" dirty="0" err="1">
                <a:ln>
                  <a:noFill/>
                </a:ln>
                <a:solidFill>
                  <a:schemeClr val="bg1"/>
                </a:solidFill>
                <a:effectLst/>
              </a:rPr>
              <a:t>lý</a:t>
            </a:r>
            <a:r>
              <a:rPr kumimoji="0" lang="en-US" altLang="en-US" sz="2800" b="0" i="0" u="none" strike="noStrike" cap="none" normalizeH="0" baseline="0" dirty="0">
                <a:ln>
                  <a:noFill/>
                </a:ln>
                <a:solidFill>
                  <a:schemeClr val="bg1"/>
                </a:solidFill>
                <a:effectLst/>
              </a:rPr>
              <a:t> </a:t>
            </a:r>
            <a:r>
              <a:rPr kumimoji="0" lang="en-US" altLang="en-US" sz="2800" b="0" i="0" u="none" strike="noStrike" cap="none" normalizeH="0" baseline="0" dirty="0" err="1">
                <a:ln>
                  <a:noFill/>
                </a:ln>
                <a:solidFill>
                  <a:schemeClr val="bg1"/>
                </a:solidFill>
                <a:effectLst/>
              </a:rPr>
              <a:t>dữ</a:t>
            </a:r>
            <a:r>
              <a:rPr kumimoji="0" lang="en-US" altLang="en-US" sz="2800" b="0" i="0" u="none" strike="noStrike" cap="none" normalizeH="0" baseline="0" dirty="0">
                <a:ln>
                  <a:noFill/>
                </a:ln>
                <a:solidFill>
                  <a:schemeClr val="bg1"/>
                </a:solidFill>
                <a:effectLst/>
              </a:rPr>
              <a:t> </a:t>
            </a:r>
            <a:r>
              <a:rPr kumimoji="0" lang="en-US" altLang="en-US" sz="2800" b="0" i="0" u="none" strike="noStrike" cap="none" normalizeH="0" baseline="0" dirty="0" err="1">
                <a:ln>
                  <a:noFill/>
                </a:ln>
                <a:solidFill>
                  <a:schemeClr val="bg1"/>
                </a:solidFill>
                <a:effectLst/>
              </a:rPr>
              <a:t>liệu</a:t>
            </a:r>
            <a:r>
              <a:rPr kumimoji="0" lang="en-US" altLang="en-US" sz="2800" b="0" i="0" u="none" strike="noStrike" cap="none" normalizeH="0" baseline="0" dirty="0">
                <a:ln>
                  <a:noFill/>
                </a:ln>
                <a:solidFill>
                  <a:schemeClr val="bg1"/>
                </a:solidFill>
                <a:effectLst/>
              </a:rPr>
              <a:t> </a:t>
            </a:r>
            <a:r>
              <a:rPr kumimoji="0" lang="en-US" altLang="en-US" sz="2800" b="0" i="0" u="none" strike="noStrike" cap="none" normalizeH="0" baseline="0" dirty="0" err="1">
                <a:ln>
                  <a:noFill/>
                </a:ln>
                <a:solidFill>
                  <a:schemeClr val="bg1"/>
                </a:solidFill>
                <a:effectLst/>
              </a:rPr>
              <a:t>khách</a:t>
            </a:r>
            <a:r>
              <a:rPr kumimoji="0" lang="en-US" altLang="en-US" sz="2800" b="0" i="0" u="none" strike="noStrike" cap="none" normalizeH="0" baseline="0" dirty="0">
                <a:ln>
                  <a:noFill/>
                </a:ln>
                <a:solidFill>
                  <a:schemeClr val="bg1"/>
                </a:solidFill>
                <a:effectLst/>
              </a:rPr>
              <a:t> </a:t>
            </a:r>
            <a:r>
              <a:rPr kumimoji="0" lang="en-US" altLang="en-US" sz="2800" b="0" i="0" u="none" strike="noStrike" cap="none" normalizeH="0" baseline="0" dirty="0" err="1">
                <a:ln>
                  <a:noFill/>
                </a:ln>
                <a:solidFill>
                  <a:schemeClr val="bg1"/>
                </a:solidFill>
                <a:effectLst/>
              </a:rPr>
              <a:t>hàng</a:t>
            </a:r>
            <a:r>
              <a:rPr kumimoji="0" lang="en-US" altLang="en-US" sz="2800" b="0" i="0" u="none" strike="noStrike" cap="none" normalizeH="0" baseline="0" dirty="0">
                <a:ln>
                  <a:noFill/>
                </a:ln>
                <a:solidFill>
                  <a:schemeClr val="bg1"/>
                </a:solidFill>
                <a:effectLst/>
              </a:rPr>
              <a:t> </a:t>
            </a:r>
            <a:r>
              <a:rPr kumimoji="0" lang="en-US" altLang="en-US" sz="2800" b="0" i="0" u="none" strike="noStrike" cap="none" normalizeH="0" baseline="0" dirty="0" err="1">
                <a:ln>
                  <a:noFill/>
                </a:ln>
                <a:solidFill>
                  <a:schemeClr val="bg1"/>
                </a:solidFill>
                <a:effectLst/>
              </a:rPr>
              <a:t>dễ</a:t>
            </a:r>
            <a:r>
              <a:rPr kumimoji="0" lang="en-US" altLang="en-US" sz="2800" b="0" i="0" u="none" strike="noStrike" cap="none" normalizeH="0" baseline="0" dirty="0">
                <a:ln>
                  <a:noFill/>
                </a:ln>
                <a:solidFill>
                  <a:schemeClr val="bg1"/>
                </a:solidFill>
                <a:effectLst/>
              </a:rPr>
              <a:t> </a:t>
            </a:r>
            <a:r>
              <a:rPr kumimoji="0" lang="en-US" altLang="en-US" sz="2800" b="0" i="0" u="none" strike="noStrike" cap="none" normalizeH="0" baseline="0" dirty="0" err="1">
                <a:ln>
                  <a:noFill/>
                </a:ln>
                <a:solidFill>
                  <a:schemeClr val="bg1"/>
                </a:solidFill>
                <a:effectLst/>
              </a:rPr>
              <a:t>dàng</a:t>
            </a:r>
            <a:r>
              <a:rPr kumimoji="0" lang="en-US" altLang="en-US" sz="2800" b="0" i="0" u="none" strike="noStrike" cap="none" normalizeH="0" baseline="0" dirty="0">
                <a:ln>
                  <a:noFill/>
                </a:ln>
                <a:solidFill>
                  <a:schemeClr val="bg1"/>
                </a:solidFill>
                <a:effectLst/>
              </a:rPr>
              <a:t>, </a:t>
            </a:r>
            <a:r>
              <a:rPr kumimoji="0" lang="en-US" altLang="en-US" sz="2800" b="0" i="0" u="none" strike="noStrike" cap="none" normalizeH="0" baseline="0" dirty="0" err="1">
                <a:ln>
                  <a:noFill/>
                </a:ln>
                <a:solidFill>
                  <a:schemeClr val="bg1"/>
                </a:solidFill>
                <a:effectLst/>
              </a:rPr>
              <a:t>tránh</a:t>
            </a:r>
            <a:r>
              <a:rPr kumimoji="0" lang="en-US" altLang="en-US" sz="2800" b="0" i="0" u="none" strike="noStrike" cap="none" normalizeH="0" baseline="0" dirty="0">
                <a:ln>
                  <a:noFill/>
                </a:ln>
                <a:solidFill>
                  <a:schemeClr val="bg1"/>
                </a:solidFill>
                <a:effectLst/>
              </a:rPr>
              <a:t> </a:t>
            </a:r>
            <a:r>
              <a:rPr kumimoji="0" lang="en-US" altLang="en-US" sz="2800" b="0" i="0" u="none" strike="noStrike" cap="none" normalizeH="0" baseline="0" dirty="0" err="1">
                <a:ln>
                  <a:noFill/>
                </a:ln>
                <a:solidFill>
                  <a:schemeClr val="bg1"/>
                </a:solidFill>
                <a:effectLst/>
              </a:rPr>
              <a:t>thất</a:t>
            </a:r>
            <a:r>
              <a:rPr kumimoji="0" lang="en-US" altLang="en-US" sz="2800" b="0" i="0" u="none" strike="noStrike" cap="none" normalizeH="0" baseline="0" dirty="0">
                <a:ln>
                  <a:noFill/>
                </a:ln>
                <a:solidFill>
                  <a:schemeClr val="bg1"/>
                </a:solidFill>
                <a:effectLst/>
              </a:rPr>
              <a:t> </a:t>
            </a:r>
            <a:r>
              <a:rPr kumimoji="0" lang="en-US" altLang="en-US" sz="2800" b="0" i="0" u="none" strike="noStrike" cap="none" normalizeH="0" baseline="0" dirty="0" err="1">
                <a:ln>
                  <a:noFill/>
                </a:ln>
                <a:solidFill>
                  <a:schemeClr val="bg1"/>
                </a:solidFill>
                <a:effectLst/>
              </a:rPr>
              <a:t>thoát</a:t>
            </a:r>
            <a:r>
              <a:rPr kumimoji="0" lang="en-US" altLang="en-US" sz="2800" b="0" i="0" u="none" strike="noStrike" cap="none" normalizeH="0" baseline="0" dirty="0">
                <a:ln>
                  <a:noFill/>
                </a:ln>
                <a:solidFill>
                  <a:schemeClr val="bg1"/>
                </a:solidFill>
                <a:effectLst/>
              </a:rPr>
              <a:t>.</a:t>
            </a:r>
          </a:p>
          <a:p>
            <a:pPr marL="0" marR="0" lvl="0" indent="-228600" algn="l" fontAlgn="base">
              <a:spcBef>
                <a:spcPct val="0"/>
              </a:spcBef>
              <a:spcAft>
                <a:spcPts val="600"/>
              </a:spcAft>
              <a:buClrTx/>
              <a:buSzTx/>
              <a:buFont typeface="Arial" panose="020B0604020202020204" pitchFamily="34" charset="0"/>
              <a:buChar char="•"/>
              <a:tabLst/>
            </a:pPr>
            <a:endParaRPr kumimoji="0" lang="en-US" altLang="en-US" sz="32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1780592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53EA5-4D11-DBAF-E3E3-C9A58A36D889}"/>
              </a:ext>
            </a:extLst>
          </p:cNvPr>
          <p:cNvSpPr>
            <a:spLocks noGrp="1"/>
          </p:cNvSpPr>
          <p:nvPr>
            <p:ph type="ctrTitle"/>
          </p:nvPr>
        </p:nvSpPr>
        <p:spPr>
          <a:xfrm>
            <a:off x="739140" y="1155698"/>
            <a:ext cx="4255927" cy="3390257"/>
          </a:xfrm>
        </p:spPr>
        <p:txBody>
          <a:bodyPr anchor="ctr">
            <a:normAutofit/>
          </a:bodyPr>
          <a:lstStyle/>
          <a:p>
            <a:pPr algn="ctr"/>
            <a:r>
              <a:rPr lang="en-US" dirty="0">
                <a:solidFill>
                  <a:schemeClr val="bg1"/>
                </a:solidFill>
              </a:rPr>
              <a:t>MỤC TIÊU CHỨC NĂNG HỆ THỐNG</a:t>
            </a:r>
          </a:p>
        </p:txBody>
      </p:sp>
      <p:grpSp>
        <p:nvGrpSpPr>
          <p:cNvPr id="16" name="Group 15">
            <a:extLst>
              <a:ext uri="{FF2B5EF4-FFF2-40B4-BE49-F238E27FC236}">
                <a16:creationId xmlns:a16="http://schemas.microsoft.com/office/drawing/2014/main" id="{E3B1E16A-14CD-93D9-F9BF-FCCA79843B22}"/>
              </a:ext>
            </a:extLst>
          </p:cNvPr>
          <p:cNvGrpSpPr/>
          <p:nvPr/>
        </p:nvGrpSpPr>
        <p:grpSpPr>
          <a:xfrm>
            <a:off x="5348287" y="2648545"/>
            <a:ext cx="2895600" cy="1902520"/>
            <a:chOff x="89988" y="2133600"/>
            <a:chExt cx="2895600" cy="1837730"/>
          </a:xfrm>
        </p:grpSpPr>
        <p:pic>
          <p:nvPicPr>
            <p:cNvPr id="5" name="Graphic 4" descr="Door Closed with solid fill">
              <a:extLst>
                <a:ext uri="{FF2B5EF4-FFF2-40B4-BE49-F238E27FC236}">
                  <a16:creationId xmlns:a16="http://schemas.microsoft.com/office/drawing/2014/main" id="{DE88D17F-42ED-2635-82D0-584DD1329D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0588" y="2133600"/>
              <a:ext cx="914400" cy="914400"/>
            </a:xfrm>
            <a:prstGeom prst="rect">
              <a:avLst/>
            </a:prstGeom>
          </p:spPr>
        </p:pic>
        <p:sp>
          <p:nvSpPr>
            <p:cNvPr id="15" name="TextBox 14">
              <a:extLst>
                <a:ext uri="{FF2B5EF4-FFF2-40B4-BE49-F238E27FC236}">
                  <a16:creationId xmlns:a16="http://schemas.microsoft.com/office/drawing/2014/main" id="{6FED4548-D757-4EB5-EB3C-6F97ACB51417}"/>
                </a:ext>
              </a:extLst>
            </p:cNvPr>
            <p:cNvSpPr txBox="1"/>
            <p:nvPr/>
          </p:nvSpPr>
          <p:spPr>
            <a:xfrm>
              <a:off x="89988" y="3048000"/>
              <a:ext cx="2895600" cy="923330"/>
            </a:xfrm>
            <a:prstGeom prst="rect">
              <a:avLst/>
            </a:prstGeom>
            <a:noFill/>
          </p:spPr>
          <p:txBody>
            <a:bodyPr wrap="square" rtlCol="0">
              <a:spAutoFit/>
            </a:bodyPr>
            <a:lstStyle/>
            <a:p>
              <a:r>
                <a:rPr lang="en-US" dirty="0" err="1">
                  <a:solidFill>
                    <a:schemeClr val="bg1"/>
                  </a:solidFill>
                </a:rPr>
                <a:t>Đăng</a:t>
              </a:r>
              <a:r>
                <a:rPr lang="en-US" dirty="0">
                  <a:solidFill>
                    <a:schemeClr val="bg1"/>
                  </a:solidFill>
                </a:rPr>
                <a:t> </a:t>
              </a:r>
              <a:r>
                <a:rPr lang="en-US" dirty="0" err="1">
                  <a:solidFill>
                    <a:schemeClr val="bg1"/>
                  </a:solidFill>
                </a:rPr>
                <a:t>nhập</a:t>
              </a:r>
              <a:r>
                <a:rPr lang="en-US" dirty="0">
                  <a:solidFill>
                    <a:schemeClr val="bg1"/>
                  </a:solidFill>
                </a:rPr>
                <a:t> / </a:t>
              </a:r>
              <a:r>
                <a:rPr lang="en-US" dirty="0" err="1">
                  <a:solidFill>
                    <a:schemeClr val="bg1"/>
                  </a:solidFill>
                </a:rPr>
                <a:t>Đăng</a:t>
              </a:r>
              <a:r>
                <a:rPr lang="en-US" dirty="0">
                  <a:solidFill>
                    <a:schemeClr val="bg1"/>
                  </a:solidFill>
                </a:rPr>
                <a:t> </a:t>
              </a:r>
              <a:r>
                <a:rPr lang="en-US" dirty="0" err="1">
                  <a:solidFill>
                    <a:schemeClr val="bg1"/>
                  </a:solidFill>
                </a:rPr>
                <a:t>ký</a:t>
              </a:r>
              <a:endParaRPr lang="en-US" dirty="0">
                <a:solidFill>
                  <a:schemeClr val="bg1"/>
                </a:solidFill>
              </a:endParaRPr>
            </a:p>
            <a:p>
              <a:r>
                <a:rPr lang="en-US" dirty="0" err="1">
                  <a:solidFill>
                    <a:schemeClr val="bg1"/>
                  </a:solidFill>
                </a:rPr>
                <a:t>Nhập</a:t>
              </a:r>
              <a:r>
                <a:rPr lang="en-US" dirty="0">
                  <a:solidFill>
                    <a:schemeClr val="bg1"/>
                  </a:solidFill>
                </a:rPr>
                <a:t> </a:t>
              </a:r>
              <a:r>
                <a:rPr lang="en-US" dirty="0" err="1">
                  <a:solidFill>
                    <a:schemeClr val="bg1"/>
                  </a:solidFill>
                </a:rPr>
                <a:t>thông</a:t>
              </a:r>
              <a:r>
                <a:rPr lang="en-US" dirty="0">
                  <a:solidFill>
                    <a:schemeClr val="bg1"/>
                  </a:solidFill>
                </a:rPr>
                <a:t> tin </a:t>
              </a:r>
              <a:r>
                <a:rPr lang="en-US" dirty="0" err="1">
                  <a:solidFill>
                    <a:schemeClr val="bg1"/>
                  </a:solidFill>
                </a:rPr>
                <a:t>đăng</a:t>
              </a:r>
              <a:r>
                <a:rPr lang="en-US" dirty="0">
                  <a:solidFill>
                    <a:schemeClr val="bg1"/>
                  </a:solidFill>
                </a:rPr>
                <a:t> </a:t>
              </a:r>
              <a:r>
                <a:rPr lang="en-US" dirty="0" err="1">
                  <a:solidFill>
                    <a:schemeClr val="bg1"/>
                  </a:solidFill>
                </a:rPr>
                <a:t>nhập</a:t>
              </a:r>
              <a:endParaRPr lang="en-US" dirty="0">
                <a:solidFill>
                  <a:schemeClr val="bg1"/>
                </a:solidFill>
              </a:endParaRPr>
            </a:p>
            <a:p>
              <a:r>
                <a:rPr lang="en-US" dirty="0" err="1">
                  <a:solidFill>
                    <a:schemeClr val="bg1"/>
                  </a:solidFill>
                </a:rPr>
                <a:t>Đăng</a:t>
              </a:r>
              <a:r>
                <a:rPr lang="en-US" dirty="0">
                  <a:solidFill>
                    <a:schemeClr val="bg1"/>
                  </a:solidFill>
                </a:rPr>
                <a:t> </a:t>
              </a:r>
              <a:r>
                <a:rPr lang="en-US" dirty="0" err="1">
                  <a:solidFill>
                    <a:schemeClr val="bg1"/>
                  </a:solidFill>
                </a:rPr>
                <a:t>xuất</a:t>
              </a:r>
              <a:r>
                <a:rPr lang="en-US" dirty="0">
                  <a:solidFill>
                    <a:schemeClr val="bg1"/>
                  </a:solidFill>
                </a:rPr>
                <a:t> qua </a:t>
              </a:r>
              <a:r>
                <a:rPr lang="en-US" dirty="0" err="1">
                  <a:solidFill>
                    <a:schemeClr val="bg1"/>
                  </a:solidFill>
                </a:rPr>
                <a:t>nút</a:t>
              </a:r>
              <a:r>
                <a:rPr lang="en-US" dirty="0">
                  <a:solidFill>
                    <a:schemeClr val="bg1"/>
                  </a:solidFill>
                </a:rPr>
                <a:t> “Logout’</a:t>
              </a:r>
            </a:p>
          </p:txBody>
        </p:sp>
      </p:grpSp>
      <p:grpSp>
        <p:nvGrpSpPr>
          <p:cNvPr id="21" name="Group 20">
            <a:extLst>
              <a:ext uri="{FF2B5EF4-FFF2-40B4-BE49-F238E27FC236}">
                <a16:creationId xmlns:a16="http://schemas.microsoft.com/office/drawing/2014/main" id="{ED465046-B40B-51C0-CA6D-E4ACB94C0534}"/>
              </a:ext>
            </a:extLst>
          </p:cNvPr>
          <p:cNvGrpSpPr/>
          <p:nvPr/>
        </p:nvGrpSpPr>
        <p:grpSpPr>
          <a:xfrm>
            <a:off x="5154612" y="446694"/>
            <a:ext cx="3282950" cy="1958380"/>
            <a:chOff x="4454525" y="2012950"/>
            <a:chExt cx="3282950" cy="1958380"/>
          </a:xfrm>
        </p:grpSpPr>
        <p:pic>
          <p:nvPicPr>
            <p:cNvPr id="7" name="Graphic 6" descr="Address Book with solid fill">
              <a:extLst>
                <a:ext uri="{FF2B5EF4-FFF2-40B4-BE49-F238E27FC236}">
                  <a16:creationId xmlns:a16="http://schemas.microsoft.com/office/drawing/2014/main" id="{3C006966-E66A-263D-6DC8-4EAEF28965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8800" y="2012950"/>
              <a:ext cx="914400" cy="914400"/>
            </a:xfrm>
            <a:prstGeom prst="rect">
              <a:avLst/>
            </a:prstGeom>
          </p:spPr>
        </p:pic>
        <p:sp>
          <p:nvSpPr>
            <p:cNvPr id="20" name="TextBox 19">
              <a:extLst>
                <a:ext uri="{FF2B5EF4-FFF2-40B4-BE49-F238E27FC236}">
                  <a16:creationId xmlns:a16="http://schemas.microsoft.com/office/drawing/2014/main" id="{4A5985B3-0B98-A68D-C3B7-F1FCB6329F80}"/>
                </a:ext>
              </a:extLst>
            </p:cNvPr>
            <p:cNvSpPr txBox="1"/>
            <p:nvPr/>
          </p:nvSpPr>
          <p:spPr>
            <a:xfrm>
              <a:off x="4454525" y="3048000"/>
              <a:ext cx="3282950" cy="923330"/>
            </a:xfrm>
            <a:prstGeom prst="rect">
              <a:avLst/>
            </a:prstGeom>
            <a:noFill/>
          </p:spPr>
          <p:txBody>
            <a:bodyPr wrap="square" rtlCol="0">
              <a:spAutoFit/>
            </a:bodyPr>
            <a:lstStyle/>
            <a:p>
              <a:r>
                <a:rPr lang="en-US" dirty="0">
                  <a:solidFill>
                    <a:schemeClr val="bg1"/>
                  </a:solidFill>
                </a:rPr>
                <a:t>Xem </a:t>
              </a:r>
              <a:r>
                <a:rPr lang="en-US" dirty="0" err="1">
                  <a:solidFill>
                    <a:schemeClr val="bg1"/>
                  </a:solidFill>
                </a:rPr>
                <a:t>danh</a:t>
              </a:r>
              <a:r>
                <a:rPr lang="en-US" dirty="0">
                  <a:solidFill>
                    <a:schemeClr val="bg1"/>
                  </a:solidFill>
                </a:rPr>
                <a:t> </a:t>
              </a:r>
              <a:r>
                <a:rPr lang="en-US" dirty="0" err="1">
                  <a:solidFill>
                    <a:schemeClr val="bg1"/>
                  </a:solidFill>
                </a:rPr>
                <a:t>sách</a:t>
              </a:r>
              <a:r>
                <a:rPr lang="en-US" dirty="0">
                  <a:solidFill>
                    <a:schemeClr val="bg1"/>
                  </a:solidFill>
                </a:rPr>
                <a:t> </a:t>
              </a:r>
              <a:r>
                <a:rPr lang="en-US" dirty="0" err="1">
                  <a:solidFill>
                    <a:schemeClr val="bg1"/>
                  </a:solidFill>
                </a:rPr>
                <a:t>thành</a:t>
              </a:r>
              <a:r>
                <a:rPr lang="en-US" dirty="0">
                  <a:solidFill>
                    <a:schemeClr val="bg1"/>
                  </a:solidFill>
                </a:rPr>
                <a:t> </a:t>
              </a:r>
              <a:r>
                <a:rPr lang="en-US" dirty="0" err="1">
                  <a:solidFill>
                    <a:schemeClr val="bg1"/>
                  </a:solidFill>
                </a:rPr>
                <a:t>viên</a:t>
              </a:r>
              <a:endParaRPr lang="en-US" dirty="0">
                <a:solidFill>
                  <a:schemeClr val="bg1"/>
                </a:solidFill>
              </a:endParaRPr>
            </a:p>
            <a:p>
              <a:r>
                <a:rPr lang="en-US" dirty="0" err="1">
                  <a:solidFill>
                    <a:schemeClr val="bg1"/>
                  </a:solidFill>
                </a:rPr>
                <a:t>Thêm</a:t>
              </a:r>
              <a:r>
                <a:rPr lang="en-US" dirty="0">
                  <a:solidFill>
                    <a:schemeClr val="bg1"/>
                  </a:solidFill>
                </a:rPr>
                <a:t> </a:t>
              </a:r>
              <a:r>
                <a:rPr lang="en-US" dirty="0" err="1">
                  <a:solidFill>
                    <a:schemeClr val="bg1"/>
                  </a:solidFill>
                </a:rPr>
                <a:t>thành</a:t>
              </a:r>
              <a:r>
                <a:rPr lang="en-US" dirty="0">
                  <a:solidFill>
                    <a:schemeClr val="bg1"/>
                  </a:solidFill>
                </a:rPr>
                <a:t> </a:t>
              </a:r>
              <a:r>
                <a:rPr lang="en-US" dirty="0" err="1">
                  <a:solidFill>
                    <a:schemeClr val="bg1"/>
                  </a:solidFill>
                </a:rPr>
                <a:t>viên</a:t>
              </a:r>
              <a:r>
                <a:rPr lang="en-US" dirty="0">
                  <a:solidFill>
                    <a:schemeClr val="bg1"/>
                  </a:solidFill>
                </a:rPr>
                <a:t> </a:t>
              </a:r>
              <a:r>
                <a:rPr lang="en-US" dirty="0" err="1">
                  <a:solidFill>
                    <a:schemeClr val="bg1"/>
                  </a:solidFill>
                </a:rPr>
                <a:t>mới</a:t>
              </a:r>
              <a:endParaRPr lang="en-US" dirty="0">
                <a:solidFill>
                  <a:schemeClr val="bg1"/>
                </a:solidFill>
              </a:endParaRPr>
            </a:p>
            <a:p>
              <a:r>
                <a:rPr lang="en-US" dirty="0" err="1">
                  <a:solidFill>
                    <a:schemeClr val="bg1"/>
                  </a:solidFill>
                </a:rPr>
                <a:t>Sửa</a:t>
              </a:r>
              <a:r>
                <a:rPr lang="en-US" dirty="0">
                  <a:solidFill>
                    <a:schemeClr val="bg1"/>
                  </a:solidFill>
                </a:rPr>
                <a:t> / </a:t>
              </a:r>
              <a:r>
                <a:rPr lang="en-US" dirty="0" err="1">
                  <a:solidFill>
                    <a:schemeClr val="bg1"/>
                  </a:solidFill>
                </a:rPr>
                <a:t>Xóa</a:t>
              </a:r>
              <a:r>
                <a:rPr lang="en-US" dirty="0">
                  <a:solidFill>
                    <a:schemeClr val="bg1"/>
                  </a:solidFill>
                </a:rPr>
                <a:t> </a:t>
              </a:r>
              <a:r>
                <a:rPr lang="en-US" dirty="0" err="1">
                  <a:solidFill>
                    <a:schemeClr val="bg1"/>
                  </a:solidFill>
                </a:rPr>
                <a:t>thông</a:t>
              </a:r>
              <a:r>
                <a:rPr lang="en-US" dirty="0">
                  <a:solidFill>
                    <a:schemeClr val="bg1"/>
                  </a:solidFill>
                </a:rPr>
                <a:t> tin </a:t>
              </a:r>
              <a:r>
                <a:rPr lang="en-US" dirty="0" err="1">
                  <a:solidFill>
                    <a:schemeClr val="bg1"/>
                  </a:solidFill>
                </a:rPr>
                <a:t>thành</a:t>
              </a:r>
              <a:r>
                <a:rPr lang="en-US" dirty="0">
                  <a:solidFill>
                    <a:schemeClr val="bg1"/>
                  </a:solidFill>
                </a:rPr>
                <a:t> </a:t>
              </a:r>
              <a:r>
                <a:rPr lang="en-US" dirty="0" err="1">
                  <a:solidFill>
                    <a:schemeClr val="bg1"/>
                  </a:solidFill>
                </a:rPr>
                <a:t>viên</a:t>
              </a:r>
              <a:endParaRPr lang="en-US" dirty="0">
                <a:solidFill>
                  <a:schemeClr val="bg1"/>
                </a:solidFill>
              </a:endParaRPr>
            </a:p>
          </p:txBody>
        </p:sp>
      </p:grpSp>
      <p:grpSp>
        <p:nvGrpSpPr>
          <p:cNvPr id="23" name="Group 22">
            <a:extLst>
              <a:ext uri="{FF2B5EF4-FFF2-40B4-BE49-F238E27FC236}">
                <a16:creationId xmlns:a16="http://schemas.microsoft.com/office/drawing/2014/main" id="{8C796AD5-2D98-D1A7-BFC3-E8C3D080238E}"/>
              </a:ext>
            </a:extLst>
          </p:cNvPr>
          <p:cNvGrpSpPr/>
          <p:nvPr/>
        </p:nvGrpSpPr>
        <p:grpSpPr>
          <a:xfrm>
            <a:off x="8437562" y="431129"/>
            <a:ext cx="3282950" cy="1989510"/>
            <a:chOff x="4454525" y="2087265"/>
            <a:chExt cx="3282950" cy="1823740"/>
          </a:xfrm>
        </p:grpSpPr>
        <p:pic>
          <p:nvPicPr>
            <p:cNvPr id="11" name="Graphic 10" descr="Address Book with solid fill">
              <a:extLst>
                <a:ext uri="{FF2B5EF4-FFF2-40B4-BE49-F238E27FC236}">
                  <a16:creationId xmlns:a16="http://schemas.microsoft.com/office/drawing/2014/main" id="{C3EB67F7-8A3D-7CF0-7D45-3B0303E5C03C}"/>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5638800" y="2087265"/>
              <a:ext cx="914400" cy="914400"/>
            </a:xfrm>
            <a:prstGeom prst="rect">
              <a:avLst/>
            </a:prstGeom>
          </p:spPr>
        </p:pic>
        <p:sp>
          <p:nvSpPr>
            <p:cNvPr id="22" name="TextBox 21">
              <a:extLst>
                <a:ext uri="{FF2B5EF4-FFF2-40B4-BE49-F238E27FC236}">
                  <a16:creationId xmlns:a16="http://schemas.microsoft.com/office/drawing/2014/main" id="{B102E1F3-9C56-7163-C9F5-314E546D86BC}"/>
                </a:ext>
              </a:extLst>
            </p:cNvPr>
            <p:cNvSpPr txBox="1"/>
            <p:nvPr/>
          </p:nvSpPr>
          <p:spPr>
            <a:xfrm>
              <a:off x="4454525" y="2987675"/>
              <a:ext cx="3282950" cy="923330"/>
            </a:xfrm>
            <a:prstGeom prst="rect">
              <a:avLst/>
            </a:prstGeom>
            <a:noFill/>
          </p:spPr>
          <p:txBody>
            <a:bodyPr wrap="square" rtlCol="0">
              <a:spAutoFit/>
            </a:bodyPr>
            <a:lstStyle/>
            <a:p>
              <a:r>
                <a:rPr lang="en-US" dirty="0">
                  <a:solidFill>
                    <a:schemeClr val="bg1"/>
                  </a:solidFill>
                </a:rPr>
                <a:t>Xem </a:t>
              </a:r>
              <a:r>
                <a:rPr lang="en-US" dirty="0" err="1">
                  <a:solidFill>
                    <a:schemeClr val="bg1"/>
                  </a:solidFill>
                </a:rPr>
                <a:t>danh</a:t>
              </a:r>
              <a:r>
                <a:rPr lang="en-US" dirty="0">
                  <a:solidFill>
                    <a:schemeClr val="bg1"/>
                  </a:solidFill>
                </a:rPr>
                <a:t> </a:t>
              </a:r>
              <a:r>
                <a:rPr lang="en-US" dirty="0" err="1">
                  <a:solidFill>
                    <a:schemeClr val="bg1"/>
                  </a:solidFill>
                </a:rPr>
                <a:t>sách</a:t>
              </a:r>
              <a:r>
                <a:rPr lang="en-US" dirty="0">
                  <a:solidFill>
                    <a:schemeClr val="bg1"/>
                  </a:solidFill>
                </a:rPr>
                <a:t> </a:t>
              </a:r>
              <a:r>
                <a:rPr lang="en-US" dirty="0" err="1">
                  <a:solidFill>
                    <a:schemeClr val="bg1"/>
                  </a:solidFill>
                </a:rPr>
                <a:t>hội</a:t>
              </a:r>
              <a:r>
                <a:rPr lang="en-US" dirty="0">
                  <a:solidFill>
                    <a:schemeClr val="bg1"/>
                  </a:solidFill>
                </a:rPr>
                <a:t> </a:t>
              </a:r>
              <a:r>
                <a:rPr lang="en-US" dirty="0" err="1">
                  <a:solidFill>
                    <a:schemeClr val="bg1"/>
                  </a:solidFill>
                </a:rPr>
                <a:t>viên</a:t>
              </a:r>
              <a:endParaRPr lang="en-US" dirty="0">
                <a:solidFill>
                  <a:schemeClr val="bg1"/>
                </a:solidFill>
              </a:endParaRPr>
            </a:p>
            <a:p>
              <a:r>
                <a:rPr lang="en-US" dirty="0" err="1">
                  <a:solidFill>
                    <a:schemeClr val="bg1"/>
                  </a:solidFill>
                </a:rPr>
                <a:t>Thêm</a:t>
              </a:r>
              <a:r>
                <a:rPr lang="en-US" dirty="0">
                  <a:solidFill>
                    <a:schemeClr val="bg1"/>
                  </a:solidFill>
                </a:rPr>
                <a:t> </a:t>
              </a:r>
              <a:r>
                <a:rPr lang="en-US" dirty="0" err="1">
                  <a:solidFill>
                    <a:schemeClr val="bg1"/>
                  </a:solidFill>
                </a:rPr>
                <a:t>hội</a:t>
              </a:r>
              <a:r>
                <a:rPr lang="en-US" dirty="0">
                  <a:solidFill>
                    <a:schemeClr val="bg1"/>
                  </a:solidFill>
                </a:rPr>
                <a:t> </a:t>
              </a:r>
              <a:r>
                <a:rPr lang="en-US" dirty="0" err="1">
                  <a:solidFill>
                    <a:schemeClr val="bg1"/>
                  </a:solidFill>
                </a:rPr>
                <a:t>viên</a:t>
              </a:r>
              <a:r>
                <a:rPr lang="en-US" dirty="0">
                  <a:solidFill>
                    <a:schemeClr val="bg1"/>
                  </a:solidFill>
                </a:rPr>
                <a:t> </a:t>
              </a:r>
              <a:r>
                <a:rPr lang="en-US" dirty="0" err="1">
                  <a:solidFill>
                    <a:schemeClr val="bg1"/>
                  </a:solidFill>
                </a:rPr>
                <a:t>mới</a:t>
              </a:r>
              <a:endParaRPr lang="en-US" dirty="0">
                <a:solidFill>
                  <a:schemeClr val="bg1"/>
                </a:solidFill>
              </a:endParaRPr>
            </a:p>
            <a:p>
              <a:r>
                <a:rPr lang="en-US" dirty="0" err="1">
                  <a:solidFill>
                    <a:schemeClr val="bg1"/>
                  </a:solidFill>
                </a:rPr>
                <a:t>Sửa</a:t>
              </a:r>
              <a:r>
                <a:rPr lang="en-US" dirty="0">
                  <a:solidFill>
                    <a:schemeClr val="bg1"/>
                  </a:solidFill>
                </a:rPr>
                <a:t> / </a:t>
              </a:r>
              <a:r>
                <a:rPr lang="en-US" dirty="0" err="1">
                  <a:solidFill>
                    <a:schemeClr val="bg1"/>
                  </a:solidFill>
                </a:rPr>
                <a:t>Xóa</a:t>
              </a:r>
              <a:r>
                <a:rPr lang="en-US" dirty="0">
                  <a:solidFill>
                    <a:schemeClr val="bg1"/>
                  </a:solidFill>
                </a:rPr>
                <a:t> </a:t>
              </a:r>
              <a:r>
                <a:rPr lang="en-US" dirty="0" err="1">
                  <a:solidFill>
                    <a:schemeClr val="bg1"/>
                  </a:solidFill>
                </a:rPr>
                <a:t>thông</a:t>
              </a:r>
              <a:r>
                <a:rPr lang="en-US" dirty="0">
                  <a:solidFill>
                    <a:schemeClr val="bg1"/>
                  </a:solidFill>
                </a:rPr>
                <a:t> tin </a:t>
              </a:r>
              <a:r>
                <a:rPr lang="en-US" dirty="0" err="1">
                  <a:solidFill>
                    <a:schemeClr val="bg1"/>
                  </a:solidFill>
                </a:rPr>
                <a:t>hội</a:t>
              </a:r>
              <a:r>
                <a:rPr lang="en-US" dirty="0">
                  <a:solidFill>
                    <a:schemeClr val="bg1"/>
                  </a:solidFill>
                </a:rPr>
                <a:t> </a:t>
              </a:r>
              <a:r>
                <a:rPr lang="en-US" dirty="0" err="1">
                  <a:solidFill>
                    <a:schemeClr val="bg1"/>
                  </a:solidFill>
                </a:rPr>
                <a:t>viên</a:t>
              </a:r>
              <a:endParaRPr lang="en-US" dirty="0">
                <a:solidFill>
                  <a:schemeClr val="bg1"/>
                </a:solidFill>
              </a:endParaRPr>
            </a:p>
          </p:txBody>
        </p:sp>
      </p:grpSp>
      <p:grpSp>
        <p:nvGrpSpPr>
          <p:cNvPr id="27" name="Group 26">
            <a:extLst>
              <a:ext uri="{FF2B5EF4-FFF2-40B4-BE49-F238E27FC236}">
                <a16:creationId xmlns:a16="http://schemas.microsoft.com/office/drawing/2014/main" id="{B7F6FC0F-DEAF-52B4-5506-2D755B8076FF}"/>
              </a:ext>
            </a:extLst>
          </p:cNvPr>
          <p:cNvGrpSpPr/>
          <p:nvPr/>
        </p:nvGrpSpPr>
        <p:grpSpPr>
          <a:xfrm>
            <a:off x="2099468" y="4616250"/>
            <a:ext cx="2895600" cy="1892301"/>
            <a:chOff x="682625" y="4025901"/>
            <a:chExt cx="2895600" cy="1892301"/>
          </a:xfrm>
        </p:grpSpPr>
        <p:pic>
          <p:nvPicPr>
            <p:cNvPr id="9" name="Graphic 8" descr="Packing Box Open with solid fill">
              <a:extLst>
                <a:ext uri="{FF2B5EF4-FFF2-40B4-BE49-F238E27FC236}">
                  <a16:creationId xmlns:a16="http://schemas.microsoft.com/office/drawing/2014/main" id="{B55F9A59-E716-879E-0054-ACF19032612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73225" y="4025901"/>
              <a:ext cx="914400" cy="914400"/>
            </a:xfrm>
            <a:prstGeom prst="rect">
              <a:avLst/>
            </a:prstGeom>
          </p:spPr>
        </p:pic>
        <p:sp>
          <p:nvSpPr>
            <p:cNvPr id="24" name="TextBox 23">
              <a:extLst>
                <a:ext uri="{FF2B5EF4-FFF2-40B4-BE49-F238E27FC236}">
                  <a16:creationId xmlns:a16="http://schemas.microsoft.com/office/drawing/2014/main" id="{63612F77-CD41-60B0-103B-AD634BAB3F42}"/>
                </a:ext>
              </a:extLst>
            </p:cNvPr>
            <p:cNvSpPr txBox="1"/>
            <p:nvPr/>
          </p:nvSpPr>
          <p:spPr>
            <a:xfrm>
              <a:off x="682625" y="4994872"/>
              <a:ext cx="2895600" cy="923330"/>
            </a:xfrm>
            <a:prstGeom prst="rect">
              <a:avLst/>
            </a:prstGeom>
            <a:noFill/>
          </p:spPr>
          <p:txBody>
            <a:bodyPr wrap="square" rtlCol="0">
              <a:spAutoFit/>
            </a:bodyPr>
            <a:lstStyle/>
            <a:p>
              <a:r>
                <a:rPr lang="en-US" dirty="0">
                  <a:solidFill>
                    <a:schemeClr val="bg1"/>
                  </a:solidFill>
                </a:rPr>
                <a:t>Xem </a:t>
              </a:r>
              <a:r>
                <a:rPr lang="en-US" dirty="0" err="1">
                  <a:solidFill>
                    <a:schemeClr val="bg1"/>
                  </a:solidFill>
                </a:rPr>
                <a:t>danh</a:t>
              </a:r>
              <a:r>
                <a:rPr lang="en-US" dirty="0">
                  <a:solidFill>
                    <a:schemeClr val="bg1"/>
                  </a:solidFill>
                </a:rPr>
                <a:t> </a:t>
              </a:r>
              <a:r>
                <a:rPr lang="en-US" dirty="0" err="1">
                  <a:solidFill>
                    <a:schemeClr val="bg1"/>
                  </a:solidFill>
                </a:rPr>
                <a:t>sách</a:t>
              </a:r>
              <a:r>
                <a:rPr lang="en-US" dirty="0">
                  <a:solidFill>
                    <a:schemeClr val="bg1"/>
                  </a:solidFill>
                </a:rPr>
                <a:t> </a:t>
              </a:r>
              <a:r>
                <a:rPr lang="en-US" dirty="0" err="1">
                  <a:solidFill>
                    <a:schemeClr val="bg1"/>
                  </a:solidFill>
                </a:rPr>
                <a:t>gói</a:t>
              </a:r>
              <a:r>
                <a:rPr lang="en-US" dirty="0">
                  <a:solidFill>
                    <a:schemeClr val="bg1"/>
                  </a:solidFill>
                </a:rPr>
                <a:t> </a:t>
              </a:r>
              <a:r>
                <a:rPr lang="en-US" dirty="0" err="1">
                  <a:solidFill>
                    <a:schemeClr val="bg1"/>
                  </a:solidFill>
                </a:rPr>
                <a:t>tập</a:t>
              </a:r>
              <a:endParaRPr lang="en-US" dirty="0">
                <a:solidFill>
                  <a:schemeClr val="bg1"/>
                </a:solidFill>
              </a:endParaRPr>
            </a:p>
            <a:p>
              <a:r>
                <a:rPr lang="en-US" dirty="0" err="1">
                  <a:solidFill>
                    <a:schemeClr val="bg1"/>
                  </a:solidFill>
                </a:rPr>
                <a:t>Thêm</a:t>
              </a:r>
              <a:r>
                <a:rPr lang="en-US" dirty="0">
                  <a:solidFill>
                    <a:schemeClr val="bg1"/>
                  </a:solidFill>
                </a:rPr>
                <a:t> </a:t>
              </a:r>
              <a:r>
                <a:rPr lang="en-US" dirty="0" err="1">
                  <a:solidFill>
                    <a:schemeClr val="bg1"/>
                  </a:solidFill>
                </a:rPr>
                <a:t>gói</a:t>
              </a:r>
              <a:r>
                <a:rPr lang="en-US" dirty="0">
                  <a:solidFill>
                    <a:schemeClr val="bg1"/>
                  </a:solidFill>
                </a:rPr>
                <a:t> </a:t>
              </a:r>
              <a:r>
                <a:rPr lang="en-US" dirty="0" err="1">
                  <a:solidFill>
                    <a:schemeClr val="bg1"/>
                  </a:solidFill>
                </a:rPr>
                <a:t>tập</a:t>
              </a:r>
              <a:r>
                <a:rPr lang="en-US" dirty="0">
                  <a:solidFill>
                    <a:schemeClr val="bg1"/>
                  </a:solidFill>
                </a:rPr>
                <a:t> </a:t>
              </a:r>
              <a:r>
                <a:rPr lang="en-US" dirty="0" err="1">
                  <a:solidFill>
                    <a:schemeClr val="bg1"/>
                  </a:solidFill>
                </a:rPr>
                <a:t>mới</a:t>
              </a:r>
              <a:endParaRPr lang="en-US" dirty="0">
                <a:solidFill>
                  <a:schemeClr val="bg1"/>
                </a:solidFill>
              </a:endParaRPr>
            </a:p>
            <a:p>
              <a:r>
                <a:rPr lang="en-US" dirty="0" err="1">
                  <a:solidFill>
                    <a:schemeClr val="bg1"/>
                  </a:solidFill>
                </a:rPr>
                <a:t>Sửa</a:t>
              </a:r>
              <a:r>
                <a:rPr lang="en-US" dirty="0">
                  <a:solidFill>
                    <a:schemeClr val="bg1"/>
                  </a:solidFill>
                </a:rPr>
                <a:t> / </a:t>
              </a:r>
              <a:r>
                <a:rPr lang="en-US" dirty="0" err="1">
                  <a:solidFill>
                    <a:schemeClr val="bg1"/>
                  </a:solidFill>
                </a:rPr>
                <a:t>Xóa</a:t>
              </a:r>
              <a:r>
                <a:rPr lang="en-US" dirty="0">
                  <a:solidFill>
                    <a:schemeClr val="bg1"/>
                  </a:solidFill>
                </a:rPr>
                <a:t> </a:t>
              </a:r>
              <a:r>
                <a:rPr lang="en-US" dirty="0" err="1">
                  <a:solidFill>
                    <a:schemeClr val="bg1"/>
                  </a:solidFill>
                </a:rPr>
                <a:t>thông</a:t>
              </a:r>
              <a:r>
                <a:rPr lang="en-US" dirty="0">
                  <a:solidFill>
                    <a:schemeClr val="bg1"/>
                  </a:solidFill>
                </a:rPr>
                <a:t> tin </a:t>
              </a:r>
              <a:r>
                <a:rPr lang="en-US" dirty="0" err="1">
                  <a:solidFill>
                    <a:schemeClr val="bg1"/>
                  </a:solidFill>
                </a:rPr>
                <a:t>gói</a:t>
              </a:r>
              <a:r>
                <a:rPr lang="en-US" dirty="0">
                  <a:solidFill>
                    <a:schemeClr val="bg1"/>
                  </a:solidFill>
                </a:rPr>
                <a:t> </a:t>
              </a:r>
              <a:r>
                <a:rPr lang="en-US" dirty="0" err="1">
                  <a:solidFill>
                    <a:schemeClr val="bg1"/>
                  </a:solidFill>
                </a:rPr>
                <a:t>tập</a:t>
              </a:r>
              <a:endParaRPr lang="en-US" dirty="0">
                <a:solidFill>
                  <a:schemeClr val="bg1"/>
                </a:solidFill>
              </a:endParaRPr>
            </a:p>
          </p:txBody>
        </p:sp>
      </p:grpSp>
      <p:grpSp>
        <p:nvGrpSpPr>
          <p:cNvPr id="28" name="Group 27">
            <a:extLst>
              <a:ext uri="{FF2B5EF4-FFF2-40B4-BE49-F238E27FC236}">
                <a16:creationId xmlns:a16="http://schemas.microsoft.com/office/drawing/2014/main" id="{BD585D3F-C7A3-65E5-EB8E-BFA15E85B670}"/>
              </a:ext>
            </a:extLst>
          </p:cNvPr>
          <p:cNvGrpSpPr/>
          <p:nvPr/>
        </p:nvGrpSpPr>
        <p:grpSpPr>
          <a:xfrm>
            <a:off x="5154612" y="4616250"/>
            <a:ext cx="3282949" cy="1892301"/>
            <a:chOff x="4260850" y="4025901"/>
            <a:chExt cx="3282949" cy="1892301"/>
          </a:xfrm>
        </p:grpSpPr>
        <p:pic>
          <p:nvPicPr>
            <p:cNvPr id="14" name="Graphic 13" descr="User with solid fill">
              <a:extLst>
                <a:ext uri="{FF2B5EF4-FFF2-40B4-BE49-F238E27FC236}">
                  <a16:creationId xmlns:a16="http://schemas.microsoft.com/office/drawing/2014/main" id="{FB1755BA-03D6-1BF1-3F5B-A9A67604DA6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445125" y="4025901"/>
              <a:ext cx="914400" cy="914400"/>
            </a:xfrm>
            <a:prstGeom prst="rect">
              <a:avLst/>
            </a:prstGeom>
          </p:spPr>
        </p:pic>
        <p:sp>
          <p:nvSpPr>
            <p:cNvPr id="25" name="TextBox 24">
              <a:extLst>
                <a:ext uri="{FF2B5EF4-FFF2-40B4-BE49-F238E27FC236}">
                  <a16:creationId xmlns:a16="http://schemas.microsoft.com/office/drawing/2014/main" id="{25B34DFF-E2C1-1E50-6F69-19E49403E2D7}"/>
                </a:ext>
              </a:extLst>
            </p:cNvPr>
            <p:cNvSpPr txBox="1"/>
            <p:nvPr/>
          </p:nvSpPr>
          <p:spPr>
            <a:xfrm>
              <a:off x="4260850" y="4994872"/>
              <a:ext cx="3282949" cy="923330"/>
            </a:xfrm>
            <a:prstGeom prst="rect">
              <a:avLst/>
            </a:prstGeom>
            <a:noFill/>
          </p:spPr>
          <p:txBody>
            <a:bodyPr wrap="square" rtlCol="0">
              <a:spAutoFit/>
            </a:bodyPr>
            <a:lstStyle/>
            <a:p>
              <a:r>
                <a:rPr lang="en-US" dirty="0">
                  <a:solidFill>
                    <a:schemeClr val="bg1"/>
                  </a:solidFill>
                </a:rPr>
                <a:t>Xem </a:t>
              </a:r>
              <a:r>
                <a:rPr lang="en-US" dirty="0" err="1">
                  <a:solidFill>
                    <a:schemeClr val="bg1"/>
                  </a:solidFill>
                </a:rPr>
                <a:t>danh</a:t>
              </a:r>
              <a:r>
                <a:rPr lang="en-US" dirty="0">
                  <a:solidFill>
                    <a:schemeClr val="bg1"/>
                  </a:solidFill>
                </a:rPr>
                <a:t> </a:t>
              </a:r>
              <a:r>
                <a:rPr lang="en-US" dirty="0" err="1">
                  <a:solidFill>
                    <a:schemeClr val="bg1"/>
                  </a:solidFill>
                </a:rPr>
                <a:t>sách</a:t>
              </a:r>
              <a:r>
                <a:rPr lang="en-US" dirty="0">
                  <a:solidFill>
                    <a:schemeClr val="bg1"/>
                  </a:solidFill>
                </a:rPr>
                <a:t> </a:t>
              </a:r>
              <a:r>
                <a:rPr lang="en-US" dirty="0" err="1">
                  <a:solidFill>
                    <a:schemeClr val="bg1"/>
                  </a:solidFill>
                </a:rPr>
                <a:t>người</a:t>
              </a:r>
              <a:r>
                <a:rPr lang="en-US" dirty="0">
                  <a:solidFill>
                    <a:schemeClr val="bg1"/>
                  </a:solidFill>
                </a:rPr>
                <a:t> </a:t>
              </a:r>
              <a:r>
                <a:rPr lang="en-US" dirty="0" err="1">
                  <a:solidFill>
                    <a:schemeClr val="bg1"/>
                  </a:solidFill>
                </a:rPr>
                <a:t>dùng</a:t>
              </a:r>
              <a:endParaRPr lang="en-US" dirty="0">
                <a:solidFill>
                  <a:schemeClr val="bg1"/>
                </a:solidFill>
              </a:endParaRPr>
            </a:p>
            <a:p>
              <a:r>
                <a:rPr lang="en-US" dirty="0" err="1">
                  <a:solidFill>
                    <a:schemeClr val="bg1"/>
                  </a:solidFill>
                </a:rPr>
                <a:t>Thêm</a:t>
              </a:r>
              <a:r>
                <a:rPr lang="en-US" dirty="0">
                  <a:solidFill>
                    <a:schemeClr val="bg1"/>
                  </a:solidFill>
                </a:rPr>
                <a:t> </a:t>
              </a:r>
              <a:r>
                <a:rPr lang="en-US" dirty="0" err="1">
                  <a:solidFill>
                    <a:schemeClr val="bg1"/>
                  </a:solidFill>
                </a:rPr>
                <a:t>người</a:t>
              </a:r>
              <a:r>
                <a:rPr lang="en-US" dirty="0">
                  <a:solidFill>
                    <a:schemeClr val="bg1"/>
                  </a:solidFill>
                </a:rPr>
                <a:t> </a:t>
              </a:r>
              <a:r>
                <a:rPr lang="en-US" dirty="0" err="1">
                  <a:solidFill>
                    <a:schemeClr val="bg1"/>
                  </a:solidFill>
                </a:rPr>
                <a:t>dùng</a:t>
              </a:r>
              <a:r>
                <a:rPr lang="en-US" dirty="0">
                  <a:solidFill>
                    <a:schemeClr val="bg1"/>
                  </a:solidFill>
                </a:rPr>
                <a:t> </a:t>
              </a:r>
              <a:r>
                <a:rPr lang="en-US" dirty="0" err="1">
                  <a:solidFill>
                    <a:schemeClr val="bg1"/>
                  </a:solidFill>
                </a:rPr>
                <a:t>mới</a:t>
              </a:r>
              <a:endParaRPr lang="en-US" dirty="0">
                <a:solidFill>
                  <a:schemeClr val="bg1"/>
                </a:solidFill>
              </a:endParaRPr>
            </a:p>
            <a:p>
              <a:r>
                <a:rPr lang="en-US" dirty="0" err="1">
                  <a:solidFill>
                    <a:schemeClr val="bg1"/>
                  </a:solidFill>
                </a:rPr>
                <a:t>Sửa</a:t>
              </a:r>
              <a:r>
                <a:rPr lang="en-US" dirty="0">
                  <a:solidFill>
                    <a:schemeClr val="bg1"/>
                  </a:solidFill>
                </a:rPr>
                <a:t> / </a:t>
              </a:r>
              <a:r>
                <a:rPr lang="en-US" dirty="0" err="1">
                  <a:solidFill>
                    <a:schemeClr val="bg1"/>
                  </a:solidFill>
                </a:rPr>
                <a:t>Xóa</a:t>
              </a:r>
              <a:r>
                <a:rPr lang="en-US" dirty="0">
                  <a:solidFill>
                    <a:schemeClr val="bg1"/>
                  </a:solidFill>
                </a:rPr>
                <a:t> </a:t>
              </a:r>
              <a:r>
                <a:rPr lang="en-US" dirty="0" err="1">
                  <a:solidFill>
                    <a:schemeClr val="bg1"/>
                  </a:solidFill>
                </a:rPr>
                <a:t>thông</a:t>
              </a:r>
              <a:r>
                <a:rPr lang="en-US" dirty="0">
                  <a:solidFill>
                    <a:schemeClr val="bg1"/>
                  </a:solidFill>
                </a:rPr>
                <a:t> tin </a:t>
              </a:r>
              <a:r>
                <a:rPr lang="en-US" dirty="0" err="1">
                  <a:solidFill>
                    <a:schemeClr val="bg1"/>
                  </a:solidFill>
                </a:rPr>
                <a:t>người</a:t>
              </a:r>
              <a:r>
                <a:rPr lang="en-US" dirty="0">
                  <a:solidFill>
                    <a:schemeClr val="bg1"/>
                  </a:solidFill>
                </a:rPr>
                <a:t> </a:t>
              </a:r>
              <a:r>
                <a:rPr lang="en-US" dirty="0" err="1">
                  <a:solidFill>
                    <a:schemeClr val="bg1"/>
                  </a:solidFill>
                </a:rPr>
                <a:t>dùng</a:t>
              </a:r>
              <a:endParaRPr lang="en-US" dirty="0">
                <a:solidFill>
                  <a:schemeClr val="bg1"/>
                </a:solidFill>
              </a:endParaRPr>
            </a:p>
          </p:txBody>
        </p:sp>
      </p:grpSp>
      <p:grpSp>
        <p:nvGrpSpPr>
          <p:cNvPr id="29" name="Group 28">
            <a:extLst>
              <a:ext uri="{FF2B5EF4-FFF2-40B4-BE49-F238E27FC236}">
                <a16:creationId xmlns:a16="http://schemas.microsoft.com/office/drawing/2014/main" id="{7D4913C3-3D98-58AB-02CA-6557A5B63E62}"/>
              </a:ext>
            </a:extLst>
          </p:cNvPr>
          <p:cNvGrpSpPr/>
          <p:nvPr/>
        </p:nvGrpSpPr>
        <p:grpSpPr>
          <a:xfrm>
            <a:off x="8437562" y="2653655"/>
            <a:ext cx="3282950" cy="1892301"/>
            <a:chOff x="8226425" y="4025901"/>
            <a:chExt cx="3282950" cy="1892301"/>
          </a:xfrm>
        </p:grpSpPr>
        <p:pic>
          <p:nvPicPr>
            <p:cNvPr id="12" name="Graphic 11" descr="Packing Box Open with solid fill">
              <a:extLst>
                <a:ext uri="{FF2B5EF4-FFF2-40B4-BE49-F238E27FC236}">
                  <a16:creationId xmlns:a16="http://schemas.microsoft.com/office/drawing/2014/main" id="{59859CC5-7D43-4702-C075-4BB34E8368B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10700" y="4025901"/>
              <a:ext cx="914400" cy="914400"/>
            </a:xfrm>
            <a:prstGeom prst="rect">
              <a:avLst/>
            </a:prstGeom>
          </p:spPr>
        </p:pic>
        <p:sp>
          <p:nvSpPr>
            <p:cNvPr id="26" name="TextBox 25">
              <a:extLst>
                <a:ext uri="{FF2B5EF4-FFF2-40B4-BE49-F238E27FC236}">
                  <a16:creationId xmlns:a16="http://schemas.microsoft.com/office/drawing/2014/main" id="{01E3EAFE-564B-135C-CDB3-553E48B6D64B}"/>
                </a:ext>
              </a:extLst>
            </p:cNvPr>
            <p:cNvSpPr txBox="1"/>
            <p:nvPr/>
          </p:nvSpPr>
          <p:spPr>
            <a:xfrm>
              <a:off x="8226425" y="4994872"/>
              <a:ext cx="3282950" cy="923330"/>
            </a:xfrm>
            <a:prstGeom prst="rect">
              <a:avLst/>
            </a:prstGeom>
            <a:noFill/>
          </p:spPr>
          <p:txBody>
            <a:bodyPr wrap="square" rtlCol="0">
              <a:spAutoFit/>
            </a:bodyPr>
            <a:lstStyle/>
            <a:p>
              <a:r>
                <a:rPr lang="en-US" dirty="0">
                  <a:solidFill>
                    <a:schemeClr val="bg1"/>
                  </a:solidFill>
                </a:rPr>
                <a:t>Xem </a:t>
              </a:r>
              <a:r>
                <a:rPr lang="en-US" dirty="0" err="1">
                  <a:solidFill>
                    <a:schemeClr val="bg1"/>
                  </a:solidFill>
                </a:rPr>
                <a:t>danh</a:t>
              </a:r>
              <a:r>
                <a:rPr lang="en-US" dirty="0">
                  <a:solidFill>
                    <a:schemeClr val="bg1"/>
                  </a:solidFill>
                </a:rPr>
                <a:t> </a:t>
              </a:r>
              <a:r>
                <a:rPr lang="en-US" dirty="0" err="1">
                  <a:solidFill>
                    <a:schemeClr val="bg1"/>
                  </a:solidFill>
                </a:rPr>
                <a:t>sách</a:t>
              </a:r>
              <a:r>
                <a:rPr lang="en-US" dirty="0">
                  <a:solidFill>
                    <a:schemeClr val="bg1"/>
                  </a:solidFill>
                </a:rPr>
                <a:t> </a:t>
              </a:r>
              <a:r>
                <a:rPr lang="en-US" dirty="0" err="1">
                  <a:solidFill>
                    <a:schemeClr val="bg1"/>
                  </a:solidFill>
                </a:rPr>
                <a:t>sản</a:t>
              </a:r>
              <a:r>
                <a:rPr lang="en-US" dirty="0">
                  <a:solidFill>
                    <a:schemeClr val="bg1"/>
                  </a:solidFill>
                </a:rPr>
                <a:t> </a:t>
              </a:r>
              <a:r>
                <a:rPr lang="en-US" dirty="0" err="1">
                  <a:solidFill>
                    <a:schemeClr val="bg1"/>
                  </a:solidFill>
                </a:rPr>
                <a:t>phẩm</a:t>
              </a:r>
              <a:endParaRPr lang="en-US" dirty="0">
                <a:solidFill>
                  <a:schemeClr val="bg1"/>
                </a:solidFill>
              </a:endParaRPr>
            </a:p>
            <a:p>
              <a:r>
                <a:rPr lang="en-US" dirty="0" err="1">
                  <a:solidFill>
                    <a:schemeClr val="bg1"/>
                  </a:solidFill>
                </a:rPr>
                <a:t>Thêm</a:t>
              </a:r>
              <a:r>
                <a:rPr lang="en-US" dirty="0">
                  <a:solidFill>
                    <a:schemeClr val="bg1"/>
                  </a:solidFill>
                </a:rPr>
                <a:t> </a:t>
              </a:r>
              <a:r>
                <a:rPr lang="en-US" dirty="0" err="1">
                  <a:solidFill>
                    <a:schemeClr val="bg1"/>
                  </a:solidFill>
                </a:rPr>
                <a:t>sản</a:t>
              </a:r>
              <a:r>
                <a:rPr lang="en-US" dirty="0">
                  <a:solidFill>
                    <a:schemeClr val="bg1"/>
                  </a:solidFill>
                </a:rPr>
                <a:t> </a:t>
              </a:r>
              <a:r>
                <a:rPr lang="en-US" dirty="0" err="1">
                  <a:solidFill>
                    <a:schemeClr val="bg1"/>
                  </a:solidFill>
                </a:rPr>
                <a:t>phẩm</a:t>
              </a:r>
              <a:r>
                <a:rPr lang="en-US" dirty="0">
                  <a:solidFill>
                    <a:schemeClr val="bg1"/>
                  </a:solidFill>
                </a:rPr>
                <a:t> </a:t>
              </a:r>
              <a:r>
                <a:rPr lang="en-US" dirty="0" err="1">
                  <a:solidFill>
                    <a:schemeClr val="bg1"/>
                  </a:solidFill>
                </a:rPr>
                <a:t>mới</a:t>
              </a:r>
              <a:endParaRPr lang="en-US" dirty="0">
                <a:solidFill>
                  <a:schemeClr val="bg1"/>
                </a:solidFill>
              </a:endParaRPr>
            </a:p>
            <a:p>
              <a:r>
                <a:rPr lang="en-US" dirty="0" err="1">
                  <a:solidFill>
                    <a:schemeClr val="bg1"/>
                  </a:solidFill>
                </a:rPr>
                <a:t>Sửa</a:t>
              </a:r>
              <a:r>
                <a:rPr lang="en-US" dirty="0">
                  <a:solidFill>
                    <a:schemeClr val="bg1"/>
                  </a:solidFill>
                </a:rPr>
                <a:t> / </a:t>
              </a:r>
              <a:r>
                <a:rPr lang="en-US" dirty="0" err="1">
                  <a:solidFill>
                    <a:schemeClr val="bg1"/>
                  </a:solidFill>
                </a:rPr>
                <a:t>Xóa</a:t>
              </a:r>
              <a:r>
                <a:rPr lang="en-US" dirty="0">
                  <a:solidFill>
                    <a:schemeClr val="bg1"/>
                  </a:solidFill>
                </a:rPr>
                <a:t> </a:t>
              </a:r>
              <a:r>
                <a:rPr lang="en-US" dirty="0" err="1">
                  <a:solidFill>
                    <a:schemeClr val="bg1"/>
                  </a:solidFill>
                </a:rPr>
                <a:t>thông</a:t>
              </a:r>
              <a:r>
                <a:rPr lang="en-US" dirty="0">
                  <a:solidFill>
                    <a:schemeClr val="bg1"/>
                  </a:solidFill>
                </a:rPr>
                <a:t> tin </a:t>
              </a:r>
              <a:r>
                <a:rPr lang="en-US" dirty="0" err="1">
                  <a:solidFill>
                    <a:schemeClr val="bg1"/>
                  </a:solidFill>
                </a:rPr>
                <a:t>sản</a:t>
              </a:r>
              <a:r>
                <a:rPr lang="en-US" dirty="0">
                  <a:solidFill>
                    <a:schemeClr val="bg1"/>
                  </a:solidFill>
                </a:rPr>
                <a:t> </a:t>
              </a:r>
              <a:r>
                <a:rPr lang="en-US" dirty="0" err="1">
                  <a:solidFill>
                    <a:schemeClr val="bg1"/>
                  </a:solidFill>
                </a:rPr>
                <a:t>phẩm</a:t>
              </a:r>
              <a:endParaRPr lang="en-US" dirty="0">
                <a:solidFill>
                  <a:schemeClr val="bg1"/>
                </a:solidFill>
              </a:endParaRPr>
            </a:p>
          </p:txBody>
        </p:sp>
      </p:grpSp>
      <p:grpSp>
        <p:nvGrpSpPr>
          <p:cNvPr id="33" name="Group 32">
            <a:extLst>
              <a:ext uri="{FF2B5EF4-FFF2-40B4-BE49-F238E27FC236}">
                <a16:creationId xmlns:a16="http://schemas.microsoft.com/office/drawing/2014/main" id="{C22509DB-1C85-EB2C-23F3-865183DF4AF2}"/>
              </a:ext>
            </a:extLst>
          </p:cNvPr>
          <p:cNvGrpSpPr/>
          <p:nvPr/>
        </p:nvGrpSpPr>
        <p:grpSpPr>
          <a:xfrm>
            <a:off x="8597105" y="4595168"/>
            <a:ext cx="2963863" cy="1934465"/>
            <a:chOff x="7077074" y="4214515"/>
            <a:chExt cx="2963863" cy="1934465"/>
          </a:xfrm>
        </p:grpSpPr>
        <p:pic>
          <p:nvPicPr>
            <p:cNvPr id="31" name="Graphic 30" descr="Ticket with solid fill">
              <a:extLst>
                <a:ext uri="{FF2B5EF4-FFF2-40B4-BE49-F238E27FC236}">
                  <a16:creationId xmlns:a16="http://schemas.microsoft.com/office/drawing/2014/main" id="{F665F308-7C63-A2B6-11E6-3F48E6DEB5F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101805" y="4214515"/>
              <a:ext cx="914400" cy="914400"/>
            </a:xfrm>
            <a:prstGeom prst="rect">
              <a:avLst/>
            </a:prstGeom>
          </p:spPr>
        </p:pic>
        <p:sp>
          <p:nvSpPr>
            <p:cNvPr id="32" name="TextBox 31">
              <a:extLst>
                <a:ext uri="{FF2B5EF4-FFF2-40B4-BE49-F238E27FC236}">
                  <a16:creationId xmlns:a16="http://schemas.microsoft.com/office/drawing/2014/main" id="{92AF2C0D-3A93-0BF6-7509-E4CC48AFBB3F}"/>
                </a:ext>
              </a:extLst>
            </p:cNvPr>
            <p:cNvSpPr txBox="1"/>
            <p:nvPr/>
          </p:nvSpPr>
          <p:spPr>
            <a:xfrm>
              <a:off x="7077074" y="5225650"/>
              <a:ext cx="2963863" cy="923330"/>
            </a:xfrm>
            <a:prstGeom prst="rect">
              <a:avLst/>
            </a:prstGeom>
            <a:noFill/>
          </p:spPr>
          <p:txBody>
            <a:bodyPr wrap="square" rtlCol="0">
              <a:spAutoFit/>
            </a:bodyPr>
            <a:lstStyle/>
            <a:p>
              <a:r>
                <a:rPr lang="en-US" dirty="0">
                  <a:solidFill>
                    <a:schemeClr val="bg1"/>
                  </a:solidFill>
                </a:rPr>
                <a:t>Xem </a:t>
              </a:r>
              <a:r>
                <a:rPr lang="en-US" dirty="0" err="1">
                  <a:solidFill>
                    <a:schemeClr val="bg1"/>
                  </a:solidFill>
                </a:rPr>
                <a:t>danh</a:t>
              </a:r>
              <a:r>
                <a:rPr lang="en-US" dirty="0">
                  <a:solidFill>
                    <a:schemeClr val="bg1"/>
                  </a:solidFill>
                </a:rPr>
                <a:t> </a:t>
              </a:r>
              <a:r>
                <a:rPr lang="en-US" dirty="0" err="1">
                  <a:solidFill>
                    <a:schemeClr val="bg1"/>
                  </a:solidFill>
                </a:rPr>
                <a:t>sách</a:t>
              </a:r>
              <a:r>
                <a:rPr lang="en-US" dirty="0">
                  <a:solidFill>
                    <a:schemeClr val="bg1"/>
                  </a:solidFill>
                </a:rPr>
                <a:t> </a:t>
              </a:r>
              <a:r>
                <a:rPr lang="en-US" dirty="0" err="1">
                  <a:solidFill>
                    <a:schemeClr val="bg1"/>
                  </a:solidFill>
                </a:rPr>
                <a:t>khuyến</a:t>
              </a:r>
              <a:r>
                <a:rPr lang="en-US" dirty="0">
                  <a:solidFill>
                    <a:schemeClr val="bg1"/>
                  </a:solidFill>
                </a:rPr>
                <a:t> </a:t>
              </a:r>
              <a:r>
                <a:rPr lang="en-US" dirty="0" err="1">
                  <a:solidFill>
                    <a:schemeClr val="bg1"/>
                  </a:solidFill>
                </a:rPr>
                <a:t>mãi</a:t>
              </a:r>
              <a:endParaRPr lang="en-US" dirty="0">
                <a:solidFill>
                  <a:schemeClr val="bg1"/>
                </a:solidFill>
              </a:endParaRPr>
            </a:p>
            <a:p>
              <a:r>
                <a:rPr lang="en-US" dirty="0" err="1">
                  <a:solidFill>
                    <a:schemeClr val="bg1"/>
                  </a:solidFill>
                </a:rPr>
                <a:t>Thêm</a:t>
              </a:r>
              <a:r>
                <a:rPr lang="en-US" dirty="0">
                  <a:solidFill>
                    <a:schemeClr val="bg1"/>
                  </a:solidFill>
                </a:rPr>
                <a:t> </a:t>
              </a:r>
              <a:r>
                <a:rPr lang="en-US" dirty="0" err="1">
                  <a:solidFill>
                    <a:schemeClr val="bg1"/>
                  </a:solidFill>
                </a:rPr>
                <a:t>khuyến</a:t>
              </a:r>
              <a:r>
                <a:rPr lang="en-US" dirty="0">
                  <a:solidFill>
                    <a:schemeClr val="bg1"/>
                  </a:solidFill>
                </a:rPr>
                <a:t> </a:t>
              </a:r>
              <a:r>
                <a:rPr lang="en-US" dirty="0" err="1">
                  <a:solidFill>
                    <a:schemeClr val="bg1"/>
                  </a:solidFill>
                </a:rPr>
                <a:t>mãi</a:t>
              </a:r>
              <a:r>
                <a:rPr lang="en-US" dirty="0">
                  <a:solidFill>
                    <a:schemeClr val="bg1"/>
                  </a:solidFill>
                </a:rPr>
                <a:t> </a:t>
              </a:r>
              <a:r>
                <a:rPr lang="en-US" dirty="0" err="1">
                  <a:solidFill>
                    <a:schemeClr val="bg1"/>
                  </a:solidFill>
                </a:rPr>
                <a:t>mới</a:t>
              </a:r>
              <a:endParaRPr lang="en-US" dirty="0">
                <a:solidFill>
                  <a:schemeClr val="bg1"/>
                </a:solidFill>
              </a:endParaRPr>
            </a:p>
            <a:p>
              <a:r>
                <a:rPr lang="en-US" dirty="0" err="1">
                  <a:solidFill>
                    <a:schemeClr val="bg1"/>
                  </a:solidFill>
                </a:rPr>
                <a:t>Sửa</a:t>
              </a:r>
              <a:r>
                <a:rPr lang="en-US" dirty="0">
                  <a:solidFill>
                    <a:schemeClr val="bg1"/>
                  </a:solidFill>
                </a:rPr>
                <a:t> / </a:t>
              </a:r>
              <a:r>
                <a:rPr lang="en-US" dirty="0" err="1">
                  <a:solidFill>
                    <a:schemeClr val="bg1"/>
                  </a:solidFill>
                </a:rPr>
                <a:t>Xóa</a:t>
              </a:r>
              <a:r>
                <a:rPr lang="en-US" dirty="0">
                  <a:solidFill>
                    <a:schemeClr val="bg1"/>
                  </a:solidFill>
                </a:rPr>
                <a:t> </a:t>
              </a:r>
              <a:r>
                <a:rPr lang="en-US" dirty="0" err="1">
                  <a:solidFill>
                    <a:schemeClr val="bg1"/>
                  </a:solidFill>
                </a:rPr>
                <a:t>khuyến</a:t>
              </a:r>
              <a:r>
                <a:rPr lang="en-US" dirty="0">
                  <a:solidFill>
                    <a:schemeClr val="bg1"/>
                  </a:solidFill>
                </a:rPr>
                <a:t> </a:t>
              </a:r>
              <a:r>
                <a:rPr lang="en-US" dirty="0" err="1">
                  <a:solidFill>
                    <a:schemeClr val="bg1"/>
                  </a:solidFill>
                </a:rPr>
                <a:t>mãi</a:t>
              </a:r>
              <a:endParaRPr lang="en-US" dirty="0">
                <a:solidFill>
                  <a:schemeClr val="bg1"/>
                </a:solidFill>
              </a:endParaRPr>
            </a:p>
          </p:txBody>
        </p:sp>
      </p:grpSp>
    </p:spTree>
    <p:extLst>
      <p:ext uri="{BB962C8B-B14F-4D97-AF65-F5344CB8AC3E}">
        <p14:creationId xmlns:p14="http://schemas.microsoft.com/office/powerpoint/2010/main" val="35498113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docProps/app.xml><?xml version="1.0" encoding="utf-8"?>
<Properties xmlns="http://schemas.openxmlformats.org/officeDocument/2006/extended-properties" xmlns:vt="http://schemas.openxmlformats.org/officeDocument/2006/docPropsVTypes">
  <Template>Office Theme</Template>
  <TotalTime>242</TotalTime>
  <Words>2616</Words>
  <Application>Microsoft Office PowerPoint</Application>
  <PresentationFormat>Widescreen</PresentationFormat>
  <Paragraphs>359</Paragraphs>
  <Slides>62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Aptos</vt:lpstr>
      <vt:lpstr>Aptos Display</vt:lpstr>
      <vt:lpstr>Arial</vt:lpstr>
      <vt:lpstr>Calibri</vt:lpstr>
      <vt:lpstr>Times New Roman</vt:lpstr>
      <vt:lpstr>Wingdings</vt:lpstr>
      <vt:lpstr>Office Theme</vt:lpstr>
      <vt:lpstr>XÂY DỰNG ỨNG DỤNG QUẢN LÝ PHÒNG GYM</vt:lpstr>
      <vt:lpstr>SINH VIÊN THỰC HIỆN</vt:lpstr>
      <vt:lpstr>LỜI MỞ ĐẦU</vt:lpstr>
      <vt:lpstr>Giải Pháp</vt:lpstr>
      <vt:lpstr>Tổng Quan Đề Tài</vt:lpstr>
      <vt:lpstr>MỤC ĐÍCH</vt:lpstr>
      <vt:lpstr>PHẠM VI</vt:lpstr>
      <vt:lpstr>MỤC ĐÍCH HỆ THỐNG</vt:lpstr>
      <vt:lpstr>MỤC TIÊU CHỨC NĂNG HỆ THỐNG</vt:lpstr>
      <vt:lpstr>MỤC TIÊU PHI CHỨC NĂNG</vt:lpstr>
      <vt:lpstr>Phân tích thiết kế hệ thống</vt:lpstr>
      <vt:lpstr>Use-case Đăng nhập</vt:lpstr>
      <vt:lpstr>Biểu đồ Use-case Đăng nhập</vt:lpstr>
      <vt:lpstr>Bảng use-case Hội viên</vt:lpstr>
      <vt:lpstr>Biểu đồ Use-case Hội viên</vt:lpstr>
      <vt:lpstr>Bảng Use-case Thành viên</vt:lpstr>
      <vt:lpstr>Biểu đồ Use-case Thành viên</vt:lpstr>
      <vt:lpstr>Bảng Use-case Gói tập</vt:lpstr>
      <vt:lpstr>Biểu đồ Use-case Gói tập</vt:lpstr>
      <vt:lpstr>Bảng Use-case Quản lý thông tin Người dùng</vt:lpstr>
      <vt:lpstr>Biểu đồ Use-case Quản lý thông tin Người dùng</vt:lpstr>
      <vt:lpstr>Bảng Use-case Quản lý thông tin Sản phẩm</vt:lpstr>
      <vt:lpstr>Biểu đồ Use-case Quản lý thông tin Sản phẩm</vt:lpstr>
      <vt:lpstr>Bảng Use-case Khuyến mãi</vt:lpstr>
      <vt:lpstr>Biểu đồ Use-case Khuyến mãi</vt:lpstr>
      <vt:lpstr>Sơ đồ BPM</vt:lpstr>
      <vt:lpstr>Sơ đồ ERD</vt:lpstr>
      <vt:lpstr>Sequence Diagram Đăng nhập hệ thống</vt:lpstr>
      <vt:lpstr>Sequence Diagram Thêm gói tập mới</vt:lpstr>
      <vt:lpstr>Sequence Diagram Thêm thành viên mới</vt:lpstr>
      <vt:lpstr>Sequence Diagram Thêm người dùng mới</vt:lpstr>
      <vt:lpstr>Sequence Diagram Thêm hội viên mới</vt:lpstr>
      <vt:lpstr>Sequence Diagram Sửa gói tập</vt:lpstr>
      <vt:lpstr>Sequence Diagram Sửa thành viên</vt:lpstr>
      <vt:lpstr>Sequence Diagram Sửa người dùng</vt:lpstr>
      <vt:lpstr>Sequence Diagram Sửa hội viên</vt:lpstr>
      <vt:lpstr>Sequence Diagram Xóa gói tập</vt:lpstr>
      <vt:lpstr>Sequence Diagram Xóa thành viên</vt:lpstr>
      <vt:lpstr>Sequence Diagram Xóa hội viên</vt:lpstr>
      <vt:lpstr>Sequence Diagram Quản lý hội viên</vt:lpstr>
      <vt:lpstr>Activity Diagram Quản lý gói tập</vt:lpstr>
      <vt:lpstr>Activity Diagram Quản lý thành viên</vt:lpstr>
      <vt:lpstr>Activity Diagram Quản lý hội viên</vt:lpstr>
      <vt:lpstr>KẾT QUẢ ĐẠT ĐƯỢC</vt:lpstr>
      <vt:lpstr>Trang đăng nhập</vt:lpstr>
      <vt:lpstr>Trang quản lý gói tập</vt:lpstr>
      <vt:lpstr>Trang quản lý nhân viên</vt:lpstr>
      <vt:lpstr>Form thêm thành viên</vt:lpstr>
      <vt:lpstr>Form sửa nhân viên</vt:lpstr>
      <vt:lpstr>Trang quản lý sản phẩm</vt:lpstr>
      <vt:lpstr>Form xem thông tin sản phẩm</vt:lpstr>
      <vt:lpstr>Giao diện thông tin sản phẩm</vt:lpstr>
      <vt:lpstr>Form sửa thông tin sản phẩm</vt:lpstr>
      <vt:lpstr>Giao diện sửa thông tin sản phẩm</vt:lpstr>
      <vt:lpstr>Giao diện xóa thông tin sản phẩm</vt:lpstr>
      <vt:lpstr>Form quản lý doanh thu</vt:lpstr>
      <vt:lpstr>Form quản lý lịch sử giao diện</vt:lpstr>
      <vt:lpstr>Kết luận và hướng phát triển</vt:lpstr>
      <vt:lpstr>Công việc đã hoàn thành</vt:lpstr>
      <vt:lpstr>Kết quả đạt được</vt:lpstr>
      <vt:lpstr>Hướng phát triển</vt:lpstr>
      <vt:lpstr>Cảm ơn giảng viên và các bạn đã lắng nghe thuyết trình của Nhóm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Đạt Bùi Quốc</dc:creator>
  <cp:lastModifiedBy>Đạt Bùi Quốc</cp:lastModifiedBy>
  <cp:revision>1</cp:revision>
  <dcterms:created xsi:type="dcterms:W3CDTF">2025-05-25T02:48:12Z</dcterms:created>
  <dcterms:modified xsi:type="dcterms:W3CDTF">2025-05-25T06:51:11Z</dcterms:modified>
</cp:coreProperties>
</file>