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8" r:id="rId3"/>
    <p:sldId id="260" r:id="rId4"/>
    <p:sldId id="262" r:id="rId5"/>
    <p:sldId id="256" r:id="rId6"/>
    <p:sldId id="259" r:id="rId7"/>
    <p:sldId id="257" r:id="rId8"/>
    <p:sldId id="264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âm" initials="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0995A-DC12-487C-867F-552CAA72C285}" v="7" dt="2021-01-06T07:10:12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81" d="100"/>
          <a:sy n="81" d="100"/>
        </p:scale>
        <p:origin x="-44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âm" userId="37926a2af4c55261" providerId="LiveId" clId="{3D70995A-DC12-487C-867F-552CAA72C285}"/>
    <pc:docChg chg="undo custSel addSld modSld sldOrd">
      <pc:chgData name="Tâm" userId="37926a2af4c55261" providerId="LiveId" clId="{3D70995A-DC12-487C-867F-552CAA72C285}" dt="2021-01-06T07:19:56.317" v="831" actId="14100"/>
      <pc:docMkLst>
        <pc:docMk/>
      </pc:docMkLst>
      <pc:sldChg chg="addSp delSp modSp new mod ord modClrScheme chgLayout">
        <pc:chgData name="Tâm" userId="37926a2af4c55261" providerId="LiveId" clId="{3D70995A-DC12-487C-867F-552CAA72C285}" dt="2021-01-06T07:19:56.317" v="831" actId="14100"/>
        <pc:sldMkLst>
          <pc:docMk/>
          <pc:sldMk cId="3313662388" sldId="260"/>
        </pc:sldMkLst>
        <pc:spChg chg="del mod ord">
          <ac:chgData name="Tâm" userId="37926a2af4c55261" providerId="LiveId" clId="{3D70995A-DC12-487C-867F-552CAA72C285}" dt="2021-01-06T06:52:10.146" v="273" actId="700"/>
          <ac:spMkLst>
            <pc:docMk/>
            <pc:sldMk cId="3313662388" sldId="260"/>
            <ac:spMk id="2" creationId="{D4C4BF64-E52A-4C79-B0AE-ADCFAFE04869}"/>
          </ac:spMkLst>
        </pc:spChg>
        <pc:spChg chg="del mod ord">
          <ac:chgData name="Tâm" userId="37926a2af4c55261" providerId="LiveId" clId="{3D70995A-DC12-487C-867F-552CAA72C285}" dt="2021-01-06T06:52:10.146" v="273" actId="700"/>
          <ac:spMkLst>
            <pc:docMk/>
            <pc:sldMk cId="3313662388" sldId="260"/>
            <ac:spMk id="3" creationId="{CC287001-4D9C-47F2-87C1-927AE0C961EB}"/>
          </ac:spMkLst>
        </pc:spChg>
        <pc:spChg chg="add del mod ord">
          <ac:chgData name="Tâm" userId="37926a2af4c55261" providerId="LiveId" clId="{3D70995A-DC12-487C-867F-552CAA72C285}" dt="2021-01-06T06:52:23.563" v="274" actId="478"/>
          <ac:spMkLst>
            <pc:docMk/>
            <pc:sldMk cId="3313662388" sldId="260"/>
            <ac:spMk id="4" creationId="{A5B5F7EB-D818-40A5-A526-84624FA45130}"/>
          </ac:spMkLst>
        </pc:spChg>
        <pc:spChg chg="add mod ord">
          <ac:chgData name="Tâm" userId="37926a2af4c55261" providerId="LiveId" clId="{3D70995A-DC12-487C-867F-552CAA72C285}" dt="2021-01-06T07:19:28.564" v="824" actId="1076"/>
          <ac:spMkLst>
            <pc:docMk/>
            <pc:sldMk cId="3313662388" sldId="260"/>
            <ac:spMk id="5" creationId="{D2473E25-A783-4144-BF4A-845C87995665}"/>
          </ac:spMkLst>
        </pc:spChg>
        <pc:spChg chg="add del mod ord">
          <ac:chgData name="Tâm" userId="37926a2af4c55261" providerId="LiveId" clId="{3D70995A-DC12-487C-867F-552CAA72C285}" dt="2021-01-06T06:52:31.166" v="275" actId="931"/>
          <ac:spMkLst>
            <pc:docMk/>
            <pc:sldMk cId="3313662388" sldId="260"/>
            <ac:spMk id="6" creationId="{9D4CD307-2C6F-4B1D-9DAC-563CD744A3C1}"/>
          </ac:spMkLst>
        </pc:spChg>
        <pc:spChg chg="add del mod ord">
          <ac:chgData name="Tâm" userId="37926a2af4c55261" providerId="LiveId" clId="{3D70995A-DC12-487C-867F-552CAA72C285}" dt="2021-01-06T07:12:15.139" v="757" actId="478"/>
          <ac:spMkLst>
            <pc:docMk/>
            <pc:sldMk cId="3313662388" sldId="260"/>
            <ac:spMk id="7" creationId="{E6841568-9575-4D79-BF54-CB8BB9D4E429}"/>
          </ac:spMkLst>
        </pc:spChg>
        <pc:spChg chg="add del mod ord">
          <ac:chgData name="Tâm" userId="37926a2af4c55261" providerId="LiveId" clId="{3D70995A-DC12-487C-867F-552CAA72C285}" dt="2021-01-06T07:03:34.646" v="677" actId="931"/>
          <ac:spMkLst>
            <pc:docMk/>
            <pc:sldMk cId="3313662388" sldId="260"/>
            <ac:spMk id="8" creationId="{C078E74C-45BE-42D5-9CE8-DF0FD4C80E15}"/>
          </ac:spMkLst>
        </pc:spChg>
        <pc:spChg chg="add mod">
          <ac:chgData name="Tâm" userId="37926a2af4c55261" providerId="LiveId" clId="{3D70995A-DC12-487C-867F-552CAA72C285}" dt="2021-01-06T07:12:30.394" v="760" actId="1076"/>
          <ac:spMkLst>
            <pc:docMk/>
            <pc:sldMk cId="3313662388" sldId="260"/>
            <ac:spMk id="14" creationId="{D298A765-4D4B-4239-A4EE-44511844C8FF}"/>
          </ac:spMkLst>
        </pc:spChg>
        <pc:spChg chg="add del mod">
          <ac:chgData name="Tâm" userId="37926a2af4c55261" providerId="LiveId" clId="{3D70995A-DC12-487C-867F-552CAA72C285}" dt="2021-01-06T07:10:12.799" v="712" actId="931"/>
          <ac:spMkLst>
            <pc:docMk/>
            <pc:sldMk cId="3313662388" sldId="260"/>
            <ac:spMk id="16" creationId="{2DE87249-0505-46E7-AD03-9A134A6FBD1E}"/>
          </ac:spMkLst>
        </pc:spChg>
        <pc:spChg chg="add mod">
          <ac:chgData name="Tâm" userId="37926a2af4c55261" providerId="LiveId" clId="{3D70995A-DC12-487C-867F-552CAA72C285}" dt="2021-01-06T07:19:56.317" v="831" actId="14100"/>
          <ac:spMkLst>
            <pc:docMk/>
            <pc:sldMk cId="3313662388" sldId="260"/>
            <ac:spMk id="20" creationId="{F8910392-3865-4025-917C-5E6274274FCD}"/>
          </ac:spMkLst>
        </pc:spChg>
        <pc:picChg chg="add del mod">
          <ac:chgData name="Tâm" userId="37926a2af4c55261" providerId="LiveId" clId="{3D70995A-DC12-487C-867F-552CAA72C285}" dt="2021-01-06T07:07:32.478" v="710" actId="478"/>
          <ac:picMkLst>
            <pc:docMk/>
            <pc:sldMk cId="3313662388" sldId="260"/>
            <ac:picMk id="10" creationId="{ED075ABD-6573-4070-B544-32C8E24380D1}"/>
          </ac:picMkLst>
        </pc:picChg>
        <pc:picChg chg="add mod">
          <ac:chgData name="Tâm" userId="37926a2af4c55261" providerId="LiveId" clId="{3D70995A-DC12-487C-867F-552CAA72C285}" dt="2021-01-06T07:19:41.006" v="829" actId="1076"/>
          <ac:picMkLst>
            <pc:docMk/>
            <pc:sldMk cId="3313662388" sldId="260"/>
            <ac:picMk id="12" creationId="{928E8D19-FC48-4724-838F-D1232B7BF6AD}"/>
          </ac:picMkLst>
        </pc:picChg>
        <pc:picChg chg="add mod">
          <ac:chgData name="Tâm" userId="37926a2af4c55261" providerId="LiveId" clId="{3D70995A-DC12-487C-867F-552CAA72C285}" dt="2021-01-06T07:19:38.596" v="828" actId="1076"/>
          <ac:picMkLst>
            <pc:docMk/>
            <pc:sldMk cId="3313662388" sldId="260"/>
            <ac:picMk id="18" creationId="{BA2E041F-FA0C-4E19-887E-D7197BC8EC89}"/>
          </ac:picMkLst>
        </pc:picChg>
      </pc:sldChg>
      <pc:sldChg chg="addSp delSp modSp new mod ord modClrScheme addCm chgLayout">
        <pc:chgData name="Tâm" userId="37926a2af4c55261" providerId="LiveId" clId="{3D70995A-DC12-487C-867F-552CAA72C285}" dt="2021-01-06T07:01:50.063" v="458" actId="14100"/>
        <pc:sldMkLst>
          <pc:docMk/>
          <pc:sldMk cId="2924041833" sldId="261"/>
        </pc:sldMkLst>
        <pc:spChg chg="del mod ord">
          <ac:chgData name="Tâm" userId="37926a2af4c55261" providerId="LiveId" clId="{3D70995A-DC12-487C-867F-552CAA72C285}" dt="2021-01-06T06:28:53.352" v="2" actId="700"/>
          <ac:spMkLst>
            <pc:docMk/>
            <pc:sldMk cId="2924041833" sldId="261"/>
            <ac:spMk id="2" creationId="{AF34A8C8-D861-47DA-A5D7-B5CC96293CD3}"/>
          </ac:spMkLst>
        </pc:spChg>
        <pc:spChg chg="del mod ord">
          <ac:chgData name="Tâm" userId="37926a2af4c55261" providerId="LiveId" clId="{3D70995A-DC12-487C-867F-552CAA72C285}" dt="2021-01-06T06:28:53.352" v="2" actId="700"/>
          <ac:spMkLst>
            <pc:docMk/>
            <pc:sldMk cId="2924041833" sldId="261"/>
            <ac:spMk id="3" creationId="{259C2DA3-430D-464F-8904-0A5E15063712}"/>
          </ac:spMkLst>
        </pc:spChg>
        <pc:spChg chg="add mod ord">
          <ac:chgData name="Tâm" userId="37926a2af4c55261" providerId="LiveId" clId="{3D70995A-DC12-487C-867F-552CAA72C285}" dt="2021-01-06T07:01:14.004" v="337" actId="20577"/>
          <ac:spMkLst>
            <pc:docMk/>
            <pc:sldMk cId="2924041833" sldId="261"/>
            <ac:spMk id="4" creationId="{35B7CFA1-1A59-43FA-BAE6-9ECD55E5D5A3}"/>
          </ac:spMkLst>
        </pc:spChg>
        <pc:spChg chg="add del mod ord">
          <ac:chgData name="Tâm" userId="37926a2af4c55261" providerId="LiveId" clId="{3D70995A-DC12-487C-867F-552CAA72C285}" dt="2021-01-06T06:31:05.065" v="22" actId="931"/>
          <ac:spMkLst>
            <pc:docMk/>
            <pc:sldMk cId="2924041833" sldId="261"/>
            <ac:spMk id="5" creationId="{FC345C80-4C0A-472A-934F-6579E8CE0F9D}"/>
          </ac:spMkLst>
        </pc:spChg>
        <pc:spChg chg="add del mod ord">
          <ac:chgData name="Tâm" userId="37926a2af4c55261" providerId="LiveId" clId="{3D70995A-DC12-487C-867F-552CAA72C285}" dt="2021-01-06T06:49:20.404" v="223" actId="931"/>
          <ac:spMkLst>
            <pc:docMk/>
            <pc:sldMk cId="2924041833" sldId="261"/>
            <ac:spMk id="6" creationId="{7B88D979-EC2F-4C87-AEC5-BFB186E7940C}"/>
          </ac:spMkLst>
        </pc:spChg>
        <pc:spChg chg="add mod ord">
          <ac:chgData name="Tâm" userId="37926a2af4c55261" providerId="LiveId" clId="{3D70995A-DC12-487C-867F-552CAA72C285}" dt="2021-01-06T07:01:50.063" v="458" actId="14100"/>
          <ac:spMkLst>
            <pc:docMk/>
            <pc:sldMk cId="2924041833" sldId="261"/>
            <ac:spMk id="10" creationId="{03A6958C-8549-4E2E-AEB4-93E285B4A13F}"/>
          </ac:spMkLst>
        </pc:spChg>
        <pc:spChg chg="add mod ord">
          <ac:chgData name="Tâm" userId="37926a2af4c55261" providerId="LiveId" clId="{3D70995A-DC12-487C-867F-552CAA72C285}" dt="2021-01-06T06:59:11.810" v="330" actId="1076"/>
          <ac:spMkLst>
            <pc:docMk/>
            <pc:sldMk cId="2924041833" sldId="261"/>
            <ac:spMk id="13" creationId="{55DAAE22-A537-4F94-BBD4-022BE146BB76}"/>
          </ac:spMkLst>
        </pc:spChg>
        <pc:spChg chg="add del mod ord">
          <ac:chgData name="Tâm" userId="37926a2af4c55261" providerId="LiveId" clId="{3D70995A-DC12-487C-867F-552CAA72C285}" dt="2021-01-06T06:58:49.767" v="324" actId="478"/>
          <ac:spMkLst>
            <pc:docMk/>
            <pc:sldMk cId="2924041833" sldId="261"/>
            <ac:spMk id="14" creationId="{FD747334-4AD6-4F84-9838-3B4A14C0E2AF}"/>
          </ac:spMkLst>
        </pc:spChg>
        <pc:picChg chg="add del mod">
          <ac:chgData name="Tâm" userId="37926a2af4c55261" providerId="LiveId" clId="{3D70995A-DC12-487C-867F-552CAA72C285}" dt="2021-01-06T06:32:32.185" v="27" actId="478"/>
          <ac:picMkLst>
            <pc:docMk/>
            <pc:sldMk cId="2924041833" sldId="261"/>
            <ac:picMk id="8" creationId="{C97A6E0F-B7D1-43F4-AB98-A3D8E4033753}"/>
          </ac:picMkLst>
        </pc:picChg>
        <pc:picChg chg="add mod ord">
          <ac:chgData name="Tâm" userId="37926a2af4c55261" providerId="LiveId" clId="{3D70995A-DC12-487C-867F-552CAA72C285}" dt="2021-01-06T06:59:48.465" v="335" actId="14100"/>
          <ac:picMkLst>
            <pc:docMk/>
            <pc:sldMk cId="2924041833" sldId="261"/>
            <ac:picMk id="12" creationId="{0A6E5A29-371C-41A2-AF3E-5A2B7C6F1617}"/>
          </ac:picMkLst>
        </pc:picChg>
      </pc:sldChg>
      <pc:sldChg chg="modSp new mod">
        <pc:chgData name="Tâm" userId="37926a2af4c55261" providerId="LiveId" clId="{3D70995A-DC12-487C-867F-552CAA72C285}" dt="2021-01-06T07:15:25.672" v="819" actId="207"/>
        <pc:sldMkLst>
          <pc:docMk/>
          <pc:sldMk cId="2935164596" sldId="262"/>
        </pc:sldMkLst>
        <pc:spChg chg="mod">
          <ac:chgData name="Tâm" userId="37926a2af4c55261" providerId="LiveId" clId="{3D70995A-DC12-487C-867F-552CAA72C285}" dt="2021-01-06T07:15:25.672" v="819" actId="207"/>
          <ac:spMkLst>
            <pc:docMk/>
            <pc:sldMk cId="2935164596" sldId="262"/>
            <ac:spMk id="2" creationId="{AFC30A60-04E5-4A23-83B2-927C24153C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83A1-E545-47CB-B115-E6393C75FAD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8FC1-8857-44A7-8DF5-09B5C5EC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F291402-05B3-4BE3-A52F-AC9871B3D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4674" r="4938" b="690"/>
          <a:stretch/>
        </p:blipFill>
        <p:spPr bwMode="auto">
          <a:xfrm>
            <a:off x="747756" y="2985140"/>
            <a:ext cx="2753360" cy="2783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68F6F0-35E4-4A1C-9DFB-19657E2463D4}"/>
              </a:ext>
            </a:extLst>
          </p:cNvPr>
          <p:cNvSpPr txBox="1"/>
          <p:nvPr/>
        </p:nvSpPr>
        <p:spPr>
          <a:xfrm>
            <a:off x="0" y="11169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latin typeface="+mj-lt"/>
              </a:rPr>
              <a:t>Trường Đại học Công nghiệp thành phố Hồ Chí Minh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586589-F122-4D45-B27C-DAAB2C05CC01}"/>
              </a:ext>
            </a:extLst>
          </p:cNvPr>
          <p:cNvSpPr txBox="1"/>
          <p:nvPr/>
        </p:nvSpPr>
        <p:spPr>
          <a:xfrm>
            <a:off x="3452177" y="3350291"/>
            <a:ext cx="8599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+mj-lt"/>
              </a:rPr>
              <a:t>Môn</a:t>
            </a:r>
            <a:r>
              <a:rPr lang="vi-VN" sz="3200" dirty="0" smtClean="0">
                <a:latin typeface="+mj-lt"/>
              </a:rPr>
              <a:t>: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hóa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>
              <a:latin typeface="+mj-lt"/>
            </a:endParaRPr>
          </a:p>
          <a:p>
            <a:r>
              <a:rPr lang="vi-VN" sz="3200" b="1" dirty="0">
                <a:latin typeface="+mj-lt"/>
              </a:rPr>
              <a:t>Nhóm</a:t>
            </a:r>
            <a:r>
              <a:rPr lang="vi-VN" sz="3200" dirty="0"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M4U</a:t>
            </a:r>
            <a:endParaRPr lang="vi-VN" sz="3200" b="1" dirty="0">
              <a:latin typeface="+mj-lt"/>
            </a:endParaRPr>
          </a:p>
          <a:p>
            <a:r>
              <a:rPr lang="vi-VN" sz="3200" b="1" dirty="0">
                <a:latin typeface="+mj-lt"/>
              </a:rPr>
              <a:t>Đề tài</a:t>
            </a:r>
            <a:r>
              <a:rPr lang="vi-VN" sz="3200" dirty="0"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World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Cup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: Đoàn Minh Trường, Trần Minh Hiếu, 		    Lê Duy Tâm, Trần Xuân Thủy </a:t>
            </a:r>
            <a:endParaRPr lang="en-US" sz="32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113CDDF-F049-4CF2-A24B-08CDC424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5" y="167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xmlns="" id="{F9C45CD6-BBF3-4447-BBDB-16C69525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1" y="48815"/>
            <a:ext cx="2548891" cy="10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11B245-D5F7-449D-B860-630021691B0D}"/>
              </a:ext>
            </a:extLst>
          </p:cNvPr>
          <p:cNvSpPr txBox="1"/>
          <p:nvPr/>
        </p:nvSpPr>
        <p:spPr>
          <a:xfrm>
            <a:off x="2981325" y="353189"/>
            <a:ext cx="558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BỘ CÔNG THƯƠNG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2C2C21-CFAB-48CC-A22B-06D4EF24F345}"/>
              </a:ext>
            </a:extLst>
          </p:cNvPr>
          <p:cNvSpPr txBox="1"/>
          <p:nvPr/>
        </p:nvSpPr>
        <p:spPr>
          <a:xfrm>
            <a:off x="2273936" y="1701750"/>
            <a:ext cx="714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94650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WC 2014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114" y="1600200"/>
            <a:ext cx="91157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677" y="2735044"/>
            <a:ext cx="42554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Bảng phân công công việc: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Trường + Tâm :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Thủy :  Thuyết trình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Hiếu :</a:t>
            </a:r>
            <a:r>
              <a:rPr lang="en-US" dirty="0"/>
              <a:t>power </a:t>
            </a:r>
            <a:r>
              <a:rPr lang="en-US" dirty="0" smtClean="0"/>
              <a:t>point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12" y="2016369"/>
            <a:ext cx="5635025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6302"/>
            <a:ext cx="3188676" cy="5301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816" y="1652954"/>
            <a:ext cx="63890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Cảm ơn mọi người đã lắng nghe và theo dõi</a:t>
            </a:r>
          </a:p>
          <a:p>
            <a:pPr algn="ctr"/>
            <a:r>
              <a:rPr lang="en-US" sz="1900" b="1" dirty="0" smtClean="0"/>
              <a:t>Hãy siêng năng luyện tập thể dục thể thao nhé &lt;3</a:t>
            </a:r>
            <a:endParaRPr lang="en-GB" sz="19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35" y="970213"/>
            <a:ext cx="3884735" cy="5301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76" y="2883875"/>
            <a:ext cx="5001357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588" y="1981201"/>
            <a:ext cx="6412520" cy="2663704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</a:rPr>
              <a:t>Bóng đá là môn thể thao vua</a:t>
            </a:r>
            <a:endParaRPr lang="en-US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4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xmlns="" id="{BA2E041F-FA0C-4E19-887E-D7197BC8E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5" y="1616501"/>
            <a:ext cx="5386388" cy="3590925"/>
          </a:xfrm>
        </p:spPr>
      </p:pic>
      <p:pic>
        <p:nvPicPr>
          <p:cNvPr id="12" name="Content Placeholder 11" descr="Logo, company name&#10;&#10;Description automatically generated">
            <a:extLst>
              <a:ext uri="{FF2B5EF4-FFF2-40B4-BE49-F238E27FC236}">
                <a16:creationId xmlns:a16="http://schemas.microsoft.com/office/drawing/2014/main" xmlns="" id="{928E8D19-FC48-4724-838F-D1232B7BF6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97" y="1497453"/>
            <a:ext cx="4397495" cy="3895162"/>
          </a:xfrm>
        </p:spPr>
      </p:pic>
    </p:spTree>
    <p:extLst>
      <p:ext uri="{BB962C8B-B14F-4D97-AF65-F5344CB8AC3E}">
        <p14:creationId xmlns:p14="http://schemas.microsoft.com/office/powerpoint/2010/main" val="3313662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30A60-04E5-4A23-83B2-927C2415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57" y="94649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II</a:t>
            </a:r>
            <a:r>
              <a:rPr lang="en-US" sz="3200" dirty="0" smtClean="0"/>
              <a:t>. </a:t>
            </a:r>
            <a:r>
              <a:rPr lang="en-US" sz="3200" dirty="0"/>
              <a:t>Phân tích dữ </a:t>
            </a:r>
            <a:r>
              <a:rPr lang="en-US" sz="3200" dirty="0" smtClean="0"/>
              <a:t>liệu.</a:t>
            </a:r>
            <a:br>
              <a:rPr lang="en-US" sz="3200" dirty="0" smtClean="0"/>
            </a:br>
            <a:r>
              <a:rPr lang="en-US" sz="3200" dirty="0" smtClean="0"/>
              <a:t>	1. Chuẩn bị và tiền xử lý</a:t>
            </a:r>
            <a:endParaRPr lang="vi-VN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4" y="562708"/>
            <a:ext cx="3692769" cy="209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9" y="2875263"/>
            <a:ext cx="11318996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164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549451"/>
            <a:ext cx="11818328" cy="573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845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" y="1344122"/>
            <a:ext cx="121824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64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" y="1385159"/>
            <a:ext cx="121634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300" y="574429"/>
            <a:ext cx="679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 Một vài thông số thú vị ..</a:t>
            </a:r>
            <a:endParaRPr lang="en-GB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98085" y="5381966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(có thể suy ra biểu đồ của Away Team)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564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45" y="1285142"/>
            <a:ext cx="12254647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7540" y="589169"/>
            <a:ext cx="540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Và năm 2014..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21285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WC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77" y="1828804"/>
            <a:ext cx="9135291" cy="45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136</Words>
  <Application>Microsoft Office PowerPoint</Application>
  <PresentationFormat>Custom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Bóng đá là môn thể thao vua</vt:lpstr>
      <vt:lpstr>PowerPoint Presentation</vt:lpstr>
      <vt:lpstr>II. Phân tích dữ liệu.  1. Chuẩn bị và tiền xử lý</vt:lpstr>
      <vt:lpstr>PowerPoint Presentation</vt:lpstr>
      <vt:lpstr>PowerPoint Presentation</vt:lpstr>
      <vt:lpstr>PowerPoint Presentation</vt:lpstr>
      <vt:lpstr>PowerPoint Presentation</vt:lpstr>
      <vt:lpstr>F. Các quốc gia đã từng tham gia WC</vt:lpstr>
      <vt:lpstr>G. Các đội tham dự WC 2014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DM-TRUONG</cp:lastModifiedBy>
  <cp:revision>39</cp:revision>
  <dcterms:created xsi:type="dcterms:W3CDTF">2021-01-05T06:07:09Z</dcterms:created>
  <dcterms:modified xsi:type="dcterms:W3CDTF">2021-01-08T04:00:37Z</dcterms:modified>
</cp:coreProperties>
</file>