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64" r:id="rId5"/>
    <p:sldId id="266" r:id="rId6"/>
    <p:sldId id="267" r:id="rId7"/>
    <p:sldId id="268" r:id="rId8"/>
    <p:sldId id="271" r:id="rId9"/>
    <p:sldId id="269" r:id="rId10"/>
    <p:sldId id="272" r:id="rId11"/>
    <p:sldId id="257" r:id="rId12"/>
    <p:sldId id="258" r:id="rId13"/>
    <p:sldId id="259" r:id="rId14"/>
    <p:sldId id="273" r:id="rId15"/>
    <p:sldId id="275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DF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C9D9F-3533-4AF5-BBB5-DFAA755DA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324DC-40AD-45F0-86B4-793F4F89A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7B439-AECF-4809-8DE4-D2C81C2C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B95E-3B7A-4492-A6A8-B81A5C2903F7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2D16A-57B4-4587-9846-CDEF3CB1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E52D2-B131-447C-9FAD-C25ACFD3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077D-3E79-4FBF-881E-0E8AE848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2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1FC9-B51E-4D53-BD56-DB3C93895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DD6B9-784A-48C3-B615-61A58BDD2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4AEBA-6D07-4A21-8AA8-01D15E887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B95E-3B7A-4492-A6A8-B81A5C2903F7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3E4E0-931F-46EE-B02B-9458C3F5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7ACB5-6E05-4F8C-AA95-5C606468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077D-3E79-4FBF-881E-0E8AE848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A86D77-D14B-41E4-AD9B-FE62EEFEA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42466-D27D-48F3-BE86-1438FF785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912E6-895C-4EEE-824D-412025CB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B95E-3B7A-4492-A6A8-B81A5C2903F7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B98AB-FF55-44D9-BAEC-D63EAD16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DAEB1-F47C-45D7-979B-F4B980E5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077D-3E79-4FBF-881E-0E8AE848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0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09D8-74EC-4949-B681-C546F7D7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39B3-C6B5-4326-A982-D59BED336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81E8A-7E5A-4911-9922-94D2E56D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B95E-3B7A-4492-A6A8-B81A5C2903F7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191AE-E603-4665-A92F-6D3E59EC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56AF8-8384-41FF-A19E-EDDF0F728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077D-3E79-4FBF-881E-0E8AE848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5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112E-AEFC-4F23-854D-8D8E5E060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D7200-7985-48F1-BF55-54FFD756D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EED6B-724D-43F7-B580-BC13CFE3B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B95E-3B7A-4492-A6A8-B81A5C2903F7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F8A4C-8C97-483F-83C2-EE2288B63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0AD17-6501-4654-AA07-2F7EFDF28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077D-3E79-4FBF-881E-0E8AE848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0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AFF8-B340-4B02-A482-1EAF610D6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8CB58-F252-4762-A5E5-D393DD9C5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EBD86-F425-445B-B20F-18A7386A0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F81DF-16E5-47AC-A6F7-3E32E93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B95E-3B7A-4492-A6A8-B81A5C2903F7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E4662-CC3E-4818-AD6E-99CF5C92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C09F4-25CF-4A6C-B5B7-88B76403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077D-3E79-4FBF-881E-0E8AE848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6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B3CB-3F61-43CC-B8F6-5D4C47680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0D27B-5B1D-433E-ACBE-581F32BF6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88F5A-6DED-4066-900F-E51B51710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CACC9-25A6-4392-8A72-384932733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8773C0-3054-448B-AB6D-2E284A442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8619C5-448D-4E8C-B494-7BC08A86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B95E-3B7A-4492-A6A8-B81A5C2903F7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0A9538-9A1A-4218-9457-5515C4040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BA90AF-2F9F-4ECE-9F66-754528F9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077D-3E79-4FBF-881E-0E8AE848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2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3224-45F4-4F14-B7C9-6339B562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CAE2FD-5BD2-486C-B064-687FDA58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B95E-3B7A-4492-A6A8-B81A5C2903F7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569A8-06DA-465D-9E0B-679E4FA4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EFDE3-1A9B-4B8F-9D00-F4E0FE3D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077D-3E79-4FBF-881E-0E8AE848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2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F9679F-8116-495A-97EC-D40A6E9E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B95E-3B7A-4492-A6A8-B81A5C2903F7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BFF12-78F7-4AFC-97E3-D195AE6D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373F5-136E-4801-884C-BF8D35F8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077D-3E79-4FBF-881E-0E8AE848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8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5F8A-9540-4341-894D-571CFB00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BF7E1-F96E-40EE-BA1B-94371E57D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27533-1978-4ACB-8371-7FD68210E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7B83F-21E3-49D0-B879-1CF148D2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B95E-3B7A-4492-A6A8-B81A5C2903F7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9667D-EB68-4AE0-9857-CF3E07AF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CE87A-5F46-4D70-AEFD-F15FC1E1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077D-3E79-4FBF-881E-0E8AE848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4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2A5E-4E0E-4ABF-BD2A-2BC5C4831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FD9D14-695A-4A38-A223-16436F48E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9492F-9C9E-46E6-B082-57F964A9E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4530C-6D2D-46DA-97FC-6AFE0AF9D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B95E-3B7A-4492-A6A8-B81A5C2903F7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AF32D-2535-4885-B83B-4983B6E3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EF8D6-47CF-4873-A190-1E7FD026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5077D-3E79-4FBF-881E-0E8AE848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0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A09E39-CD4F-4816-9BDD-8EDAACBC7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7E498-E995-4153-8E5A-15BEDEFFF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99209-6431-4094-BD8E-2E7BCB54D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0B95E-3B7A-4492-A6A8-B81A5C2903F7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5AED6-DAE4-44CB-A105-4D955731C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11D64-2BF3-4306-B51D-A74EDED85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5077D-3E79-4FBF-881E-0E8AE848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0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054A-DC15-4416-9413-FB24B2A8C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027113"/>
            <a:ext cx="11887200" cy="1831852"/>
          </a:xfrm>
        </p:spPr>
        <p:txBody>
          <a:bodyPr/>
          <a:lstStyle/>
          <a:p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Cửa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04D95-43AF-4152-999B-B750DB83A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3918562"/>
            <a:ext cx="4389119" cy="1831852"/>
          </a:xfrm>
          <a:ln w="22225">
            <a:solidFill>
              <a:schemeClr val="bg1"/>
            </a:solidFill>
            <a:prstDash val="sysDot"/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72000"/>
                      <a:gd name="connsiteY0" fmla="*/ 0 h 1655762"/>
                      <a:gd name="connsiteX1" fmla="*/ 607423 w 4572000"/>
                      <a:gd name="connsiteY1" fmla="*/ 0 h 1655762"/>
                      <a:gd name="connsiteX2" fmla="*/ 1169126 w 4572000"/>
                      <a:gd name="connsiteY2" fmla="*/ 0 h 1655762"/>
                      <a:gd name="connsiteX3" fmla="*/ 1867989 w 4572000"/>
                      <a:gd name="connsiteY3" fmla="*/ 0 h 1655762"/>
                      <a:gd name="connsiteX4" fmla="*/ 2521131 w 4572000"/>
                      <a:gd name="connsiteY4" fmla="*/ 0 h 1655762"/>
                      <a:gd name="connsiteX5" fmla="*/ 3174274 w 4572000"/>
                      <a:gd name="connsiteY5" fmla="*/ 0 h 1655762"/>
                      <a:gd name="connsiteX6" fmla="*/ 3918857 w 4572000"/>
                      <a:gd name="connsiteY6" fmla="*/ 0 h 1655762"/>
                      <a:gd name="connsiteX7" fmla="*/ 4572000 w 4572000"/>
                      <a:gd name="connsiteY7" fmla="*/ 0 h 1655762"/>
                      <a:gd name="connsiteX8" fmla="*/ 4572000 w 4572000"/>
                      <a:gd name="connsiteY8" fmla="*/ 502248 h 1655762"/>
                      <a:gd name="connsiteX9" fmla="*/ 4572000 w 4572000"/>
                      <a:gd name="connsiteY9" fmla="*/ 1070726 h 1655762"/>
                      <a:gd name="connsiteX10" fmla="*/ 4572000 w 4572000"/>
                      <a:gd name="connsiteY10" fmla="*/ 1655762 h 1655762"/>
                      <a:gd name="connsiteX11" fmla="*/ 3873137 w 4572000"/>
                      <a:gd name="connsiteY11" fmla="*/ 1655762 h 1655762"/>
                      <a:gd name="connsiteX12" fmla="*/ 3174274 w 4572000"/>
                      <a:gd name="connsiteY12" fmla="*/ 1655762 h 1655762"/>
                      <a:gd name="connsiteX13" fmla="*/ 2429691 w 4572000"/>
                      <a:gd name="connsiteY13" fmla="*/ 1655762 h 1655762"/>
                      <a:gd name="connsiteX14" fmla="*/ 1822269 w 4572000"/>
                      <a:gd name="connsiteY14" fmla="*/ 1655762 h 1655762"/>
                      <a:gd name="connsiteX15" fmla="*/ 1077686 w 4572000"/>
                      <a:gd name="connsiteY15" fmla="*/ 1655762 h 1655762"/>
                      <a:gd name="connsiteX16" fmla="*/ 0 w 4572000"/>
                      <a:gd name="connsiteY16" fmla="*/ 1655762 h 1655762"/>
                      <a:gd name="connsiteX17" fmla="*/ 0 w 4572000"/>
                      <a:gd name="connsiteY17" fmla="*/ 1153514 h 1655762"/>
                      <a:gd name="connsiteX18" fmla="*/ 0 w 4572000"/>
                      <a:gd name="connsiteY18" fmla="*/ 585036 h 1655762"/>
                      <a:gd name="connsiteX19" fmla="*/ 0 w 4572000"/>
                      <a:gd name="connsiteY19" fmla="*/ 0 h 1655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4572000" h="1655762" fill="none" extrusionOk="0">
                        <a:moveTo>
                          <a:pt x="0" y="0"/>
                        </a:moveTo>
                        <a:cubicBezTo>
                          <a:pt x="198520" y="-10139"/>
                          <a:pt x="313506" y="-26142"/>
                          <a:pt x="607423" y="0"/>
                        </a:cubicBezTo>
                        <a:cubicBezTo>
                          <a:pt x="901340" y="26142"/>
                          <a:pt x="1039696" y="26544"/>
                          <a:pt x="1169126" y="0"/>
                        </a:cubicBezTo>
                        <a:cubicBezTo>
                          <a:pt x="1298556" y="-26544"/>
                          <a:pt x="1557480" y="21764"/>
                          <a:pt x="1867989" y="0"/>
                        </a:cubicBezTo>
                        <a:cubicBezTo>
                          <a:pt x="2178498" y="-21764"/>
                          <a:pt x="2339791" y="-4436"/>
                          <a:pt x="2521131" y="0"/>
                        </a:cubicBezTo>
                        <a:cubicBezTo>
                          <a:pt x="2702471" y="4436"/>
                          <a:pt x="3030445" y="11698"/>
                          <a:pt x="3174274" y="0"/>
                        </a:cubicBezTo>
                        <a:cubicBezTo>
                          <a:pt x="3318103" y="-11698"/>
                          <a:pt x="3723101" y="16212"/>
                          <a:pt x="3918857" y="0"/>
                        </a:cubicBezTo>
                        <a:cubicBezTo>
                          <a:pt x="4114613" y="-16212"/>
                          <a:pt x="4272632" y="-1393"/>
                          <a:pt x="4572000" y="0"/>
                        </a:cubicBezTo>
                        <a:cubicBezTo>
                          <a:pt x="4580748" y="185548"/>
                          <a:pt x="4568974" y="363537"/>
                          <a:pt x="4572000" y="502248"/>
                        </a:cubicBezTo>
                        <a:cubicBezTo>
                          <a:pt x="4575026" y="640959"/>
                          <a:pt x="4576562" y="902079"/>
                          <a:pt x="4572000" y="1070726"/>
                        </a:cubicBezTo>
                        <a:cubicBezTo>
                          <a:pt x="4567438" y="1239373"/>
                          <a:pt x="4580784" y="1480673"/>
                          <a:pt x="4572000" y="1655762"/>
                        </a:cubicBezTo>
                        <a:cubicBezTo>
                          <a:pt x="4360363" y="1630884"/>
                          <a:pt x="4014635" y="1627325"/>
                          <a:pt x="3873137" y="1655762"/>
                        </a:cubicBezTo>
                        <a:cubicBezTo>
                          <a:pt x="3731639" y="1684199"/>
                          <a:pt x="3497560" y="1633219"/>
                          <a:pt x="3174274" y="1655762"/>
                        </a:cubicBezTo>
                        <a:cubicBezTo>
                          <a:pt x="2850988" y="1678305"/>
                          <a:pt x="2787433" y="1668234"/>
                          <a:pt x="2429691" y="1655762"/>
                        </a:cubicBezTo>
                        <a:cubicBezTo>
                          <a:pt x="2071949" y="1643290"/>
                          <a:pt x="2028894" y="1645415"/>
                          <a:pt x="1822269" y="1655762"/>
                        </a:cubicBezTo>
                        <a:cubicBezTo>
                          <a:pt x="1615644" y="1666109"/>
                          <a:pt x="1259302" y="1656295"/>
                          <a:pt x="1077686" y="1655762"/>
                        </a:cubicBezTo>
                        <a:cubicBezTo>
                          <a:pt x="896070" y="1655229"/>
                          <a:pt x="310732" y="1679074"/>
                          <a:pt x="0" y="1655762"/>
                        </a:cubicBezTo>
                        <a:cubicBezTo>
                          <a:pt x="-19569" y="1425374"/>
                          <a:pt x="-19785" y="1362628"/>
                          <a:pt x="0" y="1153514"/>
                        </a:cubicBezTo>
                        <a:cubicBezTo>
                          <a:pt x="19785" y="944400"/>
                          <a:pt x="-16896" y="800670"/>
                          <a:pt x="0" y="585036"/>
                        </a:cubicBezTo>
                        <a:cubicBezTo>
                          <a:pt x="16896" y="369402"/>
                          <a:pt x="-11700" y="261844"/>
                          <a:pt x="0" y="0"/>
                        </a:cubicBezTo>
                        <a:close/>
                      </a:path>
                      <a:path w="4572000" h="1655762" stroke="0" extrusionOk="0">
                        <a:moveTo>
                          <a:pt x="0" y="0"/>
                        </a:moveTo>
                        <a:cubicBezTo>
                          <a:pt x="155698" y="6780"/>
                          <a:pt x="465972" y="13197"/>
                          <a:pt x="607423" y="0"/>
                        </a:cubicBezTo>
                        <a:cubicBezTo>
                          <a:pt x="748874" y="-13197"/>
                          <a:pt x="1014133" y="22994"/>
                          <a:pt x="1123406" y="0"/>
                        </a:cubicBezTo>
                        <a:cubicBezTo>
                          <a:pt x="1232679" y="-22994"/>
                          <a:pt x="1639431" y="-2997"/>
                          <a:pt x="1867989" y="0"/>
                        </a:cubicBezTo>
                        <a:cubicBezTo>
                          <a:pt x="2096547" y="2997"/>
                          <a:pt x="2265668" y="29557"/>
                          <a:pt x="2475411" y="0"/>
                        </a:cubicBezTo>
                        <a:cubicBezTo>
                          <a:pt x="2685154" y="-29557"/>
                          <a:pt x="2951491" y="73"/>
                          <a:pt x="3082834" y="0"/>
                        </a:cubicBezTo>
                        <a:cubicBezTo>
                          <a:pt x="3214177" y="-73"/>
                          <a:pt x="3641000" y="-33478"/>
                          <a:pt x="3827417" y="0"/>
                        </a:cubicBezTo>
                        <a:cubicBezTo>
                          <a:pt x="4013834" y="33478"/>
                          <a:pt x="4345917" y="14255"/>
                          <a:pt x="4572000" y="0"/>
                        </a:cubicBezTo>
                        <a:cubicBezTo>
                          <a:pt x="4589814" y="152518"/>
                          <a:pt x="4567656" y="425021"/>
                          <a:pt x="4572000" y="585036"/>
                        </a:cubicBezTo>
                        <a:cubicBezTo>
                          <a:pt x="4576344" y="745051"/>
                          <a:pt x="4587878" y="967395"/>
                          <a:pt x="4572000" y="1103841"/>
                        </a:cubicBezTo>
                        <a:cubicBezTo>
                          <a:pt x="4556122" y="1240287"/>
                          <a:pt x="4596167" y="1437697"/>
                          <a:pt x="4572000" y="1655762"/>
                        </a:cubicBezTo>
                        <a:cubicBezTo>
                          <a:pt x="4272367" y="1688259"/>
                          <a:pt x="4099131" y="1632110"/>
                          <a:pt x="3918857" y="1655762"/>
                        </a:cubicBezTo>
                        <a:cubicBezTo>
                          <a:pt x="3738583" y="1679414"/>
                          <a:pt x="3513539" y="1664901"/>
                          <a:pt x="3311434" y="1655762"/>
                        </a:cubicBezTo>
                        <a:cubicBezTo>
                          <a:pt x="3109329" y="1646623"/>
                          <a:pt x="2838627" y="1680848"/>
                          <a:pt x="2566851" y="1655762"/>
                        </a:cubicBezTo>
                        <a:cubicBezTo>
                          <a:pt x="2295075" y="1630676"/>
                          <a:pt x="2079332" y="1640415"/>
                          <a:pt x="1822269" y="1655762"/>
                        </a:cubicBezTo>
                        <a:cubicBezTo>
                          <a:pt x="1565206" y="1671109"/>
                          <a:pt x="1454099" y="1680472"/>
                          <a:pt x="1260566" y="1655762"/>
                        </a:cubicBezTo>
                        <a:cubicBezTo>
                          <a:pt x="1067033" y="1631052"/>
                          <a:pt x="841096" y="1651897"/>
                          <a:pt x="607423" y="1655762"/>
                        </a:cubicBezTo>
                        <a:cubicBezTo>
                          <a:pt x="373750" y="1659627"/>
                          <a:pt x="275649" y="1645075"/>
                          <a:pt x="0" y="1655762"/>
                        </a:cubicBezTo>
                        <a:cubicBezTo>
                          <a:pt x="-11764" y="1480638"/>
                          <a:pt x="-26139" y="1342969"/>
                          <a:pt x="0" y="1103841"/>
                        </a:cubicBezTo>
                        <a:cubicBezTo>
                          <a:pt x="26139" y="864713"/>
                          <a:pt x="17090" y="828178"/>
                          <a:pt x="0" y="585036"/>
                        </a:cubicBezTo>
                        <a:cubicBezTo>
                          <a:pt x="-17090" y="341894"/>
                          <a:pt x="27890" y="14538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457200" indent="-457200" algn="l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Thị Thanh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Thị Quỳnh Ngân</a:t>
            </a:r>
          </a:p>
        </p:txBody>
      </p:sp>
    </p:spTree>
    <p:extLst>
      <p:ext uri="{BB962C8B-B14F-4D97-AF65-F5344CB8AC3E}">
        <p14:creationId xmlns:p14="http://schemas.microsoft.com/office/powerpoint/2010/main" val="2208400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89C3C-4F9F-49F5-B9F8-7A31022C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07" y="2546687"/>
            <a:ext cx="2280792" cy="1764625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lí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doanh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80B310E-F464-42F2-B086-8A2978D79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754" y="518649"/>
            <a:ext cx="9395518" cy="50820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9818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E785-0BCB-47C8-BD5E-2B793C92A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27A32-156D-44A4-B589-25D946677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125" y="1844675"/>
            <a:ext cx="8829675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GitHub repo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 Studio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.exe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889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A064-F2DF-4B69-8EF4-A7453D9E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642C4-6EA1-49CC-A1AB-E449B08B8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7082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957D-DA8C-4F80-BB32-0D068BCB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kỹ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0C6BE-B785-4E73-8A4C-3315329CF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2781300" cy="1325563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7CF97-17B5-477A-8357-F0D104596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574" y="1475259"/>
            <a:ext cx="6213669" cy="538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63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957D-DA8C-4F80-BB32-0D068BCB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kỹ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0C6BE-B785-4E73-8A4C-3315329CF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27813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Delegate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E8D04-7EEF-4184-ACB8-245295FC6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705" y="1595438"/>
            <a:ext cx="9465296" cy="322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72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A064-F2DF-4B69-8EF4-A7453D9E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642C4-6EA1-49CC-A1AB-E449B08B8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password,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688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FA4E-4DC1-489B-A5E3-375EE7443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775" y="2103437"/>
            <a:ext cx="664845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WATCHING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HAVE A GOOD DAY!</a:t>
            </a:r>
          </a:p>
        </p:txBody>
      </p:sp>
    </p:spTree>
    <p:extLst>
      <p:ext uri="{BB962C8B-B14F-4D97-AF65-F5344CB8AC3E}">
        <p14:creationId xmlns:p14="http://schemas.microsoft.com/office/powerpoint/2010/main" val="9231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89C3C-4F9F-49F5-B9F8-7A31022C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182" y="2293025"/>
            <a:ext cx="3058621" cy="1457002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508C1D-021D-46BC-A6AE-6F6026E322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2" r="2" b="38"/>
          <a:stretch/>
        </p:blipFill>
        <p:spPr>
          <a:xfrm>
            <a:off x="5198430" y="85882"/>
            <a:ext cx="6905625" cy="66862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009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89C3C-4F9F-49F5-B9F8-7A31022C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96" y="2293024"/>
            <a:ext cx="3600379" cy="1764625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vi-VN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8D50982-7ACA-4383-B6E7-CE1CD8462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95" y="77684"/>
            <a:ext cx="6776987" cy="67026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912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89C3C-4F9F-49F5-B9F8-7A31022C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96" y="2293024"/>
            <a:ext cx="3600379" cy="1764625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6142369-27B6-44E5-A00E-981DF8B47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320" y="52387"/>
            <a:ext cx="6800096" cy="6753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476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89C3C-4F9F-49F5-B9F8-7A31022C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33" y="3150274"/>
            <a:ext cx="2180739" cy="1764625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menu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món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</a:t>
            </a:r>
            <a:r>
              <a:rPr lang="vi-VN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ớc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1DF12A5-9767-4EC8-B841-C8FB3B810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314" y="518649"/>
            <a:ext cx="9465958" cy="51201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339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89C3C-4F9F-49F5-B9F8-7A31022C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33" y="3150274"/>
            <a:ext cx="2180739" cy="1764625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menu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món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</a:t>
            </a:r>
            <a:r>
              <a:rPr lang="vi-VN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ớc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45F5B98-89EF-49CB-823E-73AAB6926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314" y="518649"/>
            <a:ext cx="9465958" cy="51201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723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89C3C-4F9F-49F5-B9F8-7A31022C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33" y="3150274"/>
            <a:ext cx="2180739" cy="1764625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hoá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bán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40357EF-45DA-4846-951B-A06B12E57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314" y="518649"/>
            <a:ext cx="9465958" cy="51201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39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89C3C-4F9F-49F5-B9F8-7A31022C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33" y="3150274"/>
            <a:ext cx="2180739" cy="1764625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hoá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bán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EAD6793-57E9-4525-B9A6-FC9292C02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314" y="447516"/>
            <a:ext cx="9465958" cy="51201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7814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89C3C-4F9F-49F5-B9F8-7A31022C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33" y="3150274"/>
            <a:ext cx="2180739" cy="1764625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hoá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bán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3C71BEA-D0EF-45BC-A6BC-DAD7287D0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314" y="518649"/>
            <a:ext cx="9465959" cy="51201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2358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404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Tahoma</vt:lpstr>
      <vt:lpstr>Times New Roman</vt:lpstr>
      <vt:lpstr>Office Theme</vt:lpstr>
      <vt:lpstr>Phần mềm Quản lý Cửa hàng</vt:lpstr>
      <vt:lpstr>Form đăng nhập</vt:lpstr>
      <vt:lpstr>Form đăng ký khi chưa có tài khoản Quản lý</vt:lpstr>
      <vt:lpstr>Form đăng ký khi đã có tài khoản Quản lý</vt:lpstr>
      <vt:lpstr>Form của quản lý để tạo menu các món ăn và nước</vt:lpstr>
      <vt:lpstr>Form của quản lý để tạo menu các món ăn và nước</vt:lpstr>
      <vt:lpstr>Form của nhân viên để tạo các hoá đơn bán hàng</vt:lpstr>
      <vt:lpstr>Form của nhân viên để tạo các hoá đơn bán hàng</vt:lpstr>
      <vt:lpstr>Form của nhân viên để tạo các hoá đơn bán hàng</vt:lpstr>
      <vt:lpstr>Form của quản lí để xem doanh thu</vt:lpstr>
      <vt:lpstr>1. Quy trình thực hiện</vt:lpstr>
      <vt:lpstr>2. Một số tính năng</vt:lpstr>
      <vt:lpstr>3. Các kỹ thuật được sử dụng</vt:lpstr>
      <vt:lpstr>3. Các kỹ thuật được sử dụng</vt:lpstr>
      <vt:lpstr>4. Mục tiêu phát triển phần mềm tương lai</vt:lpstr>
      <vt:lpstr> THANKS FOR WATCHING  &amp; HAVE A GOOD DAY!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mềm Quản lý Cửa hàng</dc:title>
  <dc:creator>Nguyễn Thị Quỳnh Ngân</dc:creator>
  <cp:lastModifiedBy>Nguyễn Thị Quỳnh Ngân</cp:lastModifiedBy>
  <cp:revision>9</cp:revision>
  <dcterms:created xsi:type="dcterms:W3CDTF">2019-12-25T14:39:04Z</dcterms:created>
  <dcterms:modified xsi:type="dcterms:W3CDTF">2019-12-25T16:41:08Z</dcterms:modified>
</cp:coreProperties>
</file>