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6459200" cy="11887200"/>
  <p:notesSz cx="6858000" cy="9144000"/>
  <p:embeddedFontLst>
    <p:embeddedFont>
      <p:font typeface="Arim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VBWYi7B/AwJfxxnflSn3ycxSf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96CD0-8FC2-4DB2-A7DD-F84A279C374A}">
  <a:tblStyle styleId="{80296CD0-8FC2-4DB2-A7DD-F84A279C374A}"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3A6F1A-3D52-4CD4-909C-C508B1D91A6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13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78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2: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3: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4: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7: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2: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3: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4: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5: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292225" y="1143000"/>
            <a:ext cx="4273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234440" y="1945429"/>
            <a:ext cx="13990320" cy="413850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0400"/>
              <a:buFont typeface="Calibri"/>
              <a:buNone/>
              <a:defRPr sz="10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2057400" y="6243533"/>
            <a:ext cx="12344400" cy="286998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733"/>
              </a:spcBef>
              <a:spcAft>
                <a:spcPts val="0"/>
              </a:spcAft>
              <a:buClr>
                <a:schemeClr val="dk1"/>
              </a:buClr>
              <a:buSzPts val="4160"/>
              <a:buNone/>
              <a:defRPr sz="4160"/>
            </a:lvl1pPr>
            <a:lvl2pPr lvl="1" algn="ctr">
              <a:lnSpc>
                <a:spcPct val="90000"/>
              </a:lnSpc>
              <a:spcBef>
                <a:spcPts val="867"/>
              </a:spcBef>
              <a:spcAft>
                <a:spcPts val="0"/>
              </a:spcAft>
              <a:buClr>
                <a:schemeClr val="dk1"/>
              </a:buClr>
              <a:buSzPts val="3467"/>
              <a:buNone/>
              <a:defRPr sz="3466"/>
            </a:lvl2pPr>
            <a:lvl3pPr lvl="2" algn="ctr">
              <a:lnSpc>
                <a:spcPct val="90000"/>
              </a:lnSpc>
              <a:spcBef>
                <a:spcPts val="867"/>
              </a:spcBef>
              <a:spcAft>
                <a:spcPts val="0"/>
              </a:spcAft>
              <a:buClr>
                <a:schemeClr val="dk1"/>
              </a:buClr>
              <a:buSzPts val="3120"/>
              <a:buNone/>
              <a:defRPr sz="3120"/>
            </a:lvl3pPr>
            <a:lvl4pPr lvl="3" algn="ctr">
              <a:lnSpc>
                <a:spcPct val="90000"/>
              </a:lnSpc>
              <a:spcBef>
                <a:spcPts val="867"/>
              </a:spcBef>
              <a:spcAft>
                <a:spcPts val="0"/>
              </a:spcAft>
              <a:buClr>
                <a:schemeClr val="dk1"/>
              </a:buClr>
              <a:buSzPts val="2773"/>
              <a:buNone/>
              <a:defRPr sz="2773"/>
            </a:lvl4pPr>
            <a:lvl5pPr lvl="4" algn="ctr">
              <a:lnSpc>
                <a:spcPct val="90000"/>
              </a:lnSpc>
              <a:spcBef>
                <a:spcPts val="867"/>
              </a:spcBef>
              <a:spcAft>
                <a:spcPts val="0"/>
              </a:spcAft>
              <a:buClr>
                <a:schemeClr val="dk1"/>
              </a:buClr>
              <a:buSzPts val="2773"/>
              <a:buNone/>
              <a:defRPr sz="2773"/>
            </a:lvl5pPr>
            <a:lvl6pPr lvl="5" algn="ctr">
              <a:lnSpc>
                <a:spcPct val="90000"/>
              </a:lnSpc>
              <a:spcBef>
                <a:spcPts val="867"/>
              </a:spcBef>
              <a:spcAft>
                <a:spcPts val="0"/>
              </a:spcAft>
              <a:buClr>
                <a:schemeClr val="dk1"/>
              </a:buClr>
              <a:buSzPts val="2773"/>
              <a:buNone/>
              <a:defRPr sz="2773"/>
            </a:lvl6pPr>
            <a:lvl7pPr lvl="6" algn="ctr">
              <a:lnSpc>
                <a:spcPct val="90000"/>
              </a:lnSpc>
              <a:spcBef>
                <a:spcPts val="867"/>
              </a:spcBef>
              <a:spcAft>
                <a:spcPts val="0"/>
              </a:spcAft>
              <a:buClr>
                <a:schemeClr val="dk1"/>
              </a:buClr>
              <a:buSzPts val="2773"/>
              <a:buNone/>
              <a:defRPr sz="2773"/>
            </a:lvl7pPr>
            <a:lvl8pPr lvl="7" algn="ctr">
              <a:lnSpc>
                <a:spcPct val="90000"/>
              </a:lnSpc>
              <a:spcBef>
                <a:spcPts val="867"/>
              </a:spcBef>
              <a:spcAft>
                <a:spcPts val="0"/>
              </a:spcAft>
              <a:buClr>
                <a:schemeClr val="dk1"/>
              </a:buClr>
              <a:buSzPts val="2773"/>
              <a:buNone/>
              <a:defRPr sz="2773"/>
            </a:lvl8pPr>
            <a:lvl9pPr lvl="8" algn="ctr">
              <a:lnSpc>
                <a:spcPct val="90000"/>
              </a:lnSpc>
              <a:spcBef>
                <a:spcPts val="867"/>
              </a:spcBef>
              <a:spcAft>
                <a:spcPts val="0"/>
              </a:spcAft>
              <a:buClr>
                <a:schemeClr val="dk1"/>
              </a:buClr>
              <a:buSzPts val="2773"/>
              <a:buNone/>
              <a:defRPr sz="2773"/>
            </a:lvl9pPr>
          </a:lstStyle>
          <a:p>
            <a:endParaRPr/>
          </a:p>
        </p:txBody>
      </p:sp>
      <p:sp>
        <p:nvSpPr>
          <p:cNvPr id="18" name="Google Shape;18;p27"/>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1131570" y="632886"/>
            <a:ext cx="14196060" cy="22976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4458441" y="-162454"/>
            <a:ext cx="7542319" cy="141960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33"/>
              </a:spcBef>
              <a:spcAft>
                <a:spcPts val="0"/>
              </a:spcAft>
              <a:buClr>
                <a:schemeClr val="dk1"/>
              </a:buClr>
              <a:buSzPts val="1800"/>
              <a:buChar char="•"/>
              <a:defRPr/>
            </a:lvl1pPr>
            <a:lvl2pPr marL="914400" lvl="1" indent="-342900" algn="l">
              <a:lnSpc>
                <a:spcPct val="90000"/>
              </a:lnSpc>
              <a:spcBef>
                <a:spcPts val="867"/>
              </a:spcBef>
              <a:spcAft>
                <a:spcPts val="0"/>
              </a:spcAft>
              <a:buClr>
                <a:schemeClr val="dk1"/>
              </a:buClr>
              <a:buSzPts val="1800"/>
              <a:buChar char="•"/>
              <a:defRPr/>
            </a:lvl2pPr>
            <a:lvl3pPr marL="1371600" lvl="2" indent="-342900" algn="l">
              <a:lnSpc>
                <a:spcPct val="90000"/>
              </a:lnSpc>
              <a:spcBef>
                <a:spcPts val="867"/>
              </a:spcBef>
              <a:spcAft>
                <a:spcPts val="0"/>
              </a:spcAft>
              <a:buClr>
                <a:schemeClr val="dk1"/>
              </a:buClr>
              <a:buSzPts val="1800"/>
              <a:buChar char="•"/>
              <a:defRPr/>
            </a:lvl3pPr>
            <a:lvl4pPr marL="1828800" lvl="3" indent="-342900" algn="l">
              <a:lnSpc>
                <a:spcPct val="90000"/>
              </a:lnSpc>
              <a:spcBef>
                <a:spcPts val="867"/>
              </a:spcBef>
              <a:spcAft>
                <a:spcPts val="0"/>
              </a:spcAft>
              <a:buClr>
                <a:schemeClr val="dk1"/>
              </a:buClr>
              <a:buSzPts val="1800"/>
              <a:buChar char="•"/>
              <a:defRPr/>
            </a:lvl4pPr>
            <a:lvl5pPr marL="2286000" lvl="4" indent="-342900" algn="l">
              <a:lnSpc>
                <a:spcPct val="90000"/>
              </a:lnSpc>
              <a:spcBef>
                <a:spcPts val="867"/>
              </a:spcBef>
              <a:spcAft>
                <a:spcPts val="0"/>
              </a:spcAft>
              <a:buClr>
                <a:schemeClr val="dk1"/>
              </a:buClr>
              <a:buSzPts val="1800"/>
              <a:buChar char="•"/>
              <a:defRPr/>
            </a:lvl5pPr>
            <a:lvl6pPr marL="2743200" lvl="5" indent="-342900" algn="l">
              <a:lnSpc>
                <a:spcPct val="90000"/>
              </a:lnSpc>
              <a:spcBef>
                <a:spcPts val="867"/>
              </a:spcBef>
              <a:spcAft>
                <a:spcPts val="0"/>
              </a:spcAft>
              <a:buClr>
                <a:schemeClr val="dk1"/>
              </a:buClr>
              <a:buSzPts val="1800"/>
              <a:buChar char="•"/>
              <a:defRPr/>
            </a:lvl6pPr>
            <a:lvl7pPr marL="3200400" lvl="6" indent="-342900" algn="l">
              <a:lnSpc>
                <a:spcPct val="90000"/>
              </a:lnSpc>
              <a:spcBef>
                <a:spcPts val="867"/>
              </a:spcBef>
              <a:spcAft>
                <a:spcPts val="0"/>
              </a:spcAft>
              <a:buClr>
                <a:schemeClr val="dk1"/>
              </a:buClr>
              <a:buSzPts val="1800"/>
              <a:buChar char="•"/>
              <a:defRPr/>
            </a:lvl7pPr>
            <a:lvl8pPr marL="3657600" lvl="7" indent="-342900" algn="l">
              <a:lnSpc>
                <a:spcPct val="90000"/>
              </a:lnSpc>
              <a:spcBef>
                <a:spcPts val="867"/>
              </a:spcBef>
              <a:spcAft>
                <a:spcPts val="0"/>
              </a:spcAft>
              <a:buClr>
                <a:schemeClr val="dk1"/>
              </a:buClr>
              <a:buSzPts val="1800"/>
              <a:buChar char="•"/>
              <a:defRPr/>
            </a:lvl8pPr>
            <a:lvl9pPr marL="4114800" lvl="8" indent="-342900" algn="l">
              <a:lnSpc>
                <a:spcPct val="90000"/>
              </a:lnSpc>
              <a:spcBef>
                <a:spcPts val="867"/>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8516197" y="3895302"/>
            <a:ext cx="10073853" cy="35490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315297" y="449157"/>
            <a:ext cx="10073853" cy="1044130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33"/>
              </a:spcBef>
              <a:spcAft>
                <a:spcPts val="0"/>
              </a:spcAft>
              <a:buClr>
                <a:schemeClr val="dk1"/>
              </a:buClr>
              <a:buSzPts val="1800"/>
              <a:buChar char="•"/>
              <a:defRPr/>
            </a:lvl1pPr>
            <a:lvl2pPr marL="914400" lvl="1" indent="-342900" algn="l">
              <a:lnSpc>
                <a:spcPct val="90000"/>
              </a:lnSpc>
              <a:spcBef>
                <a:spcPts val="867"/>
              </a:spcBef>
              <a:spcAft>
                <a:spcPts val="0"/>
              </a:spcAft>
              <a:buClr>
                <a:schemeClr val="dk1"/>
              </a:buClr>
              <a:buSzPts val="1800"/>
              <a:buChar char="•"/>
              <a:defRPr/>
            </a:lvl2pPr>
            <a:lvl3pPr marL="1371600" lvl="2" indent="-342900" algn="l">
              <a:lnSpc>
                <a:spcPct val="90000"/>
              </a:lnSpc>
              <a:spcBef>
                <a:spcPts val="867"/>
              </a:spcBef>
              <a:spcAft>
                <a:spcPts val="0"/>
              </a:spcAft>
              <a:buClr>
                <a:schemeClr val="dk1"/>
              </a:buClr>
              <a:buSzPts val="1800"/>
              <a:buChar char="•"/>
              <a:defRPr/>
            </a:lvl3pPr>
            <a:lvl4pPr marL="1828800" lvl="3" indent="-342900" algn="l">
              <a:lnSpc>
                <a:spcPct val="90000"/>
              </a:lnSpc>
              <a:spcBef>
                <a:spcPts val="867"/>
              </a:spcBef>
              <a:spcAft>
                <a:spcPts val="0"/>
              </a:spcAft>
              <a:buClr>
                <a:schemeClr val="dk1"/>
              </a:buClr>
              <a:buSzPts val="1800"/>
              <a:buChar char="•"/>
              <a:defRPr/>
            </a:lvl4pPr>
            <a:lvl5pPr marL="2286000" lvl="4" indent="-342900" algn="l">
              <a:lnSpc>
                <a:spcPct val="90000"/>
              </a:lnSpc>
              <a:spcBef>
                <a:spcPts val="867"/>
              </a:spcBef>
              <a:spcAft>
                <a:spcPts val="0"/>
              </a:spcAft>
              <a:buClr>
                <a:schemeClr val="dk1"/>
              </a:buClr>
              <a:buSzPts val="1800"/>
              <a:buChar char="•"/>
              <a:defRPr/>
            </a:lvl5pPr>
            <a:lvl6pPr marL="2743200" lvl="5" indent="-342900" algn="l">
              <a:lnSpc>
                <a:spcPct val="90000"/>
              </a:lnSpc>
              <a:spcBef>
                <a:spcPts val="867"/>
              </a:spcBef>
              <a:spcAft>
                <a:spcPts val="0"/>
              </a:spcAft>
              <a:buClr>
                <a:schemeClr val="dk1"/>
              </a:buClr>
              <a:buSzPts val="1800"/>
              <a:buChar char="•"/>
              <a:defRPr/>
            </a:lvl6pPr>
            <a:lvl7pPr marL="3200400" lvl="6" indent="-342900" algn="l">
              <a:lnSpc>
                <a:spcPct val="90000"/>
              </a:lnSpc>
              <a:spcBef>
                <a:spcPts val="867"/>
              </a:spcBef>
              <a:spcAft>
                <a:spcPts val="0"/>
              </a:spcAft>
              <a:buClr>
                <a:schemeClr val="dk1"/>
              </a:buClr>
              <a:buSzPts val="1800"/>
              <a:buChar char="•"/>
              <a:defRPr/>
            </a:lvl7pPr>
            <a:lvl8pPr marL="3657600" lvl="7" indent="-342900" algn="l">
              <a:lnSpc>
                <a:spcPct val="90000"/>
              </a:lnSpc>
              <a:spcBef>
                <a:spcPts val="867"/>
              </a:spcBef>
              <a:spcAft>
                <a:spcPts val="0"/>
              </a:spcAft>
              <a:buClr>
                <a:schemeClr val="dk1"/>
              </a:buClr>
              <a:buSzPts val="1800"/>
              <a:buChar char="•"/>
              <a:defRPr/>
            </a:lvl8pPr>
            <a:lvl9pPr marL="4114800" lvl="8" indent="-342900" algn="l">
              <a:lnSpc>
                <a:spcPct val="90000"/>
              </a:lnSpc>
              <a:spcBef>
                <a:spcPts val="867"/>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8"/>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8"/>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1131570" y="632886"/>
            <a:ext cx="14196060" cy="22976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9"/>
          <p:cNvSpPr txBox="1">
            <a:spLocks noGrp="1"/>
          </p:cNvSpPr>
          <p:nvPr>
            <p:ph type="body" idx="1"/>
          </p:nvPr>
        </p:nvSpPr>
        <p:spPr>
          <a:xfrm>
            <a:off x="1131570" y="3164417"/>
            <a:ext cx="14196060" cy="75423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33"/>
              </a:spcBef>
              <a:spcAft>
                <a:spcPts val="0"/>
              </a:spcAft>
              <a:buClr>
                <a:schemeClr val="dk1"/>
              </a:buClr>
              <a:buSzPts val="1800"/>
              <a:buChar char="•"/>
              <a:defRPr/>
            </a:lvl1pPr>
            <a:lvl2pPr marL="914400" lvl="1" indent="-342900" algn="l">
              <a:lnSpc>
                <a:spcPct val="90000"/>
              </a:lnSpc>
              <a:spcBef>
                <a:spcPts val="867"/>
              </a:spcBef>
              <a:spcAft>
                <a:spcPts val="0"/>
              </a:spcAft>
              <a:buClr>
                <a:schemeClr val="dk1"/>
              </a:buClr>
              <a:buSzPts val="1800"/>
              <a:buChar char="•"/>
              <a:defRPr/>
            </a:lvl2pPr>
            <a:lvl3pPr marL="1371600" lvl="2" indent="-342900" algn="l">
              <a:lnSpc>
                <a:spcPct val="90000"/>
              </a:lnSpc>
              <a:spcBef>
                <a:spcPts val="867"/>
              </a:spcBef>
              <a:spcAft>
                <a:spcPts val="0"/>
              </a:spcAft>
              <a:buClr>
                <a:schemeClr val="dk1"/>
              </a:buClr>
              <a:buSzPts val="1800"/>
              <a:buChar char="•"/>
              <a:defRPr/>
            </a:lvl3pPr>
            <a:lvl4pPr marL="1828800" lvl="3" indent="-342900" algn="l">
              <a:lnSpc>
                <a:spcPct val="90000"/>
              </a:lnSpc>
              <a:spcBef>
                <a:spcPts val="867"/>
              </a:spcBef>
              <a:spcAft>
                <a:spcPts val="0"/>
              </a:spcAft>
              <a:buClr>
                <a:schemeClr val="dk1"/>
              </a:buClr>
              <a:buSzPts val="1800"/>
              <a:buChar char="•"/>
              <a:defRPr/>
            </a:lvl4pPr>
            <a:lvl5pPr marL="2286000" lvl="4" indent="-342900" algn="l">
              <a:lnSpc>
                <a:spcPct val="90000"/>
              </a:lnSpc>
              <a:spcBef>
                <a:spcPts val="867"/>
              </a:spcBef>
              <a:spcAft>
                <a:spcPts val="0"/>
              </a:spcAft>
              <a:buClr>
                <a:schemeClr val="dk1"/>
              </a:buClr>
              <a:buSzPts val="1800"/>
              <a:buChar char="•"/>
              <a:defRPr/>
            </a:lvl5pPr>
            <a:lvl6pPr marL="2743200" lvl="5" indent="-342900" algn="l">
              <a:lnSpc>
                <a:spcPct val="90000"/>
              </a:lnSpc>
              <a:spcBef>
                <a:spcPts val="867"/>
              </a:spcBef>
              <a:spcAft>
                <a:spcPts val="0"/>
              </a:spcAft>
              <a:buClr>
                <a:schemeClr val="dk1"/>
              </a:buClr>
              <a:buSzPts val="1800"/>
              <a:buChar char="•"/>
              <a:defRPr/>
            </a:lvl6pPr>
            <a:lvl7pPr marL="3200400" lvl="6" indent="-342900" algn="l">
              <a:lnSpc>
                <a:spcPct val="90000"/>
              </a:lnSpc>
              <a:spcBef>
                <a:spcPts val="867"/>
              </a:spcBef>
              <a:spcAft>
                <a:spcPts val="0"/>
              </a:spcAft>
              <a:buClr>
                <a:schemeClr val="dk1"/>
              </a:buClr>
              <a:buSzPts val="1800"/>
              <a:buChar char="•"/>
              <a:defRPr/>
            </a:lvl7pPr>
            <a:lvl8pPr marL="3657600" lvl="7" indent="-342900" algn="l">
              <a:lnSpc>
                <a:spcPct val="90000"/>
              </a:lnSpc>
              <a:spcBef>
                <a:spcPts val="867"/>
              </a:spcBef>
              <a:spcAft>
                <a:spcPts val="0"/>
              </a:spcAft>
              <a:buClr>
                <a:schemeClr val="dk1"/>
              </a:buClr>
              <a:buSzPts val="1800"/>
              <a:buChar char="•"/>
              <a:defRPr/>
            </a:lvl8pPr>
            <a:lvl9pPr marL="4114800" lvl="8" indent="-342900" algn="l">
              <a:lnSpc>
                <a:spcPct val="90000"/>
              </a:lnSpc>
              <a:spcBef>
                <a:spcPts val="867"/>
              </a:spcBef>
              <a:spcAft>
                <a:spcPts val="0"/>
              </a:spcAft>
              <a:buClr>
                <a:schemeClr val="dk1"/>
              </a:buClr>
              <a:buSzPts val="1800"/>
              <a:buChar char="•"/>
              <a:defRPr/>
            </a:lvl9pPr>
          </a:lstStyle>
          <a:p>
            <a:endParaRPr/>
          </a:p>
        </p:txBody>
      </p:sp>
      <p:sp>
        <p:nvSpPr>
          <p:cNvPr id="28" name="Google Shape;28;p29"/>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0"/>
          <p:cNvSpPr txBox="1">
            <a:spLocks noGrp="1"/>
          </p:cNvSpPr>
          <p:nvPr>
            <p:ph type="title"/>
          </p:nvPr>
        </p:nvSpPr>
        <p:spPr>
          <a:xfrm>
            <a:off x="1122998" y="2963549"/>
            <a:ext cx="14196060" cy="494474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400"/>
              <a:buFont typeface="Calibri"/>
              <a:buNone/>
              <a:defRPr sz="10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0"/>
          <p:cNvSpPr txBox="1">
            <a:spLocks noGrp="1"/>
          </p:cNvSpPr>
          <p:nvPr>
            <p:ph type="body" idx="1"/>
          </p:nvPr>
        </p:nvSpPr>
        <p:spPr>
          <a:xfrm>
            <a:off x="1122998" y="7955072"/>
            <a:ext cx="14196060" cy="26003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33"/>
              </a:spcBef>
              <a:spcAft>
                <a:spcPts val="0"/>
              </a:spcAft>
              <a:buClr>
                <a:schemeClr val="dk1"/>
              </a:buClr>
              <a:buSzPts val="4160"/>
              <a:buNone/>
              <a:defRPr sz="4160">
                <a:solidFill>
                  <a:schemeClr val="dk1"/>
                </a:solidFill>
              </a:defRPr>
            </a:lvl1pPr>
            <a:lvl2pPr marL="914400" lvl="1" indent="-228600" algn="l">
              <a:lnSpc>
                <a:spcPct val="90000"/>
              </a:lnSpc>
              <a:spcBef>
                <a:spcPts val="867"/>
              </a:spcBef>
              <a:spcAft>
                <a:spcPts val="0"/>
              </a:spcAft>
              <a:buClr>
                <a:srgbClr val="888888"/>
              </a:buClr>
              <a:buSzPts val="3467"/>
              <a:buNone/>
              <a:defRPr sz="3466">
                <a:solidFill>
                  <a:srgbClr val="888888"/>
                </a:solidFill>
              </a:defRPr>
            </a:lvl2pPr>
            <a:lvl3pPr marL="1371600" lvl="2" indent="-228600" algn="l">
              <a:lnSpc>
                <a:spcPct val="90000"/>
              </a:lnSpc>
              <a:spcBef>
                <a:spcPts val="867"/>
              </a:spcBef>
              <a:spcAft>
                <a:spcPts val="0"/>
              </a:spcAft>
              <a:buClr>
                <a:srgbClr val="888888"/>
              </a:buClr>
              <a:buSzPts val="3120"/>
              <a:buNone/>
              <a:defRPr sz="3120">
                <a:solidFill>
                  <a:srgbClr val="888888"/>
                </a:solidFill>
              </a:defRPr>
            </a:lvl3pPr>
            <a:lvl4pPr marL="1828800" lvl="3" indent="-228600" algn="l">
              <a:lnSpc>
                <a:spcPct val="90000"/>
              </a:lnSpc>
              <a:spcBef>
                <a:spcPts val="867"/>
              </a:spcBef>
              <a:spcAft>
                <a:spcPts val="0"/>
              </a:spcAft>
              <a:buClr>
                <a:srgbClr val="888888"/>
              </a:buClr>
              <a:buSzPts val="2773"/>
              <a:buNone/>
              <a:defRPr sz="2773">
                <a:solidFill>
                  <a:srgbClr val="888888"/>
                </a:solidFill>
              </a:defRPr>
            </a:lvl4pPr>
            <a:lvl5pPr marL="2286000" lvl="4" indent="-228600" algn="l">
              <a:lnSpc>
                <a:spcPct val="90000"/>
              </a:lnSpc>
              <a:spcBef>
                <a:spcPts val="867"/>
              </a:spcBef>
              <a:spcAft>
                <a:spcPts val="0"/>
              </a:spcAft>
              <a:buClr>
                <a:srgbClr val="888888"/>
              </a:buClr>
              <a:buSzPts val="2773"/>
              <a:buNone/>
              <a:defRPr sz="2773">
                <a:solidFill>
                  <a:srgbClr val="888888"/>
                </a:solidFill>
              </a:defRPr>
            </a:lvl5pPr>
            <a:lvl6pPr marL="2743200" lvl="5" indent="-228600" algn="l">
              <a:lnSpc>
                <a:spcPct val="90000"/>
              </a:lnSpc>
              <a:spcBef>
                <a:spcPts val="867"/>
              </a:spcBef>
              <a:spcAft>
                <a:spcPts val="0"/>
              </a:spcAft>
              <a:buClr>
                <a:srgbClr val="888888"/>
              </a:buClr>
              <a:buSzPts val="2773"/>
              <a:buNone/>
              <a:defRPr sz="2773">
                <a:solidFill>
                  <a:srgbClr val="888888"/>
                </a:solidFill>
              </a:defRPr>
            </a:lvl6pPr>
            <a:lvl7pPr marL="3200400" lvl="6" indent="-228600" algn="l">
              <a:lnSpc>
                <a:spcPct val="90000"/>
              </a:lnSpc>
              <a:spcBef>
                <a:spcPts val="867"/>
              </a:spcBef>
              <a:spcAft>
                <a:spcPts val="0"/>
              </a:spcAft>
              <a:buClr>
                <a:srgbClr val="888888"/>
              </a:buClr>
              <a:buSzPts val="2773"/>
              <a:buNone/>
              <a:defRPr sz="2773">
                <a:solidFill>
                  <a:srgbClr val="888888"/>
                </a:solidFill>
              </a:defRPr>
            </a:lvl7pPr>
            <a:lvl8pPr marL="3657600" lvl="7" indent="-228600" algn="l">
              <a:lnSpc>
                <a:spcPct val="90000"/>
              </a:lnSpc>
              <a:spcBef>
                <a:spcPts val="867"/>
              </a:spcBef>
              <a:spcAft>
                <a:spcPts val="0"/>
              </a:spcAft>
              <a:buClr>
                <a:srgbClr val="888888"/>
              </a:buClr>
              <a:buSzPts val="2773"/>
              <a:buNone/>
              <a:defRPr sz="2773">
                <a:solidFill>
                  <a:srgbClr val="888888"/>
                </a:solidFill>
              </a:defRPr>
            </a:lvl8pPr>
            <a:lvl9pPr marL="4114800" lvl="8" indent="-228600" algn="l">
              <a:lnSpc>
                <a:spcPct val="90000"/>
              </a:lnSpc>
              <a:spcBef>
                <a:spcPts val="867"/>
              </a:spcBef>
              <a:spcAft>
                <a:spcPts val="0"/>
              </a:spcAft>
              <a:buClr>
                <a:srgbClr val="888888"/>
              </a:buClr>
              <a:buSzPts val="2773"/>
              <a:buNone/>
              <a:defRPr sz="2773">
                <a:solidFill>
                  <a:srgbClr val="888888"/>
                </a:solidFill>
              </a:defRPr>
            </a:lvl9pPr>
          </a:lstStyle>
          <a:p>
            <a:endParaRPr/>
          </a:p>
        </p:txBody>
      </p:sp>
      <p:sp>
        <p:nvSpPr>
          <p:cNvPr id="34" name="Google Shape;34;p30"/>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1"/>
          <p:cNvSpPr txBox="1">
            <a:spLocks noGrp="1"/>
          </p:cNvSpPr>
          <p:nvPr>
            <p:ph type="title"/>
          </p:nvPr>
        </p:nvSpPr>
        <p:spPr>
          <a:xfrm>
            <a:off x="1131570" y="632886"/>
            <a:ext cx="14196060" cy="22976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1"/>
          <p:cNvSpPr txBox="1">
            <a:spLocks noGrp="1"/>
          </p:cNvSpPr>
          <p:nvPr>
            <p:ph type="body" idx="1"/>
          </p:nvPr>
        </p:nvSpPr>
        <p:spPr>
          <a:xfrm>
            <a:off x="1131570" y="3164417"/>
            <a:ext cx="6995160" cy="75423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33"/>
              </a:spcBef>
              <a:spcAft>
                <a:spcPts val="0"/>
              </a:spcAft>
              <a:buClr>
                <a:schemeClr val="dk1"/>
              </a:buClr>
              <a:buSzPts val="1800"/>
              <a:buChar char="•"/>
              <a:defRPr/>
            </a:lvl1pPr>
            <a:lvl2pPr marL="914400" lvl="1" indent="-342900" algn="l">
              <a:lnSpc>
                <a:spcPct val="90000"/>
              </a:lnSpc>
              <a:spcBef>
                <a:spcPts val="867"/>
              </a:spcBef>
              <a:spcAft>
                <a:spcPts val="0"/>
              </a:spcAft>
              <a:buClr>
                <a:schemeClr val="dk1"/>
              </a:buClr>
              <a:buSzPts val="1800"/>
              <a:buChar char="•"/>
              <a:defRPr/>
            </a:lvl2pPr>
            <a:lvl3pPr marL="1371600" lvl="2" indent="-342900" algn="l">
              <a:lnSpc>
                <a:spcPct val="90000"/>
              </a:lnSpc>
              <a:spcBef>
                <a:spcPts val="867"/>
              </a:spcBef>
              <a:spcAft>
                <a:spcPts val="0"/>
              </a:spcAft>
              <a:buClr>
                <a:schemeClr val="dk1"/>
              </a:buClr>
              <a:buSzPts val="1800"/>
              <a:buChar char="•"/>
              <a:defRPr/>
            </a:lvl3pPr>
            <a:lvl4pPr marL="1828800" lvl="3" indent="-342900" algn="l">
              <a:lnSpc>
                <a:spcPct val="90000"/>
              </a:lnSpc>
              <a:spcBef>
                <a:spcPts val="867"/>
              </a:spcBef>
              <a:spcAft>
                <a:spcPts val="0"/>
              </a:spcAft>
              <a:buClr>
                <a:schemeClr val="dk1"/>
              </a:buClr>
              <a:buSzPts val="1800"/>
              <a:buChar char="•"/>
              <a:defRPr/>
            </a:lvl4pPr>
            <a:lvl5pPr marL="2286000" lvl="4" indent="-342900" algn="l">
              <a:lnSpc>
                <a:spcPct val="90000"/>
              </a:lnSpc>
              <a:spcBef>
                <a:spcPts val="867"/>
              </a:spcBef>
              <a:spcAft>
                <a:spcPts val="0"/>
              </a:spcAft>
              <a:buClr>
                <a:schemeClr val="dk1"/>
              </a:buClr>
              <a:buSzPts val="1800"/>
              <a:buChar char="•"/>
              <a:defRPr/>
            </a:lvl5pPr>
            <a:lvl6pPr marL="2743200" lvl="5" indent="-342900" algn="l">
              <a:lnSpc>
                <a:spcPct val="90000"/>
              </a:lnSpc>
              <a:spcBef>
                <a:spcPts val="867"/>
              </a:spcBef>
              <a:spcAft>
                <a:spcPts val="0"/>
              </a:spcAft>
              <a:buClr>
                <a:schemeClr val="dk1"/>
              </a:buClr>
              <a:buSzPts val="1800"/>
              <a:buChar char="•"/>
              <a:defRPr/>
            </a:lvl6pPr>
            <a:lvl7pPr marL="3200400" lvl="6" indent="-342900" algn="l">
              <a:lnSpc>
                <a:spcPct val="90000"/>
              </a:lnSpc>
              <a:spcBef>
                <a:spcPts val="867"/>
              </a:spcBef>
              <a:spcAft>
                <a:spcPts val="0"/>
              </a:spcAft>
              <a:buClr>
                <a:schemeClr val="dk1"/>
              </a:buClr>
              <a:buSzPts val="1800"/>
              <a:buChar char="•"/>
              <a:defRPr/>
            </a:lvl7pPr>
            <a:lvl8pPr marL="3657600" lvl="7" indent="-342900" algn="l">
              <a:lnSpc>
                <a:spcPct val="90000"/>
              </a:lnSpc>
              <a:spcBef>
                <a:spcPts val="867"/>
              </a:spcBef>
              <a:spcAft>
                <a:spcPts val="0"/>
              </a:spcAft>
              <a:buClr>
                <a:schemeClr val="dk1"/>
              </a:buClr>
              <a:buSzPts val="1800"/>
              <a:buChar char="•"/>
              <a:defRPr/>
            </a:lvl8pPr>
            <a:lvl9pPr marL="4114800" lvl="8" indent="-342900" algn="l">
              <a:lnSpc>
                <a:spcPct val="90000"/>
              </a:lnSpc>
              <a:spcBef>
                <a:spcPts val="867"/>
              </a:spcBef>
              <a:spcAft>
                <a:spcPts val="0"/>
              </a:spcAft>
              <a:buClr>
                <a:schemeClr val="dk1"/>
              </a:buClr>
              <a:buSzPts val="1800"/>
              <a:buChar char="•"/>
              <a:defRPr/>
            </a:lvl9pPr>
          </a:lstStyle>
          <a:p>
            <a:endParaRPr/>
          </a:p>
        </p:txBody>
      </p:sp>
      <p:sp>
        <p:nvSpPr>
          <p:cNvPr id="40" name="Google Shape;40;p31"/>
          <p:cNvSpPr txBox="1">
            <a:spLocks noGrp="1"/>
          </p:cNvSpPr>
          <p:nvPr>
            <p:ph type="body" idx="2"/>
          </p:nvPr>
        </p:nvSpPr>
        <p:spPr>
          <a:xfrm>
            <a:off x="8332470" y="3164417"/>
            <a:ext cx="6995160" cy="75423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33"/>
              </a:spcBef>
              <a:spcAft>
                <a:spcPts val="0"/>
              </a:spcAft>
              <a:buClr>
                <a:schemeClr val="dk1"/>
              </a:buClr>
              <a:buSzPts val="1800"/>
              <a:buChar char="•"/>
              <a:defRPr/>
            </a:lvl1pPr>
            <a:lvl2pPr marL="914400" lvl="1" indent="-342900" algn="l">
              <a:lnSpc>
                <a:spcPct val="90000"/>
              </a:lnSpc>
              <a:spcBef>
                <a:spcPts val="867"/>
              </a:spcBef>
              <a:spcAft>
                <a:spcPts val="0"/>
              </a:spcAft>
              <a:buClr>
                <a:schemeClr val="dk1"/>
              </a:buClr>
              <a:buSzPts val="1800"/>
              <a:buChar char="•"/>
              <a:defRPr/>
            </a:lvl2pPr>
            <a:lvl3pPr marL="1371600" lvl="2" indent="-342900" algn="l">
              <a:lnSpc>
                <a:spcPct val="90000"/>
              </a:lnSpc>
              <a:spcBef>
                <a:spcPts val="867"/>
              </a:spcBef>
              <a:spcAft>
                <a:spcPts val="0"/>
              </a:spcAft>
              <a:buClr>
                <a:schemeClr val="dk1"/>
              </a:buClr>
              <a:buSzPts val="1800"/>
              <a:buChar char="•"/>
              <a:defRPr/>
            </a:lvl3pPr>
            <a:lvl4pPr marL="1828800" lvl="3" indent="-342900" algn="l">
              <a:lnSpc>
                <a:spcPct val="90000"/>
              </a:lnSpc>
              <a:spcBef>
                <a:spcPts val="867"/>
              </a:spcBef>
              <a:spcAft>
                <a:spcPts val="0"/>
              </a:spcAft>
              <a:buClr>
                <a:schemeClr val="dk1"/>
              </a:buClr>
              <a:buSzPts val="1800"/>
              <a:buChar char="•"/>
              <a:defRPr/>
            </a:lvl4pPr>
            <a:lvl5pPr marL="2286000" lvl="4" indent="-342900" algn="l">
              <a:lnSpc>
                <a:spcPct val="90000"/>
              </a:lnSpc>
              <a:spcBef>
                <a:spcPts val="867"/>
              </a:spcBef>
              <a:spcAft>
                <a:spcPts val="0"/>
              </a:spcAft>
              <a:buClr>
                <a:schemeClr val="dk1"/>
              </a:buClr>
              <a:buSzPts val="1800"/>
              <a:buChar char="•"/>
              <a:defRPr/>
            </a:lvl5pPr>
            <a:lvl6pPr marL="2743200" lvl="5" indent="-342900" algn="l">
              <a:lnSpc>
                <a:spcPct val="90000"/>
              </a:lnSpc>
              <a:spcBef>
                <a:spcPts val="867"/>
              </a:spcBef>
              <a:spcAft>
                <a:spcPts val="0"/>
              </a:spcAft>
              <a:buClr>
                <a:schemeClr val="dk1"/>
              </a:buClr>
              <a:buSzPts val="1800"/>
              <a:buChar char="•"/>
              <a:defRPr/>
            </a:lvl6pPr>
            <a:lvl7pPr marL="3200400" lvl="6" indent="-342900" algn="l">
              <a:lnSpc>
                <a:spcPct val="90000"/>
              </a:lnSpc>
              <a:spcBef>
                <a:spcPts val="867"/>
              </a:spcBef>
              <a:spcAft>
                <a:spcPts val="0"/>
              </a:spcAft>
              <a:buClr>
                <a:schemeClr val="dk1"/>
              </a:buClr>
              <a:buSzPts val="1800"/>
              <a:buChar char="•"/>
              <a:defRPr/>
            </a:lvl7pPr>
            <a:lvl8pPr marL="3657600" lvl="7" indent="-342900" algn="l">
              <a:lnSpc>
                <a:spcPct val="90000"/>
              </a:lnSpc>
              <a:spcBef>
                <a:spcPts val="867"/>
              </a:spcBef>
              <a:spcAft>
                <a:spcPts val="0"/>
              </a:spcAft>
              <a:buClr>
                <a:schemeClr val="dk1"/>
              </a:buClr>
              <a:buSzPts val="1800"/>
              <a:buChar char="•"/>
              <a:defRPr/>
            </a:lvl8pPr>
            <a:lvl9pPr marL="4114800" lvl="8" indent="-342900" algn="l">
              <a:lnSpc>
                <a:spcPct val="90000"/>
              </a:lnSpc>
              <a:spcBef>
                <a:spcPts val="867"/>
              </a:spcBef>
              <a:spcAft>
                <a:spcPts val="0"/>
              </a:spcAft>
              <a:buClr>
                <a:schemeClr val="dk1"/>
              </a:buClr>
              <a:buSzPts val="1800"/>
              <a:buChar char="•"/>
              <a:defRPr/>
            </a:lvl9pPr>
          </a:lstStyle>
          <a:p>
            <a:endParaRPr/>
          </a:p>
        </p:txBody>
      </p:sp>
      <p:sp>
        <p:nvSpPr>
          <p:cNvPr id="41" name="Google Shape;41;p31"/>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1"/>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2"/>
          <p:cNvSpPr txBox="1">
            <a:spLocks noGrp="1"/>
          </p:cNvSpPr>
          <p:nvPr>
            <p:ph type="title"/>
          </p:nvPr>
        </p:nvSpPr>
        <p:spPr>
          <a:xfrm>
            <a:off x="1133714" y="632886"/>
            <a:ext cx="14196060" cy="22976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2"/>
          <p:cNvSpPr txBox="1">
            <a:spLocks noGrp="1"/>
          </p:cNvSpPr>
          <p:nvPr>
            <p:ph type="body" idx="1"/>
          </p:nvPr>
        </p:nvSpPr>
        <p:spPr>
          <a:xfrm>
            <a:off x="1133716" y="2914016"/>
            <a:ext cx="6963012" cy="142811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733"/>
              </a:spcBef>
              <a:spcAft>
                <a:spcPts val="0"/>
              </a:spcAft>
              <a:buClr>
                <a:schemeClr val="dk1"/>
              </a:buClr>
              <a:buSzPts val="4160"/>
              <a:buNone/>
              <a:defRPr sz="4160" b="1"/>
            </a:lvl1pPr>
            <a:lvl2pPr marL="914400" lvl="1" indent="-228600" algn="l">
              <a:lnSpc>
                <a:spcPct val="90000"/>
              </a:lnSpc>
              <a:spcBef>
                <a:spcPts val="867"/>
              </a:spcBef>
              <a:spcAft>
                <a:spcPts val="0"/>
              </a:spcAft>
              <a:buClr>
                <a:schemeClr val="dk1"/>
              </a:buClr>
              <a:buSzPts val="3467"/>
              <a:buNone/>
              <a:defRPr sz="3466" b="1"/>
            </a:lvl2pPr>
            <a:lvl3pPr marL="1371600" lvl="2" indent="-228600" algn="l">
              <a:lnSpc>
                <a:spcPct val="90000"/>
              </a:lnSpc>
              <a:spcBef>
                <a:spcPts val="867"/>
              </a:spcBef>
              <a:spcAft>
                <a:spcPts val="0"/>
              </a:spcAft>
              <a:buClr>
                <a:schemeClr val="dk1"/>
              </a:buClr>
              <a:buSzPts val="3120"/>
              <a:buNone/>
              <a:defRPr sz="3120" b="1"/>
            </a:lvl3pPr>
            <a:lvl4pPr marL="1828800" lvl="3" indent="-228600" algn="l">
              <a:lnSpc>
                <a:spcPct val="90000"/>
              </a:lnSpc>
              <a:spcBef>
                <a:spcPts val="867"/>
              </a:spcBef>
              <a:spcAft>
                <a:spcPts val="0"/>
              </a:spcAft>
              <a:buClr>
                <a:schemeClr val="dk1"/>
              </a:buClr>
              <a:buSzPts val="2773"/>
              <a:buNone/>
              <a:defRPr sz="2773" b="1"/>
            </a:lvl4pPr>
            <a:lvl5pPr marL="2286000" lvl="4" indent="-228600" algn="l">
              <a:lnSpc>
                <a:spcPct val="90000"/>
              </a:lnSpc>
              <a:spcBef>
                <a:spcPts val="867"/>
              </a:spcBef>
              <a:spcAft>
                <a:spcPts val="0"/>
              </a:spcAft>
              <a:buClr>
                <a:schemeClr val="dk1"/>
              </a:buClr>
              <a:buSzPts val="2773"/>
              <a:buNone/>
              <a:defRPr sz="2773" b="1"/>
            </a:lvl5pPr>
            <a:lvl6pPr marL="2743200" lvl="5" indent="-228600" algn="l">
              <a:lnSpc>
                <a:spcPct val="90000"/>
              </a:lnSpc>
              <a:spcBef>
                <a:spcPts val="867"/>
              </a:spcBef>
              <a:spcAft>
                <a:spcPts val="0"/>
              </a:spcAft>
              <a:buClr>
                <a:schemeClr val="dk1"/>
              </a:buClr>
              <a:buSzPts val="2773"/>
              <a:buNone/>
              <a:defRPr sz="2773" b="1"/>
            </a:lvl6pPr>
            <a:lvl7pPr marL="3200400" lvl="6" indent="-228600" algn="l">
              <a:lnSpc>
                <a:spcPct val="90000"/>
              </a:lnSpc>
              <a:spcBef>
                <a:spcPts val="867"/>
              </a:spcBef>
              <a:spcAft>
                <a:spcPts val="0"/>
              </a:spcAft>
              <a:buClr>
                <a:schemeClr val="dk1"/>
              </a:buClr>
              <a:buSzPts val="2773"/>
              <a:buNone/>
              <a:defRPr sz="2773" b="1"/>
            </a:lvl7pPr>
            <a:lvl8pPr marL="3657600" lvl="7" indent="-228600" algn="l">
              <a:lnSpc>
                <a:spcPct val="90000"/>
              </a:lnSpc>
              <a:spcBef>
                <a:spcPts val="867"/>
              </a:spcBef>
              <a:spcAft>
                <a:spcPts val="0"/>
              </a:spcAft>
              <a:buClr>
                <a:schemeClr val="dk1"/>
              </a:buClr>
              <a:buSzPts val="2773"/>
              <a:buNone/>
              <a:defRPr sz="2773" b="1"/>
            </a:lvl8pPr>
            <a:lvl9pPr marL="4114800" lvl="8" indent="-228600" algn="l">
              <a:lnSpc>
                <a:spcPct val="90000"/>
              </a:lnSpc>
              <a:spcBef>
                <a:spcPts val="867"/>
              </a:spcBef>
              <a:spcAft>
                <a:spcPts val="0"/>
              </a:spcAft>
              <a:buClr>
                <a:schemeClr val="dk1"/>
              </a:buClr>
              <a:buSzPts val="2773"/>
              <a:buNone/>
              <a:defRPr sz="2773" b="1"/>
            </a:lvl9pPr>
          </a:lstStyle>
          <a:p>
            <a:endParaRPr/>
          </a:p>
        </p:txBody>
      </p:sp>
      <p:sp>
        <p:nvSpPr>
          <p:cNvPr id="47" name="Google Shape;47;p32"/>
          <p:cNvSpPr txBox="1">
            <a:spLocks noGrp="1"/>
          </p:cNvSpPr>
          <p:nvPr>
            <p:ph type="body" idx="2"/>
          </p:nvPr>
        </p:nvSpPr>
        <p:spPr>
          <a:xfrm>
            <a:off x="1133716" y="4342130"/>
            <a:ext cx="6963012" cy="63866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33"/>
              </a:spcBef>
              <a:spcAft>
                <a:spcPts val="0"/>
              </a:spcAft>
              <a:buClr>
                <a:schemeClr val="dk1"/>
              </a:buClr>
              <a:buSzPts val="1800"/>
              <a:buChar char="•"/>
              <a:defRPr/>
            </a:lvl1pPr>
            <a:lvl2pPr marL="914400" lvl="1" indent="-342900" algn="l">
              <a:lnSpc>
                <a:spcPct val="90000"/>
              </a:lnSpc>
              <a:spcBef>
                <a:spcPts val="867"/>
              </a:spcBef>
              <a:spcAft>
                <a:spcPts val="0"/>
              </a:spcAft>
              <a:buClr>
                <a:schemeClr val="dk1"/>
              </a:buClr>
              <a:buSzPts val="1800"/>
              <a:buChar char="•"/>
              <a:defRPr/>
            </a:lvl2pPr>
            <a:lvl3pPr marL="1371600" lvl="2" indent="-342900" algn="l">
              <a:lnSpc>
                <a:spcPct val="90000"/>
              </a:lnSpc>
              <a:spcBef>
                <a:spcPts val="867"/>
              </a:spcBef>
              <a:spcAft>
                <a:spcPts val="0"/>
              </a:spcAft>
              <a:buClr>
                <a:schemeClr val="dk1"/>
              </a:buClr>
              <a:buSzPts val="1800"/>
              <a:buChar char="•"/>
              <a:defRPr/>
            </a:lvl3pPr>
            <a:lvl4pPr marL="1828800" lvl="3" indent="-342900" algn="l">
              <a:lnSpc>
                <a:spcPct val="90000"/>
              </a:lnSpc>
              <a:spcBef>
                <a:spcPts val="867"/>
              </a:spcBef>
              <a:spcAft>
                <a:spcPts val="0"/>
              </a:spcAft>
              <a:buClr>
                <a:schemeClr val="dk1"/>
              </a:buClr>
              <a:buSzPts val="1800"/>
              <a:buChar char="•"/>
              <a:defRPr/>
            </a:lvl4pPr>
            <a:lvl5pPr marL="2286000" lvl="4" indent="-342900" algn="l">
              <a:lnSpc>
                <a:spcPct val="90000"/>
              </a:lnSpc>
              <a:spcBef>
                <a:spcPts val="867"/>
              </a:spcBef>
              <a:spcAft>
                <a:spcPts val="0"/>
              </a:spcAft>
              <a:buClr>
                <a:schemeClr val="dk1"/>
              </a:buClr>
              <a:buSzPts val="1800"/>
              <a:buChar char="•"/>
              <a:defRPr/>
            </a:lvl5pPr>
            <a:lvl6pPr marL="2743200" lvl="5" indent="-342900" algn="l">
              <a:lnSpc>
                <a:spcPct val="90000"/>
              </a:lnSpc>
              <a:spcBef>
                <a:spcPts val="867"/>
              </a:spcBef>
              <a:spcAft>
                <a:spcPts val="0"/>
              </a:spcAft>
              <a:buClr>
                <a:schemeClr val="dk1"/>
              </a:buClr>
              <a:buSzPts val="1800"/>
              <a:buChar char="•"/>
              <a:defRPr/>
            </a:lvl6pPr>
            <a:lvl7pPr marL="3200400" lvl="6" indent="-342900" algn="l">
              <a:lnSpc>
                <a:spcPct val="90000"/>
              </a:lnSpc>
              <a:spcBef>
                <a:spcPts val="867"/>
              </a:spcBef>
              <a:spcAft>
                <a:spcPts val="0"/>
              </a:spcAft>
              <a:buClr>
                <a:schemeClr val="dk1"/>
              </a:buClr>
              <a:buSzPts val="1800"/>
              <a:buChar char="•"/>
              <a:defRPr/>
            </a:lvl7pPr>
            <a:lvl8pPr marL="3657600" lvl="7" indent="-342900" algn="l">
              <a:lnSpc>
                <a:spcPct val="90000"/>
              </a:lnSpc>
              <a:spcBef>
                <a:spcPts val="867"/>
              </a:spcBef>
              <a:spcAft>
                <a:spcPts val="0"/>
              </a:spcAft>
              <a:buClr>
                <a:schemeClr val="dk1"/>
              </a:buClr>
              <a:buSzPts val="1800"/>
              <a:buChar char="•"/>
              <a:defRPr/>
            </a:lvl8pPr>
            <a:lvl9pPr marL="4114800" lvl="8" indent="-342900" algn="l">
              <a:lnSpc>
                <a:spcPct val="90000"/>
              </a:lnSpc>
              <a:spcBef>
                <a:spcPts val="867"/>
              </a:spcBef>
              <a:spcAft>
                <a:spcPts val="0"/>
              </a:spcAft>
              <a:buClr>
                <a:schemeClr val="dk1"/>
              </a:buClr>
              <a:buSzPts val="1800"/>
              <a:buChar char="•"/>
              <a:defRPr/>
            </a:lvl9pPr>
          </a:lstStyle>
          <a:p>
            <a:endParaRPr/>
          </a:p>
        </p:txBody>
      </p:sp>
      <p:sp>
        <p:nvSpPr>
          <p:cNvPr id="48" name="Google Shape;48;p32"/>
          <p:cNvSpPr txBox="1">
            <a:spLocks noGrp="1"/>
          </p:cNvSpPr>
          <p:nvPr>
            <p:ph type="body" idx="3"/>
          </p:nvPr>
        </p:nvSpPr>
        <p:spPr>
          <a:xfrm>
            <a:off x="8332471" y="2914016"/>
            <a:ext cx="6997304" cy="142811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733"/>
              </a:spcBef>
              <a:spcAft>
                <a:spcPts val="0"/>
              </a:spcAft>
              <a:buClr>
                <a:schemeClr val="dk1"/>
              </a:buClr>
              <a:buSzPts val="4160"/>
              <a:buNone/>
              <a:defRPr sz="4160" b="1"/>
            </a:lvl1pPr>
            <a:lvl2pPr marL="914400" lvl="1" indent="-228600" algn="l">
              <a:lnSpc>
                <a:spcPct val="90000"/>
              </a:lnSpc>
              <a:spcBef>
                <a:spcPts val="867"/>
              </a:spcBef>
              <a:spcAft>
                <a:spcPts val="0"/>
              </a:spcAft>
              <a:buClr>
                <a:schemeClr val="dk1"/>
              </a:buClr>
              <a:buSzPts val="3467"/>
              <a:buNone/>
              <a:defRPr sz="3466" b="1"/>
            </a:lvl2pPr>
            <a:lvl3pPr marL="1371600" lvl="2" indent="-228600" algn="l">
              <a:lnSpc>
                <a:spcPct val="90000"/>
              </a:lnSpc>
              <a:spcBef>
                <a:spcPts val="867"/>
              </a:spcBef>
              <a:spcAft>
                <a:spcPts val="0"/>
              </a:spcAft>
              <a:buClr>
                <a:schemeClr val="dk1"/>
              </a:buClr>
              <a:buSzPts val="3120"/>
              <a:buNone/>
              <a:defRPr sz="3120" b="1"/>
            </a:lvl3pPr>
            <a:lvl4pPr marL="1828800" lvl="3" indent="-228600" algn="l">
              <a:lnSpc>
                <a:spcPct val="90000"/>
              </a:lnSpc>
              <a:spcBef>
                <a:spcPts val="867"/>
              </a:spcBef>
              <a:spcAft>
                <a:spcPts val="0"/>
              </a:spcAft>
              <a:buClr>
                <a:schemeClr val="dk1"/>
              </a:buClr>
              <a:buSzPts val="2773"/>
              <a:buNone/>
              <a:defRPr sz="2773" b="1"/>
            </a:lvl4pPr>
            <a:lvl5pPr marL="2286000" lvl="4" indent="-228600" algn="l">
              <a:lnSpc>
                <a:spcPct val="90000"/>
              </a:lnSpc>
              <a:spcBef>
                <a:spcPts val="867"/>
              </a:spcBef>
              <a:spcAft>
                <a:spcPts val="0"/>
              </a:spcAft>
              <a:buClr>
                <a:schemeClr val="dk1"/>
              </a:buClr>
              <a:buSzPts val="2773"/>
              <a:buNone/>
              <a:defRPr sz="2773" b="1"/>
            </a:lvl5pPr>
            <a:lvl6pPr marL="2743200" lvl="5" indent="-228600" algn="l">
              <a:lnSpc>
                <a:spcPct val="90000"/>
              </a:lnSpc>
              <a:spcBef>
                <a:spcPts val="867"/>
              </a:spcBef>
              <a:spcAft>
                <a:spcPts val="0"/>
              </a:spcAft>
              <a:buClr>
                <a:schemeClr val="dk1"/>
              </a:buClr>
              <a:buSzPts val="2773"/>
              <a:buNone/>
              <a:defRPr sz="2773" b="1"/>
            </a:lvl6pPr>
            <a:lvl7pPr marL="3200400" lvl="6" indent="-228600" algn="l">
              <a:lnSpc>
                <a:spcPct val="90000"/>
              </a:lnSpc>
              <a:spcBef>
                <a:spcPts val="867"/>
              </a:spcBef>
              <a:spcAft>
                <a:spcPts val="0"/>
              </a:spcAft>
              <a:buClr>
                <a:schemeClr val="dk1"/>
              </a:buClr>
              <a:buSzPts val="2773"/>
              <a:buNone/>
              <a:defRPr sz="2773" b="1"/>
            </a:lvl7pPr>
            <a:lvl8pPr marL="3657600" lvl="7" indent="-228600" algn="l">
              <a:lnSpc>
                <a:spcPct val="90000"/>
              </a:lnSpc>
              <a:spcBef>
                <a:spcPts val="867"/>
              </a:spcBef>
              <a:spcAft>
                <a:spcPts val="0"/>
              </a:spcAft>
              <a:buClr>
                <a:schemeClr val="dk1"/>
              </a:buClr>
              <a:buSzPts val="2773"/>
              <a:buNone/>
              <a:defRPr sz="2773" b="1"/>
            </a:lvl8pPr>
            <a:lvl9pPr marL="4114800" lvl="8" indent="-228600" algn="l">
              <a:lnSpc>
                <a:spcPct val="90000"/>
              </a:lnSpc>
              <a:spcBef>
                <a:spcPts val="867"/>
              </a:spcBef>
              <a:spcAft>
                <a:spcPts val="0"/>
              </a:spcAft>
              <a:buClr>
                <a:schemeClr val="dk1"/>
              </a:buClr>
              <a:buSzPts val="2773"/>
              <a:buNone/>
              <a:defRPr sz="2773" b="1"/>
            </a:lvl9pPr>
          </a:lstStyle>
          <a:p>
            <a:endParaRPr/>
          </a:p>
        </p:txBody>
      </p:sp>
      <p:sp>
        <p:nvSpPr>
          <p:cNvPr id="49" name="Google Shape;49;p32"/>
          <p:cNvSpPr txBox="1">
            <a:spLocks noGrp="1"/>
          </p:cNvSpPr>
          <p:nvPr>
            <p:ph type="body" idx="4"/>
          </p:nvPr>
        </p:nvSpPr>
        <p:spPr>
          <a:xfrm>
            <a:off x="8332471" y="4342130"/>
            <a:ext cx="6997304" cy="63866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733"/>
              </a:spcBef>
              <a:spcAft>
                <a:spcPts val="0"/>
              </a:spcAft>
              <a:buClr>
                <a:schemeClr val="dk1"/>
              </a:buClr>
              <a:buSzPts val="1800"/>
              <a:buChar char="•"/>
              <a:defRPr/>
            </a:lvl1pPr>
            <a:lvl2pPr marL="914400" lvl="1" indent="-342900" algn="l">
              <a:lnSpc>
                <a:spcPct val="90000"/>
              </a:lnSpc>
              <a:spcBef>
                <a:spcPts val="867"/>
              </a:spcBef>
              <a:spcAft>
                <a:spcPts val="0"/>
              </a:spcAft>
              <a:buClr>
                <a:schemeClr val="dk1"/>
              </a:buClr>
              <a:buSzPts val="1800"/>
              <a:buChar char="•"/>
              <a:defRPr/>
            </a:lvl2pPr>
            <a:lvl3pPr marL="1371600" lvl="2" indent="-342900" algn="l">
              <a:lnSpc>
                <a:spcPct val="90000"/>
              </a:lnSpc>
              <a:spcBef>
                <a:spcPts val="867"/>
              </a:spcBef>
              <a:spcAft>
                <a:spcPts val="0"/>
              </a:spcAft>
              <a:buClr>
                <a:schemeClr val="dk1"/>
              </a:buClr>
              <a:buSzPts val="1800"/>
              <a:buChar char="•"/>
              <a:defRPr/>
            </a:lvl3pPr>
            <a:lvl4pPr marL="1828800" lvl="3" indent="-342900" algn="l">
              <a:lnSpc>
                <a:spcPct val="90000"/>
              </a:lnSpc>
              <a:spcBef>
                <a:spcPts val="867"/>
              </a:spcBef>
              <a:spcAft>
                <a:spcPts val="0"/>
              </a:spcAft>
              <a:buClr>
                <a:schemeClr val="dk1"/>
              </a:buClr>
              <a:buSzPts val="1800"/>
              <a:buChar char="•"/>
              <a:defRPr/>
            </a:lvl4pPr>
            <a:lvl5pPr marL="2286000" lvl="4" indent="-342900" algn="l">
              <a:lnSpc>
                <a:spcPct val="90000"/>
              </a:lnSpc>
              <a:spcBef>
                <a:spcPts val="867"/>
              </a:spcBef>
              <a:spcAft>
                <a:spcPts val="0"/>
              </a:spcAft>
              <a:buClr>
                <a:schemeClr val="dk1"/>
              </a:buClr>
              <a:buSzPts val="1800"/>
              <a:buChar char="•"/>
              <a:defRPr/>
            </a:lvl5pPr>
            <a:lvl6pPr marL="2743200" lvl="5" indent="-342900" algn="l">
              <a:lnSpc>
                <a:spcPct val="90000"/>
              </a:lnSpc>
              <a:spcBef>
                <a:spcPts val="867"/>
              </a:spcBef>
              <a:spcAft>
                <a:spcPts val="0"/>
              </a:spcAft>
              <a:buClr>
                <a:schemeClr val="dk1"/>
              </a:buClr>
              <a:buSzPts val="1800"/>
              <a:buChar char="•"/>
              <a:defRPr/>
            </a:lvl6pPr>
            <a:lvl7pPr marL="3200400" lvl="6" indent="-342900" algn="l">
              <a:lnSpc>
                <a:spcPct val="90000"/>
              </a:lnSpc>
              <a:spcBef>
                <a:spcPts val="867"/>
              </a:spcBef>
              <a:spcAft>
                <a:spcPts val="0"/>
              </a:spcAft>
              <a:buClr>
                <a:schemeClr val="dk1"/>
              </a:buClr>
              <a:buSzPts val="1800"/>
              <a:buChar char="•"/>
              <a:defRPr/>
            </a:lvl7pPr>
            <a:lvl8pPr marL="3657600" lvl="7" indent="-342900" algn="l">
              <a:lnSpc>
                <a:spcPct val="90000"/>
              </a:lnSpc>
              <a:spcBef>
                <a:spcPts val="867"/>
              </a:spcBef>
              <a:spcAft>
                <a:spcPts val="0"/>
              </a:spcAft>
              <a:buClr>
                <a:schemeClr val="dk1"/>
              </a:buClr>
              <a:buSzPts val="1800"/>
              <a:buChar char="•"/>
              <a:defRPr/>
            </a:lvl8pPr>
            <a:lvl9pPr marL="4114800" lvl="8" indent="-342900" algn="l">
              <a:lnSpc>
                <a:spcPct val="90000"/>
              </a:lnSpc>
              <a:spcBef>
                <a:spcPts val="867"/>
              </a:spcBef>
              <a:spcAft>
                <a:spcPts val="0"/>
              </a:spcAft>
              <a:buClr>
                <a:schemeClr val="dk1"/>
              </a:buClr>
              <a:buSzPts val="1800"/>
              <a:buChar char="•"/>
              <a:defRPr/>
            </a:lvl9pPr>
          </a:lstStyle>
          <a:p>
            <a:endParaRPr/>
          </a:p>
        </p:txBody>
      </p:sp>
      <p:sp>
        <p:nvSpPr>
          <p:cNvPr id="50" name="Google Shape;50;p32"/>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2"/>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1131570" y="632886"/>
            <a:ext cx="14196060" cy="22976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3"/>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1133714" y="792480"/>
            <a:ext cx="5308520" cy="27736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547"/>
              <a:buFont typeface="Calibri"/>
              <a:buNone/>
              <a:defRPr sz="554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6997304" y="1711539"/>
            <a:ext cx="8332470" cy="8447617"/>
          </a:xfrm>
          <a:prstGeom prst="rect">
            <a:avLst/>
          </a:prstGeom>
          <a:noFill/>
          <a:ln>
            <a:noFill/>
          </a:ln>
        </p:spPr>
        <p:txBody>
          <a:bodyPr spcFirstLastPara="1" wrap="square" lIns="91425" tIns="45700" rIns="91425" bIns="45700" anchor="t" anchorCtr="0">
            <a:normAutofit/>
          </a:bodyPr>
          <a:lstStyle>
            <a:lvl1pPr marL="457200" lvl="0" indent="-580834" algn="l">
              <a:lnSpc>
                <a:spcPct val="90000"/>
              </a:lnSpc>
              <a:spcBef>
                <a:spcPts val="1733"/>
              </a:spcBef>
              <a:spcAft>
                <a:spcPts val="0"/>
              </a:spcAft>
              <a:buClr>
                <a:schemeClr val="dk1"/>
              </a:buClr>
              <a:buSzPts val="5547"/>
              <a:buChar char="•"/>
              <a:defRPr sz="5547"/>
            </a:lvl1pPr>
            <a:lvl2pPr marL="914400" lvl="1" indent="-536765" algn="l">
              <a:lnSpc>
                <a:spcPct val="90000"/>
              </a:lnSpc>
              <a:spcBef>
                <a:spcPts val="867"/>
              </a:spcBef>
              <a:spcAft>
                <a:spcPts val="0"/>
              </a:spcAft>
              <a:buClr>
                <a:schemeClr val="dk1"/>
              </a:buClr>
              <a:buSzPts val="4853"/>
              <a:buChar char="•"/>
              <a:defRPr sz="4853"/>
            </a:lvl2pPr>
            <a:lvl3pPr marL="1371600" lvl="2" indent="-492760" algn="l">
              <a:lnSpc>
                <a:spcPct val="90000"/>
              </a:lnSpc>
              <a:spcBef>
                <a:spcPts val="867"/>
              </a:spcBef>
              <a:spcAft>
                <a:spcPts val="0"/>
              </a:spcAft>
              <a:buClr>
                <a:schemeClr val="dk1"/>
              </a:buClr>
              <a:buSzPts val="4160"/>
              <a:buChar char="•"/>
              <a:defRPr sz="4160"/>
            </a:lvl3pPr>
            <a:lvl4pPr marL="1828800" lvl="3" indent="-448754" algn="l">
              <a:lnSpc>
                <a:spcPct val="90000"/>
              </a:lnSpc>
              <a:spcBef>
                <a:spcPts val="867"/>
              </a:spcBef>
              <a:spcAft>
                <a:spcPts val="0"/>
              </a:spcAft>
              <a:buClr>
                <a:schemeClr val="dk1"/>
              </a:buClr>
              <a:buSzPts val="3467"/>
              <a:buChar char="•"/>
              <a:defRPr sz="3466"/>
            </a:lvl4pPr>
            <a:lvl5pPr marL="2286000" lvl="4" indent="-448754" algn="l">
              <a:lnSpc>
                <a:spcPct val="90000"/>
              </a:lnSpc>
              <a:spcBef>
                <a:spcPts val="867"/>
              </a:spcBef>
              <a:spcAft>
                <a:spcPts val="0"/>
              </a:spcAft>
              <a:buClr>
                <a:schemeClr val="dk1"/>
              </a:buClr>
              <a:buSzPts val="3467"/>
              <a:buChar char="•"/>
              <a:defRPr sz="3466"/>
            </a:lvl5pPr>
            <a:lvl6pPr marL="2743200" lvl="5" indent="-448754" algn="l">
              <a:lnSpc>
                <a:spcPct val="90000"/>
              </a:lnSpc>
              <a:spcBef>
                <a:spcPts val="867"/>
              </a:spcBef>
              <a:spcAft>
                <a:spcPts val="0"/>
              </a:spcAft>
              <a:buClr>
                <a:schemeClr val="dk1"/>
              </a:buClr>
              <a:buSzPts val="3467"/>
              <a:buChar char="•"/>
              <a:defRPr sz="3466"/>
            </a:lvl6pPr>
            <a:lvl7pPr marL="3200400" lvl="6" indent="-448754" algn="l">
              <a:lnSpc>
                <a:spcPct val="90000"/>
              </a:lnSpc>
              <a:spcBef>
                <a:spcPts val="867"/>
              </a:spcBef>
              <a:spcAft>
                <a:spcPts val="0"/>
              </a:spcAft>
              <a:buClr>
                <a:schemeClr val="dk1"/>
              </a:buClr>
              <a:buSzPts val="3467"/>
              <a:buChar char="•"/>
              <a:defRPr sz="3466"/>
            </a:lvl7pPr>
            <a:lvl8pPr marL="3657600" lvl="7" indent="-448754" algn="l">
              <a:lnSpc>
                <a:spcPct val="90000"/>
              </a:lnSpc>
              <a:spcBef>
                <a:spcPts val="867"/>
              </a:spcBef>
              <a:spcAft>
                <a:spcPts val="0"/>
              </a:spcAft>
              <a:buClr>
                <a:schemeClr val="dk1"/>
              </a:buClr>
              <a:buSzPts val="3467"/>
              <a:buChar char="•"/>
              <a:defRPr sz="3466"/>
            </a:lvl8pPr>
            <a:lvl9pPr marL="4114800" lvl="8" indent="-448754" algn="l">
              <a:lnSpc>
                <a:spcPct val="90000"/>
              </a:lnSpc>
              <a:spcBef>
                <a:spcPts val="867"/>
              </a:spcBef>
              <a:spcAft>
                <a:spcPts val="0"/>
              </a:spcAft>
              <a:buClr>
                <a:schemeClr val="dk1"/>
              </a:buClr>
              <a:buSzPts val="3467"/>
              <a:buChar char="•"/>
              <a:defRPr sz="3466"/>
            </a:lvl9pPr>
          </a:lstStyle>
          <a:p>
            <a:endParaRPr/>
          </a:p>
        </p:txBody>
      </p:sp>
      <p:sp>
        <p:nvSpPr>
          <p:cNvPr id="61" name="Google Shape;61;p34"/>
          <p:cNvSpPr txBox="1">
            <a:spLocks noGrp="1"/>
          </p:cNvSpPr>
          <p:nvPr>
            <p:ph type="body" idx="2"/>
          </p:nvPr>
        </p:nvSpPr>
        <p:spPr>
          <a:xfrm>
            <a:off x="1133714" y="3566160"/>
            <a:ext cx="5308520" cy="66067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33"/>
              </a:spcBef>
              <a:spcAft>
                <a:spcPts val="0"/>
              </a:spcAft>
              <a:buClr>
                <a:schemeClr val="dk1"/>
              </a:buClr>
              <a:buSzPts val="2773"/>
              <a:buNone/>
              <a:defRPr sz="2773"/>
            </a:lvl1pPr>
            <a:lvl2pPr marL="914400" lvl="1" indent="-228600" algn="l">
              <a:lnSpc>
                <a:spcPct val="90000"/>
              </a:lnSpc>
              <a:spcBef>
                <a:spcPts val="867"/>
              </a:spcBef>
              <a:spcAft>
                <a:spcPts val="0"/>
              </a:spcAft>
              <a:buClr>
                <a:schemeClr val="dk1"/>
              </a:buClr>
              <a:buSzPts val="2427"/>
              <a:buNone/>
              <a:defRPr sz="2427"/>
            </a:lvl2pPr>
            <a:lvl3pPr marL="1371600" lvl="2" indent="-228600" algn="l">
              <a:lnSpc>
                <a:spcPct val="90000"/>
              </a:lnSpc>
              <a:spcBef>
                <a:spcPts val="867"/>
              </a:spcBef>
              <a:spcAft>
                <a:spcPts val="0"/>
              </a:spcAft>
              <a:buClr>
                <a:schemeClr val="dk1"/>
              </a:buClr>
              <a:buSzPts val="2080"/>
              <a:buNone/>
              <a:defRPr sz="2080"/>
            </a:lvl3pPr>
            <a:lvl4pPr marL="1828800" lvl="3" indent="-228600" algn="l">
              <a:lnSpc>
                <a:spcPct val="90000"/>
              </a:lnSpc>
              <a:spcBef>
                <a:spcPts val="867"/>
              </a:spcBef>
              <a:spcAft>
                <a:spcPts val="0"/>
              </a:spcAft>
              <a:buClr>
                <a:schemeClr val="dk1"/>
              </a:buClr>
              <a:buSzPts val="1733"/>
              <a:buNone/>
              <a:defRPr sz="1733"/>
            </a:lvl4pPr>
            <a:lvl5pPr marL="2286000" lvl="4" indent="-228600" algn="l">
              <a:lnSpc>
                <a:spcPct val="90000"/>
              </a:lnSpc>
              <a:spcBef>
                <a:spcPts val="867"/>
              </a:spcBef>
              <a:spcAft>
                <a:spcPts val="0"/>
              </a:spcAft>
              <a:buClr>
                <a:schemeClr val="dk1"/>
              </a:buClr>
              <a:buSzPts val="1733"/>
              <a:buNone/>
              <a:defRPr sz="1733"/>
            </a:lvl5pPr>
            <a:lvl6pPr marL="2743200" lvl="5" indent="-228600" algn="l">
              <a:lnSpc>
                <a:spcPct val="90000"/>
              </a:lnSpc>
              <a:spcBef>
                <a:spcPts val="867"/>
              </a:spcBef>
              <a:spcAft>
                <a:spcPts val="0"/>
              </a:spcAft>
              <a:buClr>
                <a:schemeClr val="dk1"/>
              </a:buClr>
              <a:buSzPts val="1733"/>
              <a:buNone/>
              <a:defRPr sz="1733"/>
            </a:lvl6pPr>
            <a:lvl7pPr marL="3200400" lvl="6" indent="-228600" algn="l">
              <a:lnSpc>
                <a:spcPct val="90000"/>
              </a:lnSpc>
              <a:spcBef>
                <a:spcPts val="867"/>
              </a:spcBef>
              <a:spcAft>
                <a:spcPts val="0"/>
              </a:spcAft>
              <a:buClr>
                <a:schemeClr val="dk1"/>
              </a:buClr>
              <a:buSzPts val="1733"/>
              <a:buNone/>
              <a:defRPr sz="1733"/>
            </a:lvl7pPr>
            <a:lvl8pPr marL="3657600" lvl="7" indent="-228600" algn="l">
              <a:lnSpc>
                <a:spcPct val="90000"/>
              </a:lnSpc>
              <a:spcBef>
                <a:spcPts val="867"/>
              </a:spcBef>
              <a:spcAft>
                <a:spcPts val="0"/>
              </a:spcAft>
              <a:buClr>
                <a:schemeClr val="dk1"/>
              </a:buClr>
              <a:buSzPts val="1733"/>
              <a:buNone/>
              <a:defRPr sz="1733"/>
            </a:lvl8pPr>
            <a:lvl9pPr marL="4114800" lvl="8" indent="-228600" algn="l">
              <a:lnSpc>
                <a:spcPct val="90000"/>
              </a:lnSpc>
              <a:spcBef>
                <a:spcPts val="867"/>
              </a:spcBef>
              <a:spcAft>
                <a:spcPts val="0"/>
              </a:spcAft>
              <a:buClr>
                <a:schemeClr val="dk1"/>
              </a:buClr>
              <a:buSzPts val="1733"/>
              <a:buNone/>
              <a:defRPr sz="1733"/>
            </a:lvl9pPr>
          </a:lstStyle>
          <a:p>
            <a:endParaRPr/>
          </a:p>
        </p:txBody>
      </p:sp>
      <p:sp>
        <p:nvSpPr>
          <p:cNvPr id="62" name="Google Shape;62;p34"/>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1133714" y="792480"/>
            <a:ext cx="5308520" cy="27736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547"/>
              <a:buFont typeface="Calibri"/>
              <a:buNone/>
              <a:defRPr sz="554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6997304" y="1711539"/>
            <a:ext cx="8332470" cy="8447617"/>
          </a:xfrm>
          <a:prstGeom prst="rect">
            <a:avLst/>
          </a:prstGeom>
          <a:noFill/>
          <a:ln>
            <a:noFill/>
          </a:ln>
        </p:spPr>
      </p:sp>
      <p:sp>
        <p:nvSpPr>
          <p:cNvPr id="68" name="Google Shape;68;p35"/>
          <p:cNvSpPr txBox="1">
            <a:spLocks noGrp="1"/>
          </p:cNvSpPr>
          <p:nvPr>
            <p:ph type="body" idx="1"/>
          </p:nvPr>
        </p:nvSpPr>
        <p:spPr>
          <a:xfrm>
            <a:off x="1133714" y="3566160"/>
            <a:ext cx="5308520" cy="66067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733"/>
              </a:spcBef>
              <a:spcAft>
                <a:spcPts val="0"/>
              </a:spcAft>
              <a:buClr>
                <a:schemeClr val="dk1"/>
              </a:buClr>
              <a:buSzPts val="2773"/>
              <a:buNone/>
              <a:defRPr sz="2773"/>
            </a:lvl1pPr>
            <a:lvl2pPr marL="914400" lvl="1" indent="-228600" algn="l">
              <a:lnSpc>
                <a:spcPct val="90000"/>
              </a:lnSpc>
              <a:spcBef>
                <a:spcPts val="867"/>
              </a:spcBef>
              <a:spcAft>
                <a:spcPts val="0"/>
              </a:spcAft>
              <a:buClr>
                <a:schemeClr val="dk1"/>
              </a:buClr>
              <a:buSzPts val="2427"/>
              <a:buNone/>
              <a:defRPr sz="2427"/>
            </a:lvl2pPr>
            <a:lvl3pPr marL="1371600" lvl="2" indent="-228600" algn="l">
              <a:lnSpc>
                <a:spcPct val="90000"/>
              </a:lnSpc>
              <a:spcBef>
                <a:spcPts val="867"/>
              </a:spcBef>
              <a:spcAft>
                <a:spcPts val="0"/>
              </a:spcAft>
              <a:buClr>
                <a:schemeClr val="dk1"/>
              </a:buClr>
              <a:buSzPts val="2080"/>
              <a:buNone/>
              <a:defRPr sz="2080"/>
            </a:lvl3pPr>
            <a:lvl4pPr marL="1828800" lvl="3" indent="-228600" algn="l">
              <a:lnSpc>
                <a:spcPct val="90000"/>
              </a:lnSpc>
              <a:spcBef>
                <a:spcPts val="867"/>
              </a:spcBef>
              <a:spcAft>
                <a:spcPts val="0"/>
              </a:spcAft>
              <a:buClr>
                <a:schemeClr val="dk1"/>
              </a:buClr>
              <a:buSzPts val="1733"/>
              <a:buNone/>
              <a:defRPr sz="1733"/>
            </a:lvl4pPr>
            <a:lvl5pPr marL="2286000" lvl="4" indent="-228600" algn="l">
              <a:lnSpc>
                <a:spcPct val="90000"/>
              </a:lnSpc>
              <a:spcBef>
                <a:spcPts val="867"/>
              </a:spcBef>
              <a:spcAft>
                <a:spcPts val="0"/>
              </a:spcAft>
              <a:buClr>
                <a:schemeClr val="dk1"/>
              </a:buClr>
              <a:buSzPts val="1733"/>
              <a:buNone/>
              <a:defRPr sz="1733"/>
            </a:lvl5pPr>
            <a:lvl6pPr marL="2743200" lvl="5" indent="-228600" algn="l">
              <a:lnSpc>
                <a:spcPct val="90000"/>
              </a:lnSpc>
              <a:spcBef>
                <a:spcPts val="867"/>
              </a:spcBef>
              <a:spcAft>
                <a:spcPts val="0"/>
              </a:spcAft>
              <a:buClr>
                <a:schemeClr val="dk1"/>
              </a:buClr>
              <a:buSzPts val="1733"/>
              <a:buNone/>
              <a:defRPr sz="1733"/>
            </a:lvl6pPr>
            <a:lvl7pPr marL="3200400" lvl="6" indent="-228600" algn="l">
              <a:lnSpc>
                <a:spcPct val="90000"/>
              </a:lnSpc>
              <a:spcBef>
                <a:spcPts val="867"/>
              </a:spcBef>
              <a:spcAft>
                <a:spcPts val="0"/>
              </a:spcAft>
              <a:buClr>
                <a:schemeClr val="dk1"/>
              </a:buClr>
              <a:buSzPts val="1733"/>
              <a:buNone/>
              <a:defRPr sz="1733"/>
            </a:lvl7pPr>
            <a:lvl8pPr marL="3657600" lvl="7" indent="-228600" algn="l">
              <a:lnSpc>
                <a:spcPct val="90000"/>
              </a:lnSpc>
              <a:spcBef>
                <a:spcPts val="867"/>
              </a:spcBef>
              <a:spcAft>
                <a:spcPts val="0"/>
              </a:spcAft>
              <a:buClr>
                <a:schemeClr val="dk1"/>
              </a:buClr>
              <a:buSzPts val="1733"/>
              <a:buNone/>
              <a:defRPr sz="1733"/>
            </a:lvl8pPr>
            <a:lvl9pPr marL="4114800" lvl="8" indent="-228600" algn="l">
              <a:lnSpc>
                <a:spcPct val="90000"/>
              </a:lnSpc>
              <a:spcBef>
                <a:spcPts val="867"/>
              </a:spcBef>
              <a:spcAft>
                <a:spcPts val="0"/>
              </a:spcAft>
              <a:buClr>
                <a:schemeClr val="dk1"/>
              </a:buClr>
              <a:buSzPts val="1733"/>
              <a:buNone/>
              <a:defRPr sz="1733"/>
            </a:lvl9pPr>
          </a:lstStyle>
          <a:p>
            <a:endParaRPr/>
          </a:p>
        </p:txBody>
      </p:sp>
      <p:sp>
        <p:nvSpPr>
          <p:cNvPr id="69" name="Google Shape;69;p35"/>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1131570" y="632886"/>
            <a:ext cx="14196060" cy="229764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627"/>
              <a:buFont typeface="Calibri"/>
              <a:buNone/>
              <a:defRPr sz="7626"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1131570" y="3164417"/>
            <a:ext cx="14196060" cy="7542319"/>
          </a:xfrm>
          <a:prstGeom prst="rect">
            <a:avLst/>
          </a:prstGeom>
          <a:noFill/>
          <a:ln>
            <a:noFill/>
          </a:ln>
        </p:spPr>
        <p:txBody>
          <a:bodyPr spcFirstLastPara="1" wrap="square" lIns="91425" tIns="45700" rIns="91425" bIns="45700" anchor="t" anchorCtr="0">
            <a:normAutofit/>
          </a:bodyPr>
          <a:lstStyle>
            <a:lvl1pPr marL="457200" marR="0" lvl="0" indent="-536765" algn="l" rtl="0">
              <a:lnSpc>
                <a:spcPct val="90000"/>
              </a:lnSpc>
              <a:spcBef>
                <a:spcPts val="1733"/>
              </a:spcBef>
              <a:spcAft>
                <a:spcPts val="0"/>
              </a:spcAft>
              <a:buClr>
                <a:schemeClr val="dk1"/>
              </a:buClr>
              <a:buSzPts val="4853"/>
              <a:buFont typeface="Arial"/>
              <a:buChar char="•"/>
              <a:defRPr sz="4853" b="0" i="0" u="none" strike="noStrike" cap="none">
                <a:solidFill>
                  <a:schemeClr val="dk1"/>
                </a:solidFill>
                <a:latin typeface="Calibri"/>
                <a:ea typeface="Calibri"/>
                <a:cs typeface="Calibri"/>
                <a:sym typeface="Calibri"/>
              </a:defRPr>
            </a:lvl1pPr>
            <a:lvl2pPr marL="914400" marR="0" lvl="1" indent="-492760" algn="l" rtl="0">
              <a:lnSpc>
                <a:spcPct val="90000"/>
              </a:lnSpc>
              <a:spcBef>
                <a:spcPts val="867"/>
              </a:spcBef>
              <a:spcAft>
                <a:spcPts val="0"/>
              </a:spcAft>
              <a:buClr>
                <a:schemeClr val="dk1"/>
              </a:buClr>
              <a:buSzPts val="4160"/>
              <a:buFont typeface="Arial"/>
              <a:buChar char="•"/>
              <a:defRPr sz="4160" b="0" i="0" u="none" strike="noStrike" cap="none">
                <a:solidFill>
                  <a:schemeClr val="dk1"/>
                </a:solidFill>
                <a:latin typeface="Calibri"/>
                <a:ea typeface="Calibri"/>
                <a:cs typeface="Calibri"/>
                <a:sym typeface="Calibri"/>
              </a:defRPr>
            </a:lvl2pPr>
            <a:lvl3pPr marL="1371600" marR="0" lvl="2" indent="-448754" algn="l" rtl="0">
              <a:lnSpc>
                <a:spcPct val="90000"/>
              </a:lnSpc>
              <a:spcBef>
                <a:spcPts val="867"/>
              </a:spcBef>
              <a:spcAft>
                <a:spcPts val="0"/>
              </a:spcAft>
              <a:buClr>
                <a:schemeClr val="dk1"/>
              </a:buClr>
              <a:buSzPts val="3467"/>
              <a:buFont typeface="Arial"/>
              <a:buChar char="•"/>
              <a:defRPr sz="3466" b="0" i="0" u="none" strike="noStrike" cap="none">
                <a:solidFill>
                  <a:schemeClr val="dk1"/>
                </a:solidFill>
                <a:latin typeface="Calibri"/>
                <a:ea typeface="Calibri"/>
                <a:cs typeface="Calibri"/>
                <a:sym typeface="Calibri"/>
              </a:defRPr>
            </a:lvl3pPr>
            <a:lvl4pPr marL="1828800" marR="0" lvl="3" indent="-426719" algn="l" rtl="0">
              <a:lnSpc>
                <a:spcPct val="90000"/>
              </a:lnSpc>
              <a:spcBef>
                <a:spcPts val="867"/>
              </a:spcBef>
              <a:spcAft>
                <a:spcPts val="0"/>
              </a:spcAft>
              <a:buClr>
                <a:schemeClr val="dk1"/>
              </a:buClr>
              <a:buSzPts val="3120"/>
              <a:buFont typeface="Arial"/>
              <a:buChar char="•"/>
              <a:defRPr sz="3120" b="0" i="0" u="none" strike="noStrike" cap="none">
                <a:solidFill>
                  <a:schemeClr val="dk1"/>
                </a:solidFill>
                <a:latin typeface="Calibri"/>
                <a:ea typeface="Calibri"/>
                <a:cs typeface="Calibri"/>
                <a:sym typeface="Calibri"/>
              </a:defRPr>
            </a:lvl4pPr>
            <a:lvl5pPr marL="2286000" marR="0" lvl="4" indent="-426720" algn="l" rtl="0">
              <a:lnSpc>
                <a:spcPct val="90000"/>
              </a:lnSpc>
              <a:spcBef>
                <a:spcPts val="867"/>
              </a:spcBef>
              <a:spcAft>
                <a:spcPts val="0"/>
              </a:spcAft>
              <a:buClr>
                <a:schemeClr val="dk1"/>
              </a:buClr>
              <a:buSzPts val="3120"/>
              <a:buFont typeface="Arial"/>
              <a:buChar char="•"/>
              <a:defRPr sz="3120" b="0" i="0" u="none" strike="noStrike" cap="none">
                <a:solidFill>
                  <a:schemeClr val="dk1"/>
                </a:solidFill>
                <a:latin typeface="Calibri"/>
                <a:ea typeface="Calibri"/>
                <a:cs typeface="Calibri"/>
                <a:sym typeface="Calibri"/>
              </a:defRPr>
            </a:lvl5pPr>
            <a:lvl6pPr marL="2743200" marR="0" lvl="5" indent="-426720" algn="l" rtl="0">
              <a:lnSpc>
                <a:spcPct val="90000"/>
              </a:lnSpc>
              <a:spcBef>
                <a:spcPts val="867"/>
              </a:spcBef>
              <a:spcAft>
                <a:spcPts val="0"/>
              </a:spcAft>
              <a:buClr>
                <a:schemeClr val="dk1"/>
              </a:buClr>
              <a:buSzPts val="3120"/>
              <a:buFont typeface="Arial"/>
              <a:buChar char="•"/>
              <a:defRPr sz="3120" b="0" i="0" u="none" strike="noStrike" cap="none">
                <a:solidFill>
                  <a:schemeClr val="dk1"/>
                </a:solidFill>
                <a:latin typeface="Calibri"/>
                <a:ea typeface="Calibri"/>
                <a:cs typeface="Calibri"/>
                <a:sym typeface="Calibri"/>
              </a:defRPr>
            </a:lvl6pPr>
            <a:lvl7pPr marL="3200400" marR="0" lvl="6" indent="-426720" algn="l" rtl="0">
              <a:lnSpc>
                <a:spcPct val="90000"/>
              </a:lnSpc>
              <a:spcBef>
                <a:spcPts val="867"/>
              </a:spcBef>
              <a:spcAft>
                <a:spcPts val="0"/>
              </a:spcAft>
              <a:buClr>
                <a:schemeClr val="dk1"/>
              </a:buClr>
              <a:buSzPts val="3120"/>
              <a:buFont typeface="Arial"/>
              <a:buChar char="•"/>
              <a:defRPr sz="3120" b="0" i="0" u="none" strike="noStrike" cap="none">
                <a:solidFill>
                  <a:schemeClr val="dk1"/>
                </a:solidFill>
                <a:latin typeface="Calibri"/>
                <a:ea typeface="Calibri"/>
                <a:cs typeface="Calibri"/>
                <a:sym typeface="Calibri"/>
              </a:defRPr>
            </a:lvl7pPr>
            <a:lvl8pPr marL="3657600" marR="0" lvl="7" indent="-426720" algn="l" rtl="0">
              <a:lnSpc>
                <a:spcPct val="90000"/>
              </a:lnSpc>
              <a:spcBef>
                <a:spcPts val="867"/>
              </a:spcBef>
              <a:spcAft>
                <a:spcPts val="0"/>
              </a:spcAft>
              <a:buClr>
                <a:schemeClr val="dk1"/>
              </a:buClr>
              <a:buSzPts val="3120"/>
              <a:buFont typeface="Arial"/>
              <a:buChar char="•"/>
              <a:defRPr sz="3120" b="0" i="0" u="none" strike="noStrike" cap="none">
                <a:solidFill>
                  <a:schemeClr val="dk1"/>
                </a:solidFill>
                <a:latin typeface="Calibri"/>
                <a:ea typeface="Calibri"/>
                <a:cs typeface="Calibri"/>
                <a:sym typeface="Calibri"/>
              </a:defRPr>
            </a:lvl8pPr>
            <a:lvl9pPr marL="4114800" marR="0" lvl="8" indent="-426720" algn="l" rtl="0">
              <a:lnSpc>
                <a:spcPct val="90000"/>
              </a:lnSpc>
              <a:spcBef>
                <a:spcPts val="867"/>
              </a:spcBef>
              <a:spcAft>
                <a:spcPts val="0"/>
              </a:spcAft>
              <a:buClr>
                <a:schemeClr val="dk1"/>
              </a:buClr>
              <a:buSzPts val="3120"/>
              <a:buFont typeface="Arial"/>
              <a:buChar char="•"/>
              <a:defRPr sz="312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1131570" y="11017676"/>
            <a:ext cx="3703320" cy="63288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0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5452110" y="11017676"/>
            <a:ext cx="5554980" cy="63288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08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80" b="0" i="0" u="none" strike="noStrike" cap="none">
                <a:solidFill>
                  <a:srgbClr val="888888"/>
                </a:solidFill>
                <a:latin typeface="Calibri"/>
                <a:ea typeface="Calibri"/>
                <a:cs typeface="Calibri"/>
                <a:sym typeface="Calibri"/>
              </a:defRPr>
            </a:lvl1pPr>
            <a:lvl2pPr marL="0" marR="0" lvl="1" indent="0" algn="r" rtl="0">
              <a:spcBef>
                <a:spcPts val="0"/>
              </a:spcBef>
              <a:buNone/>
              <a:defRPr sz="2080" b="0" i="0" u="none" strike="noStrike" cap="none">
                <a:solidFill>
                  <a:srgbClr val="888888"/>
                </a:solidFill>
                <a:latin typeface="Calibri"/>
                <a:ea typeface="Calibri"/>
                <a:cs typeface="Calibri"/>
                <a:sym typeface="Calibri"/>
              </a:defRPr>
            </a:lvl2pPr>
            <a:lvl3pPr marL="0" marR="0" lvl="2" indent="0" algn="r" rtl="0">
              <a:spcBef>
                <a:spcPts val="0"/>
              </a:spcBef>
              <a:buNone/>
              <a:defRPr sz="2080" b="0" i="0" u="none" strike="noStrike" cap="none">
                <a:solidFill>
                  <a:srgbClr val="888888"/>
                </a:solidFill>
                <a:latin typeface="Calibri"/>
                <a:ea typeface="Calibri"/>
                <a:cs typeface="Calibri"/>
                <a:sym typeface="Calibri"/>
              </a:defRPr>
            </a:lvl3pPr>
            <a:lvl4pPr marL="0" marR="0" lvl="3" indent="0" algn="r" rtl="0">
              <a:spcBef>
                <a:spcPts val="0"/>
              </a:spcBef>
              <a:buNone/>
              <a:defRPr sz="2080" b="0" i="0" u="none" strike="noStrike" cap="none">
                <a:solidFill>
                  <a:srgbClr val="888888"/>
                </a:solidFill>
                <a:latin typeface="Calibri"/>
                <a:ea typeface="Calibri"/>
                <a:cs typeface="Calibri"/>
                <a:sym typeface="Calibri"/>
              </a:defRPr>
            </a:lvl4pPr>
            <a:lvl5pPr marL="0" marR="0" lvl="4" indent="0" algn="r" rtl="0">
              <a:spcBef>
                <a:spcPts val="0"/>
              </a:spcBef>
              <a:buNone/>
              <a:defRPr sz="2080" b="0" i="0" u="none" strike="noStrike" cap="none">
                <a:solidFill>
                  <a:srgbClr val="888888"/>
                </a:solidFill>
                <a:latin typeface="Calibri"/>
                <a:ea typeface="Calibri"/>
                <a:cs typeface="Calibri"/>
                <a:sym typeface="Calibri"/>
              </a:defRPr>
            </a:lvl5pPr>
            <a:lvl6pPr marL="0" marR="0" lvl="5" indent="0" algn="r" rtl="0">
              <a:spcBef>
                <a:spcPts val="0"/>
              </a:spcBef>
              <a:buNone/>
              <a:defRPr sz="2080" b="0" i="0" u="none" strike="noStrike" cap="none">
                <a:solidFill>
                  <a:srgbClr val="888888"/>
                </a:solidFill>
                <a:latin typeface="Calibri"/>
                <a:ea typeface="Calibri"/>
                <a:cs typeface="Calibri"/>
                <a:sym typeface="Calibri"/>
              </a:defRPr>
            </a:lvl6pPr>
            <a:lvl7pPr marL="0" marR="0" lvl="6" indent="0" algn="r" rtl="0">
              <a:spcBef>
                <a:spcPts val="0"/>
              </a:spcBef>
              <a:buNone/>
              <a:defRPr sz="2080" b="0" i="0" u="none" strike="noStrike" cap="none">
                <a:solidFill>
                  <a:srgbClr val="888888"/>
                </a:solidFill>
                <a:latin typeface="Calibri"/>
                <a:ea typeface="Calibri"/>
                <a:cs typeface="Calibri"/>
                <a:sym typeface="Calibri"/>
              </a:defRPr>
            </a:lvl7pPr>
            <a:lvl8pPr marL="0" marR="0" lvl="7" indent="0" algn="r" rtl="0">
              <a:spcBef>
                <a:spcPts val="0"/>
              </a:spcBef>
              <a:buNone/>
              <a:defRPr sz="2080" b="0" i="0" u="none" strike="noStrike" cap="none">
                <a:solidFill>
                  <a:srgbClr val="888888"/>
                </a:solidFill>
                <a:latin typeface="Calibri"/>
                <a:ea typeface="Calibri"/>
                <a:cs typeface="Calibri"/>
                <a:sym typeface="Calibri"/>
              </a:defRPr>
            </a:lvl8pPr>
            <a:lvl9pPr marL="0" marR="0" lvl="8" indent="0" algn="r" rtl="0">
              <a:spcBef>
                <a:spcPts val="0"/>
              </a:spcBef>
              <a:buNone/>
              <a:defRPr sz="208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392306" y="4490994"/>
            <a:ext cx="15662787"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a:solidFill>
                  <a:srgbClr val="0B1107"/>
                </a:solidFill>
                <a:latin typeface="Arial"/>
                <a:ea typeface="Arial"/>
                <a:cs typeface="Arial"/>
                <a:sym typeface="Arial"/>
              </a:rPr>
              <a:t> XÂY DỰNG PHẦN MỀM QUẢN LÝ DỊCH VỤ GIÚP VIỆC MOVE CARE</a:t>
            </a:r>
            <a:endParaRPr sz="4800" b="1" i="0" u="none" strike="noStrike" cap="none">
              <a:solidFill>
                <a:srgbClr val="0B1107"/>
              </a:solidFill>
              <a:latin typeface="Arial"/>
              <a:ea typeface="Arial"/>
              <a:cs typeface="Arial"/>
              <a:sym typeface="Arial"/>
            </a:endParaRPr>
          </a:p>
        </p:txBody>
      </p:sp>
      <p:grpSp>
        <p:nvGrpSpPr>
          <p:cNvPr id="89" name="Google Shape;89;p1"/>
          <p:cNvGrpSpPr/>
          <p:nvPr/>
        </p:nvGrpSpPr>
        <p:grpSpPr>
          <a:xfrm>
            <a:off x="1768235" y="9652397"/>
            <a:ext cx="12910926" cy="1365279"/>
            <a:chOff x="4342618" y="5186838"/>
            <a:chExt cx="5993408" cy="2022960"/>
          </a:xfrm>
        </p:grpSpPr>
        <p:sp>
          <p:nvSpPr>
            <p:cNvPr id="90" name="Google Shape;90;p1"/>
            <p:cNvSpPr txBox="1"/>
            <p:nvPr/>
          </p:nvSpPr>
          <p:spPr>
            <a:xfrm>
              <a:off x="4342618" y="5186838"/>
              <a:ext cx="2411872" cy="1056016"/>
            </a:xfrm>
            <a:prstGeom prst="rect">
              <a:avLst/>
            </a:prstGeom>
            <a:noFill/>
            <a:ln>
              <a:noFill/>
            </a:ln>
          </p:spPr>
          <p:txBody>
            <a:bodyPr spcFirstLastPara="1" wrap="square" lIns="91425" tIns="45700" rIns="91425" bIns="45700" anchor="t" anchorCtr="0">
              <a:spAutoFit/>
            </a:bodyPr>
            <a:lstStyle/>
            <a:p>
              <a:pPr marL="0" marR="0" lvl="0" indent="0" algn="ctr" rtl="0">
                <a:lnSpc>
                  <a:spcPct val="200571"/>
                </a:lnSpc>
                <a:spcBef>
                  <a:spcPts val="0"/>
                </a:spcBef>
                <a:spcAft>
                  <a:spcPts val="0"/>
                </a:spcAft>
                <a:buNone/>
              </a:pPr>
              <a:r>
                <a:rPr lang="en-US" sz="2800" b="0" i="0" u="none" strike="noStrike" cap="none">
                  <a:solidFill>
                    <a:srgbClr val="0B1107"/>
                  </a:solidFill>
                  <a:latin typeface="Arial"/>
                  <a:ea typeface="Arial"/>
                  <a:cs typeface="Arial"/>
                  <a:sym typeface="Arial"/>
                </a:rPr>
                <a:t>Sinh viên thực hiện:</a:t>
              </a:r>
              <a:endParaRPr/>
            </a:p>
          </p:txBody>
        </p:sp>
        <p:sp>
          <p:nvSpPr>
            <p:cNvPr id="91" name="Google Shape;91;p1"/>
            <p:cNvSpPr txBox="1"/>
            <p:nvPr/>
          </p:nvSpPr>
          <p:spPr>
            <a:xfrm>
              <a:off x="7490916" y="5275909"/>
              <a:ext cx="2845110" cy="193388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800" b="0" i="0" u="none" strike="noStrike" cap="none">
                  <a:solidFill>
                    <a:srgbClr val="0B1107"/>
                  </a:solidFill>
                  <a:latin typeface="Arial"/>
                  <a:ea typeface="Arial"/>
                  <a:cs typeface="Arial"/>
                  <a:sym typeface="Arial"/>
                </a:rPr>
                <a:t>Đoàn Thế Long – 19475471</a:t>
              </a:r>
              <a:endParaRPr/>
            </a:p>
            <a:p>
              <a:pPr marL="0" marR="0" lvl="0" indent="0" algn="ctr" rtl="0">
                <a:lnSpc>
                  <a:spcPct val="150000"/>
                </a:lnSpc>
                <a:spcBef>
                  <a:spcPts val="0"/>
                </a:spcBef>
                <a:spcAft>
                  <a:spcPts val="0"/>
                </a:spcAft>
                <a:buNone/>
              </a:pPr>
              <a:r>
                <a:rPr lang="en-US" sz="2800" b="0" i="0" u="none" strike="noStrike" cap="none">
                  <a:solidFill>
                    <a:srgbClr val="0B1107"/>
                  </a:solidFill>
                  <a:latin typeface="Arial"/>
                  <a:ea typeface="Arial"/>
                  <a:cs typeface="Arial"/>
                  <a:sym typeface="Arial"/>
                </a:rPr>
                <a:t>Vũ Quang Huy - 19473311</a:t>
              </a:r>
              <a:endParaRPr/>
            </a:p>
          </p:txBody>
        </p:sp>
      </p:grpSp>
      <p:sp>
        <p:nvSpPr>
          <p:cNvPr id="92" name="Google Shape;92;p1"/>
          <p:cNvSpPr txBox="1"/>
          <p:nvPr/>
        </p:nvSpPr>
        <p:spPr>
          <a:xfrm>
            <a:off x="2273488" y="2453126"/>
            <a:ext cx="11900426" cy="652551"/>
          </a:xfrm>
          <a:prstGeom prst="rect">
            <a:avLst/>
          </a:prstGeom>
          <a:noFill/>
          <a:ln>
            <a:noFill/>
          </a:ln>
        </p:spPr>
        <p:txBody>
          <a:bodyPr spcFirstLastPara="1" wrap="square" lIns="91425" tIns="45700" rIns="91425" bIns="45700" anchor="t" anchorCtr="0">
            <a:spAutoFit/>
          </a:bodyPr>
          <a:lstStyle/>
          <a:p>
            <a:pPr marL="0" marR="0" lvl="0" indent="0" algn="ctr" rtl="0">
              <a:lnSpc>
                <a:spcPct val="53157"/>
              </a:lnSpc>
              <a:spcBef>
                <a:spcPts val="0"/>
              </a:spcBef>
              <a:spcAft>
                <a:spcPts val="0"/>
              </a:spcAft>
              <a:buNone/>
            </a:pPr>
            <a:r>
              <a:rPr lang="en-US" sz="7000" b="1" i="0" u="none" strike="noStrike" cap="none">
                <a:solidFill>
                  <a:srgbClr val="0B1107"/>
                </a:solidFill>
                <a:latin typeface="Arial"/>
                <a:ea typeface="Arial"/>
                <a:cs typeface="Arial"/>
                <a:sym typeface="Arial"/>
              </a:rPr>
              <a:t>BÁO CÁO KHÓA LUẬN</a:t>
            </a:r>
            <a:endParaRPr/>
          </a:p>
        </p:txBody>
      </p:sp>
      <p:sp>
        <p:nvSpPr>
          <p:cNvPr id="93" name="Google Shape;93;p1"/>
          <p:cNvSpPr txBox="1"/>
          <p:nvPr/>
        </p:nvSpPr>
        <p:spPr>
          <a:xfrm>
            <a:off x="4136921" y="7372028"/>
            <a:ext cx="8173555" cy="130516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800" b="0" i="0" u="none" strike="noStrike" cap="none" dirty="0" err="1">
                <a:solidFill>
                  <a:srgbClr val="0B1107"/>
                </a:solidFill>
                <a:latin typeface="Arial"/>
                <a:ea typeface="Arial"/>
                <a:cs typeface="Arial"/>
                <a:sym typeface="Arial"/>
              </a:rPr>
              <a:t>Giảng</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viên</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hướng</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dẫn</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ThS</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Trần</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Thị</a:t>
            </a:r>
            <a:r>
              <a:rPr lang="en-US" sz="2800" b="0" i="0" u="none" strike="noStrike" cap="none" dirty="0">
                <a:solidFill>
                  <a:srgbClr val="0B1107"/>
                </a:solidFill>
                <a:latin typeface="Arial"/>
                <a:ea typeface="Arial"/>
                <a:cs typeface="Arial"/>
                <a:sym typeface="Arial"/>
              </a:rPr>
              <a:t> Anh </a:t>
            </a:r>
            <a:r>
              <a:rPr lang="en-US" sz="2800" b="0" i="0" u="none" strike="noStrike" cap="none" dirty="0" err="1">
                <a:solidFill>
                  <a:srgbClr val="0B1107"/>
                </a:solidFill>
                <a:latin typeface="Arial"/>
                <a:ea typeface="Arial"/>
                <a:cs typeface="Arial"/>
                <a:sym typeface="Arial"/>
              </a:rPr>
              <a:t>Thi</a:t>
            </a:r>
            <a:endParaRPr dirty="0"/>
          </a:p>
          <a:p>
            <a:pPr marL="0" marR="0" lvl="0" indent="0" algn="ctr" rtl="0">
              <a:lnSpc>
                <a:spcPct val="150000"/>
              </a:lnSpc>
              <a:spcBef>
                <a:spcPts val="0"/>
              </a:spcBef>
              <a:spcAft>
                <a:spcPts val="0"/>
              </a:spcAft>
              <a:buNone/>
            </a:pPr>
            <a:r>
              <a:rPr lang="en-US" sz="2800" b="0" i="0" u="none" strike="noStrike" cap="none" dirty="0">
                <a:solidFill>
                  <a:srgbClr val="0B1107"/>
                </a:solidFill>
                <a:latin typeface="Arial"/>
                <a:ea typeface="Arial"/>
                <a:cs typeface="Arial"/>
                <a:sym typeface="Arial"/>
              </a:rPr>
              <a:t>Khoa: </a:t>
            </a:r>
            <a:r>
              <a:rPr lang="en-US" sz="2800" b="0" i="0" u="none" strike="noStrike" cap="none" dirty="0" err="1">
                <a:solidFill>
                  <a:srgbClr val="0B1107"/>
                </a:solidFill>
                <a:latin typeface="Arial"/>
                <a:ea typeface="Arial"/>
                <a:cs typeface="Arial"/>
                <a:sym typeface="Arial"/>
              </a:rPr>
              <a:t>Công</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nghệ</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thông</a:t>
            </a:r>
            <a:r>
              <a:rPr lang="en-US" sz="2800" b="0" i="0" u="none" strike="noStrike" cap="none" dirty="0">
                <a:solidFill>
                  <a:srgbClr val="0B1107"/>
                </a:solidFill>
                <a:latin typeface="Arial"/>
                <a:ea typeface="Arial"/>
                <a:cs typeface="Arial"/>
                <a:sym typeface="Arial"/>
              </a:rPr>
              <a:t> tin – </a:t>
            </a:r>
            <a:r>
              <a:rPr lang="en-US" sz="2800" b="0" i="0" u="none" strike="noStrike" cap="none" dirty="0" err="1">
                <a:solidFill>
                  <a:srgbClr val="0B1107"/>
                </a:solidFill>
                <a:latin typeface="Arial"/>
                <a:ea typeface="Arial"/>
                <a:cs typeface="Arial"/>
                <a:sym typeface="Arial"/>
              </a:rPr>
              <a:t>Kỹ</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thuật</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phần</a:t>
            </a:r>
            <a:r>
              <a:rPr lang="en-US" sz="2800" b="0" i="0" u="none" strike="noStrike" cap="none" dirty="0">
                <a:solidFill>
                  <a:srgbClr val="0B1107"/>
                </a:solidFill>
                <a:latin typeface="Arial"/>
                <a:ea typeface="Arial"/>
                <a:cs typeface="Arial"/>
                <a:sym typeface="Arial"/>
              </a:rPr>
              <a:t> </a:t>
            </a:r>
            <a:r>
              <a:rPr lang="en-US" sz="2800" b="0" i="0" u="none" strike="noStrike" cap="none" dirty="0" err="1">
                <a:solidFill>
                  <a:srgbClr val="0B1107"/>
                </a:solidFill>
                <a:latin typeface="Arial"/>
                <a:ea typeface="Arial"/>
                <a:cs typeface="Arial"/>
                <a:sym typeface="Arial"/>
              </a:rPr>
              <a:t>mềm</a:t>
            </a:r>
            <a:endParaRPr dirty="0"/>
          </a:p>
        </p:txBody>
      </p:sp>
      <p:sp>
        <p:nvSpPr>
          <p:cNvPr id="94" name="Google Shape;94;p1"/>
          <p:cNvSpPr txBox="1"/>
          <p:nvPr/>
        </p:nvSpPr>
        <p:spPr>
          <a:xfrm>
            <a:off x="486761" y="719856"/>
            <a:ext cx="2495716" cy="747705"/>
          </a:xfrm>
          <a:prstGeom prst="rect">
            <a:avLst/>
          </a:prstGeom>
          <a:noFill/>
          <a:ln>
            <a:noFill/>
          </a:ln>
        </p:spPr>
        <p:txBody>
          <a:bodyPr spcFirstLastPara="1" wrap="square" lIns="91425" tIns="45700" rIns="91425" bIns="45700" anchor="t" anchorCtr="0">
            <a:spAutoFit/>
          </a:bodyPr>
          <a:lstStyle/>
          <a:p>
            <a:pPr marL="0" marR="0" lvl="0" indent="0" algn="ctr" rtl="0">
              <a:lnSpc>
                <a:spcPct val="140400"/>
              </a:lnSpc>
              <a:spcBef>
                <a:spcPts val="0"/>
              </a:spcBef>
              <a:spcAft>
                <a:spcPts val="0"/>
              </a:spcAft>
              <a:buNone/>
            </a:pPr>
            <a:r>
              <a:rPr lang="en-US" sz="4000" b="1" i="0" u="none" strike="noStrike" cap="none">
                <a:solidFill>
                  <a:srgbClr val="0B1107"/>
                </a:solidFill>
                <a:latin typeface="Arial"/>
                <a:ea typeface="Arial"/>
                <a:cs typeface="Arial"/>
                <a:sym typeface="Arial"/>
              </a:rPr>
              <a:t>NHÓM 4</a:t>
            </a:r>
            <a:endParaRPr/>
          </a:p>
        </p:txBody>
      </p:sp>
      <p:sp>
        <p:nvSpPr>
          <p:cNvPr id="95" name="Google Shape;95;p1"/>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a:t>
            </a:fld>
            <a:endParaRPr sz="2400" b="1" i="1">
              <a:solidFill>
                <a:srgbClr val="AEAB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p:nvPr/>
        </p:nvSpPr>
        <p:spPr>
          <a:xfrm>
            <a:off x="4167620" y="2219204"/>
            <a:ext cx="9076432" cy="69794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b="1">
                <a:solidFill>
                  <a:schemeClr val="dk1"/>
                </a:solidFill>
                <a:latin typeface="Arimo"/>
                <a:ea typeface="Arimo"/>
                <a:cs typeface="Arimo"/>
                <a:sym typeface="Arimo"/>
              </a:rPr>
              <a:t>SƠ ĐỒ TRIỂN KHAI BACKEND </a:t>
            </a:r>
            <a:endParaRPr/>
          </a:p>
        </p:txBody>
      </p:sp>
      <p:pic>
        <p:nvPicPr>
          <p:cNvPr id="202" name="Google Shape;202;p10" descr="A diagram of a software&#10;&#10;Description automatically generated"/>
          <p:cNvPicPr preferRelativeResize="0"/>
          <p:nvPr/>
        </p:nvPicPr>
        <p:blipFill rotWithShape="1">
          <a:blip r:embed="rId3">
            <a:alphaModFix/>
          </a:blip>
          <a:srcRect/>
          <a:stretch/>
        </p:blipFill>
        <p:spPr>
          <a:xfrm>
            <a:off x="2155299" y="3342627"/>
            <a:ext cx="12148601" cy="6325369"/>
          </a:xfrm>
          <a:prstGeom prst="rect">
            <a:avLst/>
          </a:prstGeom>
          <a:noFill/>
          <a:ln>
            <a:noFill/>
          </a:ln>
        </p:spPr>
      </p:pic>
      <p:sp>
        <p:nvSpPr>
          <p:cNvPr id="203" name="Google Shape;203;p10"/>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10</a:t>
            </a:fld>
            <a:endParaRPr sz="2400" b="1" i="1">
              <a:solidFill>
                <a:srgbClr val="AEABA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txBox="1"/>
          <p:nvPr/>
        </p:nvSpPr>
        <p:spPr>
          <a:xfrm>
            <a:off x="3102713" y="1864874"/>
            <a:ext cx="10253774" cy="698012"/>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4801" b="1">
                <a:solidFill>
                  <a:schemeClr val="dk1"/>
                </a:solidFill>
                <a:latin typeface="Arial"/>
                <a:ea typeface="Arial"/>
                <a:cs typeface="Arial"/>
                <a:sym typeface="Arial"/>
              </a:rPr>
              <a:t>SƠ ĐỒ TRIỂN KHAI TỔNG QUAN </a:t>
            </a:r>
            <a:endParaRPr sz="4801" b="1">
              <a:solidFill>
                <a:schemeClr val="dk1"/>
              </a:solidFill>
              <a:latin typeface="Arial"/>
              <a:ea typeface="Arial"/>
              <a:cs typeface="Arial"/>
              <a:sym typeface="Arial"/>
            </a:endParaRPr>
          </a:p>
        </p:txBody>
      </p:sp>
      <p:sp>
        <p:nvSpPr>
          <p:cNvPr id="209" name="Google Shape;209;p11"/>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11</a:t>
            </a:fld>
            <a:endParaRPr sz="2400" b="1" i="1">
              <a:solidFill>
                <a:srgbClr val="AEABAB"/>
              </a:solidFill>
              <a:latin typeface="Arial"/>
              <a:ea typeface="Arial"/>
              <a:cs typeface="Arial"/>
              <a:sym typeface="Arial"/>
            </a:endParaRPr>
          </a:p>
        </p:txBody>
      </p:sp>
      <p:pic>
        <p:nvPicPr>
          <p:cNvPr id="210" name="Google Shape;210;p11"/>
          <p:cNvPicPr preferRelativeResize="0"/>
          <p:nvPr/>
        </p:nvPicPr>
        <p:blipFill rotWithShape="1">
          <a:blip r:embed="rId3">
            <a:alphaModFix/>
          </a:blip>
          <a:srcRect/>
          <a:stretch/>
        </p:blipFill>
        <p:spPr>
          <a:xfrm>
            <a:off x="1428750" y="3321050"/>
            <a:ext cx="13601700" cy="585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p:nvPr/>
        </p:nvSpPr>
        <p:spPr>
          <a:xfrm>
            <a:off x="5564202" y="3524013"/>
            <a:ext cx="5330803" cy="3423951"/>
          </a:xfrm>
          <a:prstGeom prst="rect">
            <a:avLst/>
          </a:prstGeom>
          <a:noFill/>
          <a:ln>
            <a:noFill/>
          </a:ln>
        </p:spPr>
        <p:txBody>
          <a:bodyPr spcFirstLastPara="1" wrap="square" lIns="0" tIns="0" rIns="0" bIns="0" anchor="t" anchorCtr="0">
            <a:spAutoFit/>
          </a:bodyPr>
          <a:lstStyle/>
          <a:p>
            <a:pPr marL="0" marR="0" lvl="0" indent="0" algn="ctr" rtl="0">
              <a:lnSpc>
                <a:spcPct val="128564"/>
              </a:lnSpc>
              <a:spcBef>
                <a:spcPts val="0"/>
              </a:spcBef>
              <a:spcAft>
                <a:spcPts val="0"/>
              </a:spcAft>
              <a:buNone/>
            </a:pPr>
            <a:r>
              <a:rPr lang="en-US" sz="22402">
                <a:solidFill>
                  <a:srgbClr val="000000"/>
                </a:solidFill>
                <a:latin typeface="Arial"/>
                <a:ea typeface="Arial"/>
                <a:cs typeface="Arial"/>
                <a:sym typeface="Arial"/>
              </a:rPr>
              <a:t>03</a:t>
            </a:r>
            <a:endParaRPr/>
          </a:p>
        </p:txBody>
      </p:sp>
      <p:sp>
        <p:nvSpPr>
          <p:cNvPr id="216" name="Google Shape;216;p12"/>
          <p:cNvSpPr txBox="1"/>
          <p:nvPr/>
        </p:nvSpPr>
        <p:spPr>
          <a:xfrm>
            <a:off x="5564202" y="6947964"/>
            <a:ext cx="5330803" cy="2185598"/>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4801" dirty="0">
                <a:solidFill>
                  <a:srgbClr val="000000"/>
                </a:solidFill>
                <a:latin typeface="Arial"/>
                <a:ea typeface="Arial"/>
                <a:cs typeface="Arial"/>
                <a:sym typeface="Arial"/>
              </a:rPr>
              <a:t>PHÂN TÍCH </a:t>
            </a:r>
            <a:endParaRPr dirty="0"/>
          </a:p>
          <a:p>
            <a:pPr marL="0" marR="0" lvl="0" indent="0" algn="ctr" rtl="0">
              <a:lnSpc>
                <a:spcPct val="119975"/>
              </a:lnSpc>
              <a:spcBef>
                <a:spcPts val="0"/>
              </a:spcBef>
              <a:spcAft>
                <a:spcPts val="0"/>
              </a:spcAft>
              <a:buNone/>
            </a:pPr>
            <a:r>
              <a:rPr lang="en-US" sz="4801" dirty="0">
                <a:solidFill>
                  <a:srgbClr val="000000"/>
                </a:solidFill>
                <a:latin typeface="Arial"/>
                <a:ea typeface="Arial"/>
                <a:cs typeface="Arial"/>
                <a:sym typeface="Arial"/>
              </a:rPr>
              <a:t>VÀ </a:t>
            </a:r>
            <a:endParaRPr dirty="0"/>
          </a:p>
          <a:p>
            <a:pPr marL="0" marR="0" lvl="0" indent="0" algn="ctr" rtl="0">
              <a:lnSpc>
                <a:spcPct val="119975"/>
              </a:lnSpc>
              <a:spcBef>
                <a:spcPts val="0"/>
              </a:spcBef>
              <a:spcAft>
                <a:spcPts val="0"/>
              </a:spcAft>
              <a:buNone/>
            </a:pPr>
            <a:r>
              <a:rPr lang="en-US" sz="4801" dirty="0">
                <a:solidFill>
                  <a:srgbClr val="000000"/>
                </a:solidFill>
                <a:latin typeface="Arial"/>
                <a:ea typeface="Arial"/>
                <a:cs typeface="Arial"/>
                <a:sym typeface="Arial"/>
              </a:rPr>
              <a:t>THIẾT KẾ</a:t>
            </a:r>
            <a:endParaRPr dirty="0"/>
          </a:p>
        </p:txBody>
      </p:sp>
      <p:sp>
        <p:nvSpPr>
          <p:cNvPr id="217" name="Google Shape;217;p12"/>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12</a:t>
            </a:fld>
            <a:endParaRPr sz="2400" b="1" i="1">
              <a:solidFill>
                <a:srgbClr val="AEAB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p:nvPr/>
        </p:nvSpPr>
        <p:spPr>
          <a:xfrm>
            <a:off x="5457670" y="1387395"/>
            <a:ext cx="5543859" cy="698012"/>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4801" b="1">
                <a:solidFill>
                  <a:srgbClr val="0B1107"/>
                </a:solidFill>
                <a:latin typeface="Arimo"/>
                <a:ea typeface="Arimo"/>
                <a:cs typeface="Arimo"/>
                <a:sym typeface="Arimo"/>
              </a:rPr>
              <a:t>SƠ ĐỒ USE CASE</a:t>
            </a:r>
            <a:endParaRPr sz="4801" b="1">
              <a:solidFill>
                <a:srgbClr val="0B1107"/>
              </a:solidFill>
              <a:latin typeface="Arimo"/>
              <a:ea typeface="Arimo"/>
              <a:cs typeface="Arimo"/>
              <a:sym typeface="Arimo"/>
            </a:endParaRPr>
          </a:p>
        </p:txBody>
      </p:sp>
      <p:pic>
        <p:nvPicPr>
          <p:cNvPr id="223" name="Google Shape;223;p13"/>
          <p:cNvPicPr preferRelativeResize="0"/>
          <p:nvPr/>
        </p:nvPicPr>
        <p:blipFill rotWithShape="1">
          <a:blip r:embed="rId3">
            <a:alphaModFix/>
          </a:blip>
          <a:srcRect/>
          <a:stretch/>
        </p:blipFill>
        <p:spPr>
          <a:xfrm>
            <a:off x="1422000" y="2750785"/>
            <a:ext cx="13615197" cy="7934632"/>
          </a:xfrm>
          <a:prstGeom prst="rect">
            <a:avLst/>
          </a:prstGeom>
          <a:noFill/>
          <a:ln>
            <a:noFill/>
          </a:ln>
        </p:spPr>
      </p:pic>
      <p:sp>
        <p:nvSpPr>
          <p:cNvPr id="224" name="Google Shape;224;p13"/>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13</a:t>
            </a:fld>
            <a:endParaRPr sz="2400" b="1" i="1">
              <a:solidFill>
                <a:srgbClr val="AEABAB"/>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a:spLocks noGrp="1"/>
          </p:cNvSpPr>
          <p:nvPr>
            <p:ph type="sldNum" idx="12"/>
          </p:nvPr>
        </p:nvSpPr>
        <p:spPr>
          <a:xfrm>
            <a:off x="12225201" y="11017675"/>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14</a:t>
            </a:fld>
            <a:endParaRPr sz="2400" b="1" i="1">
              <a:solidFill>
                <a:srgbClr val="AEABAB"/>
              </a:solidFill>
              <a:latin typeface="Arial"/>
              <a:ea typeface="Arial"/>
              <a:cs typeface="Arial"/>
              <a:sym typeface="Arial"/>
            </a:endParaRPr>
          </a:p>
        </p:txBody>
      </p:sp>
      <p:graphicFrame>
        <p:nvGraphicFramePr>
          <p:cNvPr id="230" name="Google Shape;230;p14"/>
          <p:cNvGraphicFramePr/>
          <p:nvPr/>
        </p:nvGraphicFramePr>
        <p:xfrm>
          <a:off x="1326481" y="1026227"/>
          <a:ext cx="13806225" cy="10329557"/>
        </p:xfrm>
        <a:graphic>
          <a:graphicData uri="http://schemas.openxmlformats.org/drawingml/2006/table">
            <a:tbl>
              <a:tblPr firstRow="1" bandRow="1">
                <a:noFill/>
                <a:tableStyleId>{80296CD0-8FC2-4DB2-A7DD-F84A279C374A}</a:tableStyleId>
              </a:tblPr>
              <a:tblGrid>
                <a:gridCol w="6067475">
                  <a:extLst>
                    <a:ext uri="{9D8B030D-6E8A-4147-A177-3AD203B41FA5}">
                      <a16:colId xmlns:a16="http://schemas.microsoft.com/office/drawing/2014/main" val="20000"/>
                    </a:ext>
                  </a:extLst>
                </a:gridCol>
                <a:gridCol w="7738750">
                  <a:extLst>
                    <a:ext uri="{9D8B030D-6E8A-4147-A177-3AD203B41FA5}">
                      <a16:colId xmlns:a16="http://schemas.microsoft.com/office/drawing/2014/main" val="20001"/>
                    </a:ext>
                  </a:extLst>
                </a:gridCol>
              </a:tblGrid>
              <a:tr h="608000">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Use case: UC003_ Đăng bài</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87025">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Mô tả chức năng:  Khi người dùng đăng nhập vào hệ thống ,người dùng nhấn vào đăng bài để thêm bài đăng trong danh sách bài viết</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470675">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Tác nhân chính: Nhân viên, khách hàng</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470675">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Tác nhân phụ: Không có </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546050">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Tiền điều kiện (Pre-condition): Tác nhân đăng nhập thành công vào hệ thống và  chọn vào chức năng đăng bài</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514800">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Hậu điều kiện:  Hiện thị bài đăng trong danh sách xét duyệt bài đăng của nhân viên</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r h="487025">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Dòng sự kiện chính (main flow):</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r h="344575">
                <a:tc>
                  <a:txBody>
                    <a:bodyPr/>
                    <a:lstStyle/>
                    <a:p>
                      <a:pPr marL="0" marR="0" lvl="0" indent="0" algn="ctr"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Tác nhân</a:t>
                      </a: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Hệ thống</a:t>
                      </a: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07"/>
                  </a:ext>
                </a:extLst>
              </a:tr>
              <a:tr h="559400">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1.Người dùng chọn vào chức năng đăng bài và nhấn tạo bài viết</a:t>
                      </a: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08"/>
                  </a:ext>
                </a:extLst>
              </a:tr>
              <a:tr h="328750">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2. Hệ thống hiển thị ra màn hình nhập các thông tin cần đăng tuyển</a:t>
                      </a: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09"/>
                  </a:ext>
                </a:extLst>
              </a:tr>
              <a:tr h="356400">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3. Người dùng nhập thông tin vào form </a:t>
                      </a: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0"/>
                  </a:ext>
                </a:extLst>
              </a:tr>
              <a:tr h="457450">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4. Người dùng nhấn đăng bài</a:t>
                      </a: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1"/>
                  </a:ext>
                </a:extLst>
              </a:tr>
              <a:tr h="354325">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5. Hệ thống lưu thông tin bài đăng vào cơ sở dữ liệu với trạng thái chờ xét duyệt</a:t>
                      </a:r>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2"/>
                  </a:ext>
                </a:extLst>
              </a:tr>
              <a:tr h="356400">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6. Hiển thị bài đăng trong chức năng chờ xét duyệt của nhân viên</a:t>
                      </a:r>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3"/>
                  </a:ext>
                </a:extLst>
              </a:tr>
              <a:tr h="559400">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7. Hiển thị baì đăng  với trạng thái chờ xét duyệt trong phần bài đăng của người đăng</a:t>
                      </a:r>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4"/>
                  </a:ext>
                </a:extLst>
              </a:tr>
              <a:tr h="487025">
                <a:tc gridSpan="2">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Dòng sự kiện thay thế  (alternate flow):</a:t>
                      </a:r>
                      <a:endParaRPr sz="2000" b="1" u="none" strike="noStrike" cap="none">
                        <a:solidFill>
                          <a:srgbClr val="0B1107"/>
                        </a:solidFill>
                        <a:latin typeface="Arial"/>
                        <a:ea typeface="Arial"/>
                        <a:cs typeface="Arial"/>
                        <a:sym typeface="Arial"/>
                      </a:endParaRPr>
                    </a:p>
                  </a:txBody>
                  <a:tcPr marL="219450" marR="219450" marT="109725" marB="109725">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5"/>
                  </a:ext>
                </a:extLst>
              </a:tr>
              <a:tr h="384175">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3.1 Người dung nhập sai thông tin</a:t>
                      </a: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2000" u="none" strike="noStrike" cap="none">
                        <a:solidFill>
                          <a:srgbClr val="0B1107"/>
                        </a:solidFill>
                        <a:latin typeface="Arial"/>
                        <a:ea typeface="Arial"/>
                        <a:cs typeface="Arial"/>
                        <a:sym typeface="Arial"/>
                      </a:endParaRPr>
                    </a:p>
                  </a:txBody>
                  <a:tcPr marL="13575" marR="13575" marT="13575" marB="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6"/>
                  </a:ext>
                </a:extLst>
              </a:tr>
              <a:tr h="457450">
                <a:tc>
                  <a:txBody>
                    <a:bodyPr/>
                    <a:lstStyle/>
                    <a:p>
                      <a:pPr marL="0" marR="0" lvl="0" indent="0" algn="l" rtl="0">
                        <a:lnSpc>
                          <a:spcPct val="107000"/>
                        </a:lnSpc>
                        <a:spcBef>
                          <a:spcPts val="0"/>
                        </a:spcBef>
                        <a:spcAft>
                          <a:spcPts val="0"/>
                        </a:spcAft>
                        <a:buNone/>
                      </a:pPr>
                      <a:endParaRPr sz="2000" b="1" u="none" strike="noStrike" cap="none">
                        <a:solidFill>
                          <a:srgbClr val="0B1107"/>
                        </a:solidFill>
                        <a:latin typeface="Arial"/>
                        <a:ea typeface="Arial"/>
                        <a:cs typeface="Arial"/>
                        <a:sym typeface="Arial"/>
                      </a:endParaRPr>
                    </a:p>
                  </a:txBody>
                  <a:tcPr marL="35325" marR="35325" marT="24450" marB="244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2000" b="1" u="none" strike="noStrike" cap="none">
                          <a:solidFill>
                            <a:srgbClr val="0B1107"/>
                          </a:solidFill>
                          <a:latin typeface="Arial"/>
                          <a:ea typeface="Arial"/>
                          <a:cs typeface="Arial"/>
                          <a:sym typeface="Arial"/>
                        </a:rPr>
                        <a:t>3.1.1 Hệ thống báo lỗi và yêu cầu người dùng nhập lại</a:t>
                      </a:r>
                      <a:endParaRPr sz="2000" u="none" strike="noStrike" cap="none">
                        <a:solidFill>
                          <a:srgbClr val="0B1107"/>
                        </a:solidFill>
                        <a:latin typeface="Arial"/>
                        <a:ea typeface="Arial"/>
                        <a:cs typeface="Arial"/>
                        <a:sym typeface="Arial"/>
                      </a:endParaRPr>
                    </a:p>
                  </a:txBody>
                  <a:tcPr marL="13575" marR="13575" marT="13575" marB="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7"/>
                  </a:ext>
                </a:extLst>
              </a:tr>
            </a:tbl>
          </a:graphicData>
        </a:graphic>
      </p:graphicFrame>
      <p:sp>
        <p:nvSpPr>
          <p:cNvPr id="231" name="Google Shape;231;p14"/>
          <p:cNvSpPr txBox="1"/>
          <p:nvPr/>
        </p:nvSpPr>
        <p:spPr>
          <a:xfrm>
            <a:off x="2786447" y="0"/>
            <a:ext cx="10886303" cy="866584"/>
          </a:xfrm>
          <a:prstGeom prst="rect">
            <a:avLst/>
          </a:prstGeom>
          <a:noFill/>
          <a:ln>
            <a:noFill/>
          </a:ln>
        </p:spPr>
        <p:txBody>
          <a:bodyPr spcFirstLastPara="1" wrap="square" lIns="91425" tIns="45700" rIns="91425" bIns="45700" anchor="t" anchorCtr="0">
            <a:spAutoFit/>
          </a:bodyPr>
          <a:lstStyle/>
          <a:p>
            <a:pPr marL="0" marR="0" lvl="0" indent="0" algn="ctr" rtl="0">
              <a:lnSpc>
                <a:spcPct val="257142"/>
              </a:lnSpc>
              <a:spcBef>
                <a:spcPts val="0"/>
              </a:spcBef>
              <a:spcAft>
                <a:spcPts val="0"/>
              </a:spcAft>
              <a:buNone/>
            </a:pPr>
            <a:r>
              <a:rPr lang="en-US" sz="2800" b="1">
                <a:solidFill>
                  <a:schemeClr val="dk1"/>
                </a:solidFill>
                <a:latin typeface="Arial"/>
                <a:ea typeface="Arial"/>
                <a:cs typeface="Arial"/>
                <a:sym typeface="Arial"/>
              </a:rPr>
              <a:t>ĐẶC TẢ USECASE ĐĂNG BÀI VÀ XÉT DUYỆT BÀI ĐĂNG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sldNum" idx="12"/>
          </p:nvPr>
        </p:nvSpPr>
        <p:spPr>
          <a:xfrm>
            <a:off x="12172950" y="11158952"/>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15</a:t>
            </a:fld>
            <a:endParaRPr sz="2400" b="1" i="1">
              <a:solidFill>
                <a:srgbClr val="AEABAB"/>
              </a:solidFill>
              <a:latin typeface="Arial"/>
              <a:ea typeface="Arial"/>
              <a:cs typeface="Arial"/>
              <a:sym typeface="Arial"/>
            </a:endParaRPr>
          </a:p>
        </p:txBody>
      </p:sp>
      <p:graphicFrame>
        <p:nvGraphicFramePr>
          <p:cNvPr id="237" name="Google Shape;237;p15"/>
          <p:cNvGraphicFramePr/>
          <p:nvPr>
            <p:extLst>
              <p:ext uri="{D42A27DB-BD31-4B8C-83A1-F6EECF244321}">
                <p14:modId xmlns:p14="http://schemas.microsoft.com/office/powerpoint/2010/main" val="1009238678"/>
              </p:ext>
            </p:extLst>
          </p:nvPr>
        </p:nvGraphicFramePr>
        <p:xfrm>
          <a:off x="1326481" y="702911"/>
          <a:ext cx="13811919" cy="10797100"/>
        </p:xfrm>
        <a:graphic>
          <a:graphicData uri="http://schemas.openxmlformats.org/drawingml/2006/table">
            <a:tbl>
              <a:tblPr firstRow="1" bandRow="1">
                <a:noFill/>
                <a:tableStyleId>{80296CD0-8FC2-4DB2-A7DD-F84A279C374A}</a:tableStyleId>
              </a:tblPr>
              <a:tblGrid>
                <a:gridCol w="6069977">
                  <a:extLst>
                    <a:ext uri="{9D8B030D-6E8A-4147-A177-3AD203B41FA5}">
                      <a16:colId xmlns:a16="http://schemas.microsoft.com/office/drawing/2014/main" val="20000"/>
                    </a:ext>
                  </a:extLst>
                </a:gridCol>
                <a:gridCol w="7741942">
                  <a:extLst>
                    <a:ext uri="{9D8B030D-6E8A-4147-A177-3AD203B41FA5}">
                      <a16:colId xmlns:a16="http://schemas.microsoft.com/office/drawing/2014/main" val="20001"/>
                    </a:ext>
                  </a:extLst>
                </a:gridCol>
              </a:tblGrid>
              <a:tr h="477475">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Use case: UC004_Xét duyệt bài đăng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45750">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Mô tả chức năng:  Khi người dùng đăng bài thì bài đăng sẽ vào chế độ chờ duyệt đợi quản lý xét duyệt mới xuất hiện trong danh sách bài viết của người dùng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369625">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Tác nhân chính: Nhân viên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369625">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Tác nhân phụ: Không có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691350">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Tiền điều kiện (Precondition): Tác nhân đăng nhập thành công có thể chọn chức năng danh sách bài viết và nhấn vào bài duyệt muốn duyệt để xét duyệt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404275">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Hậu điều kiện:  Hiện thị bài đăng đã được xét duyệt trong danh sách bài đăng của người đăng</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r h="382450">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Dòng sự kiện chính (main flow):</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r h="333775">
                <a:tc>
                  <a:txBody>
                    <a:bodyPr/>
                    <a:lstStyle/>
                    <a:p>
                      <a:pPr marL="0" marR="0" lvl="0" indent="0" algn="ctr" rtl="0">
                        <a:spcBef>
                          <a:spcPts val="0"/>
                        </a:spcBef>
                        <a:spcAft>
                          <a:spcPts val="0"/>
                        </a:spcAft>
                        <a:buNone/>
                      </a:pPr>
                      <a:r>
                        <a:rPr lang="en-US" sz="2000" b="1" u="none" strike="noStrike" cap="none">
                          <a:solidFill>
                            <a:srgbClr val="0B1107"/>
                          </a:solidFill>
                          <a:latin typeface="Arial"/>
                          <a:ea typeface="Arial"/>
                          <a:cs typeface="Arial"/>
                          <a:sym typeface="Arial"/>
                        </a:rPr>
                        <a:t>Tác nhân</a:t>
                      </a: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cap="none">
                          <a:solidFill>
                            <a:srgbClr val="0B1107"/>
                          </a:solidFill>
                          <a:latin typeface="Arial"/>
                          <a:ea typeface="Arial"/>
                          <a:cs typeface="Arial"/>
                          <a:sym typeface="Arial"/>
                        </a:rPr>
                        <a:t>Hệ thống</a:t>
                      </a: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07"/>
                  </a:ext>
                </a:extLst>
              </a:tr>
              <a:tr h="645750">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1.Nhân viên chọn vào chức năng “ bài viết” hoặc “bài tìm việc”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08"/>
                  </a:ext>
                </a:extLst>
              </a:tr>
              <a:tr h="555275">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2.Nhân viên chọn chức năng danh sách bài viết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09"/>
                  </a:ext>
                </a:extLst>
              </a:tr>
              <a:tr h="333775">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3.Hiện thị danh sách các bài viết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0"/>
                  </a:ext>
                </a:extLst>
              </a:tr>
              <a:tr h="359225">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4.Nhân viên chọn bài đăng cần duyệt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1"/>
                  </a:ext>
                </a:extLst>
              </a:tr>
              <a:tr h="333775">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5. Nhân viên chọn duyệt bài </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2"/>
                  </a:ext>
                </a:extLst>
              </a:tr>
              <a:tr h="645750">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6. Bài đăng chuyển sang trạng thái đã xét duyệt và lưu vào cơ sở dữ liệu</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3"/>
                  </a:ext>
                </a:extLst>
              </a:tr>
              <a:tr h="439300">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7. Hiển thị hiển thị bài đăng trong danh sách bài viết</a:t>
                      </a: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4"/>
                  </a:ext>
                </a:extLst>
              </a:tr>
              <a:tr h="957725">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8. Hiển thị bài đăng đã được xét duyệt trong lịch sử bài đăng của người đăng</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5"/>
                  </a:ext>
                </a:extLst>
              </a:tr>
              <a:tr h="333775">
                <a:tc>
                  <a:txBody>
                    <a:bodyPr/>
                    <a:lstStyle/>
                    <a:p>
                      <a:pPr marL="0" marR="0" lvl="0" indent="0" algn="l" rtl="0">
                        <a:spcBef>
                          <a:spcPts val="0"/>
                        </a:spcBef>
                        <a:spcAft>
                          <a:spcPts val="0"/>
                        </a:spcAft>
                        <a:buNone/>
                      </a:pPr>
                      <a:endParaRPr sz="2000" b="1" u="none" strike="noStrike" cap="none">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9. Gửi thông báo duyệt bài thành công tới người đăng</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6"/>
                  </a:ext>
                </a:extLst>
              </a:tr>
              <a:tr h="359225">
                <a:tc gridSpan="2">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Dòng sự kiện thay thế  (alternate flow):</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7"/>
                  </a:ext>
                </a:extLst>
              </a:tr>
              <a:tr h="508475">
                <a:tc>
                  <a:txBody>
                    <a:bodyPr/>
                    <a:lstStyle/>
                    <a:p>
                      <a:pPr marL="0" marR="0" lvl="0" indent="0" algn="l" rtl="0">
                        <a:spcBef>
                          <a:spcPts val="0"/>
                        </a:spcBef>
                        <a:spcAft>
                          <a:spcPts val="0"/>
                        </a:spcAft>
                        <a:buNone/>
                      </a:pPr>
                      <a:r>
                        <a:rPr lang="en-US" sz="2000" b="1" u="none" strike="noStrike" cap="none">
                          <a:solidFill>
                            <a:srgbClr val="0B1107"/>
                          </a:solidFill>
                          <a:latin typeface="Arial"/>
                          <a:ea typeface="Arial"/>
                          <a:cs typeface="Arial"/>
                          <a:sym typeface="Arial"/>
                        </a:rPr>
                        <a:t>5.1. Nhân viên chọn từ chối</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endParaRPr sz="3120"/>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8"/>
                  </a:ext>
                </a:extLst>
              </a:tr>
              <a:tr h="645750">
                <a:tc>
                  <a:txBody>
                    <a:bodyPr/>
                    <a:lstStyle/>
                    <a:p>
                      <a:pPr marL="0" marR="0" lvl="0" indent="0" algn="l" rtl="0">
                        <a:spcBef>
                          <a:spcPts val="0"/>
                        </a:spcBef>
                        <a:spcAft>
                          <a:spcPts val="0"/>
                        </a:spcAft>
                        <a:buNone/>
                      </a:pPr>
                      <a:endParaRPr sz="2000" b="1">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B1107"/>
                          </a:solidFill>
                          <a:latin typeface="Arial"/>
                          <a:ea typeface="Arial"/>
                          <a:cs typeface="Arial"/>
                          <a:sym typeface="Arial"/>
                        </a:rPr>
                        <a:t>6.1. Bài đăng chuyển sang trạng thái đã từ chối duyệt bài và lưu vào cơ sở dữ liệu và chuyển sang bước 8.1</a:t>
                      </a:r>
                      <a:endParaRPr sz="2000" b="1">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19"/>
                  </a:ext>
                </a:extLst>
              </a:tr>
              <a:tr h="645750">
                <a:tc>
                  <a:txBody>
                    <a:bodyPr/>
                    <a:lstStyle/>
                    <a:p>
                      <a:pPr marL="0" marR="0" lvl="0" indent="0" algn="l" rtl="0">
                        <a:spcBef>
                          <a:spcPts val="0"/>
                        </a:spcBef>
                        <a:spcAft>
                          <a:spcPts val="0"/>
                        </a:spcAft>
                        <a:buNone/>
                      </a:pPr>
                      <a:endParaRPr sz="2000" b="1">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B1107"/>
                          </a:solidFill>
                          <a:latin typeface="Arial"/>
                          <a:ea typeface="Arial"/>
                          <a:cs typeface="Arial"/>
                          <a:sym typeface="Arial"/>
                        </a:rPr>
                        <a:t>8.1. Hiển thị bài đăng đã được từ chối xét duyệt trong lịch sử bài đăng của người đăng</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20"/>
                  </a:ext>
                </a:extLst>
              </a:tr>
              <a:tr h="359225">
                <a:tc>
                  <a:txBody>
                    <a:bodyPr/>
                    <a:lstStyle/>
                    <a:p>
                      <a:pPr marL="0" marR="0" lvl="0" indent="0" algn="l" rtl="0">
                        <a:spcBef>
                          <a:spcPts val="0"/>
                        </a:spcBef>
                        <a:spcAft>
                          <a:spcPts val="0"/>
                        </a:spcAft>
                        <a:buNone/>
                      </a:pPr>
                      <a:endParaRPr sz="2000" b="1">
                        <a:solidFill>
                          <a:srgbClr val="0B1107"/>
                        </a:solidFill>
                        <a:latin typeface="Arial"/>
                        <a:ea typeface="Arial"/>
                        <a:cs typeface="Arial"/>
                        <a:sym typeface="Arial"/>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B1107"/>
                          </a:solidFill>
                          <a:latin typeface="Arial"/>
                          <a:ea typeface="Arial"/>
                          <a:cs typeface="Arial"/>
                          <a:sym typeface="Arial"/>
                        </a:rPr>
                        <a:t>9.1. Gửi thông báo duyệt bài thất bại tới người đăng</a:t>
                      </a:r>
                      <a:endParaRPr/>
                    </a:p>
                  </a:txBody>
                  <a:tcPr marL="15400" marR="15400" marT="10650" marB="10650">
                    <a:lnL w="12700" cap="flat" cmpd="sng">
                      <a:solidFill>
                        <a:srgbClr val="0B1107"/>
                      </a:solidFill>
                      <a:prstDash val="solid"/>
                      <a:round/>
                      <a:headEnd type="none" w="sm" len="sm"/>
                      <a:tailEnd type="none" w="sm" len="sm"/>
                    </a:lnL>
                    <a:lnR w="12700" cap="flat" cmpd="sng">
                      <a:solidFill>
                        <a:srgbClr val="0B1107"/>
                      </a:solidFill>
                      <a:prstDash val="solid"/>
                      <a:round/>
                      <a:headEnd type="none" w="sm" len="sm"/>
                      <a:tailEnd type="none" w="sm" len="sm"/>
                    </a:lnR>
                    <a:lnT w="12700" cap="flat" cmpd="sng">
                      <a:solidFill>
                        <a:srgbClr val="0B1107"/>
                      </a:solidFill>
                      <a:prstDash val="solid"/>
                      <a:round/>
                      <a:headEnd type="none" w="sm" len="sm"/>
                      <a:tailEnd type="none" w="sm" len="sm"/>
                    </a:lnT>
                    <a:lnB w="12700" cap="flat" cmpd="sng">
                      <a:solidFill>
                        <a:srgbClr val="0B1107"/>
                      </a:solidFill>
                      <a:prstDash val="solid"/>
                      <a:round/>
                      <a:headEnd type="none" w="sm" len="sm"/>
                      <a:tailEnd type="none" w="sm" len="sm"/>
                    </a:lnB>
                  </a:tcPr>
                </a:tc>
                <a:extLst>
                  <a:ext uri="{0D108BD9-81ED-4DB2-BD59-A6C34878D82A}">
                    <a16:rowId xmlns:a16="http://schemas.microsoft.com/office/drawing/2014/main" val="1002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6"/>
          <p:cNvSpPr txBox="1"/>
          <p:nvPr/>
        </p:nvSpPr>
        <p:spPr>
          <a:xfrm>
            <a:off x="4928149" y="731103"/>
            <a:ext cx="6658838" cy="832600"/>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US" sz="4800" b="1">
                <a:solidFill>
                  <a:schemeClr val="dk1"/>
                </a:solidFill>
                <a:latin typeface="Arial"/>
                <a:ea typeface="Arial"/>
                <a:cs typeface="Arial"/>
                <a:sym typeface="Arial"/>
              </a:rPr>
              <a:t>BẢNG PHÂN QUYỀN </a:t>
            </a:r>
            <a:endParaRPr sz="4800" b="1">
              <a:solidFill>
                <a:schemeClr val="dk1"/>
              </a:solidFill>
              <a:latin typeface="Arial"/>
              <a:ea typeface="Arial"/>
              <a:cs typeface="Arial"/>
              <a:sym typeface="Arial"/>
            </a:endParaRPr>
          </a:p>
        </p:txBody>
      </p:sp>
      <p:graphicFrame>
        <p:nvGraphicFramePr>
          <p:cNvPr id="243" name="Google Shape;243;p16"/>
          <p:cNvGraphicFramePr/>
          <p:nvPr>
            <p:extLst>
              <p:ext uri="{D42A27DB-BD31-4B8C-83A1-F6EECF244321}">
                <p14:modId xmlns:p14="http://schemas.microsoft.com/office/powerpoint/2010/main" val="3936475366"/>
              </p:ext>
            </p:extLst>
          </p:nvPr>
        </p:nvGraphicFramePr>
        <p:xfrm>
          <a:off x="1005840" y="2078715"/>
          <a:ext cx="14447500" cy="8527275"/>
        </p:xfrm>
        <a:graphic>
          <a:graphicData uri="http://schemas.openxmlformats.org/drawingml/2006/table">
            <a:tbl>
              <a:tblPr>
                <a:noFill/>
                <a:tableStyleId>{AC3A6F1A-3D52-4CD4-909C-C508B1D91A63}</a:tableStyleId>
              </a:tblPr>
              <a:tblGrid>
                <a:gridCol w="6248350">
                  <a:extLst>
                    <a:ext uri="{9D8B030D-6E8A-4147-A177-3AD203B41FA5}">
                      <a16:colId xmlns:a16="http://schemas.microsoft.com/office/drawing/2014/main" val="20000"/>
                    </a:ext>
                  </a:extLst>
                </a:gridCol>
                <a:gridCol w="2800625">
                  <a:extLst>
                    <a:ext uri="{9D8B030D-6E8A-4147-A177-3AD203B41FA5}">
                      <a16:colId xmlns:a16="http://schemas.microsoft.com/office/drawing/2014/main" val="20001"/>
                    </a:ext>
                  </a:extLst>
                </a:gridCol>
                <a:gridCol w="2762050">
                  <a:extLst>
                    <a:ext uri="{9D8B030D-6E8A-4147-A177-3AD203B41FA5}">
                      <a16:colId xmlns:a16="http://schemas.microsoft.com/office/drawing/2014/main" val="20002"/>
                    </a:ext>
                  </a:extLst>
                </a:gridCol>
                <a:gridCol w="2636475">
                  <a:extLst>
                    <a:ext uri="{9D8B030D-6E8A-4147-A177-3AD203B41FA5}">
                      <a16:colId xmlns:a16="http://schemas.microsoft.com/office/drawing/2014/main" val="20003"/>
                    </a:ext>
                  </a:extLst>
                </a:gridCol>
              </a:tblGrid>
              <a:tr h="722900">
                <a:tc>
                  <a:txBody>
                    <a:bodyPr/>
                    <a:lstStyle/>
                    <a:p>
                      <a:pPr marL="0" marR="0" lvl="0" indent="0" algn="ctr"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Chức năng</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Quản lý</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Nhân viên</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Khách hàng</a:t>
                      </a:r>
                      <a:endParaRPr sz="2400">
                        <a:latin typeface="Arial"/>
                        <a:ea typeface="Arial"/>
                        <a:cs typeface="Arial"/>
                        <a:sym typeface="Arial"/>
                      </a:endParaRPr>
                    </a:p>
                  </a:txBody>
                  <a:tcPr marL="137150" marR="137150" marT="0" marB="0"/>
                </a:tc>
                <a:extLst>
                  <a:ext uri="{0D108BD9-81ED-4DB2-BD59-A6C34878D82A}">
                    <a16:rowId xmlns:a16="http://schemas.microsoft.com/office/drawing/2014/main" val="10000"/>
                  </a:ext>
                </a:extLst>
              </a:tr>
              <a:tr h="553125">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Đăng ký</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1"/>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Đăng nhập</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2"/>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Đăng bài</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3"/>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Xét duyệt đăng bài</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4"/>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Cập nhập thông tin cá nhân</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5"/>
                  </a:ext>
                </a:extLst>
              </a:tr>
              <a:tr h="46005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Thống kê doanh số theo nhóm khách hàng</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6"/>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Thêm khách hàng </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7"/>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Cập nhập khách hàng</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8"/>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Tìm khách hàng</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09"/>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Thống kê doanh thu hằng năm</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10"/>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Thêm nhân viên</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11"/>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Xóa nhân viên</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12"/>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Cập nhập nhân viên</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13"/>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Tìm kiếm nhận viên</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tc>
                  <a:txBody>
                    <a:bodyPr/>
                    <a:lstStyle/>
                    <a:p>
                      <a:pPr marL="342900" marR="0" lvl="0" indent="-190500" algn="ctr" rtl="0">
                        <a:lnSpc>
                          <a:spcPct val="107000"/>
                        </a:lnSpc>
                        <a:spcBef>
                          <a:spcPts val="0"/>
                        </a:spcBef>
                        <a:spcAft>
                          <a:spcPts val="0"/>
                        </a:spcAft>
                        <a:buClr>
                          <a:schemeClr val="dk1"/>
                        </a:buClr>
                        <a:buSzPts val="2400"/>
                        <a:buFont typeface="Arial"/>
                        <a:buNone/>
                      </a:pP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14"/>
                  </a:ext>
                </a:extLst>
              </a:tr>
              <a:tr h="522400">
                <a:tc>
                  <a:txBody>
                    <a:bodyPr/>
                    <a:lstStyle/>
                    <a:p>
                      <a:pPr marL="0" marR="0" lvl="0" indent="0" algn="l" rtl="0">
                        <a:lnSpc>
                          <a:spcPct val="107000"/>
                        </a:lnSpc>
                        <a:spcBef>
                          <a:spcPts val="0"/>
                        </a:spcBef>
                        <a:spcAft>
                          <a:spcPts val="0"/>
                        </a:spcAft>
                        <a:buClr>
                          <a:schemeClr val="dk1"/>
                        </a:buClr>
                        <a:buSzPts val="2400"/>
                        <a:buFont typeface="Arial"/>
                        <a:buNone/>
                      </a:pPr>
                      <a:r>
                        <a:rPr lang="en-US" sz="2400">
                          <a:latin typeface="Arial"/>
                          <a:ea typeface="Arial"/>
                          <a:cs typeface="Arial"/>
                          <a:sym typeface="Arial"/>
                        </a:rPr>
                        <a:t>Thanh toán</a:t>
                      </a:r>
                      <a:endParaRPr sz="2400">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rgbClr val="00432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tc>
                  <a:txBody>
                    <a:bodyPr/>
                    <a:lstStyle/>
                    <a:p>
                      <a:pPr marL="0" marR="0" lvl="0" indent="0" algn="ctr" rtl="0">
                        <a:lnSpc>
                          <a:spcPct val="107000"/>
                        </a:lnSpc>
                        <a:spcBef>
                          <a:spcPts val="0"/>
                        </a:spcBef>
                        <a:spcAft>
                          <a:spcPts val="0"/>
                        </a:spcAft>
                        <a:buClr>
                          <a:schemeClr val="dk1"/>
                        </a:buClr>
                        <a:buSzPts val="2400"/>
                        <a:buFont typeface="Noto Sans Symbols"/>
                        <a:buNone/>
                      </a:pPr>
                      <a:r>
                        <a:rPr lang="en-US" sz="2400" b="1">
                          <a:solidFill>
                            <a:schemeClr val="dk1"/>
                          </a:solidFill>
                          <a:latin typeface="Arial"/>
                          <a:ea typeface="Arial"/>
                          <a:cs typeface="Arial"/>
                          <a:sym typeface="Arial"/>
                        </a:rPr>
                        <a:t>✓</a:t>
                      </a:r>
                      <a:endParaRPr sz="2400" b="1">
                        <a:solidFill>
                          <a:schemeClr val="dk1"/>
                        </a:solidFill>
                        <a:latin typeface="Arial"/>
                        <a:ea typeface="Arial"/>
                        <a:cs typeface="Arial"/>
                        <a:sym typeface="Arial"/>
                      </a:endParaRPr>
                    </a:p>
                  </a:txBody>
                  <a:tcPr marL="137150" marR="137150" marT="0" marB="0"/>
                </a:tc>
                <a:extLst>
                  <a:ext uri="{0D108BD9-81ED-4DB2-BD59-A6C34878D82A}">
                    <a16:rowId xmlns:a16="http://schemas.microsoft.com/office/drawing/2014/main" val="10015"/>
                  </a:ext>
                </a:extLst>
              </a:tr>
            </a:tbl>
          </a:graphicData>
        </a:graphic>
      </p:graphicFrame>
      <p:sp>
        <p:nvSpPr>
          <p:cNvPr id="244" name="Google Shape;244;p16"/>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16</a:t>
            </a:fld>
            <a:endParaRPr sz="2400" b="1" i="1">
              <a:solidFill>
                <a:srgbClr val="AEABAB"/>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7"/>
          <p:cNvSpPr txBox="1"/>
          <p:nvPr/>
        </p:nvSpPr>
        <p:spPr>
          <a:xfrm>
            <a:off x="4215564" y="691430"/>
            <a:ext cx="8028070" cy="832600"/>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US" sz="4800" b="1">
                <a:solidFill>
                  <a:schemeClr val="dk1"/>
                </a:solidFill>
                <a:latin typeface="Arimo"/>
                <a:ea typeface="Arimo"/>
                <a:cs typeface="Arimo"/>
                <a:sym typeface="Arimo"/>
              </a:rPr>
              <a:t>SƠ ĐỒ CLASS DIAGRAM</a:t>
            </a:r>
            <a:endParaRPr sz="4800" b="1">
              <a:solidFill>
                <a:schemeClr val="dk1"/>
              </a:solidFill>
              <a:latin typeface="Arimo"/>
              <a:ea typeface="Arimo"/>
              <a:cs typeface="Arimo"/>
              <a:sym typeface="Arimo"/>
            </a:endParaRPr>
          </a:p>
        </p:txBody>
      </p:sp>
      <p:sp>
        <p:nvSpPr>
          <p:cNvPr id="250" name="Google Shape;250;p17"/>
          <p:cNvSpPr txBox="1"/>
          <p:nvPr/>
        </p:nvSpPr>
        <p:spPr>
          <a:xfrm>
            <a:off x="14055726" y="9279355"/>
            <a:ext cx="507785" cy="346249"/>
          </a:xfrm>
          <a:prstGeom prst="rect">
            <a:avLst/>
          </a:prstGeom>
          <a:noFill/>
          <a:ln>
            <a:noFill/>
          </a:ln>
        </p:spPr>
        <p:txBody>
          <a:bodyPr spcFirstLastPara="1" wrap="square" lIns="0" tIns="0" rIns="0" bIns="0" anchor="t" anchorCtr="0">
            <a:spAutoFit/>
          </a:bodyPr>
          <a:lstStyle/>
          <a:p>
            <a:pPr marL="0" marR="0" lvl="0" indent="0" algn="l" rtl="0">
              <a:lnSpc>
                <a:spcPct val="111963"/>
              </a:lnSpc>
              <a:spcBef>
                <a:spcPts val="0"/>
              </a:spcBef>
              <a:spcAft>
                <a:spcPts val="0"/>
              </a:spcAft>
              <a:buNone/>
            </a:pPr>
            <a:r>
              <a:rPr lang="en-US" sz="2399">
                <a:solidFill>
                  <a:srgbClr val="000000"/>
                </a:solidFill>
                <a:latin typeface="Arial"/>
                <a:ea typeface="Arial"/>
                <a:cs typeface="Arial"/>
                <a:sym typeface="Arial"/>
              </a:rPr>
              <a:t>13</a:t>
            </a:r>
            <a:endParaRPr sz="2399">
              <a:solidFill>
                <a:srgbClr val="000000"/>
              </a:solidFill>
              <a:latin typeface="Arial"/>
              <a:ea typeface="Arial"/>
              <a:cs typeface="Arial"/>
              <a:sym typeface="Arial"/>
            </a:endParaRPr>
          </a:p>
        </p:txBody>
      </p:sp>
      <p:pic>
        <p:nvPicPr>
          <p:cNvPr id="251" name="Google Shape;251;p17"/>
          <p:cNvPicPr preferRelativeResize="0"/>
          <p:nvPr/>
        </p:nvPicPr>
        <p:blipFill rotWithShape="1">
          <a:blip r:embed="rId3">
            <a:alphaModFix/>
          </a:blip>
          <a:srcRect/>
          <a:stretch/>
        </p:blipFill>
        <p:spPr>
          <a:xfrm>
            <a:off x="1352932" y="2037805"/>
            <a:ext cx="13753335" cy="9340844"/>
          </a:xfrm>
          <a:prstGeom prst="rect">
            <a:avLst/>
          </a:prstGeom>
          <a:noFill/>
          <a:ln>
            <a:noFill/>
          </a:ln>
        </p:spPr>
      </p:pic>
      <p:sp>
        <p:nvSpPr>
          <p:cNvPr id="252" name="Google Shape;252;p17"/>
          <p:cNvSpPr txBox="1">
            <a:spLocks noGrp="1"/>
          </p:cNvSpPr>
          <p:nvPr>
            <p:ph type="sldNum" idx="12"/>
          </p:nvPr>
        </p:nvSpPr>
        <p:spPr>
          <a:xfrm>
            <a:off x="12016196" y="11062207"/>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17</a:t>
            </a:fld>
            <a:endParaRPr sz="2400" b="1" i="1">
              <a:solidFill>
                <a:srgbClr val="AEABAB"/>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txBox="1"/>
          <p:nvPr/>
        </p:nvSpPr>
        <p:spPr>
          <a:xfrm>
            <a:off x="5208791" y="547158"/>
            <a:ext cx="6041618" cy="832600"/>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US" sz="4800" b="1">
                <a:solidFill>
                  <a:schemeClr val="dk1"/>
                </a:solidFill>
                <a:latin typeface="Arial"/>
                <a:ea typeface="Arial"/>
                <a:cs typeface="Arial"/>
                <a:sym typeface="Arial"/>
              </a:rPr>
              <a:t>SƠ ĐỒ DATABASE</a:t>
            </a:r>
            <a:endParaRPr sz="4800" b="1">
              <a:solidFill>
                <a:schemeClr val="dk1"/>
              </a:solidFill>
              <a:latin typeface="Arial"/>
              <a:ea typeface="Arial"/>
              <a:cs typeface="Arial"/>
              <a:sym typeface="Arial"/>
            </a:endParaRPr>
          </a:p>
        </p:txBody>
      </p:sp>
      <p:sp>
        <p:nvSpPr>
          <p:cNvPr id="258" name="Google Shape;258;p18"/>
          <p:cNvSpPr txBox="1">
            <a:spLocks noGrp="1"/>
          </p:cNvSpPr>
          <p:nvPr>
            <p:ph type="sldNum" idx="12"/>
          </p:nvPr>
        </p:nvSpPr>
        <p:spPr>
          <a:xfrm>
            <a:off x="11676561" y="1088930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18</a:t>
            </a:fld>
            <a:endParaRPr sz="2400" b="1" i="1">
              <a:solidFill>
                <a:srgbClr val="AEABAB"/>
              </a:solidFill>
              <a:latin typeface="Arial"/>
              <a:ea typeface="Arial"/>
              <a:cs typeface="Arial"/>
              <a:sym typeface="Arial"/>
            </a:endParaRPr>
          </a:p>
        </p:txBody>
      </p:sp>
      <p:pic>
        <p:nvPicPr>
          <p:cNvPr id="259" name="Google Shape;259;p18"/>
          <p:cNvPicPr preferRelativeResize="0"/>
          <p:nvPr/>
        </p:nvPicPr>
        <p:blipFill rotWithShape="1">
          <a:blip r:embed="rId3">
            <a:alphaModFix/>
          </a:blip>
          <a:srcRect/>
          <a:stretch/>
        </p:blipFill>
        <p:spPr>
          <a:xfrm>
            <a:off x="1079319" y="1427353"/>
            <a:ext cx="14428460" cy="9912689"/>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65" name="Google Shape;265;p19"/>
          <p:cNvPicPr preferRelativeResize="0"/>
          <p:nvPr/>
        </p:nvPicPr>
        <p:blipFill rotWithShape="1">
          <a:blip r:embed="rId3">
            <a:alphaModFix/>
          </a:blip>
          <a:srcRect/>
          <a:stretch/>
        </p:blipFill>
        <p:spPr>
          <a:xfrm>
            <a:off x="617838" y="1683479"/>
            <a:ext cx="14709792" cy="9334197"/>
          </a:xfrm>
          <a:prstGeom prst="rect">
            <a:avLst/>
          </a:prstGeom>
          <a:noFill/>
          <a:ln>
            <a:noFill/>
          </a:ln>
        </p:spPr>
      </p:pic>
      <p:sp>
        <p:nvSpPr>
          <p:cNvPr id="266" name="Google Shape;266;p19"/>
          <p:cNvSpPr txBox="1"/>
          <p:nvPr/>
        </p:nvSpPr>
        <p:spPr>
          <a:xfrm>
            <a:off x="4081463" y="596585"/>
            <a:ext cx="8296274" cy="832600"/>
          </a:xfrm>
          <a:prstGeom prst="rect">
            <a:avLst/>
          </a:prstGeom>
          <a:noFill/>
          <a:ln>
            <a:noFill/>
          </a:ln>
        </p:spPr>
        <p:txBody>
          <a:bodyPr spcFirstLastPara="1" wrap="square" lIns="0" tIns="0" rIns="0" bIns="0" anchor="t" anchorCtr="0">
            <a:spAutoFit/>
          </a:bodyPr>
          <a:lstStyle/>
          <a:p>
            <a:pPr marL="0" marR="0" lvl="0" indent="0" algn="ctr" rtl="0">
              <a:lnSpc>
                <a:spcPct val="150000"/>
              </a:lnSpc>
              <a:spcBef>
                <a:spcPts val="0"/>
              </a:spcBef>
              <a:spcAft>
                <a:spcPts val="0"/>
              </a:spcAft>
              <a:buNone/>
            </a:pPr>
            <a:r>
              <a:rPr lang="en-US" sz="4800" b="1">
                <a:solidFill>
                  <a:schemeClr val="dk1"/>
                </a:solidFill>
                <a:latin typeface="Arial"/>
                <a:ea typeface="Arial"/>
                <a:cs typeface="Arial"/>
                <a:sym typeface="Arial"/>
              </a:rPr>
              <a:t>SƠ ĐỒ LUỒNG MÀN HÌNH</a:t>
            </a:r>
            <a:endParaRPr sz="4800" b="1">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p:nvPr/>
        </p:nvSpPr>
        <p:spPr>
          <a:xfrm>
            <a:off x="4574950" y="904523"/>
            <a:ext cx="7309300" cy="1059649"/>
          </a:xfrm>
          <a:prstGeom prst="rect">
            <a:avLst/>
          </a:prstGeom>
          <a:noFill/>
          <a:ln>
            <a:noFill/>
          </a:ln>
        </p:spPr>
        <p:txBody>
          <a:bodyPr spcFirstLastPara="1" wrap="square" lIns="91425" tIns="45700" rIns="91425" bIns="45700" anchor="t" anchorCtr="0">
            <a:spAutoFit/>
          </a:bodyPr>
          <a:lstStyle/>
          <a:p>
            <a:pPr marL="0" marR="0" lvl="0" indent="0" algn="ctr" rtl="0">
              <a:lnSpc>
                <a:spcPct val="179962"/>
              </a:lnSpc>
              <a:spcBef>
                <a:spcPts val="0"/>
              </a:spcBef>
              <a:spcAft>
                <a:spcPts val="0"/>
              </a:spcAft>
              <a:buNone/>
            </a:pPr>
            <a:r>
              <a:rPr lang="en-US" sz="4801" b="1" i="0" u="none" strike="noStrike" cap="none">
                <a:solidFill>
                  <a:srgbClr val="000000"/>
                </a:solidFill>
                <a:latin typeface="Arial"/>
                <a:ea typeface="Arial"/>
                <a:cs typeface="Arial"/>
                <a:sym typeface="Arial"/>
              </a:rPr>
              <a:t>KẾ HOẠCH THỰC HIỆN</a:t>
            </a:r>
            <a:endParaRPr/>
          </a:p>
        </p:txBody>
      </p:sp>
      <p:sp>
        <p:nvSpPr>
          <p:cNvPr id="101" name="Google Shape;101;p2"/>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2</a:t>
            </a:fld>
            <a:endParaRPr sz="2400" b="1" i="1">
              <a:solidFill>
                <a:srgbClr val="AEABAB"/>
              </a:solidFill>
              <a:latin typeface="Arial"/>
              <a:ea typeface="Arial"/>
              <a:cs typeface="Arial"/>
              <a:sym typeface="Arial"/>
            </a:endParaRPr>
          </a:p>
        </p:txBody>
      </p:sp>
      <p:cxnSp>
        <p:nvCxnSpPr>
          <p:cNvPr id="102" name="Google Shape;102;p2"/>
          <p:cNvCxnSpPr/>
          <p:nvPr/>
        </p:nvCxnSpPr>
        <p:spPr>
          <a:xfrm>
            <a:off x="2325189" y="4441371"/>
            <a:ext cx="11756571" cy="0"/>
          </a:xfrm>
          <a:prstGeom prst="straightConnector1">
            <a:avLst/>
          </a:prstGeom>
          <a:noFill/>
          <a:ln w="9525" cap="flat" cmpd="sng">
            <a:solidFill>
              <a:schemeClr val="dk1"/>
            </a:solidFill>
            <a:prstDash val="solid"/>
            <a:miter lim="800000"/>
            <a:headEnd type="none" w="sm" len="sm"/>
            <a:tailEnd type="none" w="sm" len="sm"/>
          </a:ln>
        </p:spPr>
      </p:cxnSp>
      <p:sp>
        <p:nvSpPr>
          <p:cNvPr id="103" name="Google Shape;103;p2"/>
          <p:cNvSpPr/>
          <p:nvPr/>
        </p:nvSpPr>
        <p:spPr>
          <a:xfrm>
            <a:off x="2092779" y="4299040"/>
            <a:ext cx="284661" cy="284661"/>
          </a:xfrm>
          <a:prstGeom prst="flowChartConnector">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2"/>
          <p:cNvSpPr/>
          <p:nvPr/>
        </p:nvSpPr>
        <p:spPr>
          <a:xfrm>
            <a:off x="5978979" y="4299038"/>
            <a:ext cx="284661" cy="284661"/>
          </a:xfrm>
          <a:prstGeom prst="flowChartConnector">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2"/>
          <p:cNvSpPr/>
          <p:nvPr/>
        </p:nvSpPr>
        <p:spPr>
          <a:xfrm>
            <a:off x="9914164" y="4299038"/>
            <a:ext cx="284661" cy="284661"/>
          </a:xfrm>
          <a:prstGeom prst="flowChartConnector">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a:off x="13849350" y="4299038"/>
            <a:ext cx="284661" cy="284661"/>
          </a:xfrm>
          <a:prstGeom prst="flowChartConnector">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txBox="1"/>
          <p:nvPr/>
        </p:nvSpPr>
        <p:spPr>
          <a:xfrm>
            <a:off x="1552303" y="4997616"/>
            <a:ext cx="1545771" cy="30469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T1 – T2</a:t>
            </a:r>
            <a:endParaRPr/>
          </a:p>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Tìm hiểu về cơ sở lý thuyết để thực hiện đề tài</a:t>
            </a:r>
            <a:endParaRPr/>
          </a:p>
        </p:txBody>
      </p:sp>
      <p:sp>
        <p:nvSpPr>
          <p:cNvPr id="108" name="Google Shape;108;p2"/>
          <p:cNvSpPr txBox="1"/>
          <p:nvPr/>
        </p:nvSpPr>
        <p:spPr>
          <a:xfrm>
            <a:off x="5504361" y="4997616"/>
            <a:ext cx="1518557" cy="34163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T3 – T6</a:t>
            </a:r>
            <a:endParaRPr/>
          </a:p>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Phân tích đề tài, vẽ các sơ đồ UML, thiết kế cơ sở dữ liệu</a:t>
            </a:r>
            <a:endParaRPr/>
          </a:p>
        </p:txBody>
      </p:sp>
      <p:sp>
        <p:nvSpPr>
          <p:cNvPr id="109" name="Google Shape;109;p2"/>
          <p:cNvSpPr txBox="1"/>
          <p:nvPr/>
        </p:nvSpPr>
        <p:spPr>
          <a:xfrm>
            <a:off x="9498058" y="4997618"/>
            <a:ext cx="1518557"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T7 – T15</a:t>
            </a:r>
            <a:endParaRPr/>
          </a:p>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Hiện thực đề tài và testing</a:t>
            </a:r>
            <a:endParaRPr/>
          </a:p>
        </p:txBody>
      </p:sp>
      <p:sp>
        <p:nvSpPr>
          <p:cNvPr id="110" name="Google Shape;110;p2"/>
          <p:cNvSpPr txBox="1"/>
          <p:nvPr/>
        </p:nvSpPr>
        <p:spPr>
          <a:xfrm>
            <a:off x="13575574" y="4997617"/>
            <a:ext cx="1012371"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T16</a:t>
            </a:r>
            <a:endParaRPr/>
          </a:p>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Nộp đề tài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p:nvPr/>
        </p:nvSpPr>
        <p:spPr>
          <a:xfrm>
            <a:off x="5564202" y="3524013"/>
            <a:ext cx="5330803" cy="3423951"/>
          </a:xfrm>
          <a:prstGeom prst="rect">
            <a:avLst/>
          </a:prstGeom>
          <a:noFill/>
          <a:ln>
            <a:noFill/>
          </a:ln>
        </p:spPr>
        <p:txBody>
          <a:bodyPr spcFirstLastPara="1" wrap="square" lIns="0" tIns="0" rIns="0" bIns="0" anchor="t" anchorCtr="0">
            <a:spAutoFit/>
          </a:bodyPr>
          <a:lstStyle/>
          <a:p>
            <a:pPr marL="0" marR="0" lvl="0" indent="0" algn="ctr" rtl="0">
              <a:lnSpc>
                <a:spcPct val="128564"/>
              </a:lnSpc>
              <a:spcBef>
                <a:spcPts val="0"/>
              </a:spcBef>
              <a:spcAft>
                <a:spcPts val="0"/>
              </a:spcAft>
              <a:buNone/>
            </a:pPr>
            <a:r>
              <a:rPr lang="en-US" sz="22402">
                <a:solidFill>
                  <a:srgbClr val="000000"/>
                </a:solidFill>
                <a:latin typeface="Arial"/>
                <a:ea typeface="Arial"/>
                <a:cs typeface="Arial"/>
                <a:sym typeface="Arial"/>
              </a:rPr>
              <a:t>04</a:t>
            </a:r>
            <a:endParaRPr/>
          </a:p>
        </p:txBody>
      </p:sp>
      <p:sp>
        <p:nvSpPr>
          <p:cNvPr id="272" name="Google Shape;272;p20"/>
          <p:cNvSpPr txBox="1"/>
          <p:nvPr/>
        </p:nvSpPr>
        <p:spPr>
          <a:xfrm>
            <a:off x="4700202" y="6947964"/>
            <a:ext cx="7058796" cy="698012"/>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4801" dirty="0">
                <a:solidFill>
                  <a:srgbClr val="000000"/>
                </a:solidFill>
                <a:latin typeface="Arial"/>
                <a:ea typeface="Arial"/>
                <a:cs typeface="Arial"/>
                <a:sym typeface="Arial"/>
              </a:rPr>
              <a:t>HIỆN THỰC</a:t>
            </a:r>
            <a:endParaRPr dirty="0"/>
          </a:p>
        </p:txBody>
      </p:sp>
      <p:sp>
        <p:nvSpPr>
          <p:cNvPr id="273" name="Google Shape;273;p20"/>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20</a:t>
            </a:fld>
            <a:endParaRPr sz="2400" b="1" i="1">
              <a:solidFill>
                <a:srgbClr val="AEABAB"/>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p:nvPr/>
        </p:nvSpPr>
        <p:spPr>
          <a:xfrm>
            <a:off x="5208791" y="686346"/>
            <a:ext cx="6041618" cy="697948"/>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None/>
            </a:pPr>
            <a:r>
              <a:rPr lang="en-US" sz="4800" b="1">
                <a:solidFill>
                  <a:schemeClr val="dk1"/>
                </a:solidFill>
                <a:latin typeface="Arial"/>
                <a:ea typeface="Arial"/>
                <a:cs typeface="Arial"/>
                <a:sym typeface="Arial"/>
              </a:rPr>
              <a:t>MÀN HÌNH WEB</a:t>
            </a:r>
            <a:endParaRPr sz="4800" b="1">
              <a:solidFill>
                <a:schemeClr val="dk1"/>
              </a:solidFill>
              <a:latin typeface="Arial"/>
              <a:ea typeface="Arial"/>
              <a:cs typeface="Arial"/>
              <a:sym typeface="Arial"/>
            </a:endParaRPr>
          </a:p>
        </p:txBody>
      </p:sp>
      <p:sp>
        <p:nvSpPr>
          <p:cNvPr id="279" name="Google Shape;279;p21"/>
          <p:cNvSpPr txBox="1"/>
          <p:nvPr/>
        </p:nvSpPr>
        <p:spPr>
          <a:xfrm>
            <a:off x="14055726" y="9279355"/>
            <a:ext cx="507785" cy="346249"/>
          </a:xfrm>
          <a:prstGeom prst="rect">
            <a:avLst/>
          </a:prstGeom>
          <a:noFill/>
          <a:ln>
            <a:noFill/>
          </a:ln>
        </p:spPr>
        <p:txBody>
          <a:bodyPr spcFirstLastPara="1" wrap="square" lIns="0" tIns="0" rIns="0" bIns="0" anchor="t" anchorCtr="0">
            <a:spAutoFit/>
          </a:bodyPr>
          <a:lstStyle/>
          <a:p>
            <a:pPr marL="0" marR="0" lvl="0" indent="0" algn="l" rtl="0">
              <a:lnSpc>
                <a:spcPct val="111963"/>
              </a:lnSpc>
              <a:spcBef>
                <a:spcPts val="0"/>
              </a:spcBef>
              <a:spcAft>
                <a:spcPts val="0"/>
              </a:spcAft>
              <a:buNone/>
            </a:pPr>
            <a:r>
              <a:rPr lang="en-US" sz="2399">
                <a:solidFill>
                  <a:srgbClr val="000000"/>
                </a:solidFill>
                <a:latin typeface="Arial"/>
                <a:ea typeface="Arial"/>
                <a:cs typeface="Arial"/>
                <a:sym typeface="Arial"/>
              </a:rPr>
              <a:t>13</a:t>
            </a:r>
            <a:endParaRPr sz="2399">
              <a:solidFill>
                <a:srgbClr val="000000"/>
              </a:solidFill>
              <a:latin typeface="Arial"/>
              <a:ea typeface="Arial"/>
              <a:cs typeface="Arial"/>
              <a:sym typeface="Arial"/>
            </a:endParaRPr>
          </a:p>
        </p:txBody>
      </p:sp>
      <p:sp>
        <p:nvSpPr>
          <p:cNvPr id="280" name="Google Shape;280;p21" descr="Ảnh có chứa văn bản, ảnh chụp màn hình, máy tính, phần mềm  Mô tả được tự động tạo"/>
          <p:cNvSpPr/>
          <p:nvPr/>
        </p:nvSpPr>
        <p:spPr>
          <a:xfrm>
            <a:off x="1476539" y="2286271"/>
            <a:ext cx="6360772" cy="3061934"/>
          </a:xfrm>
          <a:custGeom>
            <a:avLst/>
            <a:gdLst/>
            <a:ahLst/>
            <a:cxnLst/>
            <a:rect l="l" t="t" r="r" b="b"/>
            <a:pathLst>
              <a:path w="7354024" h="3389322" extrusionOk="0">
                <a:moveTo>
                  <a:pt x="0" y="0"/>
                </a:moveTo>
                <a:lnTo>
                  <a:pt x="7354024" y="0"/>
                </a:lnTo>
                <a:lnTo>
                  <a:pt x="7354024" y="3389322"/>
                </a:lnTo>
                <a:lnTo>
                  <a:pt x="0" y="3389322"/>
                </a:lnTo>
                <a:lnTo>
                  <a:pt x="0" y="0"/>
                </a:lnTo>
                <a:close/>
              </a:path>
            </a:pathLst>
          </a:custGeom>
          <a:blipFill rotWithShape="1">
            <a:blip r:embed="rId3">
              <a:alphaModFix/>
            </a:blip>
            <a:stretch>
              <a:fillRect t="-2343" b="-234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21" descr="Ảnh có chứa văn bản, ảnh chụp màn hình, Phông chữ, phần mềm  Mô tả được tự động tạo"/>
          <p:cNvSpPr/>
          <p:nvPr/>
        </p:nvSpPr>
        <p:spPr>
          <a:xfrm>
            <a:off x="8568319" y="2261596"/>
            <a:ext cx="6428834" cy="3061935"/>
          </a:xfrm>
          <a:custGeom>
            <a:avLst/>
            <a:gdLst/>
            <a:ahLst/>
            <a:cxnLst/>
            <a:rect l="l" t="t" r="r" b="b"/>
            <a:pathLst>
              <a:path w="7607064" h="3370056" extrusionOk="0">
                <a:moveTo>
                  <a:pt x="0" y="0"/>
                </a:moveTo>
                <a:lnTo>
                  <a:pt x="7607064" y="0"/>
                </a:lnTo>
                <a:lnTo>
                  <a:pt x="7607064" y="3370056"/>
                </a:lnTo>
                <a:lnTo>
                  <a:pt x="0" y="3370056"/>
                </a:lnTo>
                <a:lnTo>
                  <a:pt x="0" y="0"/>
                </a:lnTo>
                <a:close/>
              </a:path>
            </a:pathLst>
          </a:custGeom>
          <a:blipFill rotWithShape="1">
            <a:blip r:embed="rId4">
              <a:alphaModFix/>
            </a:blip>
            <a:stretch>
              <a:fillRect t="-4045" b="-4044"/>
            </a:stretch>
          </a:blipFill>
          <a:ln w="9525" cap="flat" cmpd="sng">
            <a:solidFill>
              <a:schemeClr val="dk1"/>
            </a:solidFill>
            <a:prstDash val="solid"/>
            <a:round/>
            <a:headEnd type="none" w="sm" len="sm"/>
            <a:tailEnd type="none" w="sm" len="sm"/>
          </a:ln>
        </p:spPr>
      </p:sp>
      <p:pic>
        <p:nvPicPr>
          <p:cNvPr id="282" name="Google Shape;282;p21" descr="Ảnh có chứa văn bản, biểu đồ, ảnh chụp màn hình, Sơ đồ&#10;&#10;Mô tả được tự động tạo"/>
          <p:cNvPicPr preferRelativeResize="0"/>
          <p:nvPr/>
        </p:nvPicPr>
        <p:blipFill rotWithShape="1">
          <a:blip r:embed="rId5">
            <a:alphaModFix/>
          </a:blip>
          <a:srcRect/>
          <a:stretch/>
        </p:blipFill>
        <p:spPr>
          <a:xfrm>
            <a:off x="1476539" y="5821779"/>
            <a:ext cx="13506121" cy="4750956"/>
          </a:xfrm>
          <a:prstGeom prst="rect">
            <a:avLst/>
          </a:prstGeom>
          <a:noFill/>
          <a:ln w="9525" cap="flat" cmpd="sng">
            <a:solidFill>
              <a:schemeClr val="dk1"/>
            </a:solidFill>
            <a:prstDash val="solid"/>
            <a:round/>
            <a:headEnd type="none" w="sm" len="sm"/>
            <a:tailEnd type="none" w="sm" len="sm"/>
          </a:ln>
        </p:spPr>
      </p:pic>
      <p:sp>
        <p:nvSpPr>
          <p:cNvPr id="283" name="Google Shape;283;p21"/>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21</a:t>
            </a:fld>
            <a:endParaRPr sz="2400" b="1" i="1">
              <a:solidFill>
                <a:srgbClr val="AEABAB"/>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p:nvPr/>
        </p:nvSpPr>
        <p:spPr>
          <a:xfrm>
            <a:off x="5146749" y="527434"/>
            <a:ext cx="6041618" cy="697948"/>
          </a:xfrm>
          <a:prstGeom prst="rect">
            <a:avLst/>
          </a:prstGeom>
          <a:noFill/>
          <a:ln>
            <a:noFill/>
          </a:ln>
        </p:spPr>
        <p:txBody>
          <a:bodyPr spcFirstLastPara="1" wrap="square" lIns="0" tIns="0" rIns="0" bIns="0" anchor="t" anchorCtr="0">
            <a:spAutoFit/>
          </a:bodyPr>
          <a:lstStyle/>
          <a:p>
            <a:pPr marL="0" marR="0" lvl="0" indent="0" algn="ctr" rtl="0">
              <a:lnSpc>
                <a:spcPct val="119979"/>
              </a:lnSpc>
              <a:spcBef>
                <a:spcPts val="0"/>
              </a:spcBef>
              <a:spcAft>
                <a:spcPts val="0"/>
              </a:spcAft>
              <a:buNone/>
            </a:pPr>
            <a:r>
              <a:rPr lang="en-US" sz="4800" b="1">
                <a:solidFill>
                  <a:schemeClr val="dk1"/>
                </a:solidFill>
                <a:latin typeface="Arimo"/>
                <a:ea typeface="Arimo"/>
                <a:cs typeface="Arimo"/>
                <a:sym typeface="Arimo"/>
              </a:rPr>
              <a:t>MÀN HÌNH MOBILE</a:t>
            </a:r>
            <a:endParaRPr sz="4800" b="1">
              <a:solidFill>
                <a:schemeClr val="dk1"/>
              </a:solidFill>
              <a:latin typeface="Arimo"/>
              <a:ea typeface="Arimo"/>
              <a:cs typeface="Arimo"/>
              <a:sym typeface="Arimo"/>
            </a:endParaRPr>
          </a:p>
        </p:txBody>
      </p:sp>
      <p:sp>
        <p:nvSpPr>
          <p:cNvPr id="289" name="Google Shape;289;p22"/>
          <p:cNvSpPr txBox="1"/>
          <p:nvPr/>
        </p:nvSpPr>
        <p:spPr>
          <a:xfrm>
            <a:off x="13585464" y="8182075"/>
            <a:ext cx="507785" cy="346249"/>
          </a:xfrm>
          <a:prstGeom prst="rect">
            <a:avLst/>
          </a:prstGeom>
          <a:noFill/>
          <a:ln>
            <a:noFill/>
          </a:ln>
        </p:spPr>
        <p:txBody>
          <a:bodyPr spcFirstLastPara="1" wrap="square" lIns="0" tIns="0" rIns="0" bIns="0" anchor="t" anchorCtr="0">
            <a:spAutoFit/>
          </a:bodyPr>
          <a:lstStyle/>
          <a:p>
            <a:pPr marL="0" marR="0" lvl="0" indent="0" algn="l" rtl="0">
              <a:lnSpc>
                <a:spcPct val="111963"/>
              </a:lnSpc>
              <a:spcBef>
                <a:spcPts val="0"/>
              </a:spcBef>
              <a:spcAft>
                <a:spcPts val="0"/>
              </a:spcAft>
              <a:buNone/>
            </a:pPr>
            <a:r>
              <a:rPr lang="en-US" sz="2399">
                <a:solidFill>
                  <a:srgbClr val="000000"/>
                </a:solidFill>
                <a:latin typeface="Arial"/>
                <a:ea typeface="Arial"/>
                <a:cs typeface="Arial"/>
                <a:sym typeface="Arial"/>
              </a:rPr>
              <a:t>13</a:t>
            </a:r>
            <a:endParaRPr sz="2399">
              <a:solidFill>
                <a:srgbClr val="000000"/>
              </a:solidFill>
              <a:latin typeface="Arial"/>
              <a:ea typeface="Arial"/>
              <a:cs typeface="Arial"/>
              <a:sym typeface="Arial"/>
            </a:endParaRPr>
          </a:p>
        </p:txBody>
      </p:sp>
      <p:sp>
        <p:nvSpPr>
          <p:cNvPr id="290" name="Google Shape;290;p22" descr="A screenshot of a phone number  Description automatically generated"/>
          <p:cNvSpPr/>
          <p:nvPr/>
        </p:nvSpPr>
        <p:spPr>
          <a:xfrm>
            <a:off x="2460670" y="1638072"/>
            <a:ext cx="3028950" cy="4699958"/>
          </a:xfrm>
          <a:custGeom>
            <a:avLst/>
            <a:gdLst/>
            <a:ahLst/>
            <a:cxnLst/>
            <a:rect l="l" t="t" r="r" b="b"/>
            <a:pathLst>
              <a:path w="3028950" h="4699958" extrusionOk="0">
                <a:moveTo>
                  <a:pt x="0" y="0"/>
                </a:moveTo>
                <a:lnTo>
                  <a:pt x="3028950" y="0"/>
                </a:lnTo>
                <a:lnTo>
                  <a:pt x="3028950" y="4699958"/>
                </a:lnTo>
                <a:lnTo>
                  <a:pt x="0" y="4699958"/>
                </a:lnTo>
                <a:lnTo>
                  <a:pt x="0" y="0"/>
                </a:lnTo>
                <a:close/>
              </a:path>
            </a:pathLst>
          </a:custGeom>
          <a:blipFill rotWithShape="1">
            <a:blip r:embed="rId3">
              <a:alphaModFix/>
            </a:blip>
            <a:stretch>
              <a:fillRect t="-567" b="-566"/>
            </a:stretch>
          </a:blipFill>
          <a:ln w="9525" cap="flat" cmpd="sng">
            <a:solidFill>
              <a:srgbClr val="004321"/>
            </a:solidFill>
            <a:prstDash val="solid"/>
            <a:round/>
            <a:headEnd type="none" w="sm" len="sm"/>
            <a:tailEnd type="none" w="sm" len="sm"/>
          </a:ln>
        </p:spPr>
      </p:sp>
      <p:sp>
        <p:nvSpPr>
          <p:cNvPr id="291" name="Google Shape;291;p22" descr="A person holding a camera  Description automatically generated"/>
          <p:cNvSpPr/>
          <p:nvPr/>
        </p:nvSpPr>
        <p:spPr>
          <a:xfrm>
            <a:off x="6592965" y="1636992"/>
            <a:ext cx="3149187" cy="4701038"/>
          </a:xfrm>
          <a:custGeom>
            <a:avLst/>
            <a:gdLst/>
            <a:ahLst/>
            <a:cxnLst/>
            <a:rect l="l" t="t" r="r" b="b"/>
            <a:pathLst>
              <a:path w="2834496" h="4701038" extrusionOk="0">
                <a:moveTo>
                  <a:pt x="0" y="0"/>
                </a:moveTo>
                <a:lnTo>
                  <a:pt x="2834496" y="0"/>
                </a:lnTo>
                <a:lnTo>
                  <a:pt x="2834496" y="4701038"/>
                </a:lnTo>
                <a:lnTo>
                  <a:pt x="0" y="4701038"/>
                </a:lnTo>
                <a:lnTo>
                  <a:pt x="0" y="0"/>
                </a:lnTo>
                <a:close/>
              </a:path>
            </a:pathLst>
          </a:custGeom>
          <a:blipFill rotWithShape="1">
            <a:blip r:embed="rId4">
              <a:alphaModFix/>
            </a:blip>
            <a:stretch>
              <a:fillRect l="-1054" r="-1054"/>
            </a:stretch>
          </a:blipFill>
          <a:ln w="9525" cap="flat" cmpd="sng">
            <a:solidFill>
              <a:srgbClr val="004321"/>
            </a:solidFill>
            <a:prstDash val="solid"/>
            <a:round/>
            <a:headEnd type="none" w="sm" len="sm"/>
            <a:tailEnd type="none" w="sm" len="sm"/>
          </a:ln>
        </p:spPr>
      </p:sp>
      <p:sp>
        <p:nvSpPr>
          <p:cNvPr id="292" name="Google Shape;292;p22" descr="A screenshot of a phone  Description automatically generated"/>
          <p:cNvSpPr/>
          <p:nvPr/>
        </p:nvSpPr>
        <p:spPr>
          <a:xfrm>
            <a:off x="10967503" y="6724120"/>
            <a:ext cx="2949876" cy="4380352"/>
          </a:xfrm>
          <a:custGeom>
            <a:avLst/>
            <a:gdLst/>
            <a:ahLst/>
            <a:cxnLst/>
            <a:rect l="l" t="t" r="r" b="b"/>
            <a:pathLst>
              <a:path w="2949876" h="4656468" extrusionOk="0">
                <a:moveTo>
                  <a:pt x="0" y="0"/>
                </a:moveTo>
                <a:lnTo>
                  <a:pt x="2949876" y="0"/>
                </a:lnTo>
                <a:lnTo>
                  <a:pt x="2949876" y="4656468"/>
                </a:lnTo>
                <a:lnTo>
                  <a:pt x="0" y="4656468"/>
                </a:lnTo>
                <a:lnTo>
                  <a:pt x="0" y="0"/>
                </a:lnTo>
                <a:close/>
              </a:path>
            </a:pathLst>
          </a:custGeom>
          <a:blipFill rotWithShape="1">
            <a:blip r:embed="rId5">
              <a:alphaModFix/>
            </a:blip>
            <a:stretch>
              <a:fillRect t="-1135" b="-1134"/>
            </a:stretch>
          </a:blipFill>
          <a:ln w="9525" cap="flat" cmpd="sng">
            <a:solidFill>
              <a:srgbClr val="004321"/>
            </a:solidFill>
            <a:prstDash val="solid"/>
            <a:round/>
            <a:headEnd type="none" w="sm" len="sm"/>
            <a:tailEnd type="none" w="sm" len="sm"/>
          </a:ln>
        </p:spPr>
      </p:sp>
      <p:sp>
        <p:nvSpPr>
          <p:cNvPr id="293" name="Google Shape;293;p22" descr="A screenshot of a phone  Description automatically generated"/>
          <p:cNvSpPr/>
          <p:nvPr/>
        </p:nvSpPr>
        <p:spPr>
          <a:xfrm>
            <a:off x="10967503" y="1636992"/>
            <a:ext cx="2976114" cy="4675518"/>
          </a:xfrm>
          <a:custGeom>
            <a:avLst/>
            <a:gdLst/>
            <a:ahLst/>
            <a:cxnLst/>
            <a:rect l="l" t="t" r="r" b="b"/>
            <a:pathLst>
              <a:path w="2976114" h="4675518" extrusionOk="0">
                <a:moveTo>
                  <a:pt x="0" y="0"/>
                </a:moveTo>
                <a:lnTo>
                  <a:pt x="2976114" y="0"/>
                </a:lnTo>
                <a:lnTo>
                  <a:pt x="2976114" y="4675518"/>
                </a:lnTo>
                <a:lnTo>
                  <a:pt x="0" y="4675518"/>
                </a:lnTo>
                <a:lnTo>
                  <a:pt x="0" y="0"/>
                </a:lnTo>
                <a:close/>
              </a:path>
            </a:pathLst>
          </a:custGeom>
          <a:blipFill rotWithShape="1">
            <a:blip r:embed="rId6">
              <a:alphaModFix/>
            </a:blip>
            <a:stretch>
              <a:fillRect l="-1677" r="-1676"/>
            </a:stretch>
          </a:blipFill>
          <a:ln w="9525" cap="flat" cmpd="sng">
            <a:solidFill>
              <a:srgbClr val="004321"/>
            </a:solidFill>
            <a:prstDash val="solid"/>
            <a:round/>
            <a:headEnd type="none" w="sm" len="sm"/>
            <a:tailEnd type="none" w="sm" len="sm"/>
          </a:ln>
        </p:spPr>
      </p:sp>
      <p:sp>
        <p:nvSpPr>
          <p:cNvPr id="294" name="Google Shape;294;p22" descr="Ảnh có chứa văn bản, ảnh chụp màn hình, Phông chữ  Mô tả được tự động tạo"/>
          <p:cNvSpPr/>
          <p:nvPr/>
        </p:nvSpPr>
        <p:spPr>
          <a:xfrm>
            <a:off x="2460670" y="6724120"/>
            <a:ext cx="3026377" cy="4356118"/>
          </a:xfrm>
          <a:custGeom>
            <a:avLst/>
            <a:gdLst/>
            <a:ahLst/>
            <a:cxnLst/>
            <a:rect l="l" t="t" r="r" b="b"/>
            <a:pathLst>
              <a:path w="3087538" h="4207894" extrusionOk="0">
                <a:moveTo>
                  <a:pt x="0" y="0"/>
                </a:moveTo>
                <a:lnTo>
                  <a:pt x="3087538" y="0"/>
                </a:lnTo>
                <a:lnTo>
                  <a:pt x="3087538" y="4207894"/>
                </a:lnTo>
                <a:lnTo>
                  <a:pt x="0" y="4207894"/>
                </a:lnTo>
                <a:lnTo>
                  <a:pt x="0" y="0"/>
                </a:lnTo>
                <a:close/>
              </a:path>
            </a:pathLst>
          </a:custGeom>
          <a:blipFill rotWithShape="1">
            <a:blip r:embed="rId7">
              <a:alphaModFix/>
            </a:blip>
            <a:stretch>
              <a:fillRect t="-208" b="-208"/>
            </a:stretch>
          </a:blipFill>
          <a:ln w="9525" cap="flat" cmpd="sng">
            <a:solidFill>
              <a:srgbClr val="00432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22" descr="A screenshot of a phone  Description automatically generated"/>
          <p:cNvSpPr/>
          <p:nvPr/>
        </p:nvSpPr>
        <p:spPr>
          <a:xfrm>
            <a:off x="6592965" y="6724120"/>
            <a:ext cx="3149187" cy="4356118"/>
          </a:xfrm>
          <a:custGeom>
            <a:avLst/>
            <a:gdLst/>
            <a:ahLst/>
            <a:cxnLst/>
            <a:rect l="l" t="t" r="r" b="b"/>
            <a:pathLst>
              <a:path w="3357830" h="4182374" extrusionOk="0">
                <a:moveTo>
                  <a:pt x="0" y="0"/>
                </a:moveTo>
                <a:lnTo>
                  <a:pt x="3357830" y="0"/>
                </a:lnTo>
                <a:lnTo>
                  <a:pt x="3357830" y="4182374"/>
                </a:lnTo>
                <a:lnTo>
                  <a:pt x="0" y="4182374"/>
                </a:lnTo>
                <a:lnTo>
                  <a:pt x="0" y="0"/>
                </a:lnTo>
                <a:close/>
              </a:path>
            </a:pathLst>
          </a:custGeom>
          <a:blipFill rotWithShape="1">
            <a:blip r:embed="rId8">
              <a:alphaModFix/>
            </a:blip>
            <a:stretch>
              <a:fillRect t="-14444" b="-14443"/>
            </a:stretch>
          </a:blipFill>
          <a:ln w="9525" cap="flat" cmpd="sng">
            <a:solidFill>
              <a:srgbClr val="004321"/>
            </a:solidFill>
            <a:prstDash val="solid"/>
            <a:round/>
            <a:headEnd type="none" w="sm" len="sm"/>
            <a:tailEnd type="none" w="sm" len="sm"/>
          </a:ln>
        </p:spPr>
      </p:sp>
      <p:sp>
        <p:nvSpPr>
          <p:cNvPr id="296" name="Google Shape;296;p22"/>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22</a:t>
            </a:fld>
            <a:endParaRPr sz="2400" b="1" i="1">
              <a:solidFill>
                <a:srgbClr val="AEABAB"/>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3"/>
          <p:cNvSpPr txBox="1"/>
          <p:nvPr/>
        </p:nvSpPr>
        <p:spPr>
          <a:xfrm>
            <a:off x="5564202" y="3524013"/>
            <a:ext cx="5330803" cy="3423951"/>
          </a:xfrm>
          <a:prstGeom prst="rect">
            <a:avLst/>
          </a:prstGeom>
          <a:noFill/>
          <a:ln>
            <a:noFill/>
          </a:ln>
        </p:spPr>
        <p:txBody>
          <a:bodyPr spcFirstLastPara="1" wrap="square" lIns="0" tIns="0" rIns="0" bIns="0" anchor="t" anchorCtr="0">
            <a:spAutoFit/>
          </a:bodyPr>
          <a:lstStyle/>
          <a:p>
            <a:pPr marL="0" marR="0" lvl="0" indent="0" algn="ctr" rtl="0">
              <a:lnSpc>
                <a:spcPct val="128564"/>
              </a:lnSpc>
              <a:spcBef>
                <a:spcPts val="0"/>
              </a:spcBef>
              <a:spcAft>
                <a:spcPts val="0"/>
              </a:spcAft>
              <a:buNone/>
            </a:pPr>
            <a:r>
              <a:rPr lang="en-US" sz="22402">
                <a:solidFill>
                  <a:srgbClr val="000000"/>
                </a:solidFill>
                <a:latin typeface="Arial"/>
                <a:ea typeface="Arial"/>
                <a:cs typeface="Arial"/>
                <a:sym typeface="Arial"/>
              </a:rPr>
              <a:t>05</a:t>
            </a:r>
            <a:endParaRPr/>
          </a:p>
        </p:txBody>
      </p:sp>
      <p:sp>
        <p:nvSpPr>
          <p:cNvPr id="302" name="Google Shape;302;p23"/>
          <p:cNvSpPr txBox="1"/>
          <p:nvPr/>
        </p:nvSpPr>
        <p:spPr>
          <a:xfrm>
            <a:off x="4700202" y="6947964"/>
            <a:ext cx="7058796" cy="698012"/>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4801" dirty="0">
                <a:solidFill>
                  <a:srgbClr val="000000"/>
                </a:solidFill>
                <a:latin typeface="Arial"/>
                <a:ea typeface="Arial"/>
                <a:cs typeface="Arial"/>
                <a:sym typeface="Arial"/>
              </a:rPr>
              <a:t>KẾT LUẬN</a:t>
            </a:r>
            <a:endParaRPr dirty="0"/>
          </a:p>
        </p:txBody>
      </p:sp>
      <p:sp>
        <p:nvSpPr>
          <p:cNvPr id="303" name="Google Shape;303;p23"/>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23</a:t>
            </a:fld>
            <a:endParaRPr sz="2400" b="1" i="1">
              <a:solidFill>
                <a:srgbClr val="AEABAB"/>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4"/>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24</a:t>
            </a:fld>
            <a:endParaRPr sz="2400" b="1" i="1">
              <a:solidFill>
                <a:srgbClr val="AEABAB"/>
              </a:solidFill>
              <a:latin typeface="Arial"/>
              <a:ea typeface="Arial"/>
              <a:cs typeface="Arial"/>
              <a:sym typeface="Arial"/>
            </a:endParaRPr>
          </a:p>
        </p:txBody>
      </p:sp>
      <p:sp>
        <p:nvSpPr>
          <p:cNvPr id="309" name="Google Shape;309;p24"/>
          <p:cNvSpPr txBox="1"/>
          <p:nvPr/>
        </p:nvSpPr>
        <p:spPr>
          <a:xfrm>
            <a:off x="648525" y="789327"/>
            <a:ext cx="15162150" cy="92333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000">
                <a:solidFill>
                  <a:srgbClr val="000000"/>
                </a:solidFill>
                <a:latin typeface="Arial"/>
                <a:ea typeface="Arial"/>
                <a:cs typeface="Arial"/>
                <a:sym typeface="Arial"/>
              </a:rPr>
              <a:t>Kết quả</a:t>
            </a:r>
            <a:endParaRPr/>
          </a:p>
        </p:txBody>
      </p:sp>
      <p:sp>
        <p:nvSpPr>
          <p:cNvPr id="310" name="Google Shape;310;p24"/>
          <p:cNvSpPr txBox="1"/>
          <p:nvPr/>
        </p:nvSpPr>
        <p:spPr>
          <a:xfrm>
            <a:off x="5025768" y="8000557"/>
            <a:ext cx="6551527" cy="92333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000">
                <a:solidFill>
                  <a:srgbClr val="000000"/>
                </a:solidFill>
                <a:latin typeface="Arial"/>
                <a:ea typeface="Arial"/>
                <a:cs typeface="Arial"/>
                <a:sym typeface="Arial"/>
              </a:rPr>
              <a:t>Hạn chế</a:t>
            </a:r>
            <a:endParaRPr/>
          </a:p>
        </p:txBody>
      </p:sp>
      <p:sp>
        <p:nvSpPr>
          <p:cNvPr id="311" name="Google Shape;311;p24"/>
          <p:cNvSpPr txBox="1"/>
          <p:nvPr/>
        </p:nvSpPr>
        <p:spPr>
          <a:xfrm>
            <a:off x="1652273" y="9158513"/>
            <a:ext cx="13298519" cy="1859163"/>
          </a:xfrm>
          <a:prstGeom prst="rect">
            <a:avLst/>
          </a:prstGeom>
          <a:noFill/>
          <a:ln>
            <a:noFill/>
          </a:ln>
        </p:spPr>
        <p:txBody>
          <a:bodyPr spcFirstLastPara="1" wrap="square" lIns="0" tIns="0" rIns="0" bIns="0" anchor="t" anchorCtr="0">
            <a:spAutoFit/>
          </a:bodyPr>
          <a:lstStyle/>
          <a:p>
            <a:pPr marL="675640" marR="0" lvl="1" indent="-337820" algn="just"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Do kiến thức hạn hẹp, vấn đề yếu tố ngoại lệ xung quanh để có thể thu thập yêu cầu trực tiếp, tìm hiểu thực tế hầu như chỉ trên các trang mạng nên chương trình có thể chưa được đúng với thực tiễn. </a:t>
            </a:r>
            <a:endParaRPr/>
          </a:p>
        </p:txBody>
      </p:sp>
      <p:sp>
        <p:nvSpPr>
          <p:cNvPr id="312" name="Google Shape;312;p24"/>
          <p:cNvSpPr txBox="1"/>
          <p:nvPr/>
        </p:nvSpPr>
        <p:spPr>
          <a:xfrm>
            <a:off x="1652273" y="1840010"/>
            <a:ext cx="13298519" cy="6383479"/>
          </a:xfrm>
          <a:prstGeom prst="rect">
            <a:avLst/>
          </a:prstGeom>
          <a:noFill/>
          <a:ln>
            <a:noFill/>
          </a:ln>
        </p:spPr>
        <p:txBody>
          <a:bodyPr spcFirstLastPara="1" wrap="square" lIns="0" tIns="0" rIns="0" bIns="0" anchor="t" anchorCtr="0">
            <a:spAutoFit/>
          </a:bodyPr>
          <a:lstStyle/>
          <a:p>
            <a:pPr marL="772160" marR="0" lvl="1" indent="-386079" algn="just"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Chương trình đáp ứng được đầy đủ phần chức năng cho cho thuê người giúp việc, với giao diện thân thiện và tính năng đáp ứng nhu cầu của người dùng.</a:t>
            </a:r>
            <a:endParaRPr/>
          </a:p>
          <a:p>
            <a:pPr marL="772160" marR="0" lvl="1" indent="-386079" algn="just"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Chương trình có phân quyền người dùng và các chức năng tài khoản người dùng có thể sử dụng với quyền đó. Người dùng có thể dễ dàng tìm kiếm và thuê người giúp việc theo giờ, theo yêu cầu. Các công việc được quản lý một cách hiệu quả, từ việc đăng ký, tìm kiếm, đặt lịch, đến thanh toán.</a:t>
            </a:r>
            <a:endParaRPr/>
          </a:p>
          <a:p>
            <a:pPr marL="772160" marR="0" lvl="1" indent="-386079" algn="just" rtl="0">
              <a:lnSpc>
                <a:spcPct val="15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Quá trình thiết kế và lập chương trình là kết quả từ việc áp dụng kiến thức trong quá trình ở trường từ các môn học như Hệ thống và công nghệ Web, Kiến trúc và thiết kế phần mềm và một số các môn học khác cũng được áp dụng trong đồ án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25</a:t>
            </a:fld>
            <a:endParaRPr sz="2400" b="1" i="1">
              <a:solidFill>
                <a:srgbClr val="AEABAB"/>
              </a:solidFill>
              <a:latin typeface="Arial"/>
              <a:ea typeface="Arial"/>
              <a:cs typeface="Arial"/>
              <a:sym typeface="Arial"/>
            </a:endParaRPr>
          </a:p>
        </p:txBody>
      </p:sp>
      <p:sp>
        <p:nvSpPr>
          <p:cNvPr id="318" name="Google Shape;318;p25"/>
          <p:cNvSpPr txBox="1"/>
          <p:nvPr/>
        </p:nvSpPr>
        <p:spPr>
          <a:xfrm>
            <a:off x="0" y="4164844"/>
            <a:ext cx="16459200" cy="3557512"/>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8000" b="1">
                <a:solidFill>
                  <a:schemeClr val="dk1"/>
                </a:solidFill>
                <a:latin typeface="Arial"/>
                <a:ea typeface="Arial"/>
                <a:cs typeface="Arial"/>
                <a:sym typeface="Arial"/>
              </a:rPr>
              <a:t>CẢM ƠN THẦY CÔ VÀ CÁC BẠN ĐÃ LẮNG NGHE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4574950" y="1172105"/>
            <a:ext cx="7309300" cy="1059649"/>
          </a:xfrm>
          <a:prstGeom prst="rect">
            <a:avLst/>
          </a:prstGeom>
          <a:noFill/>
          <a:ln>
            <a:noFill/>
          </a:ln>
        </p:spPr>
        <p:txBody>
          <a:bodyPr spcFirstLastPara="1" wrap="square" lIns="91425" tIns="45700" rIns="91425" bIns="45700" anchor="t" anchorCtr="0">
            <a:spAutoFit/>
          </a:bodyPr>
          <a:lstStyle/>
          <a:p>
            <a:pPr marL="0" marR="0" lvl="0" indent="0" algn="ctr" rtl="0">
              <a:lnSpc>
                <a:spcPct val="172800"/>
              </a:lnSpc>
              <a:spcBef>
                <a:spcPts val="0"/>
              </a:spcBef>
              <a:spcAft>
                <a:spcPts val="0"/>
              </a:spcAft>
              <a:buNone/>
            </a:pPr>
            <a:r>
              <a:rPr lang="en-US" sz="5000" b="1" i="0" u="none" strike="noStrike" cap="none">
                <a:solidFill>
                  <a:srgbClr val="000000"/>
                </a:solidFill>
                <a:latin typeface="Arial"/>
                <a:ea typeface="Arial"/>
                <a:cs typeface="Arial"/>
                <a:sym typeface="Arial"/>
              </a:rPr>
              <a:t>NỘI DUNG CHÍNH</a:t>
            </a:r>
            <a:endParaRPr/>
          </a:p>
        </p:txBody>
      </p:sp>
      <p:sp>
        <p:nvSpPr>
          <p:cNvPr id="116" name="Google Shape;116;p3"/>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3</a:t>
            </a:fld>
            <a:endParaRPr sz="2400" b="1" i="1">
              <a:solidFill>
                <a:srgbClr val="AEABAB"/>
              </a:solidFill>
              <a:latin typeface="Arial"/>
              <a:ea typeface="Arial"/>
              <a:cs typeface="Arial"/>
              <a:sym typeface="Arial"/>
            </a:endParaRPr>
          </a:p>
        </p:txBody>
      </p:sp>
      <p:sp>
        <p:nvSpPr>
          <p:cNvPr id="117" name="Google Shape;117;p3"/>
          <p:cNvSpPr txBox="1"/>
          <p:nvPr/>
        </p:nvSpPr>
        <p:spPr>
          <a:xfrm>
            <a:off x="1211454" y="3173922"/>
            <a:ext cx="3276893" cy="214808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5400" b="1" i="0" u="none" strike="noStrike" cap="none">
                <a:solidFill>
                  <a:srgbClr val="000000"/>
                </a:solidFill>
                <a:latin typeface="Arial"/>
                <a:ea typeface="Arial"/>
                <a:cs typeface="Arial"/>
                <a:sym typeface="Arial"/>
              </a:rPr>
              <a:t>01</a:t>
            </a:r>
            <a:endParaRPr/>
          </a:p>
          <a:p>
            <a:pPr marL="0" marR="0" lvl="0" indent="0" algn="ctr" rtl="0">
              <a:lnSpc>
                <a:spcPct val="150000"/>
              </a:lnSpc>
              <a:spcBef>
                <a:spcPts val="0"/>
              </a:spcBef>
              <a:spcAft>
                <a:spcPts val="0"/>
              </a:spcAft>
              <a:buNone/>
            </a:pPr>
            <a:r>
              <a:rPr lang="en-US" sz="4000" b="0" i="0" u="none" strike="noStrike" cap="none">
                <a:solidFill>
                  <a:srgbClr val="000000"/>
                </a:solidFill>
                <a:latin typeface="Arial"/>
                <a:ea typeface="Arial"/>
                <a:cs typeface="Arial"/>
                <a:sym typeface="Arial"/>
              </a:rPr>
              <a:t>GIỚI THIỆU</a:t>
            </a:r>
            <a:endParaRPr/>
          </a:p>
        </p:txBody>
      </p:sp>
      <p:sp>
        <p:nvSpPr>
          <p:cNvPr id="118" name="Google Shape;118;p3"/>
          <p:cNvSpPr txBox="1"/>
          <p:nvPr/>
        </p:nvSpPr>
        <p:spPr>
          <a:xfrm>
            <a:off x="6151013" y="3173922"/>
            <a:ext cx="3654650" cy="307141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5400" b="1" i="0" u="none" strike="noStrike" cap="none">
                <a:solidFill>
                  <a:srgbClr val="000000"/>
                </a:solidFill>
                <a:latin typeface="Arial"/>
                <a:ea typeface="Arial"/>
                <a:cs typeface="Arial"/>
                <a:sym typeface="Arial"/>
              </a:rPr>
              <a:t>02</a:t>
            </a:r>
            <a:endParaRPr/>
          </a:p>
          <a:p>
            <a:pPr marL="0" marR="0" lvl="0" indent="0" algn="ctr" rtl="0">
              <a:lnSpc>
                <a:spcPct val="150000"/>
              </a:lnSpc>
              <a:spcBef>
                <a:spcPts val="0"/>
              </a:spcBef>
              <a:spcAft>
                <a:spcPts val="0"/>
              </a:spcAft>
              <a:buNone/>
            </a:pPr>
            <a:r>
              <a:rPr lang="en-US" sz="4000" b="0" i="0" u="none" strike="noStrike" cap="none">
                <a:solidFill>
                  <a:srgbClr val="000000"/>
                </a:solidFill>
                <a:latin typeface="Arial"/>
                <a:ea typeface="Arial"/>
                <a:cs typeface="Arial"/>
                <a:sym typeface="Arial"/>
              </a:rPr>
              <a:t>CƠ SỞ LÝ THUYẾT</a:t>
            </a:r>
            <a:endParaRPr/>
          </a:p>
        </p:txBody>
      </p:sp>
      <p:sp>
        <p:nvSpPr>
          <p:cNvPr id="119" name="Google Shape;119;p3"/>
          <p:cNvSpPr txBox="1"/>
          <p:nvPr/>
        </p:nvSpPr>
        <p:spPr>
          <a:xfrm>
            <a:off x="11468329" y="3192961"/>
            <a:ext cx="3654650" cy="307141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5400" b="1" i="0" u="none" strike="noStrike" cap="none">
                <a:solidFill>
                  <a:srgbClr val="000000"/>
                </a:solidFill>
                <a:latin typeface="Arial"/>
                <a:ea typeface="Arial"/>
                <a:cs typeface="Arial"/>
                <a:sym typeface="Arial"/>
              </a:rPr>
              <a:t>03</a:t>
            </a:r>
            <a:endParaRPr/>
          </a:p>
          <a:p>
            <a:pPr marL="0" marR="0" lvl="0" indent="0" algn="ctr" rtl="0">
              <a:lnSpc>
                <a:spcPct val="150000"/>
              </a:lnSpc>
              <a:spcBef>
                <a:spcPts val="0"/>
              </a:spcBef>
              <a:spcAft>
                <a:spcPts val="0"/>
              </a:spcAft>
              <a:buNone/>
            </a:pPr>
            <a:r>
              <a:rPr lang="en-US" sz="4000" b="0" i="0" u="none" strike="noStrike" cap="none">
                <a:solidFill>
                  <a:srgbClr val="000000"/>
                </a:solidFill>
                <a:latin typeface="Arial"/>
                <a:ea typeface="Arial"/>
                <a:cs typeface="Arial"/>
                <a:sym typeface="Arial"/>
              </a:rPr>
              <a:t>PHÂN TÍCH VÀ THIẾT KẾ</a:t>
            </a:r>
            <a:endParaRPr/>
          </a:p>
        </p:txBody>
      </p:sp>
      <p:sp>
        <p:nvSpPr>
          <p:cNvPr id="120" name="Google Shape;120;p3"/>
          <p:cNvSpPr txBox="1"/>
          <p:nvPr/>
        </p:nvSpPr>
        <p:spPr>
          <a:xfrm>
            <a:off x="4043143" y="6913108"/>
            <a:ext cx="3276893" cy="214808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5400" b="1" i="0" u="none" strike="noStrike" cap="none">
                <a:solidFill>
                  <a:srgbClr val="000000"/>
                </a:solidFill>
                <a:latin typeface="Arial"/>
                <a:ea typeface="Arial"/>
                <a:cs typeface="Arial"/>
                <a:sym typeface="Arial"/>
              </a:rPr>
              <a:t>04</a:t>
            </a:r>
            <a:endParaRPr/>
          </a:p>
          <a:p>
            <a:pPr marL="0" marR="0" lvl="0" indent="0" algn="ctr" rtl="0">
              <a:lnSpc>
                <a:spcPct val="150000"/>
              </a:lnSpc>
              <a:spcBef>
                <a:spcPts val="0"/>
              </a:spcBef>
              <a:spcAft>
                <a:spcPts val="0"/>
              </a:spcAft>
              <a:buNone/>
            </a:pPr>
            <a:r>
              <a:rPr lang="en-US" sz="4000" b="0" i="0" u="none" strike="noStrike" cap="none">
                <a:solidFill>
                  <a:srgbClr val="000000"/>
                </a:solidFill>
                <a:latin typeface="Arial"/>
                <a:ea typeface="Arial"/>
                <a:cs typeface="Arial"/>
                <a:sym typeface="Arial"/>
              </a:rPr>
              <a:t>HIỆN THỰC</a:t>
            </a:r>
            <a:endParaRPr/>
          </a:p>
        </p:txBody>
      </p:sp>
      <p:sp>
        <p:nvSpPr>
          <p:cNvPr id="121" name="Google Shape;121;p3"/>
          <p:cNvSpPr txBox="1"/>
          <p:nvPr/>
        </p:nvSpPr>
        <p:spPr>
          <a:xfrm>
            <a:off x="9139165" y="6913108"/>
            <a:ext cx="3276892" cy="214808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5400" b="1" i="0" u="none" strike="noStrike" cap="none">
                <a:solidFill>
                  <a:srgbClr val="000000"/>
                </a:solidFill>
                <a:latin typeface="Arial"/>
                <a:ea typeface="Arial"/>
                <a:cs typeface="Arial"/>
                <a:sym typeface="Arial"/>
              </a:rPr>
              <a:t>05</a:t>
            </a:r>
            <a:endParaRPr/>
          </a:p>
          <a:p>
            <a:pPr marL="0" marR="0" lvl="0" indent="0" algn="ctr" rtl="0">
              <a:lnSpc>
                <a:spcPct val="150000"/>
              </a:lnSpc>
              <a:spcBef>
                <a:spcPts val="0"/>
              </a:spcBef>
              <a:spcAft>
                <a:spcPts val="0"/>
              </a:spcAft>
              <a:buNone/>
            </a:pPr>
            <a:r>
              <a:rPr lang="en-US" sz="4000" b="0" i="0" u="none" strike="noStrike" cap="none">
                <a:solidFill>
                  <a:srgbClr val="000000"/>
                </a:solidFill>
                <a:latin typeface="Arial"/>
                <a:ea typeface="Arial"/>
                <a:cs typeface="Arial"/>
                <a:sym typeface="Arial"/>
              </a:rPr>
              <a:t>KẾT LUẬN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p:nvPr/>
        </p:nvSpPr>
        <p:spPr>
          <a:xfrm>
            <a:off x="5564202" y="3524013"/>
            <a:ext cx="5330803" cy="3423951"/>
          </a:xfrm>
          <a:prstGeom prst="rect">
            <a:avLst/>
          </a:prstGeom>
          <a:noFill/>
          <a:ln>
            <a:noFill/>
          </a:ln>
        </p:spPr>
        <p:txBody>
          <a:bodyPr spcFirstLastPara="1" wrap="square" lIns="0" tIns="0" rIns="0" bIns="0" anchor="t" anchorCtr="0">
            <a:spAutoFit/>
          </a:bodyPr>
          <a:lstStyle/>
          <a:p>
            <a:pPr marL="0" marR="0" lvl="0" indent="0" algn="ctr" rtl="0">
              <a:lnSpc>
                <a:spcPct val="128564"/>
              </a:lnSpc>
              <a:spcBef>
                <a:spcPts val="0"/>
              </a:spcBef>
              <a:spcAft>
                <a:spcPts val="0"/>
              </a:spcAft>
              <a:buNone/>
            </a:pPr>
            <a:r>
              <a:rPr lang="en-US" sz="22402" b="0" i="0" u="none" strike="noStrike" cap="none">
                <a:solidFill>
                  <a:srgbClr val="000000"/>
                </a:solidFill>
                <a:latin typeface="Arial"/>
                <a:ea typeface="Arial"/>
                <a:cs typeface="Arial"/>
                <a:sym typeface="Arial"/>
              </a:rPr>
              <a:t>01</a:t>
            </a:r>
            <a:endParaRPr/>
          </a:p>
        </p:txBody>
      </p:sp>
      <p:sp>
        <p:nvSpPr>
          <p:cNvPr id="127" name="Google Shape;127;p4"/>
          <p:cNvSpPr txBox="1"/>
          <p:nvPr/>
        </p:nvSpPr>
        <p:spPr>
          <a:xfrm>
            <a:off x="6473152" y="6947964"/>
            <a:ext cx="3512896" cy="698012"/>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4801" b="0" i="0" u="none" strike="noStrike" cap="none" dirty="0">
                <a:solidFill>
                  <a:srgbClr val="000000"/>
                </a:solidFill>
                <a:latin typeface="Arial"/>
                <a:ea typeface="Arial"/>
                <a:cs typeface="Arial"/>
                <a:sym typeface="Arial"/>
              </a:rPr>
              <a:t>GIỚI THIỆU</a:t>
            </a:r>
            <a:endParaRPr dirty="0"/>
          </a:p>
        </p:txBody>
      </p:sp>
      <p:sp>
        <p:nvSpPr>
          <p:cNvPr id="128" name="Google Shape;128;p4"/>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4</a:t>
            </a:fld>
            <a:endParaRPr sz="2400" b="1" i="1">
              <a:solidFill>
                <a:srgbClr val="AEAB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p:nvPr/>
        </p:nvSpPr>
        <p:spPr>
          <a:xfrm>
            <a:off x="4574950" y="1040641"/>
            <a:ext cx="7309300" cy="1059649"/>
          </a:xfrm>
          <a:prstGeom prst="rect">
            <a:avLst/>
          </a:prstGeom>
          <a:noFill/>
          <a:ln>
            <a:noFill/>
          </a:ln>
        </p:spPr>
        <p:txBody>
          <a:bodyPr spcFirstLastPara="1" wrap="square" lIns="91425" tIns="45700" rIns="91425" bIns="45700" anchor="t" anchorCtr="0">
            <a:spAutoFit/>
          </a:bodyPr>
          <a:lstStyle/>
          <a:p>
            <a:pPr marL="0" marR="0" lvl="0" indent="0" algn="ctr" rtl="0">
              <a:lnSpc>
                <a:spcPct val="179962"/>
              </a:lnSpc>
              <a:spcBef>
                <a:spcPts val="0"/>
              </a:spcBef>
              <a:spcAft>
                <a:spcPts val="0"/>
              </a:spcAft>
              <a:buNone/>
            </a:pPr>
            <a:r>
              <a:rPr lang="en-US" sz="4801" b="1" i="0" u="none" strike="noStrike" cap="none">
                <a:solidFill>
                  <a:srgbClr val="0B1107"/>
                </a:solidFill>
                <a:latin typeface="Arial"/>
                <a:ea typeface="Arial"/>
                <a:cs typeface="Arial"/>
                <a:sym typeface="Arial"/>
              </a:rPr>
              <a:t>LÝ DO CHỌN ĐỀ TÀI</a:t>
            </a:r>
            <a:endParaRPr/>
          </a:p>
        </p:txBody>
      </p:sp>
      <p:sp>
        <p:nvSpPr>
          <p:cNvPr id="134" name="Google Shape;134;p5"/>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5</a:t>
            </a:fld>
            <a:endParaRPr sz="2400" b="1" i="1">
              <a:solidFill>
                <a:srgbClr val="AEABAB"/>
              </a:solidFill>
              <a:latin typeface="Arial"/>
              <a:ea typeface="Arial"/>
              <a:cs typeface="Arial"/>
              <a:sym typeface="Arial"/>
            </a:endParaRPr>
          </a:p>
        </p:txBody>
      </p:sp>
      <p:sp>
        <p:nvSpPr>
          <p:cNvPr id="135" name="Google Shape;135;p5"/>
          <p:cNvSpPr txBox="1"/>
          <p:nvPr/>
        </p:nvSpPr>
        <p:spPr>
          <a:xfrm>
            <a:off x="1131570" y="2876821"/>
            <a:ext cx="6744052" cy="7364324"/>
          </a:xfrm>
          <a:prstGeom prst="rect">
            <a:avLst/>
          </a:prstGeom>
          <a:noFill/>
          <a:ln>
            <a:noFill/>
          </a:ln>
        </p:spPr>
        <p:txBody>
          <a:bodyPr spcFirstLastPara="1" wrap="square" lIns="91425" tIns="45700" rIns="91425" bIns="45700" anchor="t" anchorCtr="0">
            <a:spAutoFit/>
          </a:bodyPr>
          <a:lstStyle/>
          <a:p>
            <a:pPr marL="347476" marR="0" lvl="1" indent="0" algn="just" rtl="0">
              <a:lnSpc>
                <a:spcPct val="200000"/>
              </a:lnSpc>
              <a:spcBef>
                <a:spcPts val="0"/>
              </a:spcBef>
              <a:spcAft>
                <a:spcPts val="0"/>
              </a:spcAft>
              <a:buNone/>
            </a:pPr>
            <a:r>
              <a:rPr lang="en-US" sz="2400" b="0" i="0" u="none" strike="noStrike" cap="none">
                <a:solidFill>
                  <a:srgbClr val="000000"/>
                </a:solidFill>
                <a:latin typeface="Arial"/>
                <a:ea typeface="Arial"/>
                <a:cs typeface="Arial"/>
                <a:sym typeface="Arial"/>
              </a:rPr>
              <a:t>Công nghệ thông tin ngày nay đã trở nên rất phổ biến trong cuộc sống hàng ngày của chúng ta. Với sự phát triển nhanh chóng của Công nghệ thông tin, mọi người đang chuyển từ tìm việc thủ công bằng cách đến trực tiếp các công ty, doanh nghiệp sang xin việc trực tuyến và các nhà tuyển dụng cũng theo xu hướng này. với việc tìm kiếm nguồn nhân lực phù hợp với công ty thông qua website tuyển dụng trực tuyến</a:t>
            </a:r>
            <a:endParaRPr/>
          </a:p>
        </p:txBody>
      </p:sp>
      <p:sp>
        <p:nvSpPr>
          <p:cNvPr id="136" name="Google Shape;136;p5"/>
          <p:cNvSpPr txBox="1"/>
          <p:nvPr/>
        </p:nvSpPr>
        <p:spPr>
          <a:xfrm>
            <a:off x="7993542" y="2876821"/>
            <a:ext cx="7334088" cy="6625660"/>
          </a:xfrm>
          <a:prstGeom prst="rect">
            <a:avLst/>
          </a:prstGeom>
          <a:noFill/>
          <a:ln>
            <a:noFill/>
          </a:ln>
        </p:spPr>
        <p:txBody>
          <a:bodyPr spcFirstLastPara="1" wrap="square" lIns="91425" tIns="45700" rIns="91425" bIns="45700" anchor="t" anchorCtr="0">
            <a:spAutoFit/>
          </a:bodyPr>
          <a:lstStyle/>
          <a:p>
            <a:pPr marL="376431" marR="0" lvl="1" indent="0" algn="just" rtl="0">
              <a:lnSpc>
                <a:spcPct val="200000"/>
              </a:lnSpc>
              <a:spcBef>
                <a:spcPts val="0"/>
              </a:spcBef>
              <a:spcAft>
                <a:spcPts val="0"/>
              </a:spcAft>
              <a:buNone/>
            </a:pPr>
            <a:r>
              <a:rPr lang="en-US" sz="2400" b="0" i="0" u="none" strike="noStrike" cap="none">
                <a:solidFill>
                  <a:srgbClr val="000000"/>
                </a:solidFill>
                <a:latin typeface="Arial"/>
                <a:ea typeface="Arial"/>
                <a:cs typeface="Arial"/>
                <a:sym typeface="Arial"/>
              </a:rPr>
              <a:t>Với xu hướng công nghệ 4.0 hiện nay, website tuyển dụng này được phát triển nhằm phục vụ các ứng viên có thể tìm được việc làm phù hợp bằng cách nộp hồ sơ trực tuyến, hoặc  tìm người giúp việc trực tuyến.</a:t>
            </a:r>
            <a:endParaRPr/>
          </a:p>
          <a:p>
            <a:pPr marL="376431" marR="0" lvl="1" indent="0" algn="just" rtl="0">
              <a:lnSpc>
                <a:spcPct val="200000"/>
              </a:lnSpc>
              <a:spcBef>
                <a:spcPts val="0"/>
              </a:spcBef>
              <a:spcAft>
                <a:spcPts val="0"/>
              </a:spcAft>
              <a:buNone/>
            </a:pPr>
            <a:r>
              <a:rPr lang="en-US" sz="2400" b="0" i="0" u="none" strike="noStrike" cap="none">
                <a:solidFill>
                  <a:srgbClr val="000000"/>
                </a:solidFill>
                <a:latin typeface="Arial"/>
                <a:ea typeface="Arial"/>
                <a:cs typeface="Arial"/>
                <a:sym typeface="Arial"/>
              </a:rPr>
              <a:t>Với website tuyển dụng này, nhân viên sẽ quản lý khách hàng một cách dễ dàng hơn và khách hàng cũng dể dàng đăng tuyển tìm người giúp việc hoặc tìm người cần tìm giúp việc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a:off x="6482108" y="3718919"/>
            <a:ext cx="3590545" cy="3590545"/>
          </a:xfrm>
          <a:custGeom>
            <a:avLst/>
            <a:gdLst/>
            <a:ahLst/>
            <a:cxnLst/>
            <a:rect l="l" t="t" r="r" b="b"/>
            <a:pathLst>
              <a:path w="5984240" h="5984240" extrusionOk="0">
                <a:moveTo>
                  <a:pt x="0" y="2992120"/>
                </a:moveTo>
                <a:cubicBezTo>
                  <a:pt x="0" y="1339596"/>
                  <a:pt x="1339596" y="0"/>
                  <a:pt x="2992120" y="0"/>
                </a:cubicBezTo>
                <a:lnTo>
                  <a:pt x="2992120" y="38100"/>
                </a:lnTo>
                <a:lnTo>
                  <a:pt x="2992120" y="0"/>
                </a:lnTo>
                <a:cubicBezTo>
                  <a:pt x="4644644" y="0"/>
                  <a:pt x="5984240" y="1339596"/>
                  <a:pt x="5984240" y="2992120"/>
                </a:cubicBezTo>
                <a:lnTo>
                  <a:pt x="5946140" y="2992120"/>
                </a:lnTo>
                <a:lnTo>
                  <a:pt x="5984240" y="2992120"/>
                </a:lnTo>
                <a:cubicBezTo>
                  <a:pt x="5984240" y="4644644"/>
                  <a:pt x="4644644" y="5984240"/>
                  <a:pt x="2992120" y="5984240"/>
                </a:cubicBezTo>
                <a:lnTo>
                  <a:pt x="2992120" y="5946140"/>
                </a:lnTo>
                <a:lnTo>
                  <a:pt x="2992120" y="5984240"/>
                </a:lnTo>
                <a:cubicBezTo>
                  <a:pt x="1339596" y="5984240"/>
                  <a:pt x="0" y="4644644"/>
                  <a:pt x="0" y="2992120"/>
                </a:cubicBezTo>
                <a:lnTo>
                  <a:pt x="38100" y="2992120"/>
                </a:lnTo>
                <a:lnTo>
                  <a:pt x="76200" y="2992120"/>
                </a:lnTo>
                <a:lnTo>
                  <a:pt x="38100" y="2992120"/>
                </a:lnTo>
                <a:lnTo>
                  <a:pt x="0" y="2992120"/>
                </a:lnTo>
                <a:moveTo>
                  <a:pt x="76200" y="2992120"/>
                </a:moveTo>
                <a:cubicBezTo>
                  <a:pt x="76200" y="3013202"/>
                  <a:pt x="59182" y="3030220"/>
                  <a:pt x="38100" y="3030220"/>
                </a:cubicBezTo>
                <a:cubicBezTo>
                  <a:pt x="17018" y="3030220"/>
                  <a:pt x="0" y="3013202"/>
                  <a:pt x="0" y="2992120"/>
                </a:cubicBezTo>
                <a:cubicBezTo>
                  <a:pt x="0" y="2971038"/>
                  <a:pt x="17018" y="2954020"/>
                  <a:pt x="38100" y="2954020"/>
                </a:cubicBezTo>
                <a:cubicBezTo>
                  <a:pt x="59182" y="2954020"/>
                  <a:pt x="76200" y="2971038"/>
                  <a:pt x="76200" y="2992120"/>
                </a:cubicBezTo>
                <a:cubicBezTo>
                  <a:pt x="76200" y="4602480"/>
                  <a:pt x="1381633" y="5908040"/>
                  <a:pt x="2992120" y="5908040"/>
                </a:cubicBezTo>
                <a:cubicBezTo>
                  <a:pt x="4602607" y="5908040"/>
                  <a:pt x="5908040" y="4602480"/>
                  <a:pt x="5908040" y="2992120"/>
                </a:cubicBezTo>
                <a:cubicBezTo>
                  <a:pt x="5908040" y="1381760"/>
                  <a:pt x="4602480" y="76200"/>
                  <a:pt x="2992120" y="76200"/>
                </a:cubicBezTo>
                <a:lnTo>
                  <a:pt x="2992120" y="38100"/>
                </a:lnTo>
                <a:lnTo>
                  <a:pt x="2992120" y="76200"/>
                </a:lnTo>
                <a:cubicBezTo>
                  <a:pt x="1381633" y="76200"/>
                  <a:pt x="76200" y="1381633"/>
                  <a:pt x="76200" y="2992120"/>
                </a:cubicBezTo>
                <a:close/>
              </a:path>
            </a:pathLst>
          </a:custGeom>
          <a:solidFill>
            <a:srgbClr val="63074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txBox="1"/>
          <p:nvPr/>
        </p:nvSpPr>
        <p:spPr>
          <a:xfrm>
            <a:off x="7013151" y="4944861"/>
            <a:ext cx="2528460" cy="1362745"/>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spAutoFit/>
          </a:bodyPr>
          <a:lstStyle/>
          <a:p>
            <a:pPr marL="0" marR="0" lvl="0" indent="0" algn="ctr" rtl="0">
              <a:lnSpc>
                <a:spcPct val="125477"/>
              </a:lnSpc>
              <a:spcBef>
                <a:spcPts val="0"/>
              </a:spcBef>
              <a:spcAft>
                <a:spcPts val="0"/>
              </a:spcAft>
              <a:buNone/>
            </a:pPr>
            <a:r>
              <a:rPr lang="en-US" sz="4400" b="1" i="0" u="none" strike="noStrike" cap="none">
                <a:solidFill>
                  <a:srgbClr val="000000"/>
                </a:solidFill>
                <a:latin typeface="Arial"/>
                <a:ea typeface="Arial"/>
                <a:cs typeface="Arial"/>
                <a:sym typeface="Arial"/>
              </a:rPr>
              <a:t>PHẠM VI ĐỀ TÀI</a:t>
            </a:r>
            <a:endParaRPr/>
          </a:p>
        </p:txBody>
      </p:sp>
      <p:sp>
        <p:nvSpPr>
          <p:cNvPr id="143" name="Google Shape;143;p6"/>
          <p:cNvSpPr txBox="1"/>
          <p:nvPr/>
        </p:nvSpPr>
        <p:spPr>
          <a:xfrm>
            <a:off x="6489046" y="3314461"/>
            <a:ext cx="1208986" cy="46506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80272"/>
              </a:lnSpc>
              <a:spcBef>
                <a:spcPts val="0"/>
              </a:spcBef>
              <a:spcAft>
                <a:spcPts val="0"/>
              </a:spcAft>
              <a:buNone/>
            </a:pPr>
            <a:r>
              <a:rPr lang="en-US" sz="4400" b="1" i="0" u="none" strike="noStrike" cap="none">
                <a:solidFill>
                  <a:srgbClr val="000000"/>
                </a:solidFill>
                <a:latin typeface="Arial"/>
                <a:ea typeface="Arial"/>
                <a:cs typeface="Arial"/>
                <a:sym typeface="Arial"/>
              </a:rPr>
              <a:t>1</a:t>
            </a:r>
            <a:endParaRPr/>
          </a:p>
        </p:txBody>
      </p:sp>
      <p:sp>
        <p:nvSpPr>
          <p:cNvPr id="144" name="Google Shape;144;p6"/>
          <p:cNvSpPr txBox="1"/>
          <p:nvPr/>
        </p:nvSpPr>
        <p:spPr>
          <a:xfrm>
            <a:off x="485190" y="1475061"/>
            <a:ext cx="4014501" cy="2505494"/>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800" b="0" i="0" u="none" strike="noStrike" cap="none">
                <a:solidFill>
                  <a:srgbClr val="000000"/>
                </a:solidFill>
                <a:latin typeface="Arial"/>
                <a:ea typeface="Arial"/>
                <a:cs typeface="Arial"/>
                <a:sym typeface="Arial"/>
              </a:rPr>
              <a:t>Ứng dụng quản lý dịch vụ giúp việc có thể triển khai trên hệ điều hành Window 7 trở lên.</a:t>
            </a:r>
            <a:endParaRPr sz="2800" b="0" i="0" u="none" strike="noStrike" cap="none">
              <a:solidFill>
                <a:schemeClr val="dk1"/>
              </a:solidFill>
              <a:latin typeface="Arial"/>
              <a:ea typeface="Arial"/>
              <a:cs typeface="Arial"/>
              <a:sym typeface="Arial"/>
            </a:endParaRPr>
          </a:p>
        </p:txBody>
      </p:sp>
      <p:sp>
        <p:nvSpPr>
          <p:cNvPr id="145" name="Google Shape;145;p6"/>
          <p:cNvSpPr txBox="1"/>
          <p:nvPr/>
        </p:nvSpPr>
        <p:spPr>
          <a:xfrm>
            <a:off x="9619528" y="3314024"/>
            <a:ext cx="582267" cy="46506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spAutoFit/>
          </a:bodyPr>
          <a:lstStyle/>
          <a:p>
            <a:pPr marL="0" marR="0" lvl="0" indent="0" algn="r" rtl="0">
              <a:lnSpc>
                <a:spcPct val="80272"/>
              </a:lnSpc>
              <a:spcBef>
                <a:spcPts val="0"/>
              </a:spcBef>
              <a:spcAft>
                <a:spcPts val="0"/>
              </a:spcAft>
              <a:buNone/>
            </a:pPr>
            <a:r>
              <a:rPr lang="en-US" sz="4400" b="1" i="0" u="none" strike="noStrike" cap="none">
                <a:solidFill>
                  <a:srgbClr val="000000"/>
                </a:solidFill>
                <a:latin typeface="Arial"/>
                <a:ea typeface="Arial"/>
                <a:cs typeface="Arial"/>
                <a:sym typeface="Arial"/>
              </a:rPr>
              <a:t>2</a:t>
            </a:r>
            <a:endParaRPr/>
          </a:p>
        </p:txBody>
      </p:sp>
      <p:sp>
        <p:nvSpPr>
          <p:cNvPr id="146" name="Google Shape;146;p6"/>
          <p:cNvSpPr txBox="1"/>
          <p:nvPr/>
        </p:nvSpPr>
        <p:spPr>
          <a:xfrm>
            <a:off x="11989850" y="1475061"/>
            <a:ext cx="3866173" cy="3798156"/>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800" b="0" i="0" u="none" strike="noStrike" cap="none">
                <a:solidFill>
                  <a:srgbClr val="000000"/>
                </a:solidFill>
                <a:latin typeface="Arial"/>
                <a:ea typeface="Arial"/>
                <a:cs typeface="Arial"/>
                <a:sym typeface="Arial"/>
              </a:rPr>
              <a:t>Ứng dụng quản lý dịch vụ giúp việc áp dụng cho tất cả những người có nhu cầu tìm người giúp việc hoặc tìm việc</a:t>
            </a:r>
            <a:endParaRPr sz="2800" b="0" i="0" u="none" strike="noStrike" cap="none">
              <a:solidFill>
                <a:srgbClr val="000000"/>
              </a:solidFill>
              <a:latin typeface="Arial"/>
              <a:ea typeface="Arial"/>
              <a:cs typeface="Arial"/>
              <a:sym typeface="Arial"/>
            </a:endParaRPr>
          </a:p>
        </p:txBody>
      </p:sp>
      <p:sp>
        <p:nvSpPr>
          <p:cNvPr id="147" name="Google Shape;147;p6"/>
          <p:cNvSpPr txBox="1"/>
          <p:nvPr/>
        </p:nvSpPr>
        <p:spPr>
          <a:xfrm>
            <a:off x="9909619" y="6681023"/>
            <a:ext cx="528988" cy="46506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spAutoFit/>
          </a:bodyPr>
          <a:lstStyle/>
          <a:p>
            <a:pPr marL="0" marR="0" lvl="0" indent="0" algn="r" rtl="0">
              <a:lnSpc>
                <a:spcPct val="80272"/>
              </a:lnSpc>
              <a:spcBef>
                <a:spcPts val="0"/>
              </a:spcBef>
              <a:spcAft>
                <a:spcPts val="0"/>
              </a:spcAft>
              <a:buNone/>
            </a:pPr>
            <a:r>
              <a:rPr lang="en-US" sz="4400" b="1" i="0" u="none" strike="noStrike" cap="none">
                <a:solidFill>
                  <a:srgbClr val="000000"/>
                </a:solidFill>
                <a:latin typeface="Arial"/>
                <a:ea typeface="Arial"/>
                <a:cs typeface="Arial"/>
                <a:sym typeface="Arial"/>
              </a:rPr>
              <a:t>4</a:t>
            </a:r>
            <a:endParaRPr/>
          </a:p>
        </p:txBody>
      </p:sp>
      <p:sp>
        <p:nvSpPr>
          <p:cNvPr id="148" name="Google Shape;148;p6"/>
          <p:cNvSpPr txBox="1"/>
          <p:nvPr/>
        </p:nvSpPr>
        <p:spPr>
          <a:xfrm>
            <a:off x="11989849" y="8127171"/>
            <a:ext cx="3866173" cy="1859163"/>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800" b="0" i="0" u="none" strike="noStrike" cap="none">
                <a:solidFill>
                  <a:srgbClr val="000000"/>
                </a:solidFill>
                <a:latin typeface="Arial"/>
                <a:ea typeface="Arial"/>
                <a:cs typeface="Arial"/>
                <a:sym typeface="Arial"/>
              </a:rPr>
              <a:t>Nhân viên quản lý có toàn quyền trong hệ thống</a:t>
            </a:r>
            <a:endParaRPr sz="2800" b="0" i="0" u="none" strike="noStrike" cap="none">
              <a:solidFill>
                <a:schemeClr val="dk1"/>
              </a:solidFill>
              <a:latin typeface="Arial"/>
              <a:ea typeface="Arial"/>
              <a:cs typeface="Arial"/>
              <a:sym typeface="Arial"/>
            </a:endParaRPr>
          </a:p>
        </p:txBody>
      </p:sp>
      <p:sp>
        <p:nvSpPr>
          <p:cNvPr id="149" name="Google Shape;149;p6"/>
          <p:cNvSpPr txBox="1"/>
          <p:nvPr/>
        </p:nvSpPr>
        <p:spPr>
          <a:xfrm>
            <a:off x="6210454" y="6498844"/>
            <a:ext cx="538427" cy="46506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80272"/>
              </a:lnSpc>
              <a:spcBef>
                <a:spcPts val="0"/>
              </a:spcBef>
              <a:spcAft>
                <a:spcPts val="0"/>
              </a:spcAft>
              <a:buNone/>
            </a:pPr>
            <a:r>
              <a:rPr lang="en-US" sz="4400" b="1" i="0" u="none" strike="noStrike" cap="none">
                <a:solidFill>
                  <a:srgbClr val="000000"/>
                </a:solidFill>
                <a:latin typeface="Arial"/>
                <a:ea typeface="Arial"/>
                <a:cs typeface="Arial"/>
                <a:sym typeface="Arial"/>
              </a:rPr>
              <a:t>3</a:t>
            </a:r>
            <a:endParaRPr/>
          </a:p>
        </p:txBody>
      </p:sp>
      <p:sp>
        <p:nvSpPr>
          <p:cNvPr id="150" name="Google Shape;150;p6"/>
          <p:cNvSpPr txBox="1"/>
          <p:nvPr/>
        </p:nvSpPr>
        <p:spPr>
          <a:xfrm>
            <a:off x="485189" y="7465500"/>
            <a:ext cx="4014501" cy="315182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800" b="0" i="0" u="none" strike="noStrike" cap="none">
                <a:solidFill>
                  <a:srgbClr val="000000"/>
                </a:solidFill>
                <a:latin typeface="Arial"/>
                <a:ea typeface="Arial"/>
                <a:cs typeface="Arial"/>
                <a:sym typeface="Arial"/>
              </a:rPr>
              <a:t>Ứng dụng quản lý dịch vụ giúp việc được xây dựng nhằm phục vụ cho 2 đối tượng chính là : quản lí  và khách hàng</a:t>
            </a:r>
            <a:endParaRPr sz="2800" b="0" i="0" u="none" strike="noStrike" cap="none">
              <a:solidFill>
                <a:srgbClr val="000000"/>
              </a:solidFill>
              <a:latin typeface="Arial"/>
              <a:ea typeface="Arial"/>
              <a:cs typeface="Arial"/>
              <a:sym typeface="Arial"/>
            </a:endParaRPr>
          </a:p>
        </p:txBody>
      </p:sp>
      <p:sp>
        <p:nvSpPr>
          <p:cNvPr id="151" name="Google Shape;151;p6"/>
          <p:cNvSpPr/>
          <p:nvPr/>
        </p:nvSpPr>
        <p:spPr>
          <a:xfrm>
            <a:off x="4689987" y="2890684"/>
            <a:ext cx="2357902" cy="1244279"/>
          </a:xfrm>
          <a:custGeom>
            <a:avLst/>
            <a:gdLst/>
            <a:ahLst/>
            <a:cxnLst/>
            <a:rect l="l" t="t" r="r" b="b"/>
            <a:pathLst>
              <a:path w="1894205" h="1309243" extrusionOk="0">
                <a:moveTo>
                  <a:pt x="45720" y="0"/>
                </a:moveTo>
                <a:cubicBezTo>
                  <a:pt x="104140" y="43815"/>
                  <a:pt x="162560" y="87884"/>
                  <a:pt x="221107" y="131953"/>
                </a:cubicBezTo>
                <a:cubicBezTo>
                  <a:pt x="279654" y="176022"/>
                  <a:pt x="338201" y="220218"/>
                  <a:pt x="396875" y="264160"/>
                </a:cubicBezTo>
                <a:cubicBezTo>
                  <a:pt x="876935" y="624205"/>
                  <a:pt x="1362456" y="975233"/>
                  <a:pt x="1894205" y="1241044"/>
                </a:cubicBezTo>
                <a:lnTo>
                  <a:pt x="1860169" y="1309243"/>
                </a:lnTo>
                <a:cubicBezTo>
                  <a:pt x="1321562" y="1039876"/>
                  <a:pt x="831215" y="685165"/>
                  <a:pt x="351028" y="325120"/>
                </a:cubicBezTo>
                <a:cubicBezTo>
                  <a:pt x="292354" y="281051"/>
                  <a:pt x="233680" y="236855"/>
                  <a:pt x="175260" y="192786"/>
                </a:cubicBezTo>
                <a:cubicBezTo>
                  <a:pt x="116840" y="148717"/>
                  <a:pt x="58420" y="104775"/>
                  <a:pt x="0" y="60960"/>
                </a:cubicBezTo>
                <a:close/>
              </a:path>
            </a:pathLst>
          </a:custGeom>
          <a:solidFill>
            <a:srgbClr val="63074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9615230" y="2890590"/>
            <a:ext cx="2184324" cy="1244279"/>
          </a:xfrm>
          <a:custGeom>
            <a:avLst/>
            <a:gdLst/>
            <a:ahLst/>
            <a:cxnLst/>
            <a:rect l="l" t="t" r="r" b="b"/>
            <a:pathLst>
              <a:path w="1894078" h="1309116" extrusionOk="0">
                <a:moveTo>
                  <a:pt x="1894078" y="60960"/>
                </a:moveTo>
                <a:cubicBezTo>
                  <a:pt x="1835658" y="104775"/>
                  <a:pt x="1777365" y="148717"/>
                  <a:pt x="1718818" y="192786"/>
                </a:cubicBezTo>
                <a:cubicBezTo>
                  <a:pt x="1660271" y="236855"/>
                  <a:pt x="1601724" y="281051"/>
                  <a:pt x="1542923" y="325120"/>
                </a:cubicBezTo>
                <a:cubicBezTo>
                  <a:pt x="1062863" y="685165"/>
                  <a:pt x="572516" y="1039876"/>
                  <a:pt x="34036" y="1309116"/>
                </a:cubicBezTo>
                <a:lnTo>
                  <a:pt x="0" y="1241044"/>
                </a:lnTo>
                <a:cubicBezTo>
                  <a:pt x="531749" y="975233"/>
                  <a:pt x="1017270" y="624205"/>
                  <a:pt x="1497330" y="264160"/>
                </a:cubicBezTo>
                <a:cubicBezTo>
                  <a:pt x="1556004" y="220218"/>
                  <a:pt x="1614551" y="176022"/>
                  <a:pt x="1673098" y="131953"/>
                </a:cubicBezTo>
                <a:cubicBezTo>
                  <a:pt x="1731645" y="87884"/>
                  <a:pt x="1789938" y="43815"/>
                  <a:pt x="1848358" y="0"/>
                </a:cubicBezTo>
                <a:close/>
              </a:path>
            </a:pathLst>
          </a:custGeom>
          <a:solidFill>
            <a:srgbClr val="63074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615154" y="6831894"/>
            <a:ext cx="2184324" cy="1845475"/>
          </a:xfrm>
          <a:custGeom>
            <a:avLst/>
            <a:gdLst/>
            <a:ahLst/>
            <a:cxnLst/>
            <a:rect l="l" t="t" r="r" b="b"/>
            <a:pathLst>
              <a:path w="1894205" h="1309243" extrusionOk="0">
                <a:moveTo>
                  <a:pt x="45720" y="0"/>
                </a:moveTo>
                <a:cubicBezTo>
                  <a:pt x="104140" y="43815"/>
                  <a:pt x="162560" y="87884"/>
                  <a:pt x="221107" y="131953"/>
                </a:cubicBezTo>
                <a:cubicBezTo>
                  <a:pt x="279654" y="176022"/>
                  <a:pt x="338201" y="220218"/>
                  <a:pt x="396875" y="264160"/>
                </a:cubicBezTo>
                <a:cubicBezTo>
                  <a:pt x="876935" y="624205"/>
                  <a:pt x="1362456" y="975233"/>
                  <a:pt x="1894205" y="1241044"/>
                </a:cubicBezTo>
                <a:lnTo>
                  <a:pt x="1860169" y="1309243"/>
                </a:lnTo>
                <a:cubicBezTo>
                  <a:pt x="1321562" y="1039876"/>
                  <a:pt x="831215" y="685165"/>
                  <a:pt x="351028" y="325120"/>
                </a:cubicBezTo>
                <a:cubicBezTo>
                  <a:pt x="292354" y="281051"/>
                  <a:pt x="233680" y="236855"/>
                  <a:pt x="175260" y="192786"/>
                </a:cubicBezTo>
                <a:cubicBezTo>
                  <a:pt x="116840" y="148717"/>
                  <a:pt x="58420" y="104775"/>
                  <a:pt x="0" y="60960"/>
                </a:cubicBezTo>
                <a:close/>
              </a:path>
            </a:pathLst>
          </a:custGeom>
          <a:solidFill>
            <a:srgbClr val="63074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4689986" y="6705864"/>
            <a:ext cx="2184402" cy="1971506"/>
          </a:xfrm>
          <a:custGeom>
            <a:avLst/>
            <a:gdLst/>
            <a:ahLst/>
            <a:cxnLst/>
            <a:rect l="l" t="t" r="r" b="b"/>
            <a:pathLst>
              <a:path w="1894078" h="1309116" extrusionOk="0">
                <a:moveTo>
                  <a:pt x="1894078" y="60960"/>
                </a:moveTo>
                <a:cubicBezTo>
                  <a:pt x="1835658" y="104775"/>
                  <a:pt x="1777365" y="148717"/>
                  <a:pt x="1718818" y="192786"/>
                </a:cubicBezTo>
                <a:cubicBezTo>
                  <a:pt x="1660271" y="236855"/>
                  <a:pt x="1601724" y="281051"/>
                  <a:pt x="1542923" y="325120"/>
                </a:cubicBezTo>
                <a:cubicBezTo>
                  <a:pt x="1062863" y="685165"/>
                  <a:pt x="572516" y="1039876"/>
                  <a:pt x="34036" y="1309116"/>
                </a:cubicBezTo>
                <a:lnTo>
                  <a:pt x="0" y="1241044"/>
                </a:lnTo>
                <a:cubicBezTo>
                  <a:pt x="531749" y="975233"/>
                  <a:pt x="1017270" y="624205"/>
                  <a:pt x="1497330" y="264160"/>
                </a:cubicBezTo>
                <a:cubicBezTo>
                  <a:pt x="1556004" y="220218"/>
                  <a:pt x="1614551" y="176022"/>
                  <a:pt x="1673098" y="131953"/>
                </a:cubicBezTo>
                <a:cubicBezTo>
                  <a:pt x="1731645" y="87884"/>
                  <a:pt x="1789938" y="43815"/>
                  <a:pt x="1848358" y="0"/>
                </a:cubicBezTo>
                <a:close/>
              </a:path>
            </a:pathLst>
          </a:custGeom>
          <a:solidFill>
            <a:srgbClr val="63074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6</a:t>
            </a:fld>
            <a:endParaRPr sz="2400" b="1" i="1">
              <a:solidFill>
                <a:srgbClr val="AEAB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txBox="1"/>
          <p:nvPr/>
        </p:nvSpPr>
        <p:spPr>
          <a:xfrm>
            <a:off x="5564202" y="3524013"/>
            <a:ext cx="5330803" cy="3423951"/>
          </a:xfrm>
          <a:prstGeom prst="rect">
            <a:avLst/>
          </a:prstGeom>
          <a:noFill/>
          <a:ln>
            <a:noFill/>
          </a:ln>
        </p:spPr>
        <p:txBody>
          <a:bodyPr spcFirstLastPara="1" wrap="square" lIns="0" tIns="0" rIns="0" bIns="0" anchor="t" anchorCtr="0">
            <a:spAutoFit/>
          </a:bodyPr>
          <a:lstStyle/>
          <a:p>
            <a:pPr marL="0" marR="0" lvl="0" indent="0" algn="ctr" rtl="0">
              <a:lnSpc>
                <a:spcPct val="128564"/>
              </a:lnSpc>
              <a:spcBef>
                <a:spcPts val="0"/>
              </a:spcBef>
              <a:spcAft>
                <a:spcPts val="0"/>
              </a:spcAft>
              <a:buNone/>
            </a:pPr>
            <a:r>
              <a:rPr lang="en-US" sz="22402" b="0" i="0" u="none" strike="noStrike" cap="none">
                <a:solidFill>
                  <a:srgbClr val="000000"/>
                </a:solidFill>
                <a:latin typeface="Arial"/>
                <a:ea typeface="Arial"/>
                <a:cs typeface="Arial"/>
                <a:sym typeface="Arial"/>
              </a:rPr>
              <a:t>02</a:t>
            </a:r>
            <a:endParaRPr/>
          </a:p>
        </p:txBody>
      </p:sp>
      <p:sp>
        <p:nvSpPr>
          <p:cNvPr id="161" name="Google Shape;161;p7"/>
          <p:cNvSpPr txBox="1"/>
          <p:nvPr/>
        </p:nvSpPr>
        <p:spPr>
          <a:xfrm>
            <a:off x="5292295" y="6947964"/>
            <a:ext cx="5874610" cy="698012"/>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4801" b="0" i="0" u="none" strike="noStrike" cap="none" dirty="0">
                <a:solidFill>
                  <a:srgbClr val="000000"/>
                </a:solidFill>
                <a:latin typeface="Arial"/>
                <a:ea typeface="Arial"/>
                <a:cs typeface="Arial"/>
                <a:sym typeface="Arial"/>
              </a:rPr>
              <a:t>CƠ SỞ LÝ THUYẾT</a:t>
            </a:r>
            <a:endParaRPr dirty="0"/>
          </a:p>
        </p:txBody>
      </p:sp>
      <p:sp>
        <p:nvSpPr>
          <p:cNvPr id="162" name="Google Shape;162;p7"/>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7</a:t>
            </a:fld>
            <a:endParaRPr sz="2400" b="1" i="1">
              <a:solidFill>
                <a:srgbClr val="AEAB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p:nvPr/>
        </p:nvSpPr>
        <p:spPr>
          <a:xfrm>
            <a:off x="1241162" y="5853173"/>
            <a:ext cx="2446645"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b="0" i="0" u="none" strike="noStrike" cap="none">
                <a:solidFill>
                  <a:srgbClr val="000000"/>
                </a:solidFill>
                <a:latin typeface="Arial"/>
                <a:ea typeface="Arial"/>
                <a:cs typeface="Arial"/>
                <a:sym typeface="Arial"/>
              </a:rPr>
              <a:t>React Native</a:t>
            </a:r>
            <a:endParaRPr/>
          </a:p>
        </p:txBody>
      </p:sp>
      <p:sp>
        <p:nvSpPr>
          <p:cNvPr id="168" name="Google Shape;168;p8"/>
          <p:cNvSpPr txBox="1"/>
          <p:nvPr/>
        </p:nvSpPr>
        <p:spPr>
          <a:xfrm>
            <a:off x="7444634" y="5771154"/>
            <a:ext cx="1958253" cy="751744"/>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b="0" i="0" u="none" strike="noStrike" cap="none">
                <a:solidFill>
                  <a:srgbClr val="000000"/>
                </a:solidFill>
                <a:latin typeface="Arial"/>
                <a:ea typeface="Arial"/>
                <a:cs typeface="Arial"/>
                <a:sym typeface="Arial"/>
              </a:rPr>
              <a:t>Microsoft SQL Lite</a:t>
            </a:r>
            <a:endParaRPr/>
          </a:p>
        </p:txBody>
      </p:sp>
      <p:sp>
        <p:nvSpPr>
          <p:cNvPr id="169" name="Google Shape;169;p8"/>
          <p:cNvSpPr txBox="1"/>
          <p:nvPr/>
        </p:nvSpPr>
        <p:spPr>
          <a:xfrm>
            <a:off x="3205433" y="2213978"/>
            <a:ext cx="9455150" cy="692497"/>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en-US" sz="4801" b="1" i="0" u="none" strike="noStrike" cap="none">
                <a:solidFill>
                  <a:srgbClr val="000000"/>
                </a:solidFill>
                <a:latin typeface="Arial"/>
                <a:ea typeface="Arial"/>
                <a:cs typeface="Arial"/>
                <a:sym typeface="Arial"/>
              </a:rPr>
              <a:t>CÁC CÔNG NGHỆ SỬ DỤNG</a:t>
            </a:r>
            <a:endParaRPr/>
          </a:p>
        </p:txBody>
      </p:sp>
      <p:sp>
        <p:nvSpPr>
          <p:cNvPr id="170" name="Google Shape;170;p8"/>
          <p:cNvSpPr/>
          <p:nvPr/>
        </p:nvSpPr>
        <p:spPr>
          <a:xfrm>
            <a:off x="1719677" y="4602541"/>
            <a:ext cx="1304942" cy="1134181"/>
          </a:xfrm>
          <a:custGeom>
            <a:avLst/>
            <a:gdLst/>
            <a:ahLst/>
            <a:cxnLst/>
            <a:rect l="l" t="t" r="r" b="b"/>
            <a:pathLst>
              <a:path w="1486068" h="1291602" extrusionOk="0">
                <a:moveTo>
                  <a:pt x="0" y="0"/>
                </a:moveTo>
                <a:lnTo>
                  <a:pt x="1486068" y="0"/>
                </a:lnTo>
                <a:lnTo>
                  <a:pt x="1486068" y="1291602"/>
                </a:lnTo>
                <a:lnTo>
                  <a:pt x="0" y="129160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40">
              <a:solidFill>
                <a:schemeClr val="dk1"/>
              </a:solidFill>
              <a:latin typeface="Arial"/>
              <a:ea typeface="Arial"/>
              <a:cs typeface="Arial"/>
              <a:sym typeface="Arial"/>
            </a:endParaRPr>
          </a:p>
        </p:txBody>
      </p:sp>
      <p:sp>
        <p:nvSpPr>
          <p:cNvPr id="171" name="Google Shape;171;p8"/>
          <p:cNvSpPr txBox="1"/>
          <p:nvPr/>
        </p:nvSpPr>
        <p:spPr>
          <a:xfrm>
            <a:off x="5143977" y="5859983"/>
            <a:ext cx="1539831"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a:solidFill>
                  <a:srgbClr val="000000"/>
                </a:solidFill>
                <a:latin typeface="Arial"/>
                <a:ea typeface="Arial"/>
                <a:cs typeface="Arial"/>
                <a:sym typeface="Arial"/>
              </a:rPr>
              <a:t>Django</a:t>
            </a:r>
            <a:endParaRPr/>
          </a:p>
        </p:txBody>
      </p:sp>
      <p:sp>
        <p:nvSpPr>
          <p:cNvPr id="172" name="Google Shape;172;p8"/>
          <p:cNvSpPr txBox="1"/>
          <p:nvPr/>
        </p:nvSpPr>
        <p:spPr>
          <a:xfrm>
            <a:off x="753409" y="3779661"/>
            <a:ext cx="3446418" cy="411331"/>
          </a:xfrm>
          <a:prstGeom prst="rect">
            <a:avLst/>
          </a:prstGeom>
          <a:noFill/>
          <a:ln>
            <a:noFill/>
          </a:ln>
        </p:spPr>
        <p:txBody>
          <a:bodyPr spcFirstLastPara="1" wrap="square" lIns="0" tIns="0" rIns="0" bIns="0" anchor="t" anchorCtr="0">
            <a:spAutoFit/>
          </a:bodyPr>
          <a:lstStyle/>
          <a:p>
            <a:pPr marL="0" marR="0" lvl="0" indent="0" algn="ctr" rtl="0">
              <a:lnSpc>
                <a:spcPct val="135052"/>
              </a:lnSpc>
              <a:spcBef>
                <a:spcPts val="0"/>
              </a:spcBef>
              <a:spcAft>
                <a:spcPts val="0"/>
              </a:spcAft>
              <a:buNone/>
            </a:pPr>
            <a:r>
              <a:rPr lang="en-US" sz="2559">
                <a:solidFill>
                  <a:srgbClr val="000000"/>
                </a:solidFill>
                <a:latin typeface="Arial"/>
                <a:ea typeface="Arial"/>
                <a:cs typeface="Arial"/>
                <a:sym typeface="Arial"/>
              </a:rPr>
              <a:t>Front end</a:t>
            </a:r>
            <a:endParaRPr/>
          </a:p>
        </p:txBody>
      </p:sp>
      <p:sp>
        <p:nvSpPr>
          <p:cNvPr id="173" name="Google Shape;173;p8"/>
          <p:cNvSpPr txBox="1"/>
          <p:nvPr/>
        </p:nvSpPr>
        <p:spPr>
          <a:xfrm>
            <a:off x="5553657" y="3781155"/>
            <a:ext cx="3446418" cy="411331"/>
          </a:xfrm>
          <a:prstGeom prst="rect">
            <a:avLst/>
          </a:prstGeom>
          <a:noFill/>
          <a:ln>
            <a:noFill/>
          </a:ln>
        </p:spPr>
        <p:txBody>
          <a:bodyPr spcFirstLastPara="1" wrap="square" lIns="0" tIns="0" rIns="0" bIns="0" anchor="t" anchorCtr="0">
            <a:spAutoFit/>
          </a:bodyPr>
          <a:lstStyle/>
          <a:p>
            <a:pPr marL="0" marR="0" lvl="0" indent="0" algn="ctr" rtl="0">
              <a:lnSpc>
                <a:spcPct val="135052"/>
              </a:lnSpc>
              <a:spcBef>
                <a:spcPts val="0"/>
              </a:spcBef>
              <a:spcAft>
                <a:spcPts val="0"/>
              </a:spcAft>
              <a:buNone/>
            </a:pPr>
            <a:r>
              <a:rPr lang="en-US" sz="2559">
                <a:solidFill>
                  <a:srgbClr val="000000"/>
                </a:solidFill>
                <a:latin typeface="Arial"/>
                <a:ea typeface="Arial"/>
                <a:cs typeface="Arial"/>
                <a:sym typeface="Arial"/>
              </a:rPr>
              <a:t>Backend</a:t>
            </a:r>
            <a:endParaRPr/>
          </a:p>
        </p:txBody>
      </p:sp>
      <p:sp>
        <p:nvSpPr>
          <p:cNvPr id="174" name="Google Shape;174;p8"/>
          <p:cNvSpPr txBox="1"/>
          <p:nvPr/>
        </p:nvSpPr>
        <p:spPr>
          <a:xfrm>
            <a:off x="9822584" y="3711174"/>
            <a:ext cx="6483609" cy="411331"/>
          </a:xfrm>
          <a:prstGeom prst="rect">
            <a:avLst/>
          </a:prstGeom>
          <a:noFill/>
          <a:ln>
            <a:noFill/>
          </a:ln>
        </p:spPr>
        <p:txBody>
          <a:bodyPr spcFirstLastPara="1" wrap="square" lIns="0" tIns="0" rIns="0" bIns="0" anchor="t" anchorCtr="0">
            <a:spAutoFit/>
          </a:bodyPr>
          <a:lstStyle/>
          <a:p>
            <a:pPr marL="0" marR="0" lvl="0" indent="0" algn="ctr" rtl="0">
              <a:lnSpc>
                <a:spcPct val="135052"/>
              </a:lnSpc>
              <a:spcBef>
                <a:spcPts val="0"/>
              </a:spcBef>
              <a:spcAft>
                <a:spcPts val="0"/>
              </a:spcAft>
              <a:buNone/>
            </a:pPr>
            <a:r>
              <a:rPr lang="en-US" sz="2559">
                <a:solidFill>
                  <a:srgbClr val="000000"/>
                </a:solidFill>
                <a:latin typeface="Arial"/>
                <a:ea typeface="Arial"/>
                <a:cs typeface="Arial"/>
                <a:sym typeface="Arial"/>
              </a:rPr>
              <a:t>Các công nghệ khác</a:t>
            </a:r>
            <a:endParaRPr/>
          </a:p>
        </p:txBody>
      </p:sp>
      <p:sp>
        <p:nvSpPr>
          <p:cNvPr id="175" name="Google Shape;175;p8" descr="Git Logo png images | PNGWing"/>
          <p:cNvSpPr/>
          <p:nvPr/>
        </p:nvSpPr>
        <p:spPr>
          <a:xfrm>
            <a:off x="13197480" y="4443994"/>
            <a:ext cx="1487016" cy="1487016"/>
          </a:xfrm>
          <a:custGeom>
            <a:avLst/>
            <a:gdLst/>
            <a:ahLst/>
            <a:cxnLst/>
            <a:rect l="l" t="t" r="r" b="b"/>
            <a:pathLst>
              <a:path w="1693410" h="1693410" extrusionOk="0">
                <a:moveTo>
                  <a:pt x="0" y="0"/>
                </a:moveTo>
                <a:lnTo>
                  <a:pt x="1693410" y="0"/>
                </a:lnTo>
                <a:lnTo>
                  <a:pt x="1693410" y="1693410"/>
                </a:lnTo>
                <a:lnTo>
                  <a:pt x="0" y="1693410"/>
                </a:lnTo>
                <a:lnTo>
                  <a:pt x="0" y="0"/>
                </a:lnTo>
                <a:close/>
              </a:path>
            </a:pathLst>
          </a:custGeom>
          <a:blipFill rotWithShape="1">
            <a:blip r:embed="rId4">
              <a:alphaModFix/>
            </a:blip>
            <a:stretch>
              <a:fillRect/>
            </a:stretch>
          </a:blipFill>
          <a:ln>
            <a:noFill/>
          </a:ln>
        </p:spPr>
      </p:sp>
      <p:sp>
        <p:nvSpPr>
          <p:cNvPr id="176" name="Google Shape;176;p8"/>
          <p:cNvSpPr txBox="1"/>
          <p:nvPr/>
        </p:nvSpPr>
        <p:spPr>
          <a:xfrm>
            <a:off x="13180581" y="5849000"/>
            <a:ext cx="1518706"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a:solidFill>
                  <a:srgbClr val="000000"/>
                </a:solidFill>
                <a:latin typeface="Arial"/>
                <a:ea typeface="Arial"/>
                <a:cs typeface="Arial"/>
                <a:sym typeface="Arial"/>
              </a:rPr>
              <a:t>Github</a:t>
            </a:r>
            <a:endParaRPr/>
          </a:p>
        </p:txBody>
      </p:sp>
      <p:sp>
        <p:nvSpPr>
          <p:cNvPr id="177" name="Google Shape;177;p8" descr="Kết quả hình ảnh cho logo django"/>
          <p:cNvSpPr/>
          <p:nvPr/>
        </p:nvSpPr>
        <p:spPr>
          <a:xfrm>
            <a:off x="5243164" y="4410692"/>
            <a:ext cx="1317772" cy="1485360"/>
          </a:xfrm>
          <a:custGeom>
            <a:avLst/>
            <a:gdLst/>
            <a:ahLst/>
            <a:cxnLst/>
            <a:rect l="l" t="t" r="r" b="b"/>
            <a:pathLst>
              <a:path w="1283900" h="1356506" extrusionOk="0">
                <a:moveTo>
                  <a:pt x="0" y="0"/>
                </a:moveTo>
                <a:lnTo>
                  <a:pt x="1283900" y="0"/>
                </a:lnTo>
                <a:lnTo>
                  <a:pt x="1283900" y="1356506"/>
                </a:lnTo>
                <a:lnTo>
                  <a:pt x="0" y="1356506"/>
                </a:lnTo>
                <a:lnTo>
                  <a:pt x="0" y="0"/>
                </a:lnTo>
                <a:close/>
              </a:path>
            </a:pathLst>
          </a:custGeom>
          <a:blipFill rotWithShape="1">
            <a:blip r:embed="rId5">
              <a:alphaModFix/>
            </a:blip>
            <a:stretch>
              <a:fillRect t="-922" b="-922"/>
            </a:stretch>
          </a:blipFill>
          <a:ln>
            <a:noFill/>
          </a:ln>
        </p:spPr>
      </p:sp>
      <p:sp>
        <p:nvSpPr>
          <p:cNvPr id="178" name="Google Shape;178;p8" descr="Kết quả hình ảnh cho logo my SQL lite"/>
          <p:cNvSpPr/>
          <p:nvPr/>
        </p:nvSpPr>
        <p:spPr>
          <a:xfrm>
            <a:off x="7740289" y="4406408"/>
            <a:ext cx="1317762" cy="1474256"/>
          </a:xfrm>
          <a:custGeom>
            <a:avLst/>
            <a:gdLst/>
            <a:ahLst/>
            <a:cxnLst/>
            <a:rect l="l" t="t" r="r" b="b"/>
            <a:pathLst>
              <a:path w="1737148" h="1895656" extrusionOk="0">
                <a:moveTo>
                  <a:pt x="0" y="0"/>
                </a:moveTo>
                <a:lnTo>
                  <a:pt x="1737148" y="0"/>
                </a:lnTo>
                <a:lnTo>
                  <a:pt x="1737148" y="1895656"/>
                </a:lnTo>
                <a:lnTo>
                  <a:pt x="0" y="1895656"/>
                </a:lnTo>
                <a:lnTo>
                  <a:pt x="0" y="0"/>
                </a:lnTo>
                <a:close/>
              </a:path>
            </a:pathLst>
          </a:custGeom>
          <a:blipFill rotWithShape="1">
            <a:blip r:embed="rId6">
              <a:alphaModFix/>
            </a:blip>
            <a:stretch>
              <a:fillRect l="-21921" r="-21921"/>
            </a:stretch>
          </a:blipFill>
          <a:ln>
            <a:noFill/>
          </a:ln>
        </p:spPr>
      </p:sp>
      <p:sp>
        <p:nvSpPr>
          <p:cNvPr id="179" name="Google Shape;179;p8" descr="Kết quả hình ảnh cho logo Visual Paradigm"/>
          <p:cNvSpPr/>
          <p:nvPr/>
        </p:nvSpPr>
        <p:spPr>
          <a:xfrm>
            <a:off x="13285797" y="6851283"/>
            <a:ext cx="1093328" cy="1249878"/>
          </a:xfrm>
          <a:custGeom>
            <a:avLst/>
            <a:gdLst/>
            <a:ahLst/>
            <a:cxnLst/>
            <a:rect l="l" t="t" r="r" b="b"/>
            <a:pathLst>
              <a:path w="1245080" h="1423360" extrusionOk="0">
                <a:moveTo>
                  <a:pt x="0" y="0"/>
                </a:moveTo>
                <a:lnTo>
                  <a:pt x="1245080" y="0"/>
                </a:lnTo>
                <a:lnTo>
                  <a:pt x="1245080" y="1423360"/>
                </a:lnTo>
                <a:lnTo>
                  <a:pt x="0" y="1423360"/>
                </a:lnTo>
                <a:lnTo>
                  <a:pt x="0" y="0"/>
                </a:lnTo>
                <a:close/>
              </a:path>
            </a:pathLst>
          </a:custGeom>
          <a:blipFill rotWithShape="1">
            <a:blip r:embed="rId7">
              <a:alphaModFix/>
            </a:blip>
            <a:stretch>
              <a:fillRect t="-3192" b="-3193"/>
            </a:stretch>
          </a:blipFill>
          <a:ln>
            <a:noFill/>
          </a:ln>
        </p:spPr>
      </p:sp>
      <p:sp>
        <p:nvSpPr>
          <p:cNvPr id="180" name="Google Shape;180;p8"/>
          <p:cNvSpPr txBox="1"/>
          <p:nvPr/>
        </p:nvSpPr>
        <p:spPr>
          <a:xfrm>
            <a:off x="12621676" y="8076786"/>
            <a:ext cx="2705954"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a:solidFill>
                  <a:srgbClr val="000000"/>
                </a:solidFill>
                <a:latin typeface="Arial"/>
                <a:ea typeface="Arial"/>
                <a:cs typeface="Arial"/>
                <a:sym typeface="Arial"/>
              </a:rPr>
              <a:t>Visual Paradigm</a:t>
            </a:r>
            <a:endParaRPr/>
          </a:p>
        </p:txBody>
      </p:sp>
      <p:sp>
        <p:nvSpPr>
          <p:cNvPr id="181" name="Google Shape;181;p8" descr="Image result for  Next.js logo"/>
          <p:cNvSpPr/>
          <p:nvPr/>
        </p:nvSpPr>
        <p:spPr>
          <a:xfrm>
            <a:off x="1796847" y="6913127"/>
            <a:ext cx="1222737" cy="963922"/>
          </a:xfrm>
          <a:custGeom>
            <a:avLst/>
            <a:gdLst/>
            <a:ahLst/>
            <a:cxnLst/>
            <a:rect l="l" t="t" r="r" b="b"/>
            <a:pathLst>
              <a:path w="1392448" h="1097714" extrusionOk="0">
                <a:moveTo>
                  <a:pt x="0" y="0"/>
                </a:moveTo>
                <a:lnTo>
                  <a:pt x="1392448" y="0"/>
                </a:lnTo>
                <a:lnTo>
                  <a:pt x="1392448" y="1097714"/>
                </a:lnTo>
                <a:lnTo>
                  <a:pt x="0" y="1097714"/>
                </a:lnTo>
                <a:lnTo>
                  <a:pt x="0" y="0"/>
                </a:lnTo>
                <a:close/>
              </a:path>
            </a:pathLst>
          </a:custGeom>
          <a:blipFill rotWithShape="1">
            <a:blip r:embed="rId8">
              <a:alphaModFix/>
            </a:blip>
            <a:stretch>
              <a:fillRect t="-7605" b="-7605"/>
            </a:stretch>
          </a:blipFill>
          <a:ln>
            <a:noFill/>
          </a:ln>
        </p:spPr>
      </p:sp>
      <p:sp>
        <p:nvSpPr>
          <p:cNvPr id="182" name="Google Shape;182;p8"/>
          <p:cNvSpPr txBox="1"/>
          <p:nvPr/>
        </p:nvSpPr>
        <p:spPr>
          <a:xfrm>
            <a:off x="1229857" y="7904475"/>
            <a:ext cx="2446645"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a:solidFill>
                  <a:srgbClr val="000000"/>
                </a:solidFill>
                <a:latin typeface="Arial"/>
                <a:ea typeface="Arial"/>
                <a:cs typeface="Arial"/>
                <a:sym typeface="Arial"/>
              </a:rPr>
              <a:t>Next.js</a:t>
            </a:r>
            <a:endParaRPr/>
          </a:p>
        </p:txBody>
      </p:sp>
      <p:sp>
        <p:nvSpPr>
          <p:cNvPr id="183" name="Google Shape;183;p8"/>
          <p:cNvSpPr/>
          <p:nvPr/>
        </p:nvSpPr>
        <p:spPr>
          <a:xfrm>
            <a:off x="6554281" y="6841452"/>
            <a:ext cx="1051718" cy="1152607"/>
          </a:xfrm>
          <a:custGeom>
            <a:avLst/>
            <a:gdLst/>
            <a:ahLst/>
            <a:cxnLst/>
            <a:rect l="l" t="t" r="r" b="b"/>
            <a:pathLst>
              <a:path w="1217402" h="1864382" extrusionOk="0">
                <a:moveTo>
                  <a:pt x="0" y="0"/>
                </a:moveTo>
                <a:lnTo>
                  <a:pt x="1217402" y="0"/>
                </a:lnTo>
                <a:lnTo>
                  <a:pt x="1217402" y="1864382"/>
                </a:lnTo>
                <a:lnTo>
                  <a:pt x="0" y="1864382"/>
                </a:lnTo>
                <a:lnTo>
                  <a:pt x="0" y="0"/>
                </a:lnTo>
                <a:close/>
              </a:path>
            </a:pathLst>
          </a:custGeom>
          <a:blipFill rotWithShape="1">
            <a:blip r:embed="rId9">
              <a:alphaModFix/>
            </a:blip>
            <a:stretch>
              <a:fillRect l="-26569" r="-26567"/>
            </a:stretch>
          </a:blipFill>
          <a:ln>
            <a:noFill/>
          </a:ln>
        </p:spPr>
      </p:sp>
      <p:sp>
        <p:nvSpPr>
          <p:cNvPr id="184" name="Google Shape;184;p8"/>
          <p:cNvSpPr txBox="1"/>
          <p:nvPr/>
        </p:nvSpPr>
        <p:spPr>
          <a:xfrm>
            <a:off x="6329066" y="7962450"/>
            <a:ext cx="1539831"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a:solidFill>
                  <a:srgbClr val="000000"/>
                </a:solidFill>
                <a:latin typeface="Arial"/>
                <a:ea typeface="Arial"/>
                <a:cs typeface="Arial"/>
                <a:sym typeface="Arial"/>
              </a:rPr>
              <a:t>Firebase</a:t>
            </a:r>
            <a:endParaRPr/>
          </a:p>
        </p:txBody>
      </p:sp>
      <p:sp>
        <p:nvSpPr>
          <p:cNvPr id="185" name="Google Shape;185;p8"/>
          <p:cNvSpPr txBox="1"/>
          <p:nvPr/>
        </p:nvSpPr>
        <p:spPr>
          <a:xfrm>
            <a:off x="10838955" y="8080565"/>
            <a:ext cx="1518706"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a:solidFill>
                  <a:srgbClr val="000000"/>
                </a:solidFill>
                <a:latin typeface="Arial"/>
                <a:ea typeface="Arial"/>
                <a:cs typeface="Arial"/>
                <a:sym typeface="Arial"/>
              </a:rPr>
              <a:t>Vercel</a:t>
            </a:r>
            <a:endParaRPr/>
          </a:p>
        </p:txBody>
      </p:sp>
      <p:sp>
        <p:nvSpPr>
          <p:cNvPr id="186" name="Google Shape;186;p8" descr="Vercel Salaries | Levels.fyi"/>
          <p:cNvSpPr/>
          <p:nvPr/>
        </p:nvSpPr>
        <p:spPr>
          <a:xfrm>
            <a:off x="10924042" y="6684128"/>
            <a:ext cx="1307955" cy="1478391"/>
          </a:xfrm>
          <a:custGeom>
            <a:avLst/>
            <a:gdLst/>
            <a:ahLst/>
            <a:cxnLst/>
            <a:rect l="l" t="t" r="r" b="b"/>
            <a:pathLst>
              <a:path w="1489496" h="1683590" extrusionOk="0">
                <a:moveTo>
                  <a:pt x="0" y="0"/>
                </a:moveTo>
                <a:lnTo>
                  <a:pt x="1489496" y="0"/>
                </a:lnTo>
                <a:lnTo>
                  <a:pt x="1489496" y="1683590"/>
                </a:lnTo>
                <a:lnTo>
                  <a:pt x="0" y="1683590"/>
                </a:lnTo>
                <a:lnTo>
                  <a:pt x="0" y="0"/>
                </a:lnTo>
                <a:close/>
              </a:path>
            </a:pathLst>
          </a:custGeom>
          <a:blipFill rotWithShape="1">
            <a:blip r:embed="rId10">
              <a:alphaModFix/>
            </a:blip>
            <a:stretch>
              <a:fillRect l="-6513" r="-6513"/>
            </a:stretch>
          </a:blipFill>
          <a:ln>
            <a:noFill/>
          </a:ln>
        </p:spPr>
      </p:sp>
      <p:sp>
        <p:nvSpPr>
          <p:cNvPr id="187" name="Google Shape;187;p8" descr="Image result for python anywhere logo"/>
          <p:cNvSpPr/>
          <p:nvPr/>
        </p:nvSpPr>
        <p:spPr>
          <a:xfrm>
            <a:off x="10838601" y="4495173"/>
            <a:ext cx="1504810" cy="1479871"/>
          </a:xfrm>
          <a:custGeom>
            <a:avLst/>
            <a:gdLst/>
            <a:ahLst/>
            <a:cxnLst/>
            <a:rect l="l" t="t" r="r" b="b"/>
            <a:pathLst>
              <a:path w="1713676" h="1685276" extrusionOk="0">
                <a:moveTo>
                  <a:pt x="0" y="0"/>
                </a:moveTo>
                <a:lnTo>
                  <a:pt x="1713676" y="0"/>
                </a:lnTo>
                <a:lnTo>
                  <a:pt x="1713676" y="1685276"/>
                </a:lnTo>
                <a:lnTo>
                  <a:pt x="0" y="1685276"/>
                </a:lnTo>
                <a:lnTo>
                  <a:pt x="0" y="0"/>
                </a:lnTo>
                <a:close/>
              </a:path>
            </a:pathLst>
          </a:custGeom>
          <a:blipFill rotWithShape="1">
            <a:blip r:embed="rId11">
              <a:alphaModFix/>
            </a:blip>
            <a:stretch>
              <a:fillRect l="-50109" t="-9893" r="-58610" b="-1278"/>
            </a:stretch>
          </a:blipFill>
          <a:ln>
            <a:noFill/>
          </a:ln>
        </p:spPr>
      </p:sp>
      <p:sp>
        <p:nvSpPr>
          <p:cNvPr id="188" name="Google Shape;188;p8"/>
          <p:cNvSpPr txBox="1"/>
          <p:nvPr/>
        </p:nvSpPr>
        <p:spPr>
          <a:xfrm>
            <a:off x="10060793" y="5795754"/>
            <a:ext cx="3223082" cy="354200"/>
          </a:xfrm>
          <a:prstGeom prst="rect">
            <a:avLst/>
          </a:prstGeom>
          <a:noFill/>
          <a:ln>
            <a:noFill/>
          </a:ln>
        </p:spPr>
        <p:txBody>
          <a:bodyPr spcFirstLastPara="1" wrap="square" lIns="0" tIns="0" rIns="0" bIns="0" anchor="t" anchorCtr="0">
            <a:spAutoFit/>
          </a:bodyPr>
          <a:lstStyle/>
          <a:p>
            <a:pPr marL="0" marR="0" lvl="0" indent="0" algn="ctr" rtl="0">
              <a:lnSpc>
                <a:spcPct val="160052"/>
              </a:lnSpc>
              <a:spcBef>
                <a:spcPts val="0"/>
              </a:spcBef>
              <a:spcAft>
                <a:spcPts val="0"/>
              </a:spcAft>
              <a:buNone/>
            </a:pPr>
            <a:r>
              <a:rPr lang="en-US" sz="1920">
                <a:solidFill>
                  <a:srgbClr val="000000"/>
                </a:solidFill>
                <a:latin typeface="Arial"/>
                <a:ea typeface="Arial"/>
                <a:cs typeface="Arial"/>
                <a:sym typeface="Arial"/>
              </a:rPr>
              <a:t>Python Anywhere</a:t>
            </a:r>
            <a:endParaRPr/>
          </a:p>
        </p:txBody>
      </p:sp>
      <p:sp>
        <p:nvSpPr>
          <p:cNvPr id="189" name="Google Shape;189;p8"/>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8</a:t>
            </a:fld>
            <a:endParaRPr sz="2400" b="1" i="1">
              <a:solidFill>
                <a:srgbClr val="AEABA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p:nvPr/>
        </p:nvSpPr>
        <p:spPr>
          <a:xfrm>
            <a:off x="3415337" y="1900253"/>
            <a:ext cx="9870064" cy="812530"/>
          </a:xfrm>
          <a:prstGeom prst="rect">
            <a:avLst/>
          </a:prstGeom>
          <a:noFill/>
          <a:ln>
            <a:noFill/>
          </a:ln>
        </p:spPr>
        <p:txBody>
          <a:bodyPr spcFirstLastPara="1" wrap="square" lIns="73150" tIns="36575" rIns="73150" bIns="36575" anchor="t" anchorCtr="0">
            <a:spAutoFit/>
          </a:bodyPr>
          <a:lstStyle/>
          <a:p>
            <a:pPr marL="0" marR="0" lvl="0" indent="0" algn="l" rtl="0">
              <a:spcBef>
                <a:spcPts val="0"/>
              </a:spcBef>
              <a:spcAft>
                <a:spcPts val="0"/>
              </a:spcAft>
              <a:buNone/>
            </a:pPr>
            <a:r>
              <a:rPr lang="en-US" sz="4800" b="1">
                <a:solidFill>
                  <a:schemeClr val="dk1"/>
                </a:solidFill>
                <a:latin typeface="Arimo"/>
                <a:ea typeface="Arimo"/>
                <a:cs typeface="Arimo"/>
                <a:sym typeface="Arimo"/>
              </a:rPr>
              <a:t>SƠ ĐỒ TRIỂN KHAI FRONT-END ​</a:t>
            </a:r>
            <a:endParaRPr sz="4800" b="1">
              <a:solidFill>
                <a:schemeClr val="dk1"/>
              </a:solidFill>
              <a:latin typeface="Calibri"/>
              <a:ea typeface="Calibri"/>
              <a:cs typeface="Calibri"/>
              <a:sym typeface="Calibri"/>
            </a:endParaRPr>
          </a:p>
        </p:txBody>
      </p:sp>
      <p:pic>
        <p:nvPicPr>
          <p:cNvPr id="195" name="Google Shape;195;p9" descr="A diagram of a computer&#10;&#10;Description automatically generated"/>
          <p:cNvPicPr preferRelativeResize="0"/>
          <p:nvPr/>
        </p:nvPicPr>
        <p:blipFill rotWithShape="1">
          <a:blip r:embed="rId3">
            <a:alphaModFix/>
          </a:blip>
          <a:srcRect/>
          <a:stretch/>
        </p:blipFill>
        <p:spPr>
          <a:xfrm>
            <a:off x="1500137" y="4008978"/>
            <a:ext cx="13458925" cy="5518480"/>
          </a:xfrm>
          <a:prstGeom prst="rect">
            <a:avLst/>
          </a:prstGeom>
          <a:noFill/>
          <a:ln>
            <a:noFill/>
          </a:ln>
        </p:spPr>
      </p:pic>
      <p:sp>
        <p:nvSpPr>
          <p:cNvPr id="196" name="Google Shape;196;p9"/>
          <p:cNvSpPr txBox="1">
            <a:spLocks noGrp="1"/>
          </p:cNvSpPr>
          <p:nvPr>
            <p:ph type="sldNum" idx="12"/>
          </p:nvPr>
        </p:nvSpPr>
        <p:spPr>
          <a:xfrm>
            <a:off x="11624310" y="11017676"/>
            <a:ext cx="3703320" cy="63288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400" b="1" i="1">
                <a:solidFill>
                  <a:srgbClr val="AEABAB"/>
                </a:solidFill>
                <a:latin typeface="Arial"/>
                <a:ea typeface="Arial"/>
                <a:cs typeface="Arial"/>
                <a:sym typeface="Arial"/>
              </a:rPr>
              <a:t>9</a:t>
            </a:fld>
            <a:endParaRPr sz="2400" b="1" i="1">
              <a:solidFill>
                <a:srgbClr val="AEAB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1374</Words>
  <Application>Microsoft Office PowerPoint</Application>
  <PresentationFormat>Custom</PresentationFormat>
  <Paragraphs>204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Noto Sans Symbols</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TheLong</dc:creator>
  <cp:lastModifiedBy>Doan TheLong</cp:lastModifiedBy>
  <cp:revision>4</cp:revision>
  <dcterms:created xsi:type="dcterms:W3CDTF">2024-05-18T07:43:30Z</dcterms:created>
  <dcterms:modified xsi:type="dcterms:W3CDTF">2024-05-28T03:59:00Z</dcterms:modified>
</cp:coreProperties>
</file>