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61"/>
  </p:notesMasterIdLst>
  <p:sldIdLst>
    <p:sldId id="256" r:id="rId2"/>
    <p:sldId id="258" r:id="rId3"/>
    <p:sldId id="309" r:id="rId4"/>
    <p:sldId id="261" r:id="rId5"/>
    <p:sldId id="259" r:id="rId6"/>
    <p:sldId id="262" r:id="rId7"/>
    <p:sldId id="319" r:id="rId8"/>
    <p:sldId id="306" r:id="rId9"/>
    <p:sldId id="307" r:id="rId10"/>
    <p:sldId id="308" r:id="rId11"/>
    <p:sldId id="310" r:id="rId12"/>
    <p:sldId id="267" r:id="rId13"/>
    <p:sldId id="311" r:id="rId14"/>
    <p:sldId id="312" r:id="rId15"/>
    <p:sldId id="313" r:id="rId16"/>
    <p:sldId id="314" r:id="rId17"/>
    <p:sldId id="315" r:id="rId18"/>
    <p:sldId id="316" r:id="rId19"/>
    <p:sldId id="317" r:id="rId20"/>
    <p:sldId id="318" r:id="rId21"/>
    <p:sldId id="320" r:id="rId22"/>
    <p:sldId id="321" r:id="rId23"/>
    <p:sldId id="322" r:id="rId24"/>
    <p:sldId id="324" r:id="rId25"/>
    <p:sldId id="323" r:id="rId26"/>
    <p:sldId id="325" r:id="rId27"/>
    <p:sldId id="356" r:id="rId28"/>
    <p:sldId id="269" r:id="rId29"/>
    <p:sldId id="281" r:id="rId30"/>
    <p:sldId id="328" r:id="rId31"/>
    <p:sldId id="329" r:id="rId32"/>
    <p:sldId id="330" r:id="rId33"/>
    <p:sldId id="270"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7" r:id="rId55"/>
    <p:sldId id="332" r:id="rId56"/>
    <p:sldId id="333" r:id="rId57"/>
    <p:sldId id="331" r:id="rId58"/>
    <p:sldId id="334" r:id="rId59"/>
    <p:sldId id="287" r:id="rId60"/>
  </p:sldIdLst>
  <p:sldSz cx="9144000" cy="5143500" type="screen16x9"/>
  <p:notesSz cx="6858000" cy="9144000"/>
  <p:embeddedFontLst>
    <p:embeddedFont>
      <p:font typeface="Itim" panose="020B0604020202020204" charset="-34"/>
      <p:regular r:id="rId62"/>
    </p:embeddedFont>
    <p:embeddedFont>
      <p:font typeface="Wingdings 3" panose="05040102010807070707" pitchFamily="18" charset="2"/>
      <p:regular r:id="rId63"/>
    </p:embeddedFont>
    <p:embeddedFont>
      <p:font typeface="Times" panose="02020603050405020304" pitchFamily="18" charset="0"/>
      <p:regular r:id="rId64"/>
      <p:bold r:id="rId65"/>
      <p:italic r:id="rId66"/>
      <p:boldItalic r:id="rId67"/>
    </p:embeddedFont>
    <p:embeddedFont>
      <p:font typeface="Muli" panose="020B0604020202020204" charset="0"/>
      <p:regular r:id="rId68"/>
      <p:bold r:id="rId69"/>
      <p:italic r:id="rId70"/>
      <p:boldItalic r:id="rId71"/>
    </p:embeddedFont>
    <p:embeddedFont>
      <p:font typeface="Calibri" panose="020F0502020204030204" pitchFamily="34" charset="0"/>
      <p:regular r:id="rId72"/>
      <p:bold r:id="rId73"/>
      <p:italic r:id="rId74"/>
      <p:boldItalic r:id="rId75"/>
    </p:embeddedFont>
    <p:embeddedFont>
      <p:font typeface="Verdana" panose="020B0604030504040204" pitchFamily="34" charset="0"/>
      <p:regular r:id="rId76"/>
      <p:bold r:id="rId77"/>
      <p:italic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96" userDrawn="1">
          <p15:clr>
            <a:srgbClr val="A4A3A4"/>
          </p15:clr>
        </p15:guide>
        <p15:guide id="2" pos="280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23BFEC8-1A52-8BA7-B86C-A468A48824BB}" name="Vũ Long" initials="VL" userId="Vũ Long"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656"/>
    <a:srgbClr val="FFD3C9"/>
    <a:srgbClr val="E9C400"/>
    <a:srgbClr val="2F39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05ACBB-F33B-4A27-AD78-D67C6226C3B3}">
  <a:tblStyle styleId="{8105ACBB-F33B-4A27-AD78-D67C6226C3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showGuides="1">
      <p:cViewPr>
        <p:scale>
          <a:sx n="75" d="100"/>
          <a:sy n="75" d="100"/>
        </p:scale>
        <p:origin x="-662" y="581"/>
      </p:cViewPr>
      <p:guideLst>
        <p:guide orient="horz" pos="1596"/>
        <p:guide pos="28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84" Type="http://schemas.microsoft.com/office/2018/10/relationships/authors" Targe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3.fntdata"/><Relationship Id="rId79" Type="http://schemas.openxmlformats.org/officeDocument/2006/relationships/font" Target="fonts/font18.fntdata"/><Relationship Id="rId5" Type="http://schemas.openxmlformats.org/officeDocument/2006/relationships/slide" Target="slides/slide4.xml"/><Relationship Id="rId61" Type="http://schemas.openxmlformats.org/officeDocument/2006/relationships/notesMaster" Target="notesMasters/notesMaster1.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font" Target="fonts/font17.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5.fntdata"/><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8b238304a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8b238304a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094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8bca512db4_0_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8bca512db4_0_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454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8bca512db4_0_4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8bca512db4_0_4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132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8bca512db4_0_4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8bca512db4_0_4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559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8b951196a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8b951196a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31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8bca512db4_0_2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8bca512db4_0_2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8bca512db4_0_4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8bca512db4_0_4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9"/>
        <p:cNvGrpSpPr/>
        <p:nvPr/>
      </p:nvGrpSpPr>
      <p:grpSpPr>
        <a:xfrm>
          <a:off x="0" y="0"/>
          <a:ext cx="0" cy="0"/>
          <a:chOff x="0" y="0"/>
          <a:chExt cx="0" cy="0"/>
        </a:xfrm>
      </p:grpSpPr>
      <p:sp>
        <p:nvSpPr>
          <p:cNvPr id="2310" name="Google Shape;2310;g8bca512db4_0_4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1" name="Google Shape;2311;g8bca512db4_0_4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779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8bca512db4_0_2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4" name="Google Shape;1404;g8bca512db4_0_2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8b951196a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8b951196a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3321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8bca512db4_0_2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8bca512db4_0_2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bca512db4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bca512db4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775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27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4"/>
        <p:cNvGrpSpPr/>
        <p:nvPr/>
      </p:nvGrpSpPr>
      <p:grpSpPr>
        <a:xfrm>
          <a:off x="0" y="0"/>
          <a:ext cx="0" cy="0"/>
          <a:chOff x="0" y="0"/>
          <a:chExt cx="0" cy="0"/>
        </a:xfrm>
      </p:grpSpPr>
      <p:sp>
        <p:nvSpPr>
          <p:cNvPr id="2365" name="Google Shape;2365;g8bca512db4_0_4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6" name="Google Shape;2366;g8bca512db4_0_4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281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827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4"/>
        <p:cNvGrpSpPr/>
        <p:nvPr/>
      </p:nvGrpSpPr>
      <p:grpSpPr>
        <a:xfrm>
          <a:off x="0" y="0"/>
          <a:ext cx="0" cy="0"/>
          <a:chOff x="0" y="0"/>
          <a:chExt cx="0" cy="0"/>
        </a:xfrm>
      </p:grpSpPr>
      <p:sp>
        <p:nvSpPr>
          <p:cNvPr id="2365" name="Google Shape;2365;g8bca512db4_0_4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6" name="Google Shape;2366;g8bca512db4_0_4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70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8bca512db4_0_2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8bca512db4_0_2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23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4"/>
        <p:cNvGrpSpPr/>
        <p:nvPr/>
      </p:nvGrpSpPr>
      <p:grpSpPr>
        <a:xfrm>
          <a:off x="0" y="0"/>
          <a:ext cx="0" cy="0"/>
          <a:chOff x="0" y="0"/>
          <a:chExt cx="0" cy="0"/>
        </a:xfrm>
      </p:grpSpPr>
      <p:sp>
        <p:nvSpPr>
          <p:cNvPr id="2365" name="Google Shape;2365;g8bca512db4_0_4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6" name="Google Shape;2366;g8bca512db4_0_4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230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8bca512db4_0_2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8bca512db4_0_2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221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2472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4"/>
        <p:cNvGrpSpPr/>
        <p:nvPr/>
      </p:nvGrpSpPr>
      <p:grpSpPr>
        <a:xfrm>
          <a:off x="0" y="0"/>
          <a:ext cx="0" cy="0"/>
          <a:chOff x="0" y="0"/>
          <a:chExt cx="0" cy="0"/>
        </a:xfrm>
      </p:grpSpPr>
      <p:sp>
        <p:nvSpPr>
          <p:cNvPr id="2365" name="Google Shape;2365;g8bca512db4_0_4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6" name="Google Shape;2366;g8bca512db4_0_4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853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54655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658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8bca512db4_0_4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8bca512db4_0_4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9341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8bca512db4_0_4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8bca512db4_0_4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1193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8bca512db4_0_2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8bca512db4_0_2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0053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2"/>
        <p:cNvGrpSpPr/>
        <p:nvPr/>
      </p:nvGrpSpPr>
      <p:grpSpPr>
        <a:xfrm>
          <a:off x="0" y="0"/>
          <a:ext cx="0" cy="0"/>
          <a:chOff x="0" y="0"/>
          <a:chExt cx="0" cy="0"/>
        </a:xfrm>
      </p:grpSpPr>
      <p:sp>
        <p:nvSpPr>
          <p:cNvPr id="3173" name="Google Shape;3173;g8bca512db4_0_4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4" name="Google Shape;3174;g8bca512db4_0_4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531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8b951196a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8b951196a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54594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8bca512db4_0_4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8bca512db4_0_4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076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9"/>
        <p:cNvGrpSpPr/>
        <p:nvPr/>
      </p:nvGrpSpPr>
      <p:grpSpPr>
        <a:xfrm>
          <a:off x="0" y="0"/>
          <a:ext cx="0" cy="0"/>
          <a:chOff x="0" y="0"/>
          <a:chExt cx="0" cy="0"/>
        </a:xfrm>
      </p:grpSpPr>
      <p:sp>
        <p:nvSpPr>
          <p:cNvPr id="2310" name="Google Shape;2310;g8bca512db4_0_4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1" name="Google Shape;2311;g8bca512db4_0_4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74860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4"/>
        <p:cNvGrpSpPr/>
        <p:nvPr/>
      </p:nvGrpSpPr>
      <p:grpSpPr>
        <a:xfrm>
          <a:off x="0" y="0"/>
          <a:ext cx="0" cy="0"/>
          <a:chOff x="0" y="0"/>
          <a:chExt cx="0" cy="0"/>
        </a:xfrm>
      </p:grpSpPr>
      <p:sp>
        <p:nvSpPr>
          <p:cNvPr id="2365" name="Google Shape;2365;g8bca512db4_0_4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6" name="Google Shape;2366;g8bca512db4_0_4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57752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2"/>
        <p:cNvGrpSpPr/>
        <p:nvPr/>
      </p:nvGrpSpPr>
      <p:grpSpPr>
        <a:xfrm>
          <a:off x="0" y="0"/>
          <a:ext cx="0" cy="0"/>
          <a:chOff x="0" y="0"/>
          <a:chExt cx="0" cy="0"/>
        </a:xfrm>
      </p:grpSpPr>
      <p:sp>
        <p:nvSpPr>
          <p:cNvPr id="3173" name="Google Shape;3173;g8bca512db4_0_4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4" name="Google Shape;3174;g8bca512db4_0_4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8b951196a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8b951196a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662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8b8338ba29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8b8338ba29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116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0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9679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8bca512db4_0_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8bca512db4_0_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606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8bca512db4_0_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8bca512db4_0_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354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4"/>
          <p:cNvSpPr/>
          <p:nvPr/>
        </p:nvSpPr>
        <p:spPr>
          <a:xfrm>
            <a:off x="8740343" y="1780347"/>
            <a:ext cx="20479" cy="58449"/>
          </a:xfrm>
          <a:custGeom>
            <a:avLst/>
            <a:gdLst/>
            <a:ahLst/>
            <a:cxnLst/>
            <a:rect l="l" t="t" r="r" b="b"/>
            <a:pathLst>
              <a:path w="488" h="1403" extrusionOk="0">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4"/>
          <p:cNvGrpSpPr/>
          <p:nvPr/>
        </p:nvGrpSpPr>
        <p:grpSpPr>
          <a:xfrm>
            <a:off x="-1700" y="329"/>
            <a:ext cx="9147400" cy="5142843"/>
            <a:chOff x="238125" y="854700"/>
            <a:chExt cx="7142500" cy="4015650"/>
          </a:xfrm>
        </p:grpSpPr>
        <p:sp>
          <p:nvSpPr>
            <p:cNvPr id="56" name="Google Shape;56;p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9" name="Google Shape;79;p4"/>
          <p:cNvSpPr txBox="1">
            <a:spLocks noGrp="1"/>
          </p:cNvSpPr>
          <p:nvPr>
            <p:ph type="body" idx="1"/>
          </p:nvPr>
        </p:nvSpPr>
        <p:spPr>
          <a:xfrm>
            <a:off x="720000" y="1246924"/>
            <a:ext cx="7704000" cy="3440100"/>
          </a:xfrm>
          <a:prstGeom prst="rect">
            <a:avLst/>
          </a:prstGeom>
        </p:spPr>
        <p:txBody>
          <a:bodyPr spcFirstLastPara="1" wrap="square" lIns="91425" tIns="91425" rIns="91425" bIns="91425" anchor="t" anchorCtr="0">
            <a:noAutofit/>
          </a:bodyPr>
          <a:lstStyle>
            <a:lvl1pPr marL="457200" lvl="0" indent="-304800" rtl="0">
              <a:lnSpc>
                <a:spcPct val="85000"/>
              </a:lnSpc>
              <a:spcBef>
                <a:spcPts val="0"/>
              </a:spcBef>
              <a:spcAft>
                <a:spcPts val="0"/>
              </a:spcAft>
              <a:buClr>
                <a:schemeClr val="dk1"/>
              </a:buClr>
              <a:buSzPts val="1200"/>
              <a:buChar char="●"/>
              <a:defRPr sz="1200"/>
            </a:lvl1pPr>
            <a:lvl2pPr marL="914400" lvl="1" indent="-304800" rtl="0">
              <a:spcBef>
                <a:spcPts val="5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8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CFE2F3"/>
        </a:solidFill>
        <a:effectLst/>
      </p:bgPr>
    </p:bg>
    <p:spTree>
      <p:nvGrpSpPr>
        <p:cNvPr id="1" name="Shape 8"/>
        <p:cNvGrpSpPr/>
        <p:nvPr/>
      </p:nvGrpSpPr>
      <p:grpSpPr>
        <a:xfrm>
          <a:off x="0" y="0"/>
          <a:ext cx="0" cy="0"/>
          <a:chOff x="0" y="0"/>
          <a:chExt cx="0" cy="0"/>
        </a:xfrm>
      </p:grpSpPr>
      <p:sp>
        <p:nvSpPr>
          <p:cNvPr id="9" name="Google Shape;9;p2"/>
          <p:cNvSpPr/>
          <p:nvPr/>
        </p:nvSpPr>
        <p:spPr>
          <a:xfrm>
            <a:off x="716575" y="0"/>
            <a:ext cx="8579795" cy="5143484"/>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754550" y="1135650"/>
            <a:ext cx="5634900" cy="2872200"/>
          </a:xfrm>
          <a:prstGeom prst="plaque">
            <a:avLst>
              <a:gd name="adj" fmla="val 11691"/>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2572800" y="3116850"/>
            <a:ext cx="3998400" cy="0"/>
          </a:xfrm>
          <a:prstGeom prst="straightConnector1">
            <a:avLst/>
          </a:prstGeom>
          <a:noFill/>
          <a:ln w="19050" cap="flat" cmpd="sng">
            <a:solidFill>
              <a:schemeClr val="dk2"/>
            </a:solidFill>
            <a:prstDash val="solid"/>
            <a:round/>
            <a:headEnd type="none" w="med" len="med"/>
            <a:tailEnd type="none" w="med" len="med"/>
          </a:ln>
        </p:spPr>
      </p:cxnSp>
      <p:cxnSp>
        <p:nvCxnSpPr>
          <p:cNvPr id="12" name="Google Shape;12;p2"/>
          <p:cNvCxnSpPr/>
          <p:nvPr/>
        </p:nvCxnSpPr>
        <p:spPr>
          <a:xfrm>
            <a:off x="2572800" y="2222750"/>
            <a:ext cx="3998400" cy="0"/>
          </a:xfrm>
          <a:prstGeom prst="straightConnector1">
            <a:avLst/>
          </a:prstGeom>
          <a:noFill/>
          <a:ln w="19050" cap="flat" cmpd="sng">
            <a:solidFill>
              <a:schemeClr val="dk2"/>
            </a:solidFill>
            <a:prstDash val="solid"/>
            <a:round/>
            <a:headEnd type="none" w="med" len="med"/>
            <a:tailEnd type="none" w="med" len="med"/>
          </a:ln>
        </p:spPr>
      </p:cxnSp>
      <p:grpSp>
        <p:nvGrpSpPr>
          <p:cNvPr id="13" name="Google Shape;13;p2"/>
          <p:cNvGrpSpPr/>
          <p:nvPr/>
        </p:nvGrpSpPr>
        <p:grpSpPr>
          <a:xfrm rot="697126">
            <a:off x="8280187" y="-46678"/>
            <a:ext cx="1305393" cy="1346461"/>
            <a:chOff x="1492000" y="427450"/>
            <a:chExt cx="1188000" cy="1225375"/>
          </a:xfrm>
        </p:grpSpPr>
        <p:sp>
          <p:nvSpPr>
            <p:cNvPr id="14" name="Google Shape;14;p2"/>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lvl1pPr lvl="0" algn="ctr" rtl="0">
              <a:spcBef>
                <a:spcPts val="0"/>
              </a:spcBef>
              <a:spcAft>
                <a:spcPts val="0"/>
              </a:spcAft>
              <a:buSzPts val="5200"/>
              <a:buFont typeface="Itim"/>
              <a:buNone/>
              <a:defRPr sz="6000" b="1">
                <a:latin typeface="Itim"/>
                <a:ea typeface="Itim"/>
                <a:cs typeface="Itim"/>
                <a:sym typeface="Iti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2"/>
          <p:cNvSpPr/>
          <p:nvPr/>
        </p:nvSpPr>
        <p:spPr>
          <a:xfrm>
            <a:off x="-50900" y="-21500"/>
            <a:ext cx="771000" cy="5165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rot="-1976796" flipH="1">
            <a:off x="5917481" y="3990133"/>
            <a:ext cx="3474354" cy="888893"/>
            <a:chOff x="3809875" y="1963175"/>
            <a:chExt cx="1923600" cy="492150"/>
          </a:xfrm>
        </p:grpSpPr>
        <p:sp>
          <p:nvSpPr>
            <p:cNvPr id="29" name="Google Shape;29;p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375097">
            <a:off x="1228557" y="-253382"/>
            <a:ext cx="711742" cy="793298"/>
            <a:chOff x="6554696" y="509501"/>
            <a:chExt cx="711709" cy="793261"/>
          </a:xfrm>
        </p:grpSpPr>
        <p:sp>
          <p:nvSpPr>
            <p:cNvPr id="41" name="Google Shape;41;p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rot="807122">
            <a:off x="809300" y="4708652"/>
            <a:ext cx="2497551" cy="2401906"/>
            <a:chOff x="1857000" y="3245400"/>
            <a:chExt cx="1233825" cy="1186575"/>
          </a:xfrm>
        </p:grpSpPr>
        <p:sp>
          <p:nvSpPr>
            <p:cNvPr id="44" name="Google Shape;44;p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2"/>
          <p:cNvSpPr/>
          <p:nvPr/>
        </p:nvSpPr>
        <p:spPr>
          <a:xfrm rot="-381518">
            <a:off x="1317430" y="-146232"/>
            <a:ext cx="102933" cy="551241"/>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608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0"/>
        <p:cNvGrpSpPr/>
        <p:nvPr/>
      </p:nvGrpSpPr>
      <p:grpSpPr>
        <a:xfrm>
          <a:off x="0" y="0"/>
          <a:ext cx="0" cy="0"/>
          <a:chOff x="0" y="0"/>
          <a:chExt cx="0" cy="0"/>
        </a:xfrm>
      </p:grpSpPr>
      <p:grpSp>
        <p:nvGrpSpPr>
          <p:cNvPr id="81" name="Google Shape;81;p5"/>
          <p:cNvGrpSpPr/>
          <p:nvPr/>
        </p:nvGrpSpPr>
        <p:grpSpPr>
          <a:xfrm>
            <a:off x="-174525" y="-22399"/>
            <a:ext cx="9487164" cy="5193049"/>
            <a:chOff x="-174525" y="-22399"/>
            <a:chExt cx="9487164" cy="5193049"/>
          </a:xfrm>
        </p:grpSpPr>
        <p:sp>
          <p:nvSpPr>
            <p:cNvPr id="82" name="Google Shape;82;p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83;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84" name="Google Shape;84;p5"/>
            <p:cNvGrpSpPr/>
            <p:nvPr/>
          </p:nvGrpSpPr>
          <p:grpSpPr>
            <a:xfrm>
              <a:off x="263005" y="845117"/>
              <a:ext cx="3790149" cy="3960313"/>
              <a:chOff x="263005" y="845117"/>
              <a:chExt cx="3790149" cy="3960313"/>
            </a:xfrm>
          </p:grpSpPr>
          <p:sp>
            <p:nvSpPr>
              <p:cNvPr id="85" name="Google Shape;85;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5"/>
            <p:cNvGrpSpPr/>
            <p:nvPr/>
          </p:nvGrpSpPr>
          <p:grpSpPr>
            <a:xfrm>
              <a:off x="5055305" y="845117"/>
              <a:ext cx="3790149" cy="3960313"/>
              <a:chOff x="263005" y="845117"/>
              <a:chExt cx="3790149" cy="3960313"/>
            </a:xfrm>
          </p:grpSpPr>
          <p:sp>
            <p:nvSpPr>
              <p:cNvPr id="101" name="Google Shape;101;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6" name="Google Shape;116;p5"/>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17" name="Google Shape;117;p5"/>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8" name="Google Shape;118;p5"/>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9" name="Google Shape;119;p5"/>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0" name="Google Shape;120;p5"/>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1" name="Google Shape;121;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22" name="Google Shape;122;p5"/>
          <p:cNvSpPr txBox="1">
            <a:spLocks noGrp="1"/>
          </p:cNvSpPr>
          <p:nvPr>
            <p:ph type="title"/>
          </p:nvPr>
        </p:nvSpPr>
        <p:spPr>
          <a:xfrm>
            <a:off x="720000" y="540000"/>
            <a:ext cx="3368700" cy="5727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3" name="Google Shape;123;p5"/>
          <p:cNvSpPr txBox="1">
            <a:spLocks noGrp="1"/>
          </p:cNvSpPr>
          <p:nvPr>
            <p:ph type="subTitle" idx="1"/>
          </p:nvPr>
        </p:nvSpPr>
        <p:spPr>
          <a:xfrm>
            <a:off x="906900" y="3292127"/>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4" name="Google Shape;124;p5"/>
          <p:cNvSpPr txBox="1">
            <a:spLocks noGrp="1"/>
          </p:cNvSpPr>
          <p:nvPr>
            <p:ph type="subTitle" idx="2"/>
          </p:nvPr>
        </p:nvSpPr>
        <p:spPr>
          <a:xfrm>
            <a:off x="5676900" y="3292127"/>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5" name="Google Shape;125;p5"/>
          <p:cNvSpPr txBox="1">
            <a:spLocks noGrp="1"/>
          </p:cNvSpPr>
          <p:nvPr>
            <p:ph type="subTitle" idx="3"/>
          </p:nvPr>
        </p:nvSpPr>
        <p:spPr>
          <a:xfrm>
            <a:off x="906900" y="1584571"/>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6" name="Google Shape;126;p5"/>
          <p:cNvSpPr txBox="1">
            <a:spLocks noGrp="1"/>
          </p:cNvSpPr>
          <p:nvPr>
            <p:ph type="subTitle" idx="4"/>
          </p:nvPr>
        </p:nvSpPr>
        <p:spPr>
          <a:xfrm>
            <a:off x="5676900" y="1584571"/>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7" name="Google Shape;127;p5"/>
          <p:cNvSpPr txBox="1">
            <a:spLocks noGrp="1"/>
          </p:cNvSpPr>
          <p:nvPr>
            <p:ph type="subTitle" idx="5"/>
          </p:nvPr>
        </p:nvSpPr>
        <p:spPr>
          <a:xfrm>
            <a:off x="906900" y="2076621"/>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8" name="Google Shape;128;p5"/>
          <p:cNvSpPr txBox="1">
            <a:spLocks noGrp="1"/>
          </p:cNvSpPr>
          <p:nvPr>
            <p:ph type="subTitle" idx="6"/>
          </p:nvPr>
        </p:nvSpPr>
        <p:spPr>
          <a:xfrm>
            <a:off x="5676900" y="2076621"/>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9" name="Google Shape;129;p5"/>
          <p:cNvSpPr txBox="1">
            <a:spLocks noGrp="1"/>
          </p:cNvSpPr>
          <p:nvPr>
            <p:ph type="subTitle" idx="7"/>
          </p:nvPr>
        </p:nvSpPr>
        <p:spPr>
          <a:xfrm>
            <a:off x="906900" y="3755202"/>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0" name="Google Shape;130;p5"/>
          <p:cNvSpPr txBox="1">
            <a:spLocks noGrp="1"/>
          </p:cNvSpPr>
          <p:nvPr>
            <p:ph type="subTitle" idx="8"/>
          </p:nvPr>
        </p:nvSpPr>
        <p:spPr>
          <a:xfrm>
            <a:off x="5676900" y="3755202"/>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extLst>
      <p:ext uri="{BB962C8B-B14F-4D97-AF65-F5344CB8AC3E}">
        <p14:creationId xmlns:p14="http://schemas.microsoft.com/office/powerpoint/2010/main" val="3844361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39"/>
        <p:cNvGrpSpPr/>
        <p:nvPr/>
      </p:nvGrpSpPr>
      <p:grpSpPr>
        <a:xfrm>
          <a:off x="0" y="0"/>
          <a:ext cx="0" cy="0"/>
          <a:chOff x="0" y="0"/>
          <a:chExt cx="0" cy="0"/>
        </a:xfrm>
      </p:grpSpPr>
      <p:grpSp>
        <p:nvGrpSpPr>
          <p:cNvPr id="340" name="Google Shape;340;p13"/>
          <p:cNvGrpSpPr/>
          <p:nvPr/>
        </p:nvGrpSpPr>
        <p:grpSpPr>
          <a:xfrm>
            <a:off x="-1700" y="329"/>
            <a:ext cx="9147400" cy="5142843"/>
            <a:chOff x="238125" y="854700"/>
            <a:chExt cx="7142500" cy="4015650"/>
          </a:xfrm>
        </p:grpSpPr>
        <p:sp>
          <p:nvSpPr>
            <p:cNvPr id="341" name="Google Shape;341;p13"/>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13"/>
          <p:cNvSpPr txBox="1">
            <a:spLocks noGrp="1"/>
          </p:cNvSpPr>
          <p:nvPr>
            <p:ph type="title"/>
          </p:nvPr>
        </p:nvSpPr>
        <p:spPr>
          <a:xfrm>
            <a:off x="1061575" y="1371025"/>
            <a:ext cx="2808000" cy="7557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6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1" name="Google Shape;361;p13"/>
          <p:cNvSpPr txBox="1">
            <a:spLocks noGrp="1"/>
          </p:cNvSpPr>
          <p:nvPr>
            <p:ph type="body" idx="1"/>
          </p:nvPr>
        </p:nvSpPr>
        <p:spPr>
          <a:xfrm>
            <a:off x="1061575" y="2618975"/>
            <a:ext cx="2808000" cy="11535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sz="16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362" name="Google Shape;362;p13"/>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363" name="Google Shape;363;p13"/>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201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95"/>
        <p:cNvGrpSpPr/>
        <p:nvPr/>
      </p:nvGrpSpPr>
      <p:grpSpPr>
        <a:xfrm>
          <a:off x="0" y="0"/>
          <a:ext cx="0" cy="0"/>
          <a:chOff x="0" y="0"/>
          <a:chExt cx="0" cy="0"/>
        </a:xfrm>
      </p:grpSpPr>
      <p:grpSp>
        <p:nvGrpSpPr>
          <p:cNvPr id="396" name="Google Shape;396;p15"/>
          <p:cNvGrpSpPr/>
          <p:nvPr/>
        </p:nvGrpSpPr>
        <p:grpSpPr>
          <a:xfrm>
            <a:off x="-1700" y="329"/>
            <a:ext cx="9147400" cy="5142843"/>
            <a:chOff x="238125" y="854700"/>
            <a:chExt cx="7142500" cy="4015650"/>
          </a:xfrm>
        </p:grpSpPr>
        <p:sp>
          <p:nvSpPr>
            <p:cNvPr id="397" name="Google Shape;397;p15"/>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6" name="Google Shape;416;p15"/>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417" name="Google Shape;417;p15"/>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txBox="1">
            <a:spLocks noGrp="1"/>
          </p:cNvSpPr>
          <p:nvPr>
            <p:ph type="title"/>
          </p:nvPr>
        </p:nvSpPr>
        <p:spPr>
          <a:xfrm>
            <a:off x="720000" y="1484450"/>
            <a:ext cx="3519300" cy="1679700"/>
          </a:xfrm>
          <a:prstGeom prst="rect">
            <a:avLst/>
          </a:prstGeom>
        </p:spPr>
        <p:txBody>
          <a:bodyPr spcFirstLastPara="1" wrap="square" lIns="0" tIns="0" rIns="0" bIns="0" anchor="ctr" anchorCtr="0">
            <a:noAutofit/>
          </a:bodyPr>
          <a:lstStyle>
            <a:lvl1pPr lvl="0">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9" name="Google Shape;419;p15"/>
          <p:cNvSpPr txBox="1">
            <a:spLocks noGrp="1"/>
          </p:cNvSpPr>
          <p:nvPr>
            <p:ph type="subTitle" idx="1"/>
          </p:nvPr>
        </p:nvSpPr>
        <p:spPr>
          <a:xfrm rot="684086">
            <a:off x="5795182" y="1704721"/>
            <a:ext cx="1878775" cy="1788169"/>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199217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5"/>
        <p:cNvGrpSpPr/>
        <p:nvPr/>
      </p:nvGrpSpPr>
      <p:grpSpPr>
        <a:xfrm>
          <a:off x="0" y="0"/>
          <a:ext cx="0" cy="0"/>
          <a:chOff x="0" y="0"/>
          <a:chExt cx="0" cy="0"/>
        </a:xfrm>
      </p:grpSpPr>
      <p:grpSp>
        <p:nvGrpSpPr>
          <p:cNvPr id="256" name="Google Shape;256;p10"/>
          <p:cNvGrpSpPr/>
          <p:nvPr/>
        </p:nvGrpSpPr>
        <p:grpSpPr>
          <a:xfrm>
            <a:off x="-1700" y="329"/>
            <a:ext cx="9147400" cy="5142843"/>
            <a:chOff x="238125" y="854700"/>
            <a:chExt cx="7142500" cy="4015650"/>
          </a:xfrm>
        </p:grpSpPr>
        <p:sp>
          <p:nvSpPr>
            <p:cNvPr id="257" name="Google Shape;257;p1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6" name="Google Shape;276;p10"/>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277" name="Google Shape;277;p10"/>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0"/>
          <p:cNvSpPr txBox="1">
            <a:spLocks noGrp="1"/>
          </p:cNvSpPr>
          <p:nvPr>
            <p:ph type="title"/>
          </p:nvPr>
        </p:nvSpPr>
        <p:spPr>
          <a:xfrm>
            <a:off x="720000" y="540000"/>
            <a:ext cx="5363400" cy="572700"/>
          </a:xfrm>
          <a:prstGeom prst="rect">
            <a:avLst/>
          </a:prstGeom>
        </p:spPr>
        <p:txBody>
          <a:bodyPr spcFirstLastPara="1" wrap="square" lIns="0" tIns="0" rIns="0" bIns="0"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Six Columns">
  <p:cSld name="CUSTOM_7">
    <p:spTree>
      <p:nvGrpSpPr>
        <p:cNvPr id="1" name="Shape 302"/>
        <p:cNvGrpSpPr/>
        <p:nvPr/>
      </p:nvGrpSpPr>
      <p:grpSpPr>
        <a:xfrm>
          <a:off x="0" y="0"/>
          <a:ext cx="0" cy="0"/>
          <a:chOff x="0" y="0"/>
          <a:chExt cx="0" cy="0"/>
        </a:xfrm>
      </p:grpSpPr>
      <p:grpSp>
        <p:nvGrpSpPr>
          <p:cNvPr id="303" name="Google Shape;303;p12"/>
          <p:cNvGrpSpPr/>
          <p:nvPr/>
        </p:nvGrpSpPr>
        <p:grpSpPr>
          <a:xfrm>
            <a:off x="-1700" y="329"/>
            <a:ext cx="9147400" cy="5142843"/>
            <a:chOff x="238125" y="854700"/>
            <a:chExt cx="7142500" cy="4015650"/>
          </a:xfrm>
        </p:grpSpPr>
        <p:sp>
          <p:nvSpPr>
            <p:cNvPr id="304" name="Google Shape;304;p12"/>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2"/>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2"/>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2"/>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2"/>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12"/>
          <p:cNvSpPr txBox="1">
            <a:spLocks noGrp="1"/>
          </p:cNvSpPr>
          <p:nvPr>
            <p:ph type="subTitle" idx="1"/>
          </p:nvPr>
        </p:nvSpPr>
        <p:spPr>
          <a:xfrm>
            <a:off x="80415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7" name="Google Shape;327;p12"/>
          <p:cNvSpPr txBox="1">
            <a:spLocks noGrp="1"/>
          </p:cNvSpPr>
          <p:nvPr>
            <p:ph type="subTitle" idx="2"/>
          </p:nvPr>
        </p:nvSpPr>
        <p:spPr>
          <a:xfrm>
            <a:off x="583365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8" name="Google Shape;328;p12"/>
          <p:cNvSpPr txBox="1">
            <a:spLocks noGrp="1"/>
          </p:cNvSpPr>
          <p:nvPr>
            <p:ph type="subTitle" idx="3"/>
          </p:nvPr>
        </p:nvSpPr>
        <p:spPr>
          <a:xfrm>
            <a:off x="80415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9" name="Google Shape;329;p12"/>
          <p:cNvSpPr txBox="1">
            <a:spLocks noGrp="1"/>
          </p:cNvSpPr>
          <p:nvPr>
            <p:ph type="subTitle" idx="4"/>
          </p:nvPr>
        </p:nvSpPr>
        <p:spPr>
          <a:xfrm>
            <a:off x="583365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0" name="Google Shape;330;p12"/>
          <p:cNvSpPr txBox="1">
            <a:spLocks noGrp="1"/>
          </p:cNvSpPr>
          <p:nvPr>
            <p:ph type="subTitle" idx="5"/>
          </p:nvPr>
        </p:nvSpPr>
        <p:spPr>
          <a:xfrm>
            <a:off x="331890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1" name="Google Shape;331;p12"/>
          <p:cNvSpPr txBox="1">
            <a:spLocks noGrp="1"/>
          </p:cNvSpPr>
          <p:nvPr>
            <p:ph type="subTitle" idx="6"/>
          </p:nvPr>
        </p:nvSpPr>
        <p:spPr>
          <a:xfrm>
            <a:off x="331890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2" name="Google Shape;332;p12"/>
          <p:cNvSpPr txBox="1">
            <a:spLocks noGrp="1"/>
          </p:cNvSpPr>
          <p:nvPr>
            <p:ph type="title"/>
          </p:nvPr>
        </p:nvSpPr>
        <p:spPr>
          <a:xfrm>
            <a:off x="720000" y="540000"/>
            <a:ext cx="7704000" cy="5727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3" name="Google Shape;333;p12"/>
          <p:cNvSpPr txBox="1">
            <a:spLocks noGrp="1"/>
          </p:cNvSpPr>
          <p:nvPr>
            <p:ph type="subTitle" idx="7"/>
          </p:nvPr>
        </p:nvSpPr>
        <p:spPr>
          <a:xfrm>
            <a:off x="80415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4" name="Google Shape;334;p12"/>
          <p:cNvSpPr txBox="1">
            <a:spLocks noGrp="1"/>
          </p:cNvSpPr>
          <p:nvPr>
            <p:ph type="subTitle" idx="8"/>
          </p:nvPr>
        </p:nvSpPr>
        <p:spPr>
          <a:xfrm>
            <a:off x="583365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5" name="Google Shape;335;p12"/>
          <p:cNvSpPr txBox="1">
            <a:spLocks noGrp="1"/>
          </p:cNvSpPr>
          <p:nvPr>
            <p:ph type="subTitle" idx="9"/>
          </p:nvPr>
        </p:nvSpPr>
        <p:spPr>
          <a:xfrm>
            <a:off x="80415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6" name="Google Shape;336;p12"/>
          <p:cNvSpPr txBox="1">
            <a:spLocks noGrp="1"/>
          </p:cNvSpPr>
          <p:nvPr>
            <p:ph type="subTitle" idx="13"/>
          </p:nvPr>
        </p:nvSpPr>
        <p:spPr>
          <a:xfrm>
            <a:off x="583365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7" name="Google Shape;337;p12"/>
          <p:cNvSpPr txBox="1">
            <a:spLocks noGrp="1"/>
          </p:cNvSpPr>
          <p:nvPr>
            <p:ph type="subTitle" idx="14"/>
          </p:nvPr>
        </p:nvSpPr>
        <p:spPr>
          <a:xfrm>
            <a:off x="331890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8" name="Google Shape;338;p12"/>
          <p:cNvSpPr txBox="1">
            <a:spLocks noGrp="1"/>
          </p:cNvSpPr>
          <p:nvPr>
            <p:ph type="subTitle" idx="15"/>
          </p:nvPr>
        </p:nvSpPr>
        <p:spPr>
          <a:xfrm>
            <a:off x="331890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420"/>
        <p:cNvGrpSpPr/>
        <p:nvPr/>
      </p:nvGrpSpPr>
      <p:grpSpPr>
        <a:xfrm>
          <a:off x="0" y="0"/>
          <a:ext cx="0" cy="0"/>
          <a:chOff x="0" y="0"/>
          <a:chExt cx="0" cy="0"/>
        </a:xfrm>
      </p:grpSpPr>
      <p:grpSp>
        <p:nvGrpSpPr>
          <p:cNvPr id="421" name="Google Shape;421;p16"/>
          <p:cNvGrpSpPr/>
          <p:nvPr/>
        </p:nvGrpSpPr>
        <p:grpSpPr>
          <a:xfrm>
            <a:off x="-174525" y="-22399"/>
            <a:ext cx="9487164" cy="5193049"/>
            <a:chOff x="-174525" y="-22399"/>
            <a:chExt cx="9487164" cy="5193049"/>
          </a:xfrm>
        </p:grpSpPr>
        <p:sp>
          <p:nvSpPr>
            <p:cNvPr id="422" name="Google Shape;422;p16"/>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3" name="Google Shape;423;p1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424" name="Google Shape;424;p16"/>
            <p:cNvGrpSpPr/>
            <p:nvPr/>
          </p:nvGrpSpPr>
          <p:grpSpPr>
            <a:xfrm>
              <a:off x="263005" y="845117"/>
              <a:ext cx="3790149" cy="3960313"/>
              <a:chOff x="263005" y="845117"/>
              <a:chExt cx="3790149" cy="3960313"/>
            </a:xfrm>
          </p:grpSpPr>
          <p:sp>
            <p:nvSpPr>
              <p:cNvPr id="425" name="Google Shape;425;p1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16"/>
            <p:cNvGrpSpPr/>
            <p:nvPr/>
          </p:nvGrpSpPr>
          <p:grpSpPr>
            <a:xfrm>
              <a:off x="5055305" y="845117"/>
              <a:ext cx="3790149" cy="3960313"/>
              <a:chOff x="263005" y="845117"/>
              <a:chExt cx="3790149" cy="3960313"/>
            </a:xfrm>
          </p:grpSpPr>
          <p:sp>
            <p:nvSpPr>
              <p:cNvPr id="441" name="Google Shape;441;p1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6" name="Google Shape;456;p16"/>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457" name="Google Shape;457;p16"/>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58" name="Google Shape;458;p16"/>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59" name="Google Shape;459;p16"/>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60" name="Google Shape;460;p16"/>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61" name="Google Shape;461;p1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462" name="Google Shape;462;p16"/>
          <p:cNvSpPr txBox="1">
            <a:spLocks noGrp="1"/>
          </p:cNvSpPr>
          <p:nvPr>
            <p:ph type="subTitle" idx="1"/>
          </p:nvPr>
        </p:nvSpPr>
        <p:spPr>
          <a:xfrm>
            <a:off x="906900" y="356772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3" name="Google Shape;463;p16"/>
          <p:cNvSpPr txBox="1">
            <a:spLocks noGrp="1"/>
          </p:cNvSpPr>
          <p:nvPr>
            <p:ph type="subTitle" idx="2"/>
          </p:nvPr>
        </p:nvSpPr>
        <p:spPr>
          <a:xfrm>
            <a:off x="5703900" y="356772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4" name="Google Shape;464;p16"/>
          <p:cNvSpPr txBox="1">
            <a:spLocks noGrp="1"/>
          </p:cNvSpPr>
          <p:nvPr>
            <p:ph type="subTitle" idx="3"/>
          </p:nvPr>
        </p:nvSpPr>
        <p:spPr>
          <a:xfrm>
            <a:off x="906900" y="202827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5" name="Google Shape;465;p16"/>
          <p:cNvSpPr txBox="1">
            <a:spLocks noGrp="1"/>
          </p:cNvSpPr>
          <p:nvPr>
            <p:ph type="subTitle" idx="4"/>
          </p:nvPr>
        </p:nvSpPr>
        <p:spPr>
          <a:xfrm>
            <a:off x="5427475" y="1810450"/>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6" name="Google Shape;466;p16"/>
          <p:cNvSpPr txBox="1">
            <a:spLocks noGrp="1"/>
          </p:cNvSpPr>
          <p:nvPr>
            <p:ph type="subTitle" idx="5"/>
          </p:nvPr>
        </p:nvSpPr>
        <p:spPr>
          <a:xfrm>
            <a:off x="906900" y="252032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7" name="Google Shape;467;p16"/>
          <p:cNvSpPr txBox="1">
            <a:spLocks noGrp="1"/>
          </p:cNvSpPr>
          <p:nvPr>
            <p:ph type="subTitle" idx="6"/>
          </p:nvPr>
        </p:nvSpPr>
        <p:spPr>
          <a:xfrm>
            <a:off x="5703900" y="252032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8" name="Google Shape;468;p16"/>
          <p:cNvSpPr txBox="1">
            <a:spLocks noGrp="1"/>
          </p:cNvSpPr>
          <p:nvPr>
            <p:ph type="subTitle" idx="7"/>
          </p:nvPr>
        </p:nvSpPr>
        <p:spPr>
          <a:xfrm>
            <a:off x="906900" y="403080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9" name="Google Shape;469;p16"/>
          <p:cNvSpPr txBox="1">
            <a:spLocks noGrp="1"/>
          </p:cNvSpPr>
          <p:nvPr>
            <p:ph type="subTitle" idx="8"/>
          </p:nvPr>
        </p:nvSpPr>
        <p:spPr>
          <a:xfrm>
            <a:off x="5703900" y="403080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70" name="Google Shape;470;p16"/>
          <p:cNvSpPr txBox="1">
            <a:spLocks noGrp="1"/>
          </p:cNvSpPr>
          <p:nvPr>
            <p:ph type="title"/>
          </p:nvPr>
        </p:nvSpPr>
        <p:spPr>
          <a:xfrm>
            <a:off x="720000" y="540000"/>
            <a:ext cx="3330000" cy="9969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1"/>
        <p:cNvGrpSpPr/>
        <p:nvPr/>
      </p:nvGrpSpPr>
      <p:grpSpPr>
        <a:xfrm>
          <a:off x="0" y="0"/>
          <a:ext cx="0" cy="0"/>
          <a:chOff x="0" y="0"/>
          <a:chExt cx="0" cy="0"/>
        </a:xfrm>
      </p:grpSpPr>
      <p:grpSp>
        <p:nvGrpSpPr>
          <p:cNvPr id="472" name="Google Shape;472;p17"/>
          <p:cNvGrpSpPr/>
          <p:nvPr/>
        </p:nvGrpSpPr>
        <p:grpSpPr>
          <a:xfrm>
            <a:off x="-1700" y="329"/>
            <a:ext cx="9147400" cy="5142843"/>
            <a:chOff x="238125" y="854700"/>
            <a:chExt cx="7142500" cy="4015650"/>
          </a:xfrm>
        </p:grpSpPr>
        <p:sp>
          <p:nvSpPr>
            <p:cNvPr id="473" name="Google Shape;473;p17"/>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7"/>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7"/>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7"/>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17"/>
          <p:cNvSpPr txBox="1">
            <a:spLocks noGrp="1"/>
          </p:cNvSpPr>
          <p:nvPr>
            <p:ph type="subTitle" idx="1"/>
          </p:nvPr>
        </p:nvSpPr>
        <p:spPr>
          <a:xfrm>
            <a:off x="3117150" y="3648238"/>
            <a:ext cx="2909700" cy="9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6" name="Google Shape;496;p17"/>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7" name="Google Shape;497;p17"/>
          <p:cNvSpPr txBox="1">
            <a:spLocks noGrp="1"/>
          </p:cNvSpPr>
          <p:nvPr>
            <p:ph type="title" idx="2" hasCustomPrompt="1"/>
          </p:nvPr>
        </p:nvSpPr>
        <p:spPr>
          <a:xfrm>
            <a:off x="3843750" y="591063"/>
            <a:ext cx="1456500" cy="6756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498" name="Google Shape;498;p17"/>
          <p:cNvGrpSpPr/>
          <p:nvPr/>
        </p:nvGrpSpPr>
        <p:grpSpPr>
          <a:xfrm rot="-697126" flipH="1">
            <a:off x="569287" y="-351303"/>
            <a:ext cx="1305393" cy="1346461"/>
            <a:chOff x="1492000" y="427450"/>
            <a:chExt cx="1188000" cy="1225375"/>
          </a:xfrm>
        </p:grpSpPr>
        <p:sp>
          <p:nvSpPr>
            <p:cNvPr id="499" name="Google Shape;499;p1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CUSTOM_2">
    <p:spTree>
      <p:nvGrpSpPr>
        <p:cNvPr id="1" name="Shape 510"/>
        <p:cNvGrpSpPr/>
        <p:nvPr/>
      </p:nvGrpSpPr>
      <p:grpSpPr>
        <a:xfrm>
          <a:off x="0" y="0"/>
          <a:ext cx="0" cy="0"/>
          <a:chOff x="0" y="0"/>
          <a:chExt cx="0" cy="0"/>
        </a:xfrm>
      </p:grpSpPr>
      <p:grpSp>
        <p:nvGrpSpPr>
          <p:cNvPr id="511" name="Google Shape;511;p18"/>
          <p:cNvGrpSpPr/>
          <p:nvPr/>
        </p:nvGrpSpPr>
        <p:grpSpPr>
          <a:xfrm>
            <a:off x="-1700" y="329"/>
            <a:ext cx="9147400" cy="5142843"/>
            <a:chOff x="238125" y="854700"/>
            <a:chExt cx="7142500" cy="4015650"/>
          </a:xfrm>
        </p:grpSpPr>
        <p:sp>
          <p:nvSpPr>
            <p:cNvPr id="512" name="Google Shape;512;p1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18"/>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Char char="●"/>
              <a:defRPr sz="160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532" name="Google Shape;532;p18"/>
          <p:cNvSpPr txBox="1">
            <a:spLocks noGrp="1"/>
          </p:cNvSpPr>
          <p:nvPr>
            <p:ph type="title"/>
          </p:nvPr>
        </p:nvSpPr>
        <p:spPr>
          <a:xfrm>
            <a:off x="5001675" y="533234"/>
            <a:ext cx="3852000" cy="10371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3"/>
        <p:cNvGrpSpPr/>
        <p:nvPr/>
      </p:nvGrpSpPr>
      <p:grpSpPr>
        <a:xfrm>
          <a:off x="0" y="0"/>
          <a:ext cx="0" cy="0"/>
          <a:chOff x="0" y="0"/>
          <a:chExt cx="0" cy="0"/>
        </a:xfrm>
      </p:grpSpPr>
      <p:grpSp>
        <p:nvGrpSpPr>
          <p:cNvPr id="534" name="Google Shape;534;p19"/>
          <p:cNvGrpSpPr/>
          <p:nvPr/>
        </p:nvGrpSpPr>
        <p:grpSpPr>
          <a:xfrm>
            <a:off x="-1700" y="329"/>
            <a:ext cx="9147400" cy="5142843"/>
            <a:chOff x="238125" y="854700"/>
            <a:chExt cx="7142500" cy="4015650"/>
          </a:xfrm>
        </p:grpSpPr>
        <p:sp>
          <p:nvSpPr>
            <p:cNvPr id="535" name="Google Shape;535;p19"/>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9"/>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9"/>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9"/>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9"/>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9"/>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9"/>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9"/>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9"/>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9"/>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9"/>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9"/>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9"/>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9"/>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9"/>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19"/>
          <p:cNvSpPr txBox="1">
            <a:spLocks noGrp="1"/>
          </p:cNvSpPr>
          <p:nvPr>
            <p:ph type="title"/>
          </p:nvPr>
        </p:nvSpPr>
        <p:spPr>
          <a:xfrm>
            <a:off x="720000" y="540000"/>
            <a:ext cx="4824600" cy="9936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2">
  <p:cSld name="CUSTOM_9">
    <p:spTree>
      <p:nvGrpSpPr>
        <p:cNvPr id="1" name="Shape 656"/>
        <p:cNvGrpSpPr/>
        <p:nvPr/>
      </p:nvGrpSpPr>
      <p:grpSpPr>
        <a:xfrm>
          <a:off x="0" y="0"/>
          <a:ext cx="0" cy="0"/>
          <a:chOff x="0" y="0"/>
          <a:chExt cx="0" cy="0"/>
        </a:xfrm>
      </p:grpSpPr>
      <p:grpSp>
        <p:nvGrpSpPr>
          <p:cNvPr id="657" name="Google Shape;657;p23"/>
          <p:cNvGrpSpPr/>
          <p:nvPr/>
        </p:nvGrpSpPr>
        <p:grpSpPr>
          <a:xfrm>
            <a:off x="-174525" y="-22399"/>
            <a:ext cx="9487164" cy="5193049"/>
            <a:chOff x="-174525" y="-22399"/>
            <a:chExt cx="9487164" cy="5193049"/>
          </a:xfrm>
        </p:grpSpPr>
        <p:sp>
          <p:nvSpPr>
            <p:cNvPr id="658" name="Google Shape;658;p23"/>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2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660" name="Google Shape;660;p23"/>
            <p:cNvGrpSpPr/>
            <p:nvPr/>
          </p:nvGrpSpPr>
          <p:grpSpPr>
            <a:xfrm>
              <a:off x="263005" y="845117"/>
              <a:ext cx="3790149" cy="3960313"/>
              <a:chOff x="263005" y="845117"/>
              <a:chExt cx="3790149" cy="3960313"/>
            </a:xfrm>
          </p:grpSpPr>
          <p:sp>
            <p:nvSpPr>
              <p:cNvPr id="661" name="Google Shape;661;p2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3"/>
            <p:cNvGrpSpPr/>
            <p:nvPr/>
          </p:nvGrpSpPr>
          <p:grpSpPr>
            <a:xfrm>
              <a:off x="5055305" y="845117"/>
              <a:ext cx="3790149" cy="3960313"/>
              <a:chOff x="263005" y="845117"/>
              <a:chExt cx="3790149" cy="3960313"/>
            </a:xfrm>
          </p:grpSpPr>
          <p:sp>
            <p:nvSpPr>
              <p:cNvPr id="677" name="Google Shape;677;p2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2" name="Google Shape;692;p23"/>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693" name="Google Shape;693;p23"/>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4" name="Google Shape;694;p23"/>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5" name="Google Shape;695;p23"/>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6" name="Google Shape;696;p23"/>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7" name="Google Shape;697;p2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698" name="Google Shape;698;p23"/>
          <p:cNvSpPr txBox="1">
            <a:spLocks noGrp="1"/>
          </p:cNvSpPr>
          <p:nvPr>
            <p:ph type="subTitle" idx="1"/>
          </p:nvPr>
        </p:nvSpPr>
        <p:spPr>
          <a:xfrm>
            <a:off x="720000" y="2633338"/>
            <a:ext cx="2073600" cy="15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99" name="Google Shape;699;p23"/>
          <p:cNvSpPr txBox="1">
            <a:spLocks noGrp="1"/>
          </p:cNvSpPr>
          <p:nvPr>
            <p:ph type="title"/>
          </p:nvPr>
        </p:nvSpPr>
        <p:spPr>
          <a:xfrm>
            <a:off x="720000" y="1452200"/>
            <a:ext cx="1621200" cy="993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3">
  <p:cSld name="CUSTOM_9_1">
    <p:spTree>
      <p:nvGrpSpPr>
        <p:cNvPr id="1" name="Shape 738"/>
        <p:cNvGrpSpPr/>
        <p:nvPr/>
      </p:nvGrpSpPr>
      <p:grpSpPr>
        <a:xfrm>
          <a:off x="0" y="0"/>
          <a:ext cx="0" cy="0"/>
          <a:chOff x="0" y="0"/>
          <a:chExt cx="0" cy="0"/>
        </a:xfrm>
      </p:grpSpPr>
      <p:grpSp>
        <p:nvGrpSpPr>
          <p:cNvPr id="739" name="Google Shape;739;p25"/>
          <p:cNvGrpSpPr/>
          <p:nvPr/>
        </p:nvGrpSpPr>
        <p:grpSpPr>
          <a:xfrm>
            <a:off x="-174525" y="-22399"/>
            <a:ext cx="9487164" cy="5193049"/>
            <a:chOff x="-174525" y="-22399"/>
            <a:chExt cx="9487164" cy="5193049"/>
          </a:xfrm>
        </p:grpSpPr>
        <p:sp>
          <p:nvSpPr>
            <p:cNvPr id="740" name="Google Shape;740;p2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1" name="Google Shape;741;p2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742" name="Google Shape;742;p25"/>
            <p:cNvGrpSpPr/>
            <p:nvPr/>
          </p:nvGrpSpPr>
          <p:grpSpPr>
            <a:xfrm>
              <a:off x="263005" y="845117"/>
              <a:ext cx="3790149" cy="3960313"/>
              <a:chOff x="263005" y="845117"/>
              <a:chExt cx="3790149" cy="3960313"/>
            </a:xfrm>
          </p:grpSpPr>
          <p:sp>
            <p:nvSpPr>
              <p:cNvPr id="743" name="Google Shape;743;p2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5"/>
            <p:cNvGrpSpPr/>
            <p:nvPr/>
          </p:nvGrpSpPr>
          <p:grpSpPr>
            <a:xfrm>
              <a:off x="5055305" y="845117"/>
              <a:ext cx="3790149" cy="3960313"/>
              <a:chOff x="263005" y="845117"/>
              <a:chExt cx="3790149" cy="3960313"/>
            </a:xfrm>
          </p:grpSpPr>
          <p:sp>
            <p:nvSpPr>
              <p:cNvPr id="759" name="Google Shape;759;p2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74" name="Google Shape;774;p25"/>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775" name="Google Shape;775;p25"/>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6" name="Google Shape;776;p25"/>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7" name="Google Shape;777;p25"/>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8" name="Google Shape;778;p25"/>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9" name="Google Shape;779;p2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780" name="Google Shape;780;p25"/>
          <p:cNvSpPr txBox="1">
            <a:spLocks noGrp="1"/>
          </p:cNvSpPr>
          <p:nvPr>
            <p:ph type="subTitle" idx="1"/>
          </p:nvPr>
        </p:nvSpPr>
        <p:spPr>
          <a:xfrm>
            <a:off x="6302975" y="2571750"/>
            <a:ext cx="2121300" cy="159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1" name="Google Shape;781;p25"/>
          <p:cNvSpPr txBox="1">
            <a:spLocks noGrp="1"/>
          </p:cNvSpPr>
          <p:nvPr>
            <p:ph type="title"/>
          </p:nvPr>
        </p:nvSpPr>
        <p:spPr>
          <a:xfrm>
            <a:off x="6682500" y="1452213"/>
            <a:ext cx="1741500" cy="9936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000"/>
              <a:buFont typeface="Itim"/>
              <a:buNone/>
              <a:defRPr sz="3000" b="1">
                <a:solidFill>
                  <a:schemeClr val="dk1"/>
                </a:solidFill>
                <a:latin typeface="Itim"/>
                <a:ea typeface="Itim"/>
                <a:cs typeface="Itim"/>
                <a:sym typeface="Itim"/>
              </a:defRPr>
            </a:lvl1pPr>
            <a:lvl2pPr lvl="1">
              <a:spcBef>
                <a:spcPts val="0"/>
              </a:spcBef>
              <a:spcAft>
                <a:spcPts val="0"/>
              </a:spcAft>
              <a:buClr>
                <a:schemeClr val="dk1"/>
              </a:buClr>
              <a:buSzPts val="2800"/>
              <a:buFont typeface="Itim"/>
              <a:buNone/>
              <a:defRPr sz="2800" b="1">
                <a:solidFill>
                  <a:schemeClr val="dk1"/>
                </a:solidFill>
                <a:latin typeface="Itim"/>
                <a:ea typeface="Itim"/>
                <a:cs typeface="Itim"/>
                <a:sym typeface="Itim"/>
              </a:defRPr>
            </a:lvl2pPr>
            <a:lvl3pPr lvl="2">
              <a:spcBef>
                <a:spcPts val="0"/>
              </a:spcBef>
              <a:spcAft>
                <a:spcPts val="0"/>
              </a:spcAft>
              <a:buClr>
                <a:schemeClr val="dk1"/>
              </a:buClr>
              <a:buSzPts val="2800"/>
              <a:buFont typeface="Itim"/>
              <a:buNone/>
              <a:defRPr sz="2800" b="1">
                <a:solidFill>
                  <a:schemeClr val="dk1"/>
                </a:solidFill>
                <a:latin typeface="Itim"/>
                <a:ea typeface="Itim"/>
                <a:cs typeface="Itim"/>
                <a:sym typeface="Itim"/>
              </a:defRPr>
            </a:lvl3pPr>
            <a:lvl4pPr lvl="3">
              <a:spcBef>
                <a:spcPts val="0"/>
              </a:spcBef>
              <a:spcAft>
                <a:spcPts val="0"/>
              </a:spcAft>
              <a:buClr>
                <a:schemeClr val="dk1"/>
              </a:buClr>
              <a:buSzPts val="2800"/>
              <a:buFont typeface="Itim"/>
              <a:buNone/>
              <a:defRPr sz="2800" b="1">
                <a:solidFill>
                  <a:schemeClr val="dk1"/>
                </a:solidFill>
                <a:latin typeface="Itim"/>
                <a:ea typeface="Itim"/>
                <a:cs typeface="Itim"/>
                <a:sym typeface="Itim"/>
              </a:defRPr>
            </a:lvl4pPr>
            <a:lvl5pPr lvl="4">
              <a:spcBef>
                <a:spcPts val="0"/>
              </a:spcBef>
              <a:spcAft>
                <a:spcPts val="0"/>
              </a:spcAft>
              <a:buClr>
                <a:schemeClr val="dk1"/>
              </a:buClr>
              <a:buSzPts val="2800"/>
              <a:buFont typeface="Itim"/>
              <a:buNone/>
              <a:defRPr sz="2800" b="1">
                <a:solidFill>
                  <a:schemeClr val="dk1"/>
                </a:solidFill>
                <a:latin typeface="Itim"/>
                <a:ea typeface="Itim"/>
                <a:cs typeface="Itim"/>
                <a:sym typeface="Itim"/>
              </a:defRPr>
            </a:lvl5pPr>
            <a:lvl6pPr lvl="5">
              <a:spcBef>
                <a:spcPts val="0"/>
              </a:spcBef>
              <a:spcAft>
                <a:spcPts val="0"/>
              </a:spcAft>
              <a:buClr>
                <a:schemeClr val="dk1"/>
              </a:buClr>
              <a:buSzPts val="2800"/>
              <a:buFont typeface="Itim"/>
              <a:buNone/>
              <a:defRPr sz="2800" b="1">
                <a:solidFill>
                  <a:schemeClr val="dk1"/>
                </a:solidFill>
                <a:latin typeface="Itim"/>
                <a:ea typeface="Itim"/>
                <a:cs typeface="Itim"/>
                <a:sym typeface="Itim"/>
              </a:defRPr>
            </a:lvl6pPr>
            <a:lvl7pPr lvl="6">
              <a:spcBef>
                <a:spcPts val="0"/>
              </a:spcBef>
              <a:spcAft>
                <a:spcPts val="0"/>
              </a:spcAft>
              <a:buClr>
                <a:schemeClr val="dk1"/>
              </a:buClr>
              <a:buSzPts val="2800"/>
              <a:buFont typeface="Itim"/>
              <a:buNone/>
              <a:defRPr sz="2800" b="1">
                <a:solidFill>
                  <a:schemeClr val="dk1"/>
                </a:solidFill>
                <a:latin typeface="Itim"/>
                <a:ea typeface="Itim"/>
                <a:cs typeface="Itim"/>
                <a:sym typeface="Itim"/>
              </a:defRPr>
            </a:lvl7pPr>
            <a:lvl8pPr lvl="7">
              <a:spcBef>
                <a:spcPts val="0"/>
              </a:spcBef>
              <a:spcAft>
                <a:spcPts val="0"/>
              </a:spcAft>
              <a:buClr>
                <a:schemeClr val="dk1"/>
              </a:buClr>
              <a:buSzPts val="2800"/>
              <a:buFont typeface="Itim"/>
              <a:buNone/>
              <a:defRPr sz="2800" b="1">
                <a:solidFill>
                  <a:schemeClr val="dk1"/>
                </a:solidFill>
                <a:latin typeface="Itim"/>
                <a:ea typeface="Itim"/>
                <a:cs typeface="Itim"/>
                <a:sym typeface="Itim"/>
              </a:defRPr>
            </a:lvl8pPr>
            <a:lvl9pPr lvl="8">
              <a:spcBef>
                <a:spcPts val="0"/>
              </a:spcBef>
              <a:spcAft>
                <a:spcPts val="0"/>
              </a:spcAft>
              <a:buClr>
                <a:schemeClr val="dk1"/>
              </a:buClr>
              <a:buSzPts val="2800"/>
              <a:buFont typeface="Itim"/>
              <a:buNone/>
              <a:defRPr sz="2800" b="1">
                <a:solidFill>
                  <a:schemeClr val="dk1"/>
                </a:solidFill>
                <a:latin typeface="Itim"/>
                <a:ea typeface="Itim"/>
                <a:cs typeface="Itim"/>
                <a:sym typeface="Itim"/>
              </a:defRPr>
            </a:lvl9pPr>
          </a:lstStyle>
          <a:p>
            <a:endParaRPr/>
          </a:p>
        </p:txBody>
      </p:sp>
      <p:sp>
        <p:nvSpPr>
          <p:cNvPr id="7" name="Google Shape;7;p1"/>
          <p:cNvSpPr txBox="1">
            <a:spLocks noGrp="1"/>
          </p:cNvSpPr>
          <p:nvPr>
            <p:ph type="body" idx="1"/>
          </p:nvPr>
        </p:nvSpPr>
        <p:spPr>
          <a:xfrm>
            <a:off x="720000" y="1187100"/>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Muli"/>
              <a:buChar char="●"/>
              <a:defRPr sz="1600">
                <a:solidFill>
                  <a:schemeClr val="dk2"/>
                </a:solidFill>
                <a:latin typeface="Muli"/>
                <a:ea typeface="Muli"/>
                <a:cs typeface="Muli"/>
                <a:sym typeface="Muli"/>
              </a:defRPr>
            </a:lvl1pPr>
            <a:lvl2pPr marL="914400" lvl="1"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2pPr>
            <a:lvl3pPr marL="1371600" lvl="2"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3pPr>
            <a:lvl4pPr marL="1828800" lvl="3"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4pPr>
            <a:lvl5pPr marL="2286000" lvl="4"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5pPr>
            <a:lvl6pPr marL="2743200" lvl="5"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6pPr>
            <a:lvl7pPr marL="3200400" lvl="6"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7pPr>
            <a:lvl8pPr marL="3657600" lvl="7"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8pPr>
            <a:lvl9pPr marL="4114800" lvl="8" indent="-330200">
              <a:lnSpc>
                <a:spcPct val="115000"/>
              </a:lnSpc>
              <a:spcBef>
                <a:spcPts val="1600"/>
              </a:spcBef>
              <a:spcAft>
                <a:spcPts val="1600"/>
              </a:spcAft>
              <a:buClr>
                <a:schemeClr val="dk2"/>
              </a:buClr>
              <a:buSzPts val="1600"/>
              <a:buFont typeface="Muli"/>
              <a:buChar char="■"/>
              <a:defRPr sz="1600">
                <a:solidFill>
                  <a:schemeClr val="dk2"/>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6" r:id="rId2"/>
    <p:sldLayoutId id="2147483658" r:id="rId3"/>
    <p:sldLayoutId id="2147483662" r:id="rId4"/>
    <p:sldLayoutId id="2147483663" r:id="rId5"/>
    <p:sldLayoutId id="2147483664" r:id="rId6"/>
    <p:sldLayoutId id="2147483665" r:id="rId7"/>
    <p:sldLayoutId id="2147483669" r:id="rId8"/>
    <p:sldLayoutId id="2147483671" r:id="rId9"/>
    <p:sldLayoutId id="2147483672" r:id="rId10"/>
    <p:sldLayoutId id="2147483675" r:id="rId11"/>
    <p:sldLayoutId id="2147483676" r:id="rId12"/>
    <p:sldLayoutId id="2147483677" r:id="rId13"/>
    <p:sldLayoutId id="214748367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microsoft.com/office/2007/relationships/hdphoto" Target="../media/hdphoto1.wdp"/></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29"/>
          <p:cNvSpPr txBox="1">
            <a:spLocks noGrp="1"/>
          </p:cNvSpPr>
          <p:nvPr>
            <p:ph type="ctrTitle"/>
          </p:nvPr>
        </p:nvSpPr>
        <p:spPr>
          <a:xfrm>
            <a:off x="2351850" y="1541837"/>
            <a:ext cx="4440300" cy="1447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Chương 4  </a:t>
            </a:r>
            <a:br>
              <a:rPr lang="en" dirty="0"/>
            </a:br>
            <a:r>
              <a:rPr lang="en" sz="5400" dirty="0"/>
              <a:t>Định thời CPU</a:t>
            </a:r>
            <a:endParaRPr dirty="0"/>
          </a:p>
        </p:txBody>
      </p:sp>
      <p:cxnSp>
        <p:nvCxnSpPr>
          <p:cNvPr id="793" name="Google Shape;793;p29"/>
          <p:cNvCxnSpPr/>
          <p:nvPr/>
        </p:nvCxnSpPr>
        <p:spPr>
          <a:xfrm>
            <a:off x="549375" y="-15925"/>
            <a:ext cx="0" cy="5159400"/>
          </a:xfrm>
          <a:prstGeom prst="straightConnector1">
            <a:avLst/>
          </a:prstGeom>
          <a:noFill/>
          <a:ln w="19050" cap="flat" cmpd="sng">
            <a:solidFill>
              <a:schemeClr val="dk2"/>
            </a:solidFill>
            <a:prstDash val="solid"/>
            <a:round/>
            <a:headEnd type="none" w="med" len="med"/>
            <a:tailEnd type="none" w="med" len="med"/>
          </a:ln>
        </p:spPr>
      </p:cxnSp>
      <p:cxnSp>
        <p:nvCxnSpPr>
          <p:cNvPr id="794" name="Google Shape;794;p29"/>
          <p:cNvCxnSpPr/>
          <p:nvPr/>
        </p:nvCxnSpPr>
        <p:spPr>
          <a:xfrm>
            <a:off x="716575" y="-15925"/>
            <a:ext cx="0" cy="5159400"/>
          </a:xfrm>
          <a:prstGeom prst="straightConnector1">
            <a:avLst/>
          </a:prstGeom>
          <a:noFill/>
          <a:ln w="19050" cap="flat" cmpd="sng">
            <a:solidFill>
              <a:schemeClr val="dk2"/>
            </a:solidFill>
            <a:prstDash val="solid"/>
            <a:round/>
            <a:headEnd type="none" w="med" len="med"/>
            <a:tailEnd type="none" w="med" len="med"/>
          </a:ln>
        </p:spPr>
      </p:cxnSp>
      <p:grpSp>
        <p:nvGrpSpPr>
          <p:cNvPr id="795" name="Google Shape;795;p29"/>
          <p:cNvGrpSpPr/>
          <p:nvPr/>
        </p:nvGrpSpPr>
        <p:grpSpPr>
          <a:xfrm>
            <a:off x="4796078" y="4434972"/>
            <a:ext cx="2310700" cy="320922"/>
            <a:chOff x="1394800" y="3522000"/>
            <a:chExt cx="1048650" cy="138275"/>
          </a:xfrm>
        </p:grpSpPr>
        <p:sp>
          <p:nvSpPr>
            <p:cNvPr id="796" name="Google Shape;796;p29"/>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29"/>
          <p:cNvSpPr/>
          <p:nvPr/>
        </p:nvSpPr>
        <p:spPr>
          <a:xfrm rot="812622">
            <a:off x="6587619" y="458135"/>
            <a:ext cx="932338" cy="512411"/>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29"/>
          <p:cNvGrpSpPr/>
          <p:nvPr/>
        </p:nvGrpSpPr>
        <p:grpSpPr>
          <a:xfrm rot="6705569">
            <a:off x="797958" y="1349623"/>
            <a:ext cx="806638" cy="421735"/>
            <a:chOff x="1822875" y="1377000"/>
            <a:chExt cx="548075" cy="286550"/>
          </a:xfrm>
        </p:grpSpPr>
        <p:sp>
          <p:nvSpPr>
            <p:cNvPr id="807" name="Google Shape;807;p29"/>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07522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7452F6E-F452-45B7-80BB-AD7B84409802}"/>
              </a:ext>
            </a:extLst>
          </p:cNvPr>
          <p:cNvSpPr>
            <a:spLocks noGrp="1"/>
          </p:cNvSpPr>
          <p:nvPr>
            <p:ph type="subTitle" idx="1"/>
          </p:nvPr>
        </p:nvSpPr>
        <p:spPr>
          <a:xfrm>
            <a:off x="423746" y="1307693"/>
            <a:ext cx="8274205" cy="3316106"/>
          </a:xfrm>
        </p:spPr>
        <p:txBody>
          <a:bodyPr/>
          <a:lstStyle/>
          <a:p>
            <a:pPr indent="-274320" algn="just">
              <a:spcBef>
                <a:spcPts val="600"/>
              </a:spcBef>
              <a:spcAft>
                <a:spcPts val="600"/>
              </a:spcAft>
              <a:buClr>
                <a:schemeClr val="accent4">
                  <a:lumMod val="50000"/>
                </a:schemeClr>
              </a:buClr>
              <a:buFont typeface="Wingdings" panose="05000000000000000000" pitchFamily="2" charset="2"/>
              <a:buChar char="Ø"/>
            </a:pPr>
            <a:r>
              <a:rPr lang="vi-VN" sz="2000" dirty="0">
                <a:latin typeface="+mj-lt"/>
                <a:cs typeface="Calibri" panose="020F0502020204030204" pitchFamily="34" charset="0"/>
              </a:rPr>
              <a:t>Mỗi tiến trình di cư giữa các hàng đợi khác nhau trong suốt cuộc đời của nó. Hệ điều hành phải lựa chọn, cho mục đích điều phối, các tiến trình từ các hàng đợi theo một số cách. Việc lựa chọn tiến trình được thực hiện bởi một </a:t>
            </a:r>
            <a:r>
              <a:rPr lang="vi-VN" sz="2000" b="1" dirty="0">
                <a:solidFill>
                  <a:schemeClr val="accent4">
                    <a:lumMod val="50000"/>
                  </a:schemeClr>
                </a:solidFill>
                <a:latin typeface="+mj-lt"/>
                <a:cs typeface="Calibri" panose="020F0502020204030204" pitchFamily="34" charset="0"/>
              </a:rPr>
              <a:t>bộ điều phối (scheduler)</a:t>
            </a:r>
            <a:r>
              <a:rPr lang="vi-VN" sz="2000" b="1" dirty="0">
                <a:latin typeface="+mj-lt"/>
                <a:cs typeface="Calibri" panose="020F0502020204030204" pitchFamily="34" charset="0"/>
              </a:rPr>
              <a:t> </a:t>
            </a:r>
            <a:r>
              <a:rPr lang="vi-VN" sz="2000" dirty="0">
                <a:latin typeface="+mj-lt"/>
                <a:cs typeface="Calibri" panose="020F0502020204030204" pitchFamily="34" charset="0"/>
              </a:rPr>
              <a:t>phù hợp.</a:t>
            </a:r>
            <a:endParaRPr lang="en-US" sz="2000" dirty="0">
              <a:latin typeface="+mj-lt"/>
              <a:cs typeface="Calibri" panose="020F0502020204030204" pitchFamily="34" charset="0"/>
            </a:endParaRPr>
          </a:p>
          <a:p>
            <a:pPr indent="-274320" algn="just">
              <a:spcBef>
                <a:spcPts val="600"/>
              </a:spcBef>
              <a:spcAft>
                <a:spcPts val="600"/>
              </a:spcAft>
              <a:buClr>
                <a:schemeClr val="accent4">
                  <a:lumMod val="50000"/>
                </a:schemeClr>
              </a:buClr>
              <a:buFont typeface="Wingdings" panose="05000000000000000000" pitchFamily="2" charset="2"/>
              <a:buChar char="Ø"/>
            </a:pPr>
            <a:r>
              <a:rPr lang="vi-VN" sz="2000" dirty="0">
                <a:latin typeface="+mj-lt"/>
                <a:cs typeface="Calibri" panose="020F0502020204030204" pitchFamily="34" charset="0"/>
              </a:rPr>
              <a:t>Thông thường, trong một hệ thống xử lý theo lô, số tiến trình được cho phép có thể nhiều hơn số được thực thi ngay lập tức. Các tiến trình này được </a:t>
            </a:r>
            <a:r>
              <a:rPr lang="vi-VN" sz="2000" dirty="0">
                <a:solidFill>
                  <a:schemeClr val="accent4">
                    <a:lumMod val="50000"/>
                  </a:schemeClr>
                </a:solidFill>
                <a:latin typeface="+mj-lt"/>
                <a:cs typeface="Calibri" panose="020F0502020204030204" pitchFamily="34" charset="0"/>
              </a:rPr>
              <a:t>lưu trữ tạm (spooled) </a:t>
            </a:r>
            <a:r>
              <a:rPr lang="vi-VN" sz="2000" dirty="0">
                <a:latin typeface="+mj-lt"/>
                <a:cs typeface="Calibri" panose="020F0502020204030204" pitchFamily="34" charset="0"/>
              </a:rPr>
              <a:t>tại một thiết bị lưu trữ dung lượng lớn (thường là đĩa) để thực thi sau.</a:t>
            </a:r>
            <a:endParaRPr lang="en-US" sz="2000" dirty="0">
              <a:latin typeface="+mj-lt"/>
              <a:cs typeface="Calibri" panose="020F0502020204030204" pitchFamily="34" charset="0"/>
            </a:endParaRPr>
          </a:p>
          <a:p>
            <a:pPr marL="127000" indent="0">
              <a:buClr>
                <a:schemeClr val="accent4">
                  <a:lumMod val="50000"/>
                </a:schemeClr>
              </a:buClr>
              <a:buNone/>
            </a:pPr>
            <a:endParaRPr lang="en-US" sz="2400" dirty="0"/>
          </a:p>
          <a:p>
            <a:pPr marL="127000" indent="0">
              <a:buClr>
                <a:schemeClr val="accent4">
                  <a:lumMod val="50000"/>
                </a:schemeClr>
              </a:buClr>
              <a:buNone/>
            </a:pPr>
            <a:endParaRPr lang="en-US" sz="2400" dirty="0"/>
          </a:p>
        </p:txBody>
      </p:sp>
      <p:sp>
        <p:nvSpPr>
          <p:cNvPr id="3" name="Title 2">
            <a:extLst>
              <a:ext uri="{FF2B5EF4-FFF2-40B4-BE49-F238E27FC236}">
                <a16:creationId xmlns:a16="http://schemas.microsoft.com/office/drawing/2014/main" id="{05C1CA75-45B9-4C6E-A3A2-69B84DDEA820}"/>
              </a:ext>
            </a:extLst>
          </p:cNvPr>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Các bộ điều phối</a:t>
            </a:r>
            <a:endParaRPr lang="en-US" dirty="0">
              <a:latin typeface="Times New Roman" panose="02020603050405020304" pitchFamily="18" charset="0"/>
              <a:cs typeface="Times New Roman" panose="02020603050405020304" pitchFamily="18" charset="0"/>
            </a:endParaRPr>
          </a:p>
        </p:txBody>
      </p:sp>
      <p:grpSp>
        <p:nvGrpSpPr>
          <p:cNvPr id="4" name="Google Shape;1057;p35">
            <a:extLst>
              <a:ext uri="{FF2B5EF4-FFF2-40B4-BE49-F238E27FC236}">
                <a16:creationId xmlns:a16="http://schemas.microsoft.com/office/drawing/2014/main" id="{8127529D-93FD-4CBB-8BC4-1CD6BADE5664}"/>
              </a:ext>
            </a:extLst>
          </p:cNvPr>
          <p:cNvGrpSpPr/>
          <p:nvPr/>
        </p:nvGrpSpPr>
        <p:grpSpPr>
          <a:xfrm>
            <a:off x="6148039" y="940151"/>
            <a:ext cx="2893092" cy="302491"/>
            <a:chOff x="4345425" y="2175475"/>
            <a:chExt cx="957899" cy="176025"/>
          </a:xfrm>
        </p:grpSpPr>
        <p:sp>
          <p:nvSpPr>
            <p:cNvPr id="5" name="Google Shape;1058;p35">
              <a:extLst>
                <a:ext uri="{FF2B5EF4-FFF2-40B4-BE49-F238E27FC236}">
                  <a16:creationId xmlns:a16="http://schemas.microsoft.com/office/drawing/2014/main" id="{69175A53-11D6-4197-8DBF-51A84827651A}"/>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59;p35">
              <a:extLst>
                <a:ext uri="{FF2B5EF4-FFF2-40B4-BE49-F238E27FC236}">
                  <a16:creationId xmlns:a16="http://schemas.microsoft.com/office/drawing/2014/main" id="{04A7E88E-021E-4067-83E7-2E31D11D4D44}"/>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066;p35">
            <a:extLst>
              <a:ext uri="{FF2B5EF4-FFF2-40B4-BE49-F238E27FC236}">
                <a16:creationId xmlns:a16="http://schemas.microsoft.com/office/drawing/2014/main" id="{527FFE07-D79D-414A-8950-FF97D241D853}"/>
              </a:ext>
            </a:extLst>
          </p:cNvPr>
          <p:cNvGrpSpPr/>
          <p:nvPr/>
        </p:nvGrpSpPr>
        <p:grpSpPr>
          <a:xfrm rot="10800000">
            <a:off x="5153926" y="574085"/>
            <a:ext cx="806657" cy="421744"/>
            <a:chOff x="1822875" y="1377000"/>
            <a:chExt cx="548075" cy="286550"/>
          </a:xfrm>
        </p:grpSpPr>
        <p:sp>
          <p:nvSpPr>
            <p:cNvPr id="8" name="Google Shape;1067;p35">
              <a:extLst>
                <a:ext uri="{FF2B5EF4-FFF2-40B4-BE49-F238E27FC236}">
                  <a16:creationId xmlns:a16="http://schemas.microsoft.com/office/drawing/2014/main" id="{ECBC08B1-E314-4897-AF63-2920D0FFC569}"/>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8;p35">
              <a:extLst>
                <a:ext uri="{FF2B5EF4-FFF2-40B4-BE49-F238E27FC236}">
                  <a16:creationId xmlns:a16="http://schemas.microsoft.com/office/drawing/2014/main" id="{3F1EA06C-7C80-4EAF-9308-934C6C6FE4FD}"/>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9;p35">
              <a:extLst>
                <a:ext uri="{FF2B5EF4-FFF2-40B4-BE49-F238E27FC236}">
                  <a16:creationId xmlns:a16="http://schemas.microsoft.com/office/drawing/2014/main" id="{F3EF2184-E423-41C1-B69D-6144185462C4}"/>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70;p35">
              <a:extLst>
                <a:ext uri="{FF2B5EF4-FFF2-40B4-BE49-F238E27FC236}">
                  <a16:creationId xmlns:a16="http://schemas.microsoft.com/office/drawing/2014/main" id="{4848DCCB-9813-4ED8-AF8E-789ACD3727F1}"/>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71;p35">
              <a:extLst>
                <a:ext uri="{FF2B5EF4-FFF2-40B4-BE49-F238E27FC236}">
                  <a16:creationId xmlns:a16="http://schemas.microsoft.com/office/drawing/2014/main" id="{9038C4DD-92AE-4552-8049-3FBA73B2BE18}"/>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2;p35">
              <a:extLst>
                <a:ext uri="{FF2B5EF4-FFF2-40B4-BE49-F238E27FC236}">
                  <a16:creationId xmlns:a16="http://schemas.microsoft.com/office/drawing/2014/main" id="{3F8816E6-9962-40B2-B56B-E250B1B88568}"/>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73;p35">
              <a:extLst>
                <a:ext uri="{FF2B5EF4-FFF2-40B4-BE49-F238E27FC236}">
                  <a16:creationId xmlns:a16="http://schemas.microsoft.com/office/drawing/2014/main" id="{77EAEA9C-7A44-4EB3-BFCE-748774ADDFC4}"/>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74;p35">
              <a:extLst>
                <a:ext uri="{FF2B5EF4-FFF2-40B4-BE49-F238E27FC236}">
                  <a16:creationId xmlns:a16="http://schemas.microsoft.com/office/drawing/2014/main" id="{7AE3D91B-B288-4735-90DE-64964C6DDC77}"/>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5;p35">
              <a:extLst>
                <a:ext uri="{FF2B5EF4-FFF2-40B4-BE49-F238E27FC236}">
                  <a16:creationId xmlns:a16="http://schemas.microsoft.com/office/drawing/2014/main" id="{D821487C-3CE6-4FD0-99DA-608E330F339F}"/>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1060;p35">
            <a:extLst>
              <a:ext uri="{FF2B5EF4-FFF2-40B4-BE49-F238E27FC236}">
                <a16:creationId xmlns:a16="http://schemas.microsoft.com/office/drawing/2014/main" id="{EDEC666F-7F7D-43D7-AA51-B2ED42C79C63}"/>
              </a:ext>
            </a:extLst>
          </p:cNvPr>
          <p:cNvGrpSpPr/>
          <p:nvPr/>
        </p:nvGrpSpPr>
        <p:grpSpPr>
          <a:xfrm rot="20114444">
            <a:off x="763674" y="49809"/>
            <a:ext cx="819676" cy="1260431"/>
            <a:chOff x="645175" y="3632150"/>
            <a:chExt cx="394550" cy="462975"/>
          </a:xfrm>
        </p:grpSpPr>
        <p:sp>
          <p:nvSpPr>
            <p:cNvPr id="24" name="Google Shape;1061;p35">
              <a:extLst>
                <a:ext uri="{FF2B5EF4-FFF2-40B4-BE49-F238E27FC236}">
                  <a16:creationId xmlns:a16="http://schemas.microsoft.com/office/drawing/2014/main" id="{B1F587DC-FC67-444C-A893-4D308810E74F}"/>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62;p35">
              <a:extLst>
                <a:ext uri="{FF2B5EF4-FFF2-40B4-BE49-F238E27FC236}">
                  <a16:creationId xmlns:a16="http://schemas.microsoft.com/office/drawing/2014/main" id="{43066611-A392-495A-BC4B-472808B4E188}"/>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060;p35">
            <a:extLst>
              <a:ext uri="{FF2B5EF4-FFF2-40B4-BE49-F238E27FC236}">
                <a16:creationId xmlns:a16="http://schemas.microsoft.com/office/drawing/2014/main" id="{2416FD11-C6ED-4454-B6D0-711290A6739C}"/>
              </a:ext>
            </a:extLst>
          </p:cNvPr>
          <p:cNvGrpSpPr/>
          <p:nvPr/>
        </p:nvGrpSpPr>
        <p:grpSpPr>
          <a:xfrm rot="17133656">
            <a:off x="1253991" y="4075575"/>
            <a:ext cx="1111247" cy="1228021"/>
            <a:chOff x="645175" y="3632150"/>
            <a:chExt cx="394550" cy="462975"/>
          </a:xfrm>
        </p:grpSpPr>
        <p:sp>
          <p:nvSpPr>
            <p:cNvPr id="27" name="Google Shape;1061;p35">
              <a:extLst>
                <a:ext uri="{FF2B5EF4-FFF2-40B4-BE49-F238E27FC236}">
                  <a16:creationId xmlns:a16="http://schemas.microsoft.com/office/drawing/2014/main" id="{0362B98E-79D7-48CE-A52F-59371B55D488}"/>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62;p35">
              <a:extLst>
                <a:ext uri="{FF2B5EF4-FFF2-40B4-BE49-F238E27FC236}">
                  <a16:creationId xmlns:a16="http://schemas.microsoft.com/office/drawing/2014/main" id="{08A5C10F-0CB9-49EF-A82D-D09E53F20D63}"/>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060;p35">
            <a:extLst>
              <a:ext uri="{FF2B5EF4-FFF2-40B4-BE49-F238E27FC236}">
                <a16:creationId xmlns:a16="http://schemas.microsoft.com/office/drawing/2014/main" id="{6DB801D5-FD85-4BD8-82E9-4C1E40C141A7}"/>
              </a:ext>
            </a:extLst>
          </p:cNvPr>
          <p:cNvGrpSpPr/>
          <p:nvPr/>
        </p:nvGrpSpPr>
        <p:grpSpPr>
          <a:xfrm rot="16034531" flipV="1">
            <a:off x="6674420" y="4083871"/>
            <a:ext cx="1111247" cy="1228021"/>
            <a:chOff x="645175" y="3632150"/>
            <a:chExt cx="394550" cy="462975"/>
          </a:xfrm>
        </p:grpSpPr>
        <p:sp>
          <p:nvSpPr>
            <p:cNvPr id="33" name="Google Shape;1061;p35">
              <a:extLst>
                <a:ext uri="{FF2B5EF4-FFF2-40B4-BE49-F238E27FC236}">
                  <a16:creationId xmlns:a16="http://schemas.microsoft.com/office/drawing/2014/main" id="{AD0CD04B-3F95-4E6F-9269-3C7119319F0C}"/>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062;p35">
              <a:extLst>
                <a:ext uri="{FF2B5EF4-FFF2-40B4-BE49-F238E27FC236}">
                  <a16:creationId xmlns:a16="http://schemas.microsoft.com/office/drawing/2014/main" id="{BC707475-0E2F-49AA-9FCC-DCE6643FEBE5}"/>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6174606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15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oogle Shape;989;p34">
            <a:extLst>
              <a:ext uri="{FF2B5EF4-FFF2-40B4-BE49-F238E27FC236}">
                <a16:creationId xmlns:a16="http://schemas.microsoft.com/office/drawing/2014/main" id="{92F8ED54-ED89-47BE-BCDD-C9D1A1E1E6B0}"/>
              </a:ext>
            </a:extLst>
          </p:cNvPr>
          <p:cNvGrpSpPr/>
          <p:nvPr/>
        </p:nvGrpSpPr>
        <p:grpSpPr>
          <a:xfrm rot="197077">
            <a:off x="4866825" y="2105268"/>
            <a:ext cx="4465645" cy="1203850"/>
            <a:chOff x="4319250" y="3137000"/>
            <a:chExt cx="885825" cy="524125"/>
          </a:xfrm>
        </p:grpSpPr>
        <p:sp>
          <p:nvSpPr>
            <p:cNvPr id="46" name="Google Shape;990;p34">
              <a:extLst>
                <a:ext uri="{FF2B5EF4-FFF2-40B4-BE49-F238E27FC236}">
                  <a16:creationId xmlns:a16="http://schemas.microsoft.com/office/drawing/2014/main" id="{F2216C33-A74B-494C-B229-A951BD218FD5}"/>
                </a:ext>
              </a:extLst>
            </p:cNvPr>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 name="Google Shape;991;p34">
              <a:extLst>
                <a:ext uri="{FF2B5EF4-FFF2-40B4-BE49-F238E27FC236}">
                  <a16:creationId xmlns:a16="http://schemas.microsoft.com/office/drawing/2014/main" id="{2716697F-417E-4D14-B30A-A294B181E454}"/>
                </a:ext>
              </a:extLst>
            </p:cNvPr>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 name="Google Shape;992;p34">
              <a:extLst>
                <a:ext uri="{FF2B5EF4-FFF2-40B4-BE49-F238E27FC236}">
                  <a16:creationId xmlns:a16="http://schemas.microsoft.com/office/drawing/2014/main" id="{93D632D7-CC54-4EC0-AAC9-C9EFE4FECAA8}"/>
                </a:ext>
              </a:extLst>
            </p:cNvPr>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 name="Google Shape;993;p34">
              <a:extLst>
                <a:ext uri="{FF2B5EF4-FFF2-40B4-BE49-F238E27FC236}">
                  <a16:creationId xmlns:a16="http://schemas.microsoft.com/office/drawing/2014/main" id="{A58FF4EB-38EB-475C-9DDB-99784A26940B}"/>
                </a:ext>
              </a:extLst>
            </p:cNvPr>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 name="Google Shape;994;p34">
              <a:extLst>
                <a:ext uri="{FF2B5EF4-FFF2-40B4-BE49-F238E27FC236}">
                  <a16:creationId xmlns:a16="http://schemas.microsoft.com/office/drawing/2014/main" id="{FEE3DD00-A30E-4E61-8592-0CEC2F3F607D}"/>
                </a:ext>
              </a:extLst>
            </p:cNvPr>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 name="Google Shape;995;p34">
              <a:extLst>
                <a:ext uri="{FF2B5EF4-FFF2-40B4-BE49-F238E27FC236}">
                  <a16:creationId xmlns:a16="http://schemas.microsoft.com/office/drawing/2014/main" id="{343ABE85-3838-4422-8812-0D12F858D3D5}"/>
                </a:ext>
              </a:extLst>
            </p:cNvPr>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 name="Google Shape;996;p34">
              <a:extLst>
                <a:ext uri="{FF2B5EF4-FFF2-40B4-BE49-F238E27FC236}">
                  <a16:creationId xmlns:a16="http://schemas.microsoft.com/office/drawing/2014/main" id="{9DDF0B20-A139-4A0C-A61A-116713DAC500}"/>
                </a:ext>
              </a:extLst>
            </p:cNvPr>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 name="Google Shape;997;p34">
              <a:extLst>
                <a:ext uri="{FF2B5EF4-FFF2-40B4-BE49-F238E27FC236}">
                  <a16:creationId xmlns:a16="http://schemas.microsoft.com/office/drawing/2014/main" id="{4322B281-1DD5-4963-85DE-964E4BCE0191}"/>
                </a:ext>
              </a:extLst>
            </p:cNvPr>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 name="Google Shape;998;p34">
              <a:extLst>
                <a:ext uri="{FF2B5EF4-FFF2-40B4-BE49-F238E27FC236}">
                  <a16:creationId xmlns:a16="http://schemas.microsoft.com/office/drawing/2014/main" id="{71D97A76-2E1C-473F-9830-0F748AD23044}"/>
                </a:ext>
              </a:extLst>
            </p:cNvPr>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 name="Google Shape;999;p34">
              <a:extLst>
                <a:ext uri="{FF2B5EF4-FFF2-40B4-BE49-F238E27FC236}">
                  <a16:creationId xmlns:a16="http://schemas.microsoft.com/office/drawing/2014/main" id="{F9FCD353-80D0-419E-8627-9C15DBCD3F3E}"/>
                </a:ext>
              </a:extLst>
            </p:cNvPr>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 name="Google Shape;1000;p34">
              <a:extLst>
                <a:ext uri="{FF2B5EF4-FFF2-40B4-BE49-F238E27FC236}">
                  <a16:creationId xmlns:a16="http://schemas.microsoft.com/office/drawing/2014/main" id="{F4117EE7-3896-453B-BB18-88186530C348}"/>
                </a:ext>
              </a:extLst>
            </p:cNvPr>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3" name="Google Shape;989;p34">
            <a:extLst>
              <a:ext uri="{FF2B5EF4-FFF2-40B4-BE49-F238E27FC236}">
                <a16:creationId xmlns:a16="http://schemas.microsoft.com/office/drawing/2014/main" id="{3BAEA436-E403-4595-B43A-A5C4FBBC23B5}"/>
              </a:ext>
            </a:extLst>
          </p:cNvPr>
          <p:cNvGrpSpPr/>
          <p:nvPr/>
        </p:nvGrpSpPr>
        <p:grpSpPr>
          <a:xfrm rot="164247">
            <a:off x="20613" y="2103369"/>
            <a:ext cx="4327666" cy="1192860"/>
            <a:chOff x="4319250" y="3137000"/>
            <a:chExt cx="885825" cy="524125"/>
          </a:xfrm>
        </p:grpSpPr>
        <p:sp>
          <p:nvSpPr>
            <p:cNvPr id="34" name="Google Shape;990;p34">
              <a:extLst>
                <a:ext uri="{FF2B5EF4-FFF2-40B4-BE49-F238E27FC236}">
                  <a16:creationId xmlns:a16="http://schemas.microsoft.com/office/drawing/2014/main" id="{17989016-298D-46B9-8671-E83EF72C98B7}"/>
                </a:ext>
              </a:extLst>
            </p:cNvPr>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 name="Google Shape;991;p34">
              <a:extLst>
                <a:ext uri="{FF2B5EF4-FFF2-40B4-BE49-F238E27FC236}">
                  <a16:creationId xmlns:a16="http://schemas.microsoft.com/office/drawing/2014/main" id="{B1082EEB-5276-4A40-8616-35805435F630}"/>
                </a:ext>
              </a:extLst>
            </p:cNvPr>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 name="Google Shape;992;p34">
              <a:extLst>
                <a:ext uri="{FF2B5EF4-FFF2-40B4-BE49-F238E27FC236}">
                  <a16:creationId xmlns:a16="http://schemas.microsoft.com/office/drawing/2014/main" id="{4D2AB030-B3B3-43BD-B3CF-0399D14A105A}"/>
                </a:ext>
              </a:extLst>
            </p:cNvPr>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 name="Google Shape;993;p34">
              <a:extLst>
                <a:ext uri="{FF2B5EF4-FFF2-40B4-BE49-F238E27FC236}">
                  <a16:creationId xmlns:a16="http://schemas.microsoft.com/office/drawing/2014/main" id="{F6A6F8B4-C29C-4172-8B26-E757F4C89A9B}"/>
                </a:ext>
              </a:extLst>
            </p:cNvPr>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 name="Google Shape;994;p34">
              <a:extLst>
                <a:ext uri="{FF2B5EF4-FFF2-40B4-BE49-F238E27FC236}">
                  <a16:creationId xmlns:a16="http://schemas.microsoft.com/office/drawing/2014/main" id="{BC425D78-165A-47CA-93D9-A5269227DBC6}"/>
                </a:ext>
              </a:extLst>
            </p:cNvPr>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 name="Google Shape;995;p34">
              <a:extLst>
                <a:ext uri="{FF2B5EF4-FFF2-40B4-BE49-F238E27FC236}">
                  <a16:creationId xmlns:a16="http://schemas.microsoft.com/office/drawing/2014/main" id="{EE09B24A-A5CC-4CFB-80D5-9261271D9085}"/>
                </a:ext>
              </a:extLst>
            </p:cNvPr>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 name="Google Shape;996;p34">
              <a:extLst>
                <a:ext uri="{FF2B5EF4-FFF2-40B4-BE49-F238E27FC236}">
                  <a16:creationId xmlns:a16="http://schemas.microsoft.com/office/drawing/2014/main" id="{B1127F60-6A91-46B0-BA0E-F9F7E5AB9BA3}"/>
                </a:ext>
              </a:extLst>
            </p:cNvPr>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 name="Google Shape;997;p34">
              <a:extLst>
                <a:ext uri="{FF2B5EF4-FFF2-40B4-BE49-F238E27FC236}">
                  <a16:creationId xmlns:a16="http://schemas.microsoft.com/office/drawing/2014/main" id="{B7EB9CBB-4975-4082-BEFC-4CCE8E25DE0F}"/>
                </a:ext>
              </a:extLst>
            </p:cNvPr>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 name="Google Shape;998;p34">
              <a:extLst>
                <a:ext uri="{FF2B5EF4-FFF2-40B4-BE49-F238E27FC236}">
                  <a16:creationId xmlns:a16="http://schemas.microsoft.com/office/drawing/2014/main" id="{9AC6EB65-FE6F-4D74-B1CA-3B606A736AED}"/>
                </a:ext>
              </a:extLst>
            </p:cNvPr>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 name="Google Shape;999;p34">
              <a:extLst>
                <a:ext uri="{FF2B5EF4-FFF2-40B4-BE49-F238E27FC236}">
                  <a16:creationId xmlns:a16="http://schemas.microsoft.com/office/drawing/2014/main" id="{8C4B17B1-593B-41E3-94BA-C81A57B377F6}"/>
                </a:ext>
              </a:extLst>
            </p:cNvPr>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 name="Google Shape;1000;p34">
              <a:extLst>
                <a:ext uri="{FF2B5EF4-FFF2-40B4-BE49-F238E27FC236}">
                  <a16:creationId xmlns:a16="http://schemas.microsoft.com/office/drawing/2014/main" id="{270DCBA3-BEF8-45AD-94AE-0AA96E92141C}"/>
                </a:ext>
              </a:extLst>
            </p:cNvPr>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6" name="Subtitle 5">
            <a:extLst>
              <a:ext uri="{FF2B5EF4-FFF2-40B4-BE49-F238E27FC236}">
                <a16:creationId xmlns:a16="http://schemas.microsoft.com/office/drawing/2014/main" id="{1AC049F9-5CAA-4543-8F46-A6B1E0B61E13}"/>
              </a:ext>
            </a:extLst>
          </p:cNvPr>
          <p:cNvSpPr>
            <a:spLocks noGrp="1"/>
          </p:cNvSpPr>
          <p:nvPr>
            <p:ph type="subTitle" idx="5"/>
          </p:nvPr>
        </p:nvSpPr>
        <p:spPr>
          <a:xfrm>
            <a:off x="572954" y="1422776"/>
            <a:ext cx="2893091" cy="572700"/>
          </a:xfrm>
        </p:spPr>
        <p:txBody>
          <a:bodyPr/>
          <a:lstStyle/>
          <a:p>
            <a:r>
              <a:rPr lang="en-US" b="1" dirty="0" err="1">
                <a:solidFill>
                  <a:srgbClr val="0070C0"/>
                </a:solidFill>
                <a:latin typeface="Times New Roman" panose="02020603050405020304" pitchFamily="18" charset="0"/>
                <a:cs typeface="Times New Roman" panose="02020603050405020304" pitchFamily="18" charset="0"/>
              </a:rPr>
              <a:t>Bộ</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điều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phối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dài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hạn</a:t>
            </a:r>
            <a:endParaRPr lang="en-US" b="1" dirty="0">
              <a:solidFill>
                <a:srgbClr val="0070C0"/>
              </a:solidFill>
              <a:latin typeface="Times New Roman" panose="02020603050405020304" pitchFamily="18" charset="0"/>
              <a:cs typeface="Times New Roman" panose="02020603050405020304" pitchFamily="18" charset="0"/>
            </a:endParaRPr>
          </a:p>
          <a:p>
            <a:r>
              <a:rPr lang="en-US" b="1" dirty="0">
                <a:solidFill>
                  <a:srgbClr val="0070C0"/>
                </a:solidFill>
                <a:latin typeface="Times New Roman" panose="02020603050405020304" pitchFamily="18" charset="0"/>
                <a:cs typeface="Times New Roman" panose="02020603050405020304" pitchFamily="18" charset="0"/>
              </a:rPr>
              <a:t>(long-term scheduler)</a:t>
            </a:r>
          </a:p>
        </p:txBody>
      </p:sp>
      <p:sp>
        <p:nvSpPr>
          <p:cNvPr id="7" name="Subtitle 6">
            <a:extLst>
              <a:ext uri="{FF2B5EF4-FFF2-40B4-BE49-F238E27FC236}">
                <a16:creationId xmlns:a16="http://schemas.microsoft.com/office/drawing/2014/main" id="{71DFCB27-D6D2-4D6E-8C2E-2FBA521EAFD8}"/>
              </a:ext>
            </a:extLst>
          </p:cNvPr>
          <p:cNvSpPr>
            <a:spLocks noGrp="1"/>
          </p:cNvSpPr>
          <p:nvPr>
            <p:ph type="subTitle" idx="6"/>
          </p:nvPr>
        </p:nvSpPr>
        <p:spPr>
          <a:xfrm>
            <a:off x="5465396" y="1422776"/>
            <a:ext cx="2893092" cy="572700"/>
          </a:xfrm>
        </p:spPr>
        <p:txBody>
          <a:bodyPr/>
          <a:lstStyle/>
          <a:p>
            <a:r>
              <a:rPr lang="en-US" b="1" dirty="0" err="1">
                <a:solidFill>
                  <a:schemeClr val="accent4">
                    <a:lumMod val="50000"/>
                  </a:schemeClr>
                </a:solidFill>
                <a:latin typeface="Times New Roman" panose="02020603050405020304" pitchFamily="18" charset="0"/>
                <a:cs typeface="Times New Roman" panose="02020603050405020304" pitchFamily="18" charset="0"/>
                <a:sym typeface="Itim"/>
              </a:rPr>
              <a:t>Bộ</a:t>
            </a:r>
            <a:r>
              <a:rPr lang="en-US" b="1" dirty="0">
                <a:solidFill>
                  <a:schemeClr val="accent4">
                    <a:lumMod val="50000"/>
                  </a:schemeClr>
                </a:solidFill>
                <a:latin typeface="Times New Roman" panose="02020603050405020304" pitchFamily="18" charset="0"/>
                <a:cs typeface="Times New Roman" panose="02020603050405020304" pitchFamily="18" charset="0"/>
                <a:sym typeface="Itim"/>
              </a:rPr>
              <a:t> </a:t>
            </a:r>
            <a:r>
              <a:rPr lang="en-US" b="1" dirty="0" err="1">
                <a:solidFill>
                  <a:schemeClr val="accent4">
                    <a:lumMod val="50000"/>
                  </a:schemeClr>
                </a:solidFill>
                <a:latin typeface="Times New Roman" panose="02020603050405020304" pitchFamily="18" charset="0"/>
                <a:cs typeface="Times New Roman" panose="02020603050405020304" pitchFamily="18" charset="0"/>
                <a:sym typeface="Itim"/>
              </a:rPr>
              <a:t>điều</a:t>
            </a:r>
            <a:r>
              <a:rPr lang="en-US" b="1" dirty="0">
                <a:solidFill>
                  <a:schemeClr val="accent4">
                    <a:lumMod val="50000"/>
                  </a:schemeClr>
                </a:solidFill>
                <a:latin typeface="Times New Roman" panose="02020603050405020304" pitchFamily="18" charset="0"/>
                <a:cs typeface="Times New Roman" panose="02020603050405020304" pitchFamily="18" charset="0"/>
                <a:sym typeface="Itim"/>
              </a:rPr>
              <a:t> </a:t>
            </a:r>
            <a:r>
              <a:rPr lang="en-US" b="1" dirty="0" err="1">
                <a:solidFill>
                  <a:schemeClr val="accent4">
                    <a:lumMod val="50000"/>
                  </a:schemeClr>
                </a:solidFill>
                <a:latin typeface="Times New Roman" panose="02020603050405020304" pitchFamily="18" charset="0"/>
                <a:cs typeface="Times New Roman" panose="02020603050405020304" pitchFamily="18" charset="0"/>
                <a:sym typeface="Itim"/>
              </a:rPr>
              <a:t>phối</a:t>
            </a:r>
            <a:r>
              <a:rPr lang="en-US" b="1" dirty="0">
                <a:solidFill>
                  <a:schemeClr val="accent4">
                    <a:lumMod val="50000"/>
                  </a:schemeClr>
                </a:solidFill>
                <a:latin typeface="Times New Roman" panose="02020603050405020304" pitchFamily="18" charset="0"/>
                <a:cs typeface="Times New Roman" panose="02020603050405020304" pitchFamily="18" charset="0"/>
                <a:sym typeface="Itim"/>
              </a:rPr>
              <a:t> </a:t>
            </a:r>
            <a:r>
              <a:rPr lang="en-US" b="1" dirty="0" err="1">
                <a:solidFill>
                  <a:schemeClr val="accent4">
                    <a:lumMod val="50000"/>
                  </a:schemeClr>
                </a:solidFill>
                <a:latin typeface="Times New Roman" panose="02020603050405020304" pitchFamily="18" charset="0"/>
                <a:cs typeface="Times New Roman" panose="02020603050405020304" pitchFamily="18" charset="0"/>
                <a:sym typeface="Itim"/>
              </a:rPr>
              <a:t>ngắn</a:t>
            </a:r>
            <a:r>
              <a:rPr lang="en-US" b="1" dirty="0">
                <a:solidFill>
                  <a:schemeClr val="accent4">
                    <a:lumMod val="50000"/>
                  </a:schemeClr>
                </a:solidFill>
                <a:latin typeface="Times New Roman" panose="02020603050405020304" pitchFamily="18" charset="0"/>
                <a:cs typeface="Times New Roman" panose="02020603050405020304" pitchFamily="18" charset="0"/>
                <a:sym typeface="Itim"/>
              </a:rPr>
              <a:t> </a:t>
            </a:r>
            <a:r>
              <a:rPr lang="en-US" b="1" dirty="0" err="1">
                <a:solidFill>
                  <a:schemeClr val="accent4">
                    <a:lumMod val="50000"/>
                  </a:schemeClr>
                </a:solidFill>
                <a:latin typeface="Times New Roman" panose="02020603050405020304" pitchFamily="18" charset="0"/>
                <a:cs typeface="Times New Roman" panose="02020603050405020304" pitchFamily="18" charset="0"/>
                <a:sym typeface="Itim"/>
              </a:rPr>
              <a:t>hạn</a:t>
            </a:r>
            <a:endParaRPr lang="en-US" b="1" dirty="0">
              <a:solidFill>
                <a:schemeClr val="accent4">
                  <a:lumMod val="50000"/>
                </a:schemeClr>
              </a:solidFill>
              <a:latin typeface="Times New Roman" panose="02020603050405020304" pitchFamily="18" charset="0"/>
              <a:cs typeface="Times New Roman" panose="02020603050405020304" pitchFamily="18" charset="0"/>
              <a:sym typeface="Itim"/>
            </a:endParaRPr>
          </a:p>
          <a:p>
            <a:r>
              <a:rPr lang="en-US" b="1" dirty="0">
                <a:solidFill>
                  <a:schemeClr val="accent4">
                    <a:lumMod val="50000"/>
                  </a:schemeClr>
                </a:solidFill>
                <a:latin typeface="Times New Roman" panose="02020603050405020304" pitchFamily="18" charset="0"/>
                <a:cs typeface="Times New Roman" panose="02020603050405020304" pitchFamily="18" charset="0"/>
                <a:sym typeface="Itim"/>
              </a:rPr>
              <a:t> (short-term scheduler)</a:t>
            </a:r>
          </a:p>
        </p:txBody>
      </p:sp>
      <p:sp>
        <p:nvSpPr>
          <p:cNvPr id="8" name="Subtitle 7">
            <a:extLst>
              <a:ext uri="{FF2B5EF4-FFF2-40B4-BE49-F238E27FC236}">
                <a16:creationId xmlns:a16="http://schemas.microsoft.com/office/drawing/2014/main" id="{CF90CB63-B046-4BEA-9F07-E19040AC8A9D}"/>
              </a:ext>
            </a:extLst>
          </p:cNvPr>
          <p:cNvSpPr>
            <a:spLocks noGrp="1"/>
          </p:cNvSpPr>
          <p:nvPr>
            <p:ph type="subTitle" idx="7"/>
          </p:nvPr>
        </p:nvSpPr>
        <p:spPr>
          <a:xfrm>
            <a:off x="135598" y="2111128"/>
            <a:ext cx="3895492" cy="1443049"/>
          </a:xfrm>
        </p:spPr>
        <p:txBody>
          <a:bodyPr/>
          <a:lstStyle/>
          <a:p>
            <a:pPr marL="0" indent="0" algn="just"/>
            <a:r>
              <a:rPr lang="en-US" dirty="0">
                <a:latin typeface="Times New Roman" panose="02020603050405020304" pitchFamily="18" charset="0"/>
                <a:cs typeface="Times New Roman" panose="02020603050405020304" pitchFamily="18" charset="0"/>
              </a:rPr>
              <a:t>Hay </a:t>
            </a:r>
            <a:r>
              <a:rPr lang="vi-VN" dirty="0">
                <a:latin typeface="Times New Roman" panose="02020603050405020304" pitchFamily="18" charset="0"/>
                <a:cs typeface="Times New Roman" panose="02020603050405020304" pitchFamily="18" charset="0"/>
              </a:rPr>
              <a:t>còn gọi là </a:t>
            </a:r>
            <a:r>
              <a:rPr lang="vi-VN" dirty="0">
                <a:solidFill>
                  <a:schemeClr val="accent4">
                    <a:lumMod val="50000"/>
                  </a:schemeClr>
                </a:solidFill>
                <a:latin typeface="Times New Roman" panose="02020603050405020304" pitchFamily="18" charset="0"/>
                <a:cs typeface="Times New Roman" panose="02020603050405020304" pitchFamily="18" charset="0"/>
              </a:rPr>
              <a:t>bộ điều phối</a:t>
            </a:r>
            <a:r>
              <a:rPr lang="en-US" dirty="0">
                <a:solidFill>
                  <a:schemeClr val="accent4">
                    <a:lumMod val="50000"/>
                  </a:schemeClr>
                </a:solidFill>
                <a:latin typeface="Times New Roman" panose="02020603050405020304" pitchFamily="18" charset="0"/>
                <a:cs typeface="Times New Roman" panose="02020603050405020304" pitchFamily="18" charset="0"/>
              </a:rPr>
              <a:t> </a:t>
            </a:r>
            <a:r>
              <a:rPr lang="vi-VN" dirty="0">
                <a:solidFill>
                  <a:schemeClr val="accent4">
                    <a:lumMod val="50000"/>
                  </a:schemeClr>
                </a:solidFill>
                <a:latin typeface="Times New Roman" panose="02020603050405020304" pitchFamily="18" charset="0"/>
                <a:cs typeface="Times New Roman" panose="02020603050405020304" pitchFamily="18" charset="0"/>
              </a:rPr>
              <a:t>công việc (job scheduler)</a:t>
            </a:r>
            <a:r>
              <a:rPr lang="vi-VN" dirty="0">
                <a:latin typeface="Times New Roman" panose="02020603050405020304" pitchFamily="18" charset="0"/>
                <a:cs typeface="Times New Roman" panose="02020603050405020304" pitchFamily="18" charset="0"/>
              </a:rPr>
              <a:t>, chọn các tiến trình từ nơi lưu trữ tạm này và tải chúng vào bộ nhớ để thực thi. </a:t>
            </a:r>
            <a:endParaRPr lang="en-US" dirty="0">
              <a:latin typeface="Times New Roman" panose="02020603050405020304" pitchFamily="18" charset="0"/>
              <a:cs typeface="Times New Roman" panose="02020603050405020304" pitchFamily="18" charset="0"/>
            </a:endParaRPr>
          </a:p>
        </p:txBody>
      </p:sp>
      <p:sp>
        <p:nvSpPr>
          <p:cNvPr id="9" name="Subtitle 8">
            <a:extLst>
              <a:ext uri="{FF2B5EF4-FFF2-40B4-BE49-F238E27FC236}">
                <a16:creationId xmlns:a16="http://schemas.microsoft.com/office/drawing/2014/main" id="{71852192-C687-4EAC-B757-B2328670A9E6}"/>
              </a:ext>
            </a:extLst>
          </p:cNvPr>
          <p:cNvSpPr>
            <a:spLocks noGrp="1"/>
          </p:cNvSpPr>
          <p:nvPr>
            <p:ph type="subTitle" idx="8"/>
          </p:nvPr>
        </p:nvSpPr>
        <p:spPr>
          <a:xfrm>
            <a:off x="5110807" y="2102870"/>
            <a:ext cx="3852000" cy="1443049"/>
          </a:xfrm>
        </p:spPr>
        <p:txBody>
          <a:bodyPr/>
          <a:lstStyle/>
          <a:p>
            <a:pPr marL="0" indent="0" algn="just"/>
            <a:r>
              <a:rPr lang="en-US" dirty="0">
                <a:latin typeface="Times New Roman" panose="02020603050405020304" pitchFamily="18" charset="0"/>
                <a:cs typeface="Times New Roman" panose="02020603050405020304" pitchFamily="18" charset="0"/>
              </a:rPr>
              <a:t>Hay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solidFill>
                  <a:schemeClr val="accent4">
                    <a:lumMod val="50000"/>
                  </a:schemeClr>
                </a:solidFill>
                <a:latin typeface="Times New Roman" panose="02020603050405020304" pitchFamily="18" charset="0"/>
                <a:cs typeface="Times New Roman" panose="02020603050405020304" pitchFamily="18" charset="0"/>
              </a:rPr>
              <a:t>bộ</a:t>
            </a:r>
            <a:r>
              <a:rPr lang="en-US" dirty="0">
                <a:solidFill>
                  <a:schemeClr val="accent4">
                    <a:lumMod val="50000"/>
                  </a:schemeClr>
                </a:solidFill>
                <a:latin typeface="Times New Roman" panose="02020603050405020304" pitchFamily="18" charset="0"/>
                <a:cs typeface="Times New Roman" panose="02020603050405020304" pitchFamily="18" charset="0"/>
              </a:rPr>
              <a:t> </a:t>
            </a:r>
            <a:r>
              <a:rPr lang="en-US" dirty="0" err="1">
                <a:solidFill>
                  <a:schemeClr val="accent4">
                    <a:lumMod val="50000"/>
                  </a:schemeClr>
                </a:solidFill>
                <a:latin typeface="Times New Roman" panose="02020603050405020304" pitchFamily="18" charset="0"/>
                <a:cs typeface="Times New Roman" panose="02020603050405020304" pitchFamily="18" charset="0"/>
              </a:rPr>
              <a:t>điều</a:t>
            </a:r>
            <a:r>
              <a:rPr lang="en-US" dirty="0">
                <a:solidFill>
                  <a:schemeClr val="accent4">
                    <a:lumMod val="50000"/>
                  </a:schemeClr>
                </a:solidFill>
                <a:latin typeface="Times New Roman" panose="02020603050405020304" pitchFamily="18" charset="0"/>
                <a:cs typeface="Times New Roman" panose="02020603050405020304" pitchFamily="18" charset="0"/>
              </a:rPr>
              <a:t> </a:t>
            </a:r>
            <a:r>
              <a:rPr lang="en-US" dirty="0" err="1">
                <a:solidFill>
                  <a:schemeClr val="accent4">
                    <a:lumMod val="50000"/>
                  </a:schemeClr>
                </a:solidFill>
                <a:latin typeface="Times New Roman" panose="02020603050405020304" pitchFamily="18" charset="0"/>
                <a:cs typeface="Times New Roman" panose="02020603050405020304" pitchFamily="18" charset="0"/>
              </a:rPr>
              <a:t>phối</a:t>
            </a:r>
            <a:r>
              <a:rPr lang="en-US" dirty="0">
                <a:solidFill>
                  <a:schemeClr val="accent4">
                    <a:lumMod val="50000"/>
                  </a:schemeClr>
                </a:solidFill>
                <a:latin typeface="Times New Roman" panose="02020603050405020304" pitchFamily="18" charset="0"/>
                <a:cs typeface="Times New Roman" panose="02020603050405020304" pitchFamily="18" charset="0"/>
              </a:rPr>
              <a:t> CPU (CPU scheduler)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bổ</a:t>
            </a:r>
            <a:r>
              <a:rPr lang="en-US" dirty="0">
                <a:latin typeface="Times New Roman" panose="02020603050405020304" pitchFamily="18" charset="0"/>
                <a:cs typeface="Times New Roman" panose="02020603050405020304" pitchFamily="18" charset="0"/>
              </a:rPr>
              <a:t> CPU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a:t>
            </a:r>
          </a:p>
        </p:txBody>
      </p:sp>
      <p:sp>
        <p:nvSpPr>
          <p:cNvPr id="11" name="Title 2">
            <a:extLst>
              <a:ext uri="{FF2B5EF4-FFF2-40B4-BE49-F238E27FC236}">
                <a16:creationId xmlns:a16="http://schemas.microsoft.com/office/drawing/2014/main" id="{B9E6C8CD-EDC5-4B84-94F9-5CD4AE04991F}"/>
              </a:ext>
            </a:extLst>
          </p:cNvPr>
          <p:cNvSpPr txBox="1">
            <a:spLocks/>
          </p:cNvSpPr>
          <p:nvPr/>
        </p:nvSpPr>
        <p:spPr>
          <a:xfrm>
            <a:off x="5001675" y="533234"/>
            <a:ext cx="3852000" cy="1037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1pPr>
            <a:lvl2pPr marR="0" lvl="1"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2pPr>
            <a:lvl3pPr marR="0" lvl="2"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3pPr>
            <a:lvl4pPr marR="0" lvl="3"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4pPr>
            <a:lvl5pPr marR="0" lvl="4"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5pPr>
            <a:lvl6pPr marR="0" lvl="5"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6pPr>
            <a:lvl7pPr marR="0" lvl="6"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7pPr>
            <a:lvl8pPr marR="0" lvl="7"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8pPr>
            <a:lvl9pPr marR="0" lvl="8"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9pPr>
          </a:lstStyle>
          <a:p>
            <a:pPr algn="r"/>
            <a:r>
              <a:rPr lang="vi-VN" dirty="0">
                <a:latin typeface="Times New Roman" panose="02020603050405020304" pitchFamily="18" charset="0"/>
                <a:cs typeface="Times New Roman" panose="02020603050405020304" pitchFamily="18" charset="0"/>
              </a:rPr>
              <a:t>Các bộ điều phối</a:t>
            </a:r>
            <a:endParaRPr lang="en-US" dirty="0">
              <a:latin typeface="Times New Roman" panose="02020603050405020304" pitchFamily="18" charset="0"/>
              <a:cs typeface="Times New Roman" panose="02020603050405020304" pitchFamily="18" charset="0"/>
            </a:endParaRPr>
          </a:p>
        </p:txBody>
      </p:sp>
      <p:grpSp>
        <p:nvGrpSpPr>
          <p:cNvPr id="12" name="Google Shape;1066;p35">
            <a:extLst>
              <a:ext uri="{FF2B5EF4-FFF2-40B4-BE49-F238E27FC236}">
                <a16:creationId xmlns:a16="http://schemas.microsoft.com/office/drawing/2014/main" id="{E2125ED8-729C-412A-B886-858F031836CF}"/>
              </a:ext>
            </a:extLst>
          </p:cNvPr>
          <p:cNvGrpSpPr/>
          <p:nvPr/>
        </p:nvGrpSpPr>
        <p:grpSpPr>
          <a:xfrm rot="10800000">
            <a:off x="5153926" y="574085"/>
            <a:ext cx="806657" cy="421744"/>
            <a:chOff x="1822875" y="1377000"/>
            <a:chExt cx="548075" cy="286550"/>
          </a:xfrm>
        </p:grpSpPr>
        <p:sp>
          <p:nvSpPr>
            <p:cNvPr id="13" name="Google Shape;1067;p35">
              <a:extLst>
                <a:ext uri="{FF2B5EF4-FFF2-40B4-BE49-F238E27FC236}">
                  <a16:creationId xmlns:a16="http://schemas.microsoft.com/office/drawing/2014/main" id="{1B81A01B-5419-4DD6-BB27-23B1E8507D33}"/>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1068;p35">
              <a:extLst>
                <a:ext uri="{FF2B5EF4-FFF2-40B4-BE49-F238E27FC236}">
                  <a16:creationId xmlns:a16="http://schemas.microsoft.com/office/drawing/2014/main" id="{15213E05-31AE-43C3-8ADF-D9C7011C72F4}"/>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1069;p35">
              <a:extLst>
                <a:ext uri="{FF2B5EF4-FFF2-40B4-BE49-F238E27FC236}">
                  <a16:creationId xmlns:a16="http://schemas.microsoft.com/office/drawing/2014/main" id="{BABB724D-6EB6-401B-A9A2-E756CF1D733D}"/>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1070;p35">
              <a:extLst>
                <a:ext uri="{FF2B5EF4-FFF2-40B4-BE49-F238E27FC236}">
                  <a16:creationId xmlns:a16="http://schemas.microsoft.com/office/drawing/2014/main" id="{9847A689-8D28-4798-B27E-4FFB87508057}"/>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 name="Google Shape;1071;p35">
              <a:extLst>
                <a:ext uri="{FF2B5EF4-FFF2-40B4-BE49-F238E27FC236}">
                  <a16:creationId xmlns:a16="http://schemas.microsoft.com/office/drawing/2014/main" id="{E8E0957C-CF88-4789-A0DD-7D15E4B2AC0F}"/>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 name="Google Shape;1072;p35">
              <a:extLst>
                <a:ext uri="{FF2B5EF4-FFF2-40B4-BE49-F238E27FC236}">
                  <a16:creationId xmlns:a16="http://schemas.microsoft.com/office/drawing/2014/main" id="{745778C9-E637-49FB-8DCA-1DA5E4C5D724}"/>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 name="Google Shape;1073;p35">
              <a:extLst>
                <a:ext uri="{FF2B5EF4-FFF2-40B4-BE49-F238E27FC236}">
                  <a16:creationId xmlns:a16="http://schemas.microsoft.com/office/drawing/2014/main" id="{1E866536-E1D9-444F-8BE9-429235C1CDE6}"/>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 name="Google Shape;1074;p35">
              <a:extLst>
                <a:ext uri="{FF2B5EF4-FFF2-40B4-BE49-F238E27FC236}">
                  <a16:creationId xmlns:a16="http://schemas.microsoft.com/office/drawing/2014/main" id="{CD31424D-1B0A-40AD-BBA6-1E406A89EC89}"/>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 name="Google Shape;1075;p35">
              <a:extLst>
                <a:ext uri="{FF2B5EF4-FFF2-40B4-BE49-F238E27FC236}">
                  <a16:creationId xmlns:a16="http://schemas.microsoft.com/office/drawing/2014/main" id="{5C0F345E-A600-4582-A74A-CFB7C3C04E4E}"/>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2" name="Google Shape;1057;p35">
            <a:extLst>
              <a:ext uri="{FF2B5EF4-FFF2-40B4-BE49-F238E27FC236}">
                <a16:creationId xmlns:a16="http://schemas.microsoft.com/office/drawing/2014/main" id="{92BA75CC-A5DC-40FF-AA4B-F7945F3A76EC}"/>
              </a:ext>
            </a:extLst>
          </p:cNvPr>
          <p:cNvGrpSpPr/>
          <p:nvPr/>
        </p:nvGrpSpPr>
        <p:grpSpPr>
          <a:xfrm>
            <a:off x="6148039" y="940151"/>
            <a:ext cx="2893092" cy="302491"/>
            <a:chOff x="4345425" y="2175475"/>
            <a:chExt cx="957899" cy="176025"/>
          </a:xfrm>
        </p:grpSpPr>
        <p:sp>
          <p:nvSpPr>
            <p:cNvPr id="23" name="Google Shape;1058;p35">
              <a:extLst>
                <a:ext uri="{FF2B5EF4-FFF2-40B4-BE49-F238E27FC236}">
                  <a16:creationId xmlns:a16="http://schemas.microsoft.com/office/drawing/2014/main" id="{8937DB0C-777A-45EF-9DE5-84452516D5F7}"/>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 name="Google Shape;1059;p35">
              <a:extLst>
                <a:ext uri="{FF2B5EF4-FFF2-40B4-BE49-F238E27FC236}">
                  <a16:creationId xmlns:a16="http://schemas.microsoft.com/office/drawing/2014/main" id="{5B941840-AD3B-448B-A0FE-CD4AA0D9C208}"/>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8" name="Google Shape;1382;p42">
            <a:extLst>
              <a:ext uri="{FF2B5EF4-FFF2-40B4-BE49-F238E27FC236}">
                <a16:creationId xmlns:a16="http://schemas.microsoft.com/office/drawing/2014/main" id="{F635197D-69EA-4A37-AE4A-B90F0F6C2127}"/>
              </a:ext>
            </a:extLst>
          </p:cNvPr>
          <p:cNvGrpSpPr/>
          <p:nvPr/>
        </p:nvGrpSpPr>
        <p:grpSpPr>
          <a:xfrm rot="14623995">
            <a:off x="770784" y="335777"/>
            <a:ext cx="1029430" cy="1386674"/>
            <a:chOff x="5941025" y="1169275"/>
            <a:chExt cx="976375" cy="1313150"/>
          </a:xfrm>
        </p:grpSpPr>
        <p:sp>
          <p:nvSpPr>
            <p:cNvPr id="29" name="Google Shape;1383;p42">
              <a:extLst>
                <a:ext uri="{FF2B5EF4-FFF2-40B4-BE49-F238E27FC236}">
                  <a16:creationId xmlns:a16="http://schemas.microsoft.com/office/drawing/2014/main" id="{55E35C26-4281-4028-AF36-982051EA3E87}"/>
                </a:ext>
              </a:extLst>
            </p:cNvPr>
            <p:cNvSpPr/>
            <p:nvPr/>
          </p:nvSpPr>
          <p:spPr>
            <a:xfrm>
              <a:off x="5957175" y="1169275"/>
              <a:ext cx="960225" cy="1294975"/>
            </a:xfrm>
            <a:custGeom>
              <a:avLst/>
              <a:gdLst/>
              <a:ahLst/>
              <a:cxnLst/>
              <a:rect l="l" t="t" r="r" b="b"/>
              <a:pathLst>
                <a:path w="38409" h="51799" extrusionOk="0">
                  <a:moveTo>
                    <a:pt x="24906" y="11400"/>
                  </a:moveTo>
                  <a:cubicBezTo>
                    <a:pt x="26915" y="11400"/>
                    <a:pt x="28559" y="13330"/>
                    <a:pt x="29437" y="15627"/>
                  </a:cubicBezTo>
                  <a:lnTo>
                    <a:pt x="29437" y="15627"/>
                  </a:lnTo>
                  <a:cubicBezTo>
                    <a:pt x="28804" y="15759"/>
                    <a:pt x="28165" y="15830"/>
                    <a:pt x="27538" y="15830"/>
                  </a:cubicBezTo>
                  <a:cubicBezTo>
                    <a:pt x="25304" y="15830"/>
                    <a:pt x="23217" y="14928"/>
                    <a:pt x="22048" y="12679"/>
                  </a:cubicBezTo>
                  <a:lnTo>
                    <a:pt x="22048" y="12679"/>
                  </a:lnTo>
                  <a:cubicBezTo>
                    <a:pt x="23050" y="11780"/>
                    <a:pt x="24014" y="11400"/>
                    <a:pt x="24906" y="11400"/>
                  </a:cubicBezTo>
                  <a:close/>
                  <a:moveTo>
                    <a:pt x="16098" y="22002"/>
                  </a:moveTo>
                  <a:cubicBezTo>
                    <a:pt x="17912" y="22002"/>
                    <a:pt x="19841" y="23543"/>
                    <a:pt x="20924" y="24766"/>
                  </a:cubicBezTo>
                  <a:cubicBezTo>
                    <a:pt x="21653" y="25600"/>
                    <a:pt x="22307" y="26598"/>
                    <a:pt x="22544" y="27617"/>
                  </a:cubicBezTo>
                  <a:lnTo>
                    <a:pt x="22544" y="27617"/>
                  </a:lnTo>
                  <a:cubicBezTo>
                    <a:pt x="22079" y="27689"/>
                    <a:pt x="21602" y="27724"/>
                    <a:pt x="21120" y="27724"/>
                  </a:cubicBezTo>
                  <a:cubicBezTo>
                    <a:pt x="18809" y="27724"/>
                    <a:pt x="16382" y="26930"/>
                    <a:pt x="14579" y="25702"/>
                  </a:cubicBezTo>
                  <a:cubicBezTo>
                    <a:pt x="14054" y="25314"/>
                    <a:pt x="13323" y="24789"/>
                    <a:pt x="13323" y="24081"/>
                  </a:cubicBezTo>
                  <a:cubicBezTo>
                    <a:pt x="13323" y="23145"/>
                    <a:pt x="14556" y="22301"/>
                    <a:pt x="15355" y="22095"/>
                  </a:cubicBezTo>
                  <a:cubicBezTo>
                    <a:pt x="15599" y="22032"/>
                    <a:pt x="15847" y="22002"/>
                    <a:pt x="16098" y="22002"/>
                  </a:cubicBezTo>
                  <a:close/>
                  <a:moveTo>
                    <a:pt x="9232" y="31775"/>
                  </a:moveTo>
                  <a:cubicBezTo>
                    <a:pt x="10916" y="31775"/>
                    <a:pt x="13002" y="32678"/>
                    <a:pt x="14389" y="33975"/>
                  </a:cubicBezTo>
                  <a:lnTo>
                    <a:pt x="14389" y="33975"/>
                  </a:lnTo>
                  <a:cubicBezTo>
                    <a:pt x="13462" y="34171"/>
                    <a:pt x="12527" y="34290"/>
                    <a:pt x="11580" y="34290"/>
                  </a:cubicBezTo>
                  <a:cubicBezTo>
                    <a:pt x="11227" y="34290"/>
                    <a:pt x="10872" y="34274"/>
                    <a:pt x="10516" y="34238"/>
                  </a:cubicBezTo>
                  <a:cubicBezTo>
                    <a:pt x="9785" y="34170"/>
                    <a:pt x="5585" y="33051"/>
                    <a:pt x="7822" y="32047"/>
                  </a:cubicBezTo>
                  <a:cubicBezTo>
                    <a:pt x="8233" y="31861"/>
                    <a:pt x="8713" y="31775"/>
                    <a:pt x="9232" y="31775"/>
                  </a:cubicBezTo>
                  <a:close/>
                  <a:moveTo>
                    <a:pt x="33094" y="0"/>
                  </a:moveTo>
                  <a:cubicBezTo>
                    <a:pt x="32622" y="0"/>
                    <a:pt x="32308" y="765"/>
                    <a:pt x="32816" y="1142"/>
                  </a:cubicBezTo>
                  <a:cubicBezTo>
                    <a:pt x="35076" y="2831"/>
                    <a:pt x="37381" y="5273"/>
                    <a:pt x="37130" y="8355"/>
                  </a:cubicBezTo>
                  <a:cubicBezTo>
                    <a:pt x="36947" y="10660"/>
                    <a:pt x="35327" y="12646"/>
                    <a:pt x="33455" y="13901"/>
                  </a:cubicBezTo>
                  <a:cubicBezTo>
                    <a:pt x="32631" y="14469"/>
                    <a:pt x="31697" y="14940"/>
                    <a:pt x="30720" y="15274"/>
                  </a:cubicBezTo>
                  <a:lnTo>
                    <a:pt x="30720" y="15274"/>
                  </a:lnTo>
                  <a:cubicBezTo>
                    <a:pt x="30421" y="14430"/>
                    <a:pt x="30015" y="13627"/>
                    <a:pt x="29506" y="12897"/>
                  </a:cubicBezTo>
                  <a:cubicBezTo>
                    <a:pt x="28280" y="11170"/>
                    <a:pt x="26642" y="10280"/>
                    <a:pt x="24956" y="10280"/>
                  </a:cubicBezTo>
                  <a:cubicBezTo>
                    <a:pt x="23568" y="10280"/>
                    <a:pt x="22149" y="10884"/>
                    <a:pt x="20901" y="12121"/>
                  </a:cubicBezTo>
                  <a:cubicBezTo>
                    <a:pt x="20696" y="12326"/>
                    <a:pt x="20696" y="12600"/>
                    <a:pt x="20810" y="12851"/>
                  </a:cubicBezTo>
                  <a:cubicBezTo>
                    <a:pt x="22100" y="15817"/>
                    <a:pt x="24703" y="17013"/>
                    <a:pt x="27487" y="17013"/>
                  </a:cubicBezTo>
                  <a:cubicBezTo>
                    <a:pt x="28251" y="17013"/>
                    <a:pt x="29030" y="16923"/>
                    <a:pt x="29799" y="16754"/>
                  </a:cubicBezTo>
                  <a:lnTo>
                    <a:pt x="29799" y="16754"/>
                  </a:lnTo>
                  <a:cubicBezTo>
                    <a:pt x="30098" y="17897"/>
                    <a:pt x="30206" y="19066"/>
                    <a:pt x="30077" y="20087"/>
                  </a:cubicBezTo>
                  <a:cubicBezTo>
                    <a:pt x="29643" y="23556"/>
                    <a:pt x="27178" y="26090"/>
                    <a:pt x="23983" y="27254"/>
                  </a:cubicBezTo>
                  <a:cubicBezTo>
                    <a:pt x="23891" y="27287"/>
                    <a:pt x="23798" y="27318"/>
                    <a:pt x="23704" y="27348"/>
                  </a:cubicBezTo>
                  <a:lnTo>
                    <a:pt x="23704" y="27348"/>
                  </a:lnTo>
                  <a:cubicBezTo>
                    <a:pt x="23640" y="27081"/>
                    <a:pt x="23551" y="26806"/>
                    <a:pt x="23435" y="26523"/>
                  </a:cubicBezTo>
                  <a:cubicBezTo>
                    <a:pt x="22361" y="23931"/>
                    <a:pt x="19065" y="20836"/>
                    <a:pt x="16037" y="20836"/>
                  </a:cubicBezTo>
                  <a:cubicBezTo>
                    <a:pt x="14879" y="20836"/>
                    <a:pt x="13761" y="21288"/>
                    <a:pt x="12821" y="22392"/>
                  </a:cubicBezTo>
                  <a:cubicBezTo>
                    <a:pt x="9785" y="25953"/>
                    <a:pt x="16884" y="28235"/>
                    <a:pt x="19235" y="28692"/>
                  </a:cubicBezTo>
                  <a:cubicBezTo>
                    <a:pt x="19868" y="28814"/>
                    <a:pt x="20509" y="28873"/>
                    <a:pt x="21148" y="28873"/>
                  </a:cubicBezTo>
                  <a:cubicBezTo>
                    <a:pt x="21640" y="28873"/>
                    <a:pt x="22131" y="28838"/>
                    <a:pt x="22617" y="28769"/>
                  </a:cubicBezTo>
                  <a:lnTo>
                    <a:pt x="22617" y="28769"/>
                  </a:lnTo>
                  <a:cubicBezTo>
                    <a:pt x="22543" y="29373"/>
                    <a:pt x="22277" y="29966"/>
                    <a:pt x="21746" y="30518"/>
                  </a:cubicBezTo>
                  <a:cubicBezTo>
                    <a:pt x="20239" y="32070"/>
                    <a:pt x="18002" y="32960"/>
                    <a:pt x="15948" y="33576"/>
                  </a:cubicBezTo>
                  <a:cubicBezTo>
                    <a:pt x="15872" y="33599"/>
                    <a:pt x="15796" y="33621"/>
                    <a:pt x="15720" y="33642"/>
                  </a:cubicBezTo>
                  <a:lnTo>
                    <a:pt x="15720" y="33642"/>
                  </a:lnTo>
                  <a:cubicBezTo>
                    <a:pt x="14484" y="32339"/>
                    <a:pt x="12654" y="31465"/>
                    <a:pt x="11018" y="31020"/>
                  </a:cubicBezTo>
                  <a:cubicBezTo>
                    <a:pt x="10410" y="30851"/>
                    <a:pt x="9597" y="30690"/>
                    <a:pt x="8797" y="30690"/>
                  </a:cubicBezTo>
                  <a:cubicBezTo>
                    <a:pt x="7764" y="30690"/>
                    <a:pt x="6752" y="30957"/>
                    <a:pt x="6225" y="31819"/>
                  </a:cubicBezTo>
                  <a:cubicBezTo>
                    <a:pt x="5426" y="33074"/>
                    <a:pt x="6590" y="34238"/>
                    <a:pt x="7685" y="34741"/>
                  </a:cubicBezTo>
                  <a:cubicBezTo>
                    <a:pt x="8836" y="35291"/>
                    <a:pt x="10132" y="35499"/>
                    <a:pt x="11432" y="35499"/>
                  </a:cubicBezTo>
                  <a:cubicBezTo>
                    <a:pt x="12503" y="35499"/>
                    <a:pt x="13578" y="35358"/>
                    <a:pt x="14579" y="35151"/>
                  </a:cubicBezTo>
                  <a:cubicBezTo>
                    <a:pt x="14799" y="35105"/>
                    <a:pt x="15030" y="35052"/>
                    <a:pt x="15268" y="34994"/>
                  </a:cubicBezTo>
                  <a:lnTo>
                    <a:pt x="15268" y="34994"/>
                  </a:lnTo>
                  <a:cubicBezTo>
                    <a:pt x="15743" y="35703"/>
                    <a:pt x="15988" y="36474"/>
                    <a:pt x="15880" y="37251"/>
                  </a:cubicBezTo>
                  <a:cubicBezTo>
                    <a:pt x="15423" y="40629"/>
                    <a:pt x="11223" y="43323"/>
                    <a:pt x="8712" y="45103"/>
                  </a:cubicBezTo>
                  <a:cubicBezTo>
                    <a:pt x="5996" y="47043"/>
                    <a:pt x="3006" y="48664"/>
                    <a:pt x="450" y="50810"/>
                  </a:cubicBezTo>
                  <a:cubicBezTo>
                    <a:pt x="0" y="51205"/>
                    <a:pt x="415" y="51799"/>
                    <a:pt x="901" y="51799"/>
                  </a:cubicBezTo>
                  <a:cubicBezTo>
                    <a:pt x="1032" y="51799"/>
                    <a:pt x="1168" y="51756"/>
                    <a:pt x="1294" y="51654"/>
                  </a:cubicBezTo>
                  <a:cubicBezTo>
                    <a:pt x="4764" y="48732"/>
                    <a:pt x="8895" y="46678"/>
                    <a:pt x="12410" y="43779"/>
                  </a:cubicBezTo>
                  <a:cubicBezTo>
                    <a:pt x="14807" y="41771"/>
                    <a:pt x="18482" y="38301"/>
                    <a:pt x="16610" y="34855"/>
                  </a:cubicBezTo>
                  <a:cubicBezTo>
                    <a:pt x="16574" y="34789"/>
                    <a:pt x="16537" y="34724"/>
                    <a:pt x="16499" y="34659"/>
                  </a:cubicBezTo>
                  <a:lnTo>
                    <a:pt x="16499" y="34659"/>
                  </a:lnTo>
                  <a:cubicBezTo>
                    <a:pt x="19757" y="33680"/>
                    <a:pt x="23709" y="31734"/>
                    <a:pt x="23827" y="28524"/>
                  </a:cubicBezTo>
                  <a:lnTo>
                    <a:pt x="23827" y="28524"/>
                  </a:lnTo>
                  <a:cubicBezTo>
                    <a:pt x="26264" y="27880"/>
                    <a:pt x="28468" y="26370"/>
                    <a:pt x="29872" y="24172"/>
                  </a:cubicBezTo>
                  <a:cubicBezTo>
                    <a:pt x="31306" y="21905"/>
                    <a:pt x="31667" y="19032"/>
                    <a:pt x="31053" y="16408"/>
                  </a:cubicBezTo>
                  <a:lnTo>
                    <a:pt x="31053" y="16408"/>
                  </a:lnTo>
                  <a:cubicBezTo>
                    <a:pt x="32330" y="15981"/>
                    <a:pt x="33542" y="15346"/>
                    <a:pt x="34574" y="14563"/>
                  </a:cubicBezTo>
                  <a:cubicBezTo>
                    <a:pt x="36628" y="13011"/>
                    <a:pt x="38271" y="10706"/>
                    <a:pt x="38340" y="8058"/>
                  </a:cubicBezTo>
                  <a:cubicBezTo>
                    <a:pt x="38408" y="4657"/>
                    <a:pt x="35966" y="2009"/>
                    <a:pt x="33409" y="115"/>
                  </a:cubicBezTo>
                  <a:cubicBezTo>
                    <a:pt x="33302" y="35"/>
                    <a:pt x="33194" y="0"/>
                    <a:pt x="33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84;p42">
              <a:extLst>
                <a:ext uri="{FF2B5EF4-FFF2-40B4-BE49-F238E27FC236}">
                  <a16:creationId xmlns:a16="http://schemas.microsoft.com/office/drawing/2014/main" id="{D7D0BB7A-7B24-49A6-A2D8-43B81402D827}"/>
                </a:ext>
              </a:extLst>
            </p:cNvPr>
            <p:cNvSpPr/>
            <p:nvPr/>
          </p:nvSpPr>
          <p:spPr>
            <a:xfrm>
              <a:off x="5941025" y="2320575"/>
              <a:ext cx="182525" cy="161850"/>
            </a:xfrm>
            <a:custGeom>
              <a:avLst/>
              <a:gdLst/>
              <a:ahLst/>
              <a:cxnLst/>
              <a:rect l="l" t="t" r="r" b="b"/>
              <a:pathLst>
                <a:path w="7301" h="6474" extrusionOk="0">
                  <a:moveTo>
                    <a:pt x="2509" y="1"/>
                  </a:moveTo>
                  <a:cubicBezTo>
                    <a:pt x="2274" y="1"/>
                    <a:pt x="2039" y="120"/>
                    <a:pt x="1940" y="398"/>
                  </a:cubicBezTo>
                  <a:cubicBezTo>
                    <a:pt x="1347" y="2133"/>
                    <a:pt x="662" y="3844"/>
                    <a:pt x="91" y="5602"/>
                  </a:cubicBezTo>
                  <a:cubicBezTo>
                    <a:pt x="0" y="5876"/>
                    <a:pt x="206" y="6287"/>
                    <a:pt x="502" y="6332"/>
                  </a:cubicBezTo>
                  <a:cubicBezTo>
                    <a:pt x="1173" y="6430"/>
                    <a:pt x="1849" y="6474"/>
                    <a:pt x="2524" y="6474"/>
                  </a:cubicBezTo>
                  <a:cubicBezTo>
                    <a:pt x="3895" y="6474"/>
                    <a:pt x="5266" y="6296"/>
                    <a:pt x="6597" y="6036"/>
                  </a:cubicBezTo>
                  <a:cubicBezTo>
                    <a:pt x="7301" y="5886"/>
                    <a:pt x="7067" y="4879"/>
                    <a:pt x="6437" y="4879"/>
                  </a:cubicBezTo>
                  <a:cubicBezTo>
                    <a:pt x="6393" y="4879"/>
                    <a:pt x="6347" y="4884"/>
                    <a:pt x="6300" y="4894"/>
                  </a:cubicBezTo>
                  <a:cubicBezTo>
                    <a:pt x="5084" y="5131"/>
                    <a:pt x="3792" y="5303"/>
                    <a:pt x="2514" y="5303"/>
                  </a:cubicBezTo>
                  <a:cubicBezTo>
                    <a:pt x="2157" y="5303"/>
                    <a:pt x="1801" y="5289"/>
                    <a:pt x="1448" y="5260"/>
                  </a:cubicBezTo>
                  <a:lnTo>
                    <a:pt x="1448" y="5260"/>
                  </a:lnTo>
                  <a:cubicBezTo>
                    <a:pt x="1970" y="3743"/>
                    <a:pt x="2561" y="2239"/>
                    <a:pt x="3082" y="717"/>
                  </a:cubicBezTo>
                  <a:cubicBezTo>
                    <a:pt x="3234" y="287"/>
                    <a:pt x="2873"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1955;p49">
            <a:extLst>
              <a:ext uri="{FF2B5EF4-FFF2-40B4-BE49-F238E27FC236}">
                <a16:creationId xmlns:a16="http://schemas.microsoft.com/office/drawing/2014/main" id="{63D238C8-063E-45EA-8192-905EB0E163E1}"/>
              </a:ext>
            </a:extLst>
          </p:cNvPr>
          <p:cNvSpPr/>
          <p:nvPr/>
        </p:nvSpPr>
        <p:spPr>
          <a:xfrm rot="5400000">
            <a:off x="3957412" y="2603203"/>
            <a:ext cx="1229175" cy="2843168"/>
          </a:xfrm>
          <a:custGeom>
            <a:avLst/>
            <a:gdLst/>
            <a:ahLst/>
            <a:cxnLst/>
            <a:rect l="l" t="t" r="r" b="b"/>
            <a:pathLst>
              <a:path w="49167" h="6026" extrusionOk="0">
                <a:moveTo>
                  <a:pt x="2055" y="502"/>
                </a:moveTo>
                <a:cubicBezTo>
                  <a:pt x="1873" y="685"/>
                  <a:pt x="1667" y="867"/>
                  <a:pt x="1485" y="1073"/>
                </a:cubicBezTo>
                <a:lnTo>
                  <a:pt x="1028" y="502"/>
                </a:lnTo>
                <a:close/>
                <a:moveTo>
                  <a:pt x="3265" y="502"/>
                </a:moveTo>
                <a:cubicBezTo>
                  <a:pt x="2854" y="913"/>
                  <a:pt x="2443" y="1347"/>
                  <a:pt x="2032" y="1758"/>
                </a:cubicBezTo>
                <a:lnTo>
                  <a:pt x="1576" y="1187"/>
                </a:lnTo>
                <a:cubicBezTo>
                  <a:pt x="1804" y="959"/>
                  <a:pt x="2055" y="731"/>
                  <a:pt x="2284" y="502"/>
                </a:cubicBezTo>
                <a:close/>
                <a:moveTo>
                  <a:pt x="4771" y="502"/>
                </a:moveTo>
                <a:cubicBezTo>
                  <a:pt x="4064" y="1187"/>
                  <a:pt x="3379" y="1895"/>
                  <a:pt x="2694" y="2579"/>
                </a:cubicBezTo>
                <a:lnTo>
                  <a:pt x="2238" y="2032"/>
                </a:lnTo>
                <a:cubicBezTo>
                  <a:pt x="2740" y="1529"/>
                  <a:pt x="3242" y="1004"/>
                  <a:pt x="3767" y="502"/>
                </a:cubicBezTo>
                <a:close/>
                <a:moveTo>
                  <a:pt x="6164" y="502"/>
                </a:moveTo>
                <a:cubicBezTo>
                  <a:pt x="4498" y="2169"/>
                  <a:pt x="2854" y="3835"/>
                  <a:pt x="1211" y="5547"/>
                </a:cubicBezTo>
                <a:lnTo>
                  <a:pt x="1028" y="5547"/>
                </a:lnTo>
                <a:lnTo>
                  <a:pt x="3037" y="3013"/>
                </a:lnTo>
                <a:lnTo>
                  <a:pt x="2854" y="2785"/>
                </a:lnTo>
                <a:cubicBezTo>
                  <a:pt x="3607" y="2032"/>
                  <a:pt x="4361" y="1256"/>
                  <a:pt x="5137" y="502"/>
                </a:cubicBezTo>
                <a:close/>
                <a:moveTo>
                  <a:pt x="7556" y="502"/>
                </a:moveTo>
                <a:cubicBezTo>
                  <a:pt x="5844" y="2169"/>
                  <a:pt x="4110" y="3858"/>
                  <a:pt x="2420" y="5547"/>
                </a:cubicBezTo>
                <a:lnTo>
                  <a:pt x="1599" y="5547"/>
                </a:lnTo>
                <a:cubicBezTo>
                  <a:pt x="3356" y="3880"/>
                  <a:pt x="5114" y="2191"/>
                  <a:pt x="6849" y="502"/>
                </a:cubicBezTo>
                <a:close/>
                <a:moveTo>
                  <a:pt x="8629" y="502"/>
                </a:moveTo>
                <a:cubicBezTo>
                  <a:pt x="7008" y="2169"/>
                  <a:pt x="5365" y="3835"/>
                  <a:pt x="3767" y="5547"/>
                </a:cubicBezTo>
                <a:lnTo>
                  <a:pt x="2649" y="5547"/>
                </a:lnTo>
                <a:cubicBezTo>
                  <a:pt x="4383" y="3858"/>
                  <a:pt x="6095" y="2191"/>
                  <a:pt x="7807" y="502"/>
                </a:cubicBezTo>
                <a:close/>
                <a:moveTo>
                  <a:pt x="9998" y="502"/>
                </a:moveTo>
                <a:cubicBezTo>
                  <a:pt x="8355" y="2169"/>
                  <a:pt x="6689" y="3835"/>
                  <a:pt x="5068" y="5547"/>
                </a:cubicBezTo>
                <a:lnTo>
                  <a:pt x="4155" y="5547"/>
                </a:lnTo>
                <a:cubicBezTo>
                  <a:pt x="5753" y="3858"/>
                  <a:pt x="7351" y="2169"/>
                  <a:pt x="8949" y="502"/>
                </a:cubicBezTo>
                <a:close/>
                <a:moveTo>
                  <a:pt x="12327" y="502"/>
                </a:moveTo>
                <a:cubicBezTo>
                  <a:pt x="10569" y="2191"/>
                  <a:pt x="8789" y="3858"/>
                  <a:pt x="7031" y="5547"/>
                </a:cubicBezTo>
                <a:lnTo>
                  <a:pt x="5456" y="5547"/>
                </a:lnTo>
                <a:cubicBezTo>
                  <a:pt x="7077" y="3835"/>
                  <a:pt x="8720" y="2169"/>
                  <a:pt x="10364" y="502"/>
                </a:cubicBezTo>
                <a:close/>
                <a:moveTo>
                  <a:pt x="14130" y="502"/>
                </a:moveTo>
                <a:cubicBezTo>
                  <a:pt x="12349" y="2191"/>
                  <a:pt x="10569" y="3858"/>
                  <a:pt x="8812" y="5547"/>
                </a:cubicBezTo>
                <a:lnTo>
                  <a:pt x="7396" y="5547"/>
                </a:lnTo>
                <a:cubicBezTo>
                  <a:pt x="9108" y="3858"/>
                  <a:pt x="10843" y="2191"/>
                  <a:pt x="12555" y="502"/>
                </a:cubicBezTo>
                <a:close/>
                <a:moveTo>
                  <a:pt x="15887" y="502"/>
                </a:moveTo>
                <a:cubicBezTo>
                  <a:pt x="14084" y="2169"/>
                  <a:pt x="12281" y="3812"/>
                  <a:pt x="10569" y="5547"/>
                </a:cubicBezTo>
                <a:lnTo>
                  <a:pt x="9108" y="5547"/>
                </a:lnTo>
                <a:cubicBezTo>
                  <a:pt x="10820" y="3858"/>
                  <a:pt x="12555" y="2169"/>
                  <a:pt x="14290" y="502"/>
                </a:cubicBezTo>
                <a:close/>
                <a:moveTo>
                  <a:pt x="17006" y="502"/>
                </a:moveTo>
                <a:cubicBezTo>
                  <a:pt x="15362" y="2169"/>
                  <a:pt x="13696" y="3858"/>
                  <a:pt x="12053" y="5547"/>
                </a:cubicBezTo>
                <a:lnTo>
                  <a:pt x="10911" y="5547"/>
                </a:lnTo>
                <a:cubicBezTo>
                  <a:pt x="12669" y="3835"/>
                  <a:pt x="14427" y="2169"/>
                  <a:pt x="16184" y="502"/>
                </a:cubicBezTo>
                <a:close/>
                <a:moveTo>
                  <a:pt x="18535" y="502"/>
                </a:moveTo>
                <a:cubicBezTo>
                  <a:pt x="16869" y="2169"/>
                  <a:pt x="15203" y="3858"/>
                  <a:pt x="13536" y="5547"/>
                </a:cubicBezTo>
                <a:lnTo>
                  <a:pt x="12167" y="5547"/>
                </a:lnTo>
                <a:cubicBezTo>
                  <a:pt x="13856" y="3858"/>
                  <a:pt x="15545" y="2169"/>
                  <a:pt x="17257" y="502"/>
                </a:cubicBezTo>
                <a:close/>
                <a:moveTo>
                  <a:pt x="19539" y="502"/>
                </a:moveTo>
                <a:cubicBezTo>
                  <a:pt x="17850" y="2146"/>
                  <a:pt x="16230" y="3835"/>
                  <a:pt x="14632" y="5547"/>
                </a:cubicBezTo>
                <a:lnTo>
                  <a:pt x="13787" y="5547"/>
                </a:lnTo>
                <a:cubicBezTo>
                  <a:pt x="15454" y="3858"/>
                  <a:pt x="17120" y="2169"/>
                  <a:pt x="18786" y="502"/>
                </a:cubicBezTo>
                <a:close/>
                <a:moveTo>
                  <a:pt x="21480" y="502"/>
                </a:moveTo>
                <a:cubicBezTo>
                  <a:pt x="21092" y="867"/>
                  <a:pt x="20704" y="1256"/>
                  <a:pt x="20338" y="1621"/>
                </a:cubicBezTo>
                <a:cubicBezTo>
                  <a:pt x="19014" y="2922"/>
                  <a:pt x="17691" y="4246"/>
                  <a:pt x="16344" y="5547"/>
                </a:cubicBezTo>
                <a:lnTo>
                  <a:pt x="14860" y="5547"/>
                </a:lnTo>
                <a:cubicBezTo>
                  <a:pt x="16207" y="4109"/>
                  <a:pt x="17554" y="2693"/>
                  <a:pt x="18946" y="1324"/>
                </a:cubicBezTo>
                <a:cubicBezTo>
                  <a:pt x="19220" y="1050"/>
                  <a:pt x="19517" y="776"/>
                  <a:pt x="19791" y="502"/>
                </a:cubicBezTo>
                <a:close/>
                <a:moveTo>
                  <a:pt x="23191" y="502"/>
                </a:moveTo>
                <a:cubicBezTo>
                  <a:pt x="22735" y="959"/>
                  <a:pt x="22301" y="1415"/>
                  <a:pt x="21845" y="1895"/>
                </a:cubicBezTo>
                <a:cubicBezTo>
                  <a:pt x="20681" y="3104"/>
                  <a:pt x="19494" y="4337"/>
                  <a:pt x="18284" y="5547"/>
                </a:cubicBezTo>
                <a:lnTo>
                  <a:pt x="16504" y="5547"/>
                </a:lnTo>
                <a:cubicBezTo>
                  <a:pt x="17645" y="4451"/>
                  <a:pt x="18763" y="3378"/>
                  <a:pt x="19859" y="2283"/>
                </a:cubicBezTo>
                <a:cubicBezTo>
                  <a:pt x="20452" y="1689"/>
                  <a:pt x="21046" y="1096"/>
                  <a:pt x="21639" y="502"/>
                </a:cubicBezTo>
                <a:close/>
                <a:moveTo>
                  <a:pt x="25428" y="502"/>
                </a:moveTo>
                <a:cubicBezTo>
                  <a:pt x="24310" y="1644"/>
                  <a:pt x="23169" y="2762"/>
                  <a:pt x="22027" y="3880"/>
                </a:cubicBezTo>
                <a:cubicBezTo>
                  <a:pt x="21457" y="4428"/>
                  <a:pt x="20909" y="4976"/>
                  <a:pt x="20338" y="5547"/>
                </a:cubicBezTo>
                <a:lnTo>
                  <a:pt x="18512" y="5547"/>
                </a:lnTo>
                <a:cubicBezTo>
                  <a:pt x="19654" y="4360"/>
                  <a:pt x="20818" y="3173"/>
                  <a:pt x="21959" y="1986"/>
                </a:cubicBezTo>
                <a:cubicBezTo>
                  <a:pt x="22438" y="1484"/>
                  <a:pt x="22918" y="1004"/>
                  <a:pt x="23420" y="502"/>
                </a:cubicBezTo>
                <a:close/>
                <a:moveTo>
                  <a:pt x="26912" y="502"/>
                </a:moveTo>
                <a:cubicBezTo>
                  <a:pt x="25520" y="1917"/>
                  <a:pt x="24127" y="3310"/>
                  <a:pt x="22689" y="4679"/>
                </a:cubicBezTo>
                <a:cubicBezTo>
                  <a:pt x="22393" y="4976"/>
                  <a:pt x="22096" y="5250"/>
                  <a:pt x="21776" y="5547"/>
                </a:cubicBezTo>
                <a:lnTo>
                  <a:pt x="20589" y="5547"/>
                </a:lnTo>
                <a:cubicBezTo>
                  <a:pt x="22324" y="3858"/>
                  <a:pt x="24036" y="2191"/>
                  <a:pt x="25771" y="502"/>
                </a:cubicBezTo>
                <a:close/>
                <a:moveTo>
                  <a:pt x="27916" y="502"/>
                </a:moveTo>
                <a:cubicBezTo>
                  <a:pt x="26570" y="1826"/>
                  <a:pt x="25246" y="3127"/>
                  <a:pt x="23899" y="4451"/>
                </a:cubicBezTo>
                <a:cubicBezTo>
                  <a:pt x="23534" y="4816"/>
                  <a:pt x="23146" y="5181"/>
                  <a:pt x="22781" y="5547"/>
                </a:cubicBezTo>
                <a:lnTo>
                  <a:pt x="22005" y="5547"/>
                </a:lnTo>
                <a:cubicBezTo>
                  <a:pt x="22073" y="5455"/>
                  <a:pt x="22164" y="5387"/>
                  <a:pt x="22233" y="5318"/>
                </a:cubicBezTo>
                <a:cubicBezTo>
                  <a:pt x="23899" y="3743"/>
                  <a:pt x="25543" y="2123"/>
                  <a:pt x="27186" y="502"/>
                </a:cubicBezTo>
                <a:close/>
                <a:moveTo>
                  <a:pt x="28966" y="502"/>
                </a:moveTo>
                <a:cubicBezTo>
                  <a:pt x="27323" y="2169"/>
                  <a:pt x="25657" y="3858"/>
                  <a:pt x="24036" y="5547"/>
                </a:cubicBezTo>
                <a:lnTo>
                  <a:pt x="22986" y="5547"/>
                </a:lnTo>
                <a:cubicBezTo>
                  <a:pt x="23123" y="5387"/>
                  <a:pt x="23283" y="5250"/>
                  <a:pt x="23420" y="5113"/>
                </a:cubicBezTo>
                <a:cubicBezTo>
                  <a:pt x="24995" y="3561"/>
                  <a:pt x="26570" y="2032"/>
                  <a:pt x="28145" y="502"/>
                </a:cubicBezTo>
                <a:close/>
                <a:moveTo>
                  <a:pt x="30427" y="502"/>
                </a:moveTo>
                <a:cubicBezTo>
                  <a:pt x="28898" y="2009"/>
                  <a:pt x="27369" y="3515"/>
                  <a:pt x="25862" y="5044"/>
                </a:cubicBezTo>
                <a:cubicBezTo>
                  <a:pt x="25702" y="5204"/>
                  <a:pt x="25543" y="5364"/>
                  <a:pt x="25383" y="5547"/>
                </a:cubicBezTo>
                <a:lnTo>
                  <a:pt x="24812" y="5547"/>
                </a:lnTo>
                <a:cubicBezTo>
                  <a:pt x="26456" y="3858"/>
                  <a:pt x="28099" y="2191"/>
                  <a:pt x="29742" y="502"/>
                </a:cubicBezTo>
                <a:close/>
                <a:moveTo>
                  <a:pt x="31934" y="502"/>
                </a:moveTo>
                <a:cubicBezTo>
                  <a:pt x="30267" y="2191"/>
                  <a:pt x="28578" y="3858"/>
                  <a:pt x="26912" y="5547"/>
                </a:cubicBezTo>
                <a:lnTo>
                  <a:pt x="25611" y="5547"/>
                </a:lnTo>
                <a:cubicBezTo>
                  <a:pt x="25748" y="5410"/>
                  <a:pt x="25862" y="5296"/>
                  <a:pt x="25976" y="5159"/>
                </a:cubicBezTo>
                <a:cubicBezTo>
                  <a:pt x="27528" y="3584"/>
                  <a:pt x="29126" y="2032"/>
                  <a:pt x="30747" y="502"/>
                </a:cubicBezTo>
                <a:close/>
                <a:moveTo>
                  <a:pt x="34056" y="502"/>
                </a:moveTo>
                <a:cubicBezTo>
                  <a:pt x="32299" y="2191"/>
                  <a:pt x="30518" y="3858"/>
                  <a:pt x="28761" y="5547"/>
                </a:cubicBezTo>
                <a:lnTo>
                  <a:pt x="27232" y="5547"/>
                </a:lnTo>
                <a:cubicBezTo>
                  <a:pt x="28943" y="3858"/>
                  <a:pt x="30678" y="2191"/>
                  <a:pt x="32390" y="502"/>
                </a:cubicBezTo>
                <a:close/>
                <a:moveTo>
                  <a:pt x="35517" y="502"/>
                </a:moveTo>
                <a:cubicBezTo>
                  <a:pt x="33805" y="2191"/>
                  <a:pt x="32071" y="3880"/>
                  <a:pt x="30336" y="5547"/>
                </a:cubicBezTo>
                <a:lnTo>
                  <a:pt x="28966" y="5547"/>
                </a:lnTo>
                <a:cubicBezTo>
                  <a:pt x="30724" y="3858"/>
                  <a:pt x="32504" y="2191"/>
                  <a:pt x="34285" y="502"/>
                </a:cubicBezTo>
                <a:close/>
                <a:moveTo>
                  <a:pt x="37686" y="502"/>
                </a:moveTo>
                <a:cubicBezTo>
                  <a:pt x="35996" y="2169"/>
                  <a:pt x="34307" y="3858"/>
                  <a:pt x="32618" y="5547"/>
                </a:cubicBezTo>
                <a:lnTo>
                  <a:pt x="30587" y="5547"/>
                </a:lnTo>
                <a:cubicBezTo>
                  <a:pt x="32322" y="3880"/>
                  <a:pt x="34056" y="2191"/>
                  <a:pt x="35768" y="502"/>
                </a:cubicBezTo>
                <a:close/>
                <a:moveTo>
                  <a:pt x="39032" y="502"/>
                </a:moveTo>
                <a:cubicBezTo>
                  <a:pt x="38987" y="571"/>
                  <a:pt x="38918" y="616"/>
                  <a:pt x="38872" y="685"/>
                </a:cubicBezTo>
                <a:cubicBezTo>
                  <a:pt x="37252" y="2305"/>
                  <a:pt x="35631" y="3926"/>
                  <a:pt x="34011" y="5547"/>
                </a:cubicBezTo>
                <a:lnTo>
                  <a:pt x="32847" y="5547"/>
                </a:lnTo>
                <a:cubicBezTo>
                  <a:pt x="34559" y="3858"/>
                  <a:pt x="36270" y="2169"/>
                  <a:pt x="37982" y="502"/>
                </a:cubicBezTo>
                <a:close/>
                <a:moveTo>
                  <a:pt x="40470" y="502"/>
                </a:moveTo>
                <a:cubicBezTo>
                  <a:pt x="39763" y="1278"/>
                  <a:pt x="39032" y="2032"/>
                  <a:pt x="38302" y="2785"/>
                </a:cubicBezTo>
                <a:cubicBezTo>
                  <a:pt x="37389" y="3698"/>
                  <a:pt x="36476" y="4611"/>
                  <a:pt x="35563" y="5547"/>
                </a:cubicBezTo>
                <a:lnTo>
                  <a:pt x="34285" y="5547"/>
                </a:lnTo>
                <a:cubicBezTo>
                  <a:pt x="35860" y="3972"/>
                  <a:pt x="37434" y="2397"/>
                  <a:pt x="39009" y="822"/>
                </a:cubicBezTo>
                <a:cubicBezTo>
                  <a:pt x="39124" y="708"/>
                  <a:pt x="39215" y="616"/>
                  <a:pt x="39306" y="502"/>
                </a:cubicBezTo>
                <a:close/>
                <a:moveTo>
                  <a:pt x="41566" y="502"/>
                </a:moveTo>
                <a:cubicBezTo>
                  <a:pt x="39831" y="2191"/>
                  <a:pt x="38096" y="3858"/>
                  <a:pt x="36362" y="5547"/>
                </a:cubicBezTo>
                <a:lnTo>
                  <a:pt x="35700" y="5547"/>
                </a:lnTo>
                <a:cubicBezTo>
                  <a:pt x="37320" y="3858"/>
                  <a:pt x="38964" y="2169"/>
                  <a:pt x="40607" y="502"/>
                </a:cubicBezTo>
                <a:close/>
                <a:moveTo>
                  <a:pt x="43643" y="502"/>
                </a:moveTo>
                <a:cubicBezTo>
                  <a:pt x="41931" y="2191"/>
                  <a:pt x="40242" y="3858"/>
                  <a:pt x="38553" y="5547"/>
                </a:cubicBezTo>
                <a:lnTo>
                  <a:pt x="36955" y="5547"/>
                </a:lnTo>
                <a:cubicBezTo>
                  <a:pt x="38644" y="3858"/>
                  <a:pt x="40310" y="2191"/>
                  <a:pt x="41977" y="502"/>
                </a:cubicBezTo>
                <a:close/>
                <a:moveTo>
                  <a:pt x="44944" y="502"/>
                </a:moveTo>
                <a:cubicBezTo>
                  <a:pt x="43323" y="2214"/>
                  <a:pt x="41634" y="3880"/>
                  <a:pt x="39945" y="5547"/>
                </a:cubicBezTo>
                <a:lnTo>
                  <a:pt x="38781" y="5547"/>
                </a:lnTo>
                <a:cubicBezTo>
                  <a:pt x="40516" y="3880"/>
                  <a:pt x="42205" y="2191"/>
                  <a:pt x="43917" y="502"/>
                </a:cubicBezTo>
                <a:close/>
                <a:moveTo>
                  <a:pt x="45834" y="502"/>
                </a:moveTo>
                <a:cubicBezTo>
                  <a:pt x="44739" y="1735"/>
                  <a:pt x="43643" y="2990"/>
                  <a:pt x="42525" y="4200"/>
                </a:cubicBezTo>
                <a:cubicBezTo>
                  <a:pt x="42114" y="4656"/>
                  <a:pt x="41680" y="5090"/>
                  <a:pt x="41246" y="5547"/>
                </a:cubicBezTo>
                <a:lnTo>
                  <a:pt x="40402" y="5547"/>
                </a:lnTo>
                <a:cubicBezTo>
                  <a:pt x="42091" y="3903"/>
                  <a:pt x="43734" y="2214"/>
                  <a:pt x="45332" y="502"/>
                </a:cubicBezTo>
                <a:close/>
                <a:moveTo>
                  <a:pt x="46610" y="502"/>
                </a:moveTo>
                <a:lnTo>
                  <a:pt x="46793" y="731"/>
                </a:lnTo>
                <a:cubicBezTo>
                  <a:pt x="45629" y="2077"/>
                  <a:pt x="44510" y="3447"/>
                  <a:pt x="43301" y="4702"/>
                </a:cubicBezTo>
                <a:cubicBezTo>
                  <a:pt x="43027" y="4976"/>
                  <a:pt x="42753" y="5273"/>
                  <a:pt x="42479" y="5547"/>
                </a:cubicBezTo>
                <a:lnTo>
                  <a:pt x="41406" y="5547"/>
                </a:lnTo>
                <a:cubicBezTo>
                  <a:pt x="42981" y="3880"/>
                  <a:pt x="44533" y="2191"/>
                  <a:pt x="46108" y="502"/>
                </a:cubicBezTo>
                <a:close/>
                <a:moveTo>
                  <a:pt x="46930" y="913"/>
                </a:moveTo>
                <a:lnTo>
                  <a:pt x="47386" y="1484"/>
                </a:lnTo>
                <a:cubicBezTo>
                  <a:pt x="46062" y="2808"/>
                  <a:pt x="44784" y="4177"/>
                  <a:pt x="43483" y="5547"/>
                </a:cubicBezTo>
                <a:lnTo>
                  <a:pt x="42707" y="5547"/>
                </a:lnTo>
                <a:cubicBezTo>
                  <a:pt x="42935" y="5296"/>
                  <a:pt x="43186" y="5067"/>
                  <a:pt x="43415" y="4839"/>
                </a:cubicBezTo>
                <a:cubicBezTo>
                  <a:pt x="44647" y="3584"/>
                  <a:pt x="45789" y="2237"/>
                  <a:pt x="46930" y="913"/>
                </a:cubicBezTo>
                <a:close/>
                <a:moveTo>
                  <a:pt x="47523" y="1644"/>
                </a:moveTo>
                <a:lnTo>
                  <a:pt x="48162" y="2488"/>
                </a:lnTo>
                <a:cubicBezTo>
                  <a:pt x="47295" y="3515"/>
                  <a:pt x="46382" y="4542"/>
                  <a:pt x="45469" y="5547"/>
                </a:cubicBezTo>
                <a:lnTo>
                  <a:pt x="43803" y="5547"/>
                </a:lnTo>
                <a:cubicBezTo>
                  <a:pt x="45035" y="4246"/>
                  <a:pt x="46268" y="2945"/>
                  <a:pt x="47523" y="1644"/>
                </a:cubicBezTo>
                <a:close/>
                <a:moveTo>
                  <a:pt x="48277" y="2625"/>
                </a:moveTo>
                <a:lnTo>
                  <a:pt x="48550" y="2967"/>
                </a:lnTo>
                <a:lnTo>
                  <a:pt x="46610" y="5547"/>
                </a:lnTo>
                <a:lnTo>
                  <a:pt x="45743" y="5547"/>
                </a:lnTo>
                <a:cubicBezTo>
                  <a:pt x="46610" y="4588"/>
                  <a:pt x="47455" y="3607"/>
                  <a:pt x="48277" y="2625"/>
                </a:cubicBezTo>
                <a:close/>
                <a:moveTo>
                  <a:pt x="1" y="0"/>
                </a:moveTo>
                <a:lnTo>
                  <a:pt x="2398" y="3013"/>
                </a:lnTo>
                <a:lnTo>
                  <a:pt x="1" y="6026"/>
                </a:lnTo>
                <a:lnTo>
                  <a:pt x="46861" y="6026"/>
                </a:lnTo>
                <a:lnTo>
                  <a:pt x="49167" y="2967"/>
                </a:lnTo>
                <a:lnTo>
                  <a:pt x="46861" y="0"/>
                </a:lnTo>
                <a:close/>
              </a:path>
            </a:pathLst>
          </a:custGeom>
          <a:solidFill>
            <a:srgbClr val="FFD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BB7B70D1-42EB-4120-9EB4-E8B56DD4C3ED}"/>
              </a:ext>
            </a:extLst>
          </p:cNvPr>
          <p:cNvSpPr txBox="1"/>
          <p:nvPr/>
        </p:nvSpPr>
        <p:spPr>
          <a:xfrm>
            <a:off x="3376602" y="3595722"/>
            <a:ext cx="2347426" cy="830997"/>
          </a:xfrm>
          <a:prstGeom prst="rect">
            <a:avLst/>
          </a:prstGeom>
          <a:noFill/>
        </p:spPr>
        <p:txBody>
          <a:bodyPr wrap="square" rtlCol="0">
            <a:spAutoFit/>
          </a:bodyPr>
          <a:lstStyle/>
          <a:p>
            <a:pPr algn="ctr"/>
            <a:r>
              <a:rPr lang="en-US" sz="1600" dirty="0" err="1">
                <a:solidFill>
                  <a:schemeClr val="accent3">
                    <a:lumMod val="50000"/>
                  </a:schemeClr>
                </a:solidFill>
                <a:latin typeface="Times New Roman" panose="02020603050405020304" pitchFamily="18" charset="0"/>
                <a:cs typeface="Times New Roman" panose="02020603050405020304" pitchFamily="18" charset="0"/>
                <a:sym typeface="Muli"/>
              </a:rPr>
              <a:t>Sự</a:t>
            </a:r>
            <a:r>
              <a:rPr lang="en-US" sz="1600" dirty="0">
                <a:solidFill>
                  <a:schemeClr val="accent3">
                    <a:lumMod val="50000"/>
                  </a:schemeClr>
                </a:solidFill>
                <a:latin typeface="Times New Roman" panose="02020603050405020304" pitchFamily="18" charset="0"/>
                <a:cs typeface="Times New Roman" panose="02020603050405020304" pitchFamily="18" charset="0"/>
                <a:sym typeface="Muli"/>
              </a:rPr>
              <a:t> </a:t>
            </a:r>
            <a:r>
              <a:rPr lang="en-US" sz="1600" dirty="0" err="1">
                <a:solidFill>
                  <a:schemeClr val="accent3">
                    <a:lumMod val="50000"/>
                  </a:schemeClr>
                </a:solidFill>
                <a:latin typeface="Times New Roman" panose="02020603050405020304" pitchFamily="18" charset="0"/>
                <a:cs typeface="Times New Roman" panose="02020603050405020304" pitchFamily="18" charset="0"/>
                <a:sym typeface="Muli"/>
              </a:rPr>
              <a:t>khác</a:t>
            </a:r>
            <a:r>
              <a:rPr lang="en-US" sz="1600" dirty="0">
                <a:solidFill>
                  <a:schemeClr val="accent3">
                    <a:lumMod val="50000"/>
                  </a:schemeClr>
                </a:solidFill>
                <a:latin typeface="Times New Roman" panose="02020603050405020304" pitchFamily="18" charset="0"/>
                <a:cs typeface="Times New Roman" panose="02020603050405020304" pitchFamily="18" charset="0"/>
                <a:sym typeface="Muli"/>
              </a:rPr>
              <a:t> </a:t>
            </a:r>
            <a:r>
              <a:rPr lang="en-US" sz="1600" dirty="0" err="1">
                <a:solidFill>
                  <a:schemeClr val="accent3">
                    <a:lumMod val="50000"/>
                  </a:schemeClr>
                </a:solidFill>
                <a:latin typeface="Times New Roman" panose="02020603050405020304" pitchFamily="18" charset="0"/>
                <a:cs typeface="Times New Roman" panose="02020603050405020304" pitchFamily="18" charset="0"/>
                <a:sym typeface="Muli"/>
              </a:rPr>
              <a:t>biệt</a:t>
            </a:r>
            <a:r>
              <a:rPr lang="en-US" sz="1600" dirty="0">
                <a:solidFill>
                  <a:schemeClr val="accent3">
                    <a:lumMod val="50000"/>
                  </a:schemeClr>
                </a:solidFill>
                <a:latin typeface="Times New Roman" panose="02020603050405020304" pitchFamily="18" charset="0"/>
                <a:cs typeface="Times New Roman" panose="02020603050405020304" pitchFamily="18" charset="0"/>
                <a:sym typeface="Muli"/>
              </a:rPr>
              <a:t> </a:t>
            </a:r>
            <a:r>
              <a:rPr lang="en-US" sz="1600" dirty="0" err="1">
                <a:solidFill>
                  <a:schemeClr val="dk2"/>
                </a:solidFill>
                <a:latin typeface="Times New Roman" panose="02020603050405020304" pitchFamily="18" charset="0"/>
                <a:cs typeface="Times New Roman" panose="02020603050405020304" pitchFamily="18" charset="0"/>
                <a:sym typeface="Muli"/>
              </a:rPr>
              <a:t>chính</a:t>
            </a:r>
            <a:r>
              <a:rPr lang="en-US" sz="1600" dirty="0">
                <a:solidFill>
                  <a:schemeClr val="dk2"/>
                </a:solidFill>
                <a:latin typeface="Times New Roman" panose="02020603050405020304" pitchFamily="18" charset="0"/>
                <a:cs typeface="Times New Roman" panose="02020603050405020304" pitchFamily="18" charset="0"/>
                <a:sym typeface="Muli"/>
              </a:rPr>
              <a:t> </a:t>
            </a:r>
            <a:r>
              <a:rPr lang="en-US" sz="1600" dirty="0" err="1">
                <a:solidFill>
                  <a:schemeClr val="dk2"/>
                </a:solidFill>
                <a:latin typeface="Times New Roman" panose="02020603050405020304" pitchFamily="18" charset="0"/>
                <a:cs typeface="Times New Roman" panose="02020603050405020304" pitchFamily="18" charset="0"/>
                <a:sym typeface="Muli"/>
              </a:rPr>
              <a:t>giữa</a:t>
            </a:r>
            <a:r>
              <a:rPr lang="en-US" sz="1600" dirty="0">
                <a:solidFill>
                  <a:schemeClr val="dk2"/>
                </a:solidFill>
                <a:latin typeface="Times New Roman" panose="02020603050405020304" pitchFamily="18" charset="0"/>
                <a:cs typeface="Times New Roman" panose="02020603050405020304" pitchFamily="18" charset="0"/>
                <a:sym typeface="Muli"/>
              </a:rPr>
              <a:t> </a:t>
            </a:r>
            <a:r>
              <a:rPr lang="en-US" sz="1600" dirty="0" err="1">
                <a:solidFill>
                  <a:schemeClr val="dk2"/>
                </a:solidFill>
                <a:latin typeface="Times New Roman" panose="02020603050405020304" pitchFamily="18" charset="0"/>
                <a:cs typeface="Times New Roman" panose="02020603050405020304" pitchFamily="18" charset="0"/>
                <a:sym typeface="Muli"/>
              </a:rPr>
              <a:t>hai</a:t>
            </a:r>
            <a:r>
              <a:rPr lang="en-US" sz="1600" dirty="0">
                <a:solidFill>
                  <a:schemeClr val="dk2"/>
                </a:solidFill>
                <a:latin typeface="Times New Roman" panose="02020603050405020304" pitchFamily="18" charset="0"/>
                <a:cs typeface="Times New Roman" panose="02020603050405020304" pitchFamily="18" charset="0"/>
                <a:sym typeface="Muli"/>
              </a:rPr>
              <a:t> </a:t>
            </a:r>
            <a:r>
              <a:rPr lang="en-US" sz="1600" dirty="0" err="1">
                <a:solidFill>
                  <a:schemeClr val="dk2"/>
                </a:solidFill>
                <a:latin typeface="Times New Roman" panose="02020603050405020304" pitchFamily="18" charset="0"/>
                <a:cs typeface="Times New Roman" panose="02020603050405020304" pitchFamily="18" charset="0"/>
                <a:sym typeface="Muli"/>
              </a:rPr>
              <a:t>bộ</a:t>
            </a:r>
            <a:r>
              <a:rPr lang="en-US" sz="1600" dirty="0">
                <a:solidFill>
                  <a:schemeClr val="dk2"/>
                </a:solidFill>
                <a:latin typeface="Times New Roman" panose="02020603050405020304" pitchFamily="18" charset="0"/>
                <a:cs typeface="Times New Roman" panose="02020603050405020304" pitchFamily="18" charset="0"/>
                <a:sym typeface="Muli"/>
              </a:rPr>
              <a:t> </a:t>
            </a:r>
            <a:r>
              <a:rPr lang="en-US" sz="1600" dirty="0" err="1">
                <a:solidFill>
                  <a:schemeClr val="dk2"/>
                </a:solidFill>
                <a:latin typeface="Times New Roman" panose="02020603050405020304" pitchFamily="18" charset="0"/>
                <a:cs typeface="Times New Roman" panose="02020603050405020304" pitchFamily="18" charset="0"/>
                <a:sym typeface="Muli"/>
              </a:rPr>
              <a:t>điều</a:t>
            </a:r>
            <a:r>
              <a:rPr lang="en-US" sz="1600" dirty="0">
                <a:solidFill>
                  <a:schemeClr val="dk2"/>
                </a:solidFill>
                <a:latin typeface="Times New Roman" panose="02020603050405020304" pitchFamily="18" charset="0"/>
                <a:cs typeface="Times New Roman" panose="02020603050405020304" pitchFamily="18" charset="0"/>
                <a:sym typeface="Muli"/>
              </a:rPr>
              <a:t> </a:t>
            </a:r>
            <a:r>
              <a:rPr lang="en-US" sz="1600" dirty="0" err="1">
                <a:solidFill>
                  <a:schemeClr val="dk2"/>
                </a:solidFill>
                <a:latin typeface="Times New Roman" panose="02020603050405020304" pitchFamily="18" charset="0"/>
                <a:cs typeface="Times New Roman" panose="02020603050405020304" pitchFamily="18" charset="0"/>
                <a:sym typeface="Muli"/>
              </a:rPr>
              <a:t>phối</a:t>
            </a:r>
            <a:r>
              <a:rPr lang="en-US" sz="1600" dirty="0">
                <a:solidFill>
                  <a:schemeClr val="dk2"/>
                </a:solidFill>
                <a:latin typeface="Times New Roman" panose="02020603050405020304" pitchFamily="18" charset="0"/>
                <a:cs typeface="Times New Roman" panose="02020603050405020304" pitchFamily="18" charset="0"/>
                <a:sym typeface="Muli"/>
              </a:rPr>
              <a:t> </a:t>
            </a:r>
            <a:r>
              <a:rPr lang="en-US" sz="1600" dirty="0" err="1">
                <a:solidFill>
                  <a:schemeClr val="dk2"/>
                </a:solidFill>
                <a:latin typeface="Times New Roman" panose="02020603050405020304" pitchFamily="18" charset="0"/>
                <a:cs typeface="Times New Roman" panose="02020603050405020304" pitchFamily="18" charset="0"/>
                <a:sym typeface="Muli"/>
              </a:rPr>
              <a:t>này</a:t>
            </a:r>
            <a:r>
              <a:rPr lang="en-US" sz="1600" dirty="0">
                <a:solidFill>
                  <a:schemeClr val="dk2"/>
                </a:solidFill>
                <a:latin typeface="Times New Roman" panose="02020603050405020304" pitchFamily="18" charset="0"/>
                <a:cs typeface="Times New Roman" panose="02020603050405020304" pitchFamily="18" charset="0"/>
                <a:sym typeface="Muli"/>
              </a:rPr>
              <a:t> </a:t>
            </a:r>
            <a:r>
              <a:rPr lang="en-US" sz="1600" dirty="0" err="1">
                <a:solidFill>
                  <a:schemeClr val="dk2"/>
                </a:solidFill>
                <a:latin typeface="Times New Roman" panose="02020603050405020304" pitchFamily="18" charset="0"/>
                <a:cs typeface="Times New Roman" panose="02020603050405020304" pitchFamily="18" charset="0"/>
                <a:sym typeface="Muli"/>
              </a:rPr>
              <a:t>nằm</a:t>
            </a:r>
            <a:r>
              <a:rPr lang="en-US" sz="1600" dirty="0">
                <a:solidFill>
                  <a:schemeClr val="dk2"/>
                </a:solidFill>
                <a:latin typeface="Times New Roman" panose="02020603050405020304" pitchFamily="18" charset="0"/>
                <a:cs typeface="Times New Roman" panose="02020603050405020304" pitchFamily="18" charset="0"/>
                <a:sym typeface="Muli"/>
              </a:rPr>
              <a:t> ở </a:t>
            </a:r>
            <a:r>
              <a:rPr lang="en-US" sz="1600" b="1" dirty="0" err="1">
                <a:solidFill>
                  <a:schemeClr val="accent4">
                    <a:lumMod val="50000"/>
                  </a:schemeClr>
                </a:solidFill>
                <a:latin typeface="Times New Roman" panose="02020603050405020304" pitchFamily="18" charset="0"/>
                <a:cs typeface="Times New Roman" panose="02020603050405020304" pitchFamily="18" charset="0"/>
                <a:sym typeface="Muli"/>
              </a:rPr>
              <a:t>tần</a:t>
            </a:r>
            <a:r>
              <a:rPr lang="en-US" sz="1600" b="1" dirty="0">
                <a:solidFill>
                  <a:schemeClr val="accent4">
                    <a:lumMod val="50000"/>
                  </a:schemeClr>
                </a:solidFill>
                <a:latin typeface="Times New Roman" panose="02020603050405020304" pitchFamily="18" charset="0"/>
                <a:cs typeface="Times New Roman" panose="02020603050405020304" pitchFamily="18" charset="0"/>
                <a:sym typeface="Muli"/>
              </a:rPr>
              <a:t> </a:t>
            </a:r>
            <a:r>
              <a:rPr lang="en-US" sz="1600" b="1" dirty="0" err="1">
                <a:solidFill>
                  <a:schemeClr val="accent4">
                    <a:lumMod val="50000"/>
                  </a:schemeClr>
                </a:solidFill>
                <a:latin typeface="Times New Roman" panose="02020603050405020304" pitchFamily="18" charset="0"/>
                <a:cs typeface="Times New Roman" panose="02020603050405020304" pitchFamily="18" charset="0"/>
                <a:sym typeface="Muli"/>
              </a:rPr>
              <a:t>số</a:t>
            </a:r>
            <a:r>
              <a:rPr lang="en-US" sz="1600" b="1" dirty="0">
                <a:solidFill>
                  <a:schemeClr val="accent4">
                    <a:lumMod val="50000"/>
                  </a:schemeClr>
                </a:solidFill>
                <a:latin typeface="Times New Roman" panose="02020603050405020304" pitchFamily="18" charset="0"/>
                <a:cs typeface="Times New Roman" panose="02020603050405020304" pitchFamily="18" charset="0"/>
                <a:sym typeface="Muli"/>
              </a:rPr>
              <a:t> </a:t>
            </a:r>
            <a:r>
              <a:rPr lang="en-US" sz="1600" b="1" dirty="0" err="1">
                <a:solidFill>
                  <a:schemeClr val="accent4">
                    <a:lumMod val="50000"/>
                  </a:schemeClr>
                </a:solidFill>
                <a:latin typeface="Times New Roman" panose="02020603050405020304" pitchFamily="18" charset="0"/>
                <a:cs typeface="Times New Roman" panose="02020603050405020304" pitchFamily="18" charset="0"/>
                <a:sym typeface="Muli"/>
              </a:rPr>
              <a:t>thực</a:t>
            </a:r>
            <a:r>
              <a:rPr lang="en-US" sz="1600" b="1" dirty="0">
                <a:solidFill>
                  <a:schemeClr val="accent4">
                    <a:lumMod val="50000"/>
                  </a:schemeClr>
                </a:solidFill>
                <a:latin typeface="Times New Roman" panose="02020603050405020304" pitchFamily="18" charset="0"/>
                <a:cs typeface="Times New Roman" panose="02020603050405020304" pitchFamily="18" charset="0"/>
                <a:sym typeface="Muli"/>
              </a:rPr>
              <a:t> </a:t>
            </a:r>
            <a:r>
              <a:rPr lang="en-US" sz="1600" b="1" dirty="0" err="1">
                <a:solidFill>
                  <a:schemeClr val="accent4">
                    <a:lumMod val="50000"/>
                  </a:schemeClr>
                </a:solidFill>
                <a:latin typeface="Times New Roman" panose="02020603050405020304" pitchFamily="18" charset="0"/>
                <a:cs typeface="Times New Roman" panose="02020603050405020304" pitchFamily="18" charset="0"/>
                <a:sym typeface="Muli"/>
              </a:rPr>
              <a:t>thi</a:t>
            </a:r>
            <a:r>
              <a:rPr lang="en-US" sz="1600" dirty="0">
                <a:solidFill>
                  <a:schemeClr val="dk2"/>
                </a:solidFill>
                <a:latin typeface="Times New Roman" panose="02020603050405020304" pitchFamily="18" charset="0"/>
                <a:cs typeface="Times New Roman" panose="02020603050405020304" pitchFamily="18" charset="0"/>
                <a:sym typeface="Muli"/>
              </a:rPr>
              <a:t>.</a:t>
            </a:r>
          </a:p>
        </p:txBody>
      </p:sp>
    </p:spTree>
    <p:extLst>
      <p:ext uri="{BB962C8B-B14F-4D97-AF65-F5344CB8AC3E}">
        <p14:creationId xmlns:p14="http://schemas.microsoft.com/office/powerpoint/2010/main" val="1396606726"/>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randombar(horizontal)">
                                      <p:cBhvr>
                                        <p:cTn id="7" dur="500"/>
                                        <p:tgtEl>
                                          <p:spTgt spid="7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randombar(horizontal)">
                                      <p:cBhvr>
                                        <p:cTn id="1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grpSp>
        <p:nvGrpSpPr>
          <p:cNvPr id="88" name="Google Shape;1244;p40">
            <a:extLst>
              <a:ext uri="{FF2B5EF4-FFF2-40B4-BE49-F238E27FC236}">
                <a16:creationId xmlns:a16="http://schemas.microsoft.com/office/drawing/2014/main" id="{1E461F66-BFCC-4B5C-907E-21D45510B447}"/>
              </a:ext>
            </a:extLst>
          </p:cNvPr>
          <p:cNvGrpSpPr/>
          <p:nvPr/>
        </p:nvGrpSpPr>
        <p:grpSpPr>
          <a:xfrm rot="21043203">
            <a:off x="689150" y="977210"/>
            <a:ext cx="4325203" cy="3600472"/>
            <a:chOff x="1857000" y="3245400"/>
            <a:chExt cx="1233825" cy="1186575"/>
          </a:xfrm>
        </p:grpSpPr>
        <p:sp>
          <p:nvSpPr>
            <p:cNvPr id="89" name="Google Shape;1245;p40">
              <a:extLst>
                <a:ext uri="{FF2B5EF4-FFF2-40B4-BE49-F238E27FC236}">
                  <a16:creationId xmlns:a16="http://schemas.microsoft.com/office/drawing/2014/main" id="{CFEAC15C-F6C8-4954-B05C-1938B9445F9F}"/>
                </a:ext>
              </a:extLst>
            </p:cNvPr>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0" name="Google Shape;1246;p40">
              <a:extLst>
                <a:ext uri="{FF2B5EF4-FFF2-40B4-BE49-F238E27FC236}">
                  <a16:creationId xmlns:a16="http://schemas.microsoft.com/office/drawing/2014/main" id="{B873DB8F-2682-44BB-8AB0-8C76C15A97DB}"/>
                </a:ext>
              </a:extLst>
            </p:cNvPr>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1" name="Google Shape;1247;p40">
              <a:extLst>
                <a:ext uri="{FF2B5EF4-FFF2-40B4-BE49-F238E27FC236}">
                  <a16:creationId xmlns:a16="http://schemas.microsoft.com/office/drawing/2014/main" id="{A13232B9-0978-47E1-82C1-1DBA6F2FB3E2}"/>
                </a:ext>
              </a:extLst>
            </p:cNvPr>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92" name="Google Shape;1248;p40">
              <a:extLst>
                <a:ext uri="{FF2B5EF4-FFF2-40B4-BE49-F238E27FC236}">
                  <a16:creationId xmlns:a16="http://schemas.microsoft.com/office/drawing/2014/main" id="{1854736F-36DD-4932-BA75-00FF03E36525}"/>
                </a:ext>
              </a:extLst>
            </p:cNvPr>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3" name="Google Shape;1249;p40">
              <a:extLst>
                <a:ext uri="{FF2B5EF4-FFF2-40B4-BE49-F238E27FC236}">
                  <a16:creationId xmlns:a16="http://schemas.microsoft.com/office/drawing/2014/main" id="{6CF09776-3CB4-44F3-81D1-8385BC37EE9E}"/>
                </a:ext>
              </a:extLst>
            </p:cNvPr>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4" name="Google Shape;1250;p40">
              <a:extLst>
                <a:ext uri="{FF2B5EF4-FFF2-40B4-BE49-F238E27FC236}">
                  <a16:creationId xmlns:a16="http://schemas.microsoft.com/office/drawing/2014/main" id="{1583662F-1720-4730-BC44-DED5892045BA}"/>
                </a:ext>
              </a:extLst>
            </p:cNvPr>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244" name="Google Shape;1244;p40"/>
          <p:cNvGrpSpPr/>
          <p:nvPr/>
        </p:nvGrpSpPr>
        <p:grpSpPr>
          <a:xfrm rot="331485">
            <a:off x="5753082" y="1527338"/>
            <a:ext cx="3155929" cy="2896886"/>
            <a:chOff x="1857000" y="3245400"/>
            <a:chExt cx="1233825" cy="1186575"/>
          </a:xfrm>
        </p:grpSpPr>
        <p:sp>
          <p:nvSpPr>
            <p:cNvPr id="1245" name="Google Shape;1245;p40"/>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46" name="Google Shape;1246;p40"/>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47" name="Google Shape;1247;p40"/>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48" name="Google Shape;1248;p40"/>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49" name="Google Shape;1249;p40"/>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50" name="Google Shape;1250;p40"/>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251" name="Google Shape;1251;p40"/>
          <p:cNvSpPr txBox="1">
            <a:spLocks noGrp="1"/>
          </p:cNvSpPr>
          <p:nvPr>
            <p:ph type="title"/>
          </p:nvPr>
        </p:nvSpPr>
        <p:spPr>
          <a:xfrm rot="21097719">
            <a:off x="951591" y="1458013"/>
            <a:ext cx="3686933" cy="2379741"/>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vi-VN" sz="1600" dirty="0">
                <a:solidFill>
                  <a:schemeClr val="accent4">
                    <a:lumMod val="50000"/>
                  </a:schemeClr>
                </a:solidFill>
                <a:latin typeface="Times New Roman" panose="02020603050405020304" pitchFamily="18" charset="0"/>
                <a:cs typeface="Times New Roman" panose="02020603050405020304" pitchFamily="18" charset="0"/>
              </a:rPr>
              <a:t>Bộ điều phối ngắn hạn </a:t>
            </a:r>
            <a:r>
              <a:rPr lang="vi-VN" sz="1600" b="0" dirty="0">
                <a:solidFill>
                  <a:schemeClr val="bg2"/>
                </a:solidFill>
                <a:latin typeface="Times New Roman" panose="02020603050405020304" pitchFamily="18" charset="0"/>
                <a:cs typeface="Times New Roman" panose="02020603050405020304" pitchFamily="18" charset="0"/>
              </a:rPr>
              <a:t>phải thường xuyên chọn một tiến trình mới cho CPU. Một tiến trình có thể được thực thi chỉ một vài mili giây trước khi chờ đợi một yêu cầu I/O</a:t>
            </a:r>
            <a:r>
              <a:rPr lang="en-US" sz="1600" b="0" dirty="0">
                <a:solidFill>
                  <a:schemeClr val="bg2"/>
                </a:solidFill>
                <a:latin typeface="Times New Roman" panose="02020603050405020304" pitchFamily="18" charset="0"/>
                <a:cs typeface="Times New Roman" panose="02020603050405020304" pitchFamily="18" charset="0"/>
              </a:rPr>
              <a:t>. </a:t>
            </a:r>
            <a:br>
              <a:rPr lang="en-US" sz="1600" b="0" dirty="0">
                <a:solidFill>
                  <a:schemeClr val="bg2"/>
                </a:solidFill>
                <a:latin typeface="Times New Roman" panose="02020603050405020304" pitchFamily="18" charset="0"/>
                <a:cs typeface="Times New Roman" panose="02020603050405020304" pitchFamily="18" charset="0"/>
              </a:rPr>
            </a:br>
            <a:r>
              <a:rPr lang="en-US" sz="1600" b="0" dirty="0">
                <a:solidFill>
                  <a:schemeClr val="bg2"/>
                </a:solidFill>
                <a:latin typeface="Times New Roman" panose="02020603050405020304" pitchFamily="18" charset="0"/>
                <a:cs typeface="Times New Roman" panose="02020603050405020304" pitchFamily="18" charset="0"/>
              </a:rPr>
              <a:t/>
            </a:r>
            <a:br>
              <a:rPr lang="en-US" sz="1600" b="0" dirty="0">
                <a:solidFill>
                  <a:schemeClr val="bg2"/>
                </a:solidFill>
                <a:latin typeface="Times New Roman" panose="02020603050405020304" pitchFamily="18" charset="0"/>
                <a:cs typeface="Times New Roman" panose="02020603050405020304" pitchFamily="18" charset="0"/>
              </a:rPr>
            </a:br>
            <a:r>
              <a:rPr lang="vi-VN" sz="1600" b="0" dirty="0">
                <a:solidFill>
                  <a:schemeClr val="bg2"/>
                </a:solidFill>
                <a:latin typeface="Times New Roman" panose="02020603050405020304" pitchFamily="18" charset="0"/>
                <a:cs typeface="Times New Roman" panose="02020603050405020304" pitchFamily="18" charset="0"/>
              </a:rPr>
              <a:t>Thông thường, </a:t>
            </a:r>
            <a:r>
              <a:rPr lang="vi-VN" sz="1600" dirty="0">
                <a:solidFill>
                  <a:schemeClr val="accent4">
                    <a:lumMod val="50000"/>
                  </a:schemeClr>
                </a:solidFill>
                <a:latin typeface="Times New Roman" panose="02020603050405020304" pitchFamily="18" charset="0"/>
                <a:cs typeface="Times New Roman" panose="02020603050405020304" pitchFamily="18" charset="0"/>
              </a:rPr>
              <a:t>bộ điều phối ngắn hạn</a:t>
            </a:r>
            <a:r>
              <a:rPr lang="vi-VN" sz="1600" b="0" dirty="0">
                <a:solidFill>
                  <a:schemeClr val="accent4">
                    <a:lumMod val="50000"/>
                  </a:schemeClr>
                </a:solidFill>
                <a:latin typeface="Times New Roman" panose="02020603050405020304" pitchFamily="18" charset="0"/>
                <a:cs typeface="Times New Roman" panose="02020603050405020304" pitchFamily="18" charset="0"/>
              </a:rPr>
              <a:t> </a:t>
            </a:r>
            <a:r>
              <a:rPr lang="vi-VN" sz="1600" b="0" dirty="0">
                <a:solidFill>
                  <a:schemeClr val="bg2"/>
                </a:solidFill>
                <a:latin typeface="Times New Roman" panose="02020603050405020304" pitchFamily="18" charset="0"/>
                <a:cs typeface="Times New Roman" panose="02020603050405020304" pitchFamily="18" charset="0"/>
              </a:rPr>
              <a:t>thực thi ít nhất một lần mỗi 100 mili giây. Vì thời gian ngắn giữa các chu kỳ thực thi, </a:t>
            </a:r>
            <a:r>
              <a:rPr lang="vi-VN" sz="1600" dirty="0">
                <a:solidFill>
                  <a:schemeClr val="accent4">
                    <a:lumMod val="50000"/>
                  </a:schemeClr>
                </a:solidFill>
                <a:latin typeface="Times New Roman" panose="02020603050405020304" pitchFamily="18" charset="0"/>
                <a:cs typeface="Times New Roman" panose="02020603050405020304" pitchFamily="18" charset="0"/>
              </a:rPr>
              <a:t>bộ</a:t>
            </a:r>
            <a:r>
              <a:rPr lang="vi-VN" sz="1600" b="0" dirty="0">
                <a:solidFill>
                  <a:schemeClr val="accent4">
                    <a:lumMod val="50000"/>
                  </a:schemeClr>
                </a:solidFill>
                <a:latin typeface="Times New Roman" panose="02020603050405020304" pitchFamily="18" charset="0"/>
                <a:cs typeface="Times New Roman" panose="02020603050405020304" pitchFamily="18" charset="0"/>
              </a:rPr>
              <a:t> </a:t>
            </a:r>
            <a:r>
              <a:rPr lang="vi-VN" sz="1600" dirty="0">
                <a:solidFill>
                  <a:schemeClr val="accent4">
                    <a:lumMod val="50000"/>
                  </a:schemeClr>
                </a:solidFill>
                <a:latin typeface="Times New Roman" panose="02020603050405020304" pitchFamily="18" charset="0"/>
                <a:cs typeface="Times New Roman" panose="02020603050405020304" pitchFamily="18" charset="0"/>
              </a:rPr>
              <a:t>điều phối ngắn hạn</a:t>
            </a:r>
            <a:r>
              <a:rPr lang="vi-VN" sz="1600" dirty="0">
                <a:solidFill>
                  <a:schemeClr val="bg2"/>
                </a:solidFill>
                <a:latin typeface="Times New Roman" panose="02020603050405020304" pitchFamily="18" charset="0"/>
                <a:cs typeface="Times New Roman" panose="02020603050405020304" pitchFamily="18" charset="0"/>
              </a:rPr>
              <a:t> </a:t>
            </a:r>
            <a:r>
              <a:rPr lang="vi-VN" sz="1600" b="0" dirty="0">
                <a:solidFill>
                  <a:schemeClr val="bg2"/>
                </a:solidFill>
                <a:latin typeface="Times New Roman" panose="02020603050405020304" pitchFamily="18" charset="0"/>
                <a:cs typeface="Times New Roman" panose="02020603050405020304" pitchFamily="18" charset="0"/>
              </a:rPr>
              <a:t>phải làm thật nhanh.</a:t>
            </a:r>
            <a:endParaRPr sz="1600" b="0" dirty="0">
              <a:solidFill>
                <a:schemeClr val="bg2"/>
              </a:solidFill>
              <a:latin typeface="Times New Roman" panose="02020603050405020304" pitchFamily="18" charset="0"/>
              <a:cs typeface="Times New Roman" panose="02020603050405020304" pitchFamily="18" charset="0"/>
            </a:endParaRPr>
          </a:p>
        </p:txBody>
      </p:sp>
      <p:sp>
        <p:nvSpPr>
          <p:cNvPr id="1252" name="Google Shape;1252;p40"/>
          <p:cNvSpPr txBox="1">
            <a:spLocks noGrp="1"/>
          </p:cNvSpPr>
          <p:nvPr>
            <p:ph type="subTitle" idx="1"/>
          </p:nvPr>
        </p:nvSpPr>
        <p:spPr>
          <a:xfrm rot="480454">
            <a:off x="6052502" y="2060449"/>
            <a:ext cx="2534332" cy="178816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Nếu phải mất </a:t>
            </a:r>
            <a:r>
              <a:rPr lang="vi-VN" dirty="0">
                <a:solidFill>
                  <a:schemeClr val="accent4">
                    <a:lumMod val="50000"/>
                  </a:schemeClr>
                </a:solidFill>
                <a:latin typeface="Times New Roman" panose="02020603050405020304" pitchFamily="18" charset="0"/>
                <a:cs typeface="Times New Roman" panose="02020603050405020304" pitchFamily="18" charset="0"/>
              </a:rPr>
              <a:t>10 phần nghìn giây </a:t>
            </a:r>
            <a:r>
              <a:rPr lang="vi-VN" dirty="0">
                <a:latin typeface="Times New Roman" panose="02020603050405020304" pitchFamily="18" charset="0"/>
                <a:cs typeface="Times New Roman" panose="02020603050405020304" pitchFamily="18" charset="0"/>
              </a:rPr>
              <a:t>để quyết định thực thi một tiến trình trong </a:t>
            </a:r>
            <a:r>
              <a:rPr lang="vi-VN" dirty="0">
                <a:solidFill>
                  <a:schemeClr val="accent4">
                    <a:lumMod val="50000"/>
                  </a:schemeClr>
                </a:solidFill>
                <a:latin typeface="Times New Roman" panose="02020603050405020304" pitchFamily="18" charset="0"/>
                <a:cs typeface="Times New Roman" panose="02020603050405020304" pitchFamily="18" charset="0"/>
              </a:rPr>
              <a:t>100 mili giây</a:t>
            </a:r>
            <a:r>
              <a:rPr lang="vi-VN" dirty="0">
                <a:latin typeface="Times New Roman" panose="02020603050405020304" pitchFamily="18" charset="0"/>
                <a:cs typeface="Times New Roman" panose="02020603050405020304" pitchFamily="18" charset="0"/>
              </a:rPr>
              <a:t>, thì </a:t>
            </a:r>
            <a:r>
              <a:rPr lang="vi-VN" dirty="0">
                <a:solidFill>
                  <a:schemeClr val="accent4">
                    <a:lumMod val="50000"/>
                  </a:schemeClr>
                </a:solidFill>
                <a:latin typeface="Times New Roman" panose="02020603050405020304" pitchFamily="18" charset="0"/>
                <a:cs typeface="Times New Roman" panose="02020603050405020304" pitchFamily="18" charset="0"/>
              </a:rPr>
              <a:t>10/(100 + 10) = 9% </a:t>
            </a:r>
            <a:r>
              <a:rPr lang="vi-VN" dirty="0">
                <a:latin typeface="Times New Roman" panose="02020603050405020304" pitchFamily="18" charset="0"/>
                <a:cs typeface="Times New Roman" panose="02020603050405020304" pitchFamily="18" charset="0"/>
              </a:rPr>
              <a:t>thời gian của CPU đang được sử dụng (lãng phí) chỉ cho việc </a:t>
            </a:r>
            <a:r>
              <a:rPr lang="vi-VN" dirty="0">
                <a:solidFill>
                  <a:schemeClr val="accent4">
                    <a:lumMod val="50000"/>
                  </a:schemeClr>
                </a:solidFill>
                <a:latin typeface="Times New Roman" panose="02020603050405020304" pitchFamily="18" charset="0"/>
                <a:cs typeface="Times New Roman" panose="02020603050405020304" pitchFamily="18" charset="0"/>
              </a:rPr>
              <a:t>điều phối tiến trình</a:t>
            </a:r>
            <a:r>
              <a:rPr lang="vi-V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grpSp>
        <p:nvGrpSpPr>
          <p:cNvPr id="1269" name="Google Shape;1269;p40"/>
          <p:cNvGrpSpPr/>
          <p:nvPr/>
        </p:nvGrpSpPr>
        <p:grpSpPr>
          <a:xfrm>
            <a:off x="884103" y="529587"/>
            <a:ext cx="806657" cy="421744"/>
            <a:chOff x="1822875" y="1377000"/>
            <a:chExt cx="548075" cy="286550"/>
          </a:xfrm>
        </p:grpSpPr>
        <p:sp>
          <p:nvSpPr>
            <p:cNvPr id="1270" name="Google Shape;1270;p40"/>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71" name="Google Shape;1271;p40"/>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72" name="Google Shape;1272;p40"/>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73" name="Google Shape;1273;p40"/>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74" name="Google Shape;1274;p40"/>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75" name="Google Shape;1275;p40"/>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76" name="Google Shape;1276;p40"/>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77" name="Google Shape;1277;p40"/>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78" name="Google Shape;1278;p40"/>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67" name="Title 2">
            <a:extLst>
              <a:ext uri="{FF2B5EF4-FFF2-40B4-BE49-F238E27FC236}">
                <a16:creationId xmlns:a16="http://schemas.microsoft.com/office/drawing/2014/main" id="{076FBD72-C3DD-4B7E-9E21-6E92F3B85DD9}"/>
              </a:ext>
            </a:extLst>
          </p:cNvPr>
          <p:cNvSpPr txBox="1">
            <a:spLocks/>
          </p:cNvSpPr>
          <p:nvPr/>
        </p:nvSpPr>
        <p:spPr>
          <a:xfrm>
            <a:off x="5001675" y="533234"/>
            <a:ext cx="3852000" cy="1037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1pPr>
            <a:lvl2pPr marR="0" lvl="1"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2pPr>
            <a:lvl3pPr marR="0" lvl="2"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3pPr>
            <a:lvl4pPr marR="0" lvl="3"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4pPr>
            <a:lvl5pPr marR="0" lvl="4"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5pPr>
            <a:lvl6pPr marR="0" lvl="5"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6pPr>
            <a:lvl7pPr marR="0" lvl="6"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7pPr>
            <a:lvl8pPr marR="0" lvl="7"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8pPr>
            <a:lvl9pPr marR="0" lvl="8"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9pPr>
          </a:lstStyle>
          <a:p>
            <a:pPr algn="r"/>
            <a:r>
              <a:rPr lang="vi-VN" dirty="0">
                <a:latin typeface="Times New Roman" panose="02020603050405020304" pitchFamily="18" charset="0"/>
                <a:cs typeface="Times New Roman" panose="02020603050405020304" pitchFamily="18" charset="0"/>
              </a:rPr>
              <a:t>Các bộ điều phối</a:t>
            </a:r>
            <a:endParaRPr lang="en-US" dirty="0">
              <a:latin typeface="Times New Roman" panose="02020603050405020304" pitchFamily="18" charset="0"/>
              <a:cs typeface="Times New Roman" panose="02020603050405020304" pitchFamily="18" charset="0"/>
            </a:endParaRPr>
          </a:p>
        </p:txBody>
      </p:sp>
      <p:grpSp>
        <p:nvGrpSpPr>
          <p:cNvPr id="68" name="Google Shape;1066;p35">
            <a:extLst>
              <a:ext uri="{FF2B5EF4-FFF2-40B4-BE49-F238E27FC236}">
                <a16:creationId xmlns:a16="http://schemas.microsoft.com/office/drawing/2014/main" id="{838BEA38-2FEA-4381-AB2B-45F98D3C093B}"/>
              </a:ext>
            </a:extLst>
          </p:cNvPr>
          <p:cNvGrpSpPr/>
          <p:nvPr/>
        </p:nvGrpSpPr>
        <p:grpSpPr>
          <a:xfrm rot="10800000">
            <a:off x="5153926" y="574085"/>
            <a:ext cx="806657" cy="421744"/>
            <a:chOff x="1822875" y="1377000"/>
            <a:chExt cx="548075" cy="286550"/>
          </a:xfrm>
        </p:grpSpPr>
        <p:sp>
          <p:nvSpPr>
            <p:cNvPr id="69" name="Google Shape;1067;p35">
              <a:extLst>
                <a:ext uri="{FF2B5EF4-FFF2-40B4-BE49-F238E27FC236}">
                  <a16:creationId xmlns:a16="http://schemas.microsoft.com/office/drawing/2014/main" id="{D4F5A6BE-8F35-401E-8944-F1F334E60ED5}"/>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0" name="Google Shape;1068;p35">
              <a:extLst>
                <a:ext uri="{FF2B5EF4-FFF2-40B4-BE49-F238E27FC236}">
                  <a16:creationId xmlns:a16="http://schemas.microsoft.com/office/drawing/2014/main" id="{51DCECD4-3E36-47D6-9362-5AD98FE9F0DC}"/>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 name="Google Shape;1069;p35">
              <a:extLst>
                <a:ext uri="{FF2B5EF4-FFF2-40B4-BE49-F238E27FC236}">
                  <a16:creationId xmlns:a16="http://schemas.microsoft.com/office/drawing/2014/main" id="{E2EADE43-87C5-4B82-A377-927395383BBD}"/>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2" name="Google Shape;1070;p35">
              <a:extLst>
                <a:ext uri="{FF2B5EF4-FFF2-40B4-BE49-F238E27FC236}">
                  <a16:creationId xmlns:a16="http://schemas.microsoft.com/office/drawing/2014/main" id="{4FAEC321-83EE-4C51-A607-F54D517FB42D}"/>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 name="Google Shape;1071;p35">
              <a:extLst>
                <a:ext uri="{FF2B5EF4-FFF2-40B4-BE49-F238E27FC236}">
                  <a16:creationId xmlns:a16="http://schemas.microsoft.com/office/drawing/2014/main" id="{1C85218D-033E-46B1-B280-C5310BDE3862}"/>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 name="Google Shape;1072;p35">
              <a:extLst>
                <a:ext uri="{FF2B5EF4-FFF2-40B4-BE49-F238E27FC236}">
                  <a16:creationId xmlns:a16="http://schemas.microsoft.com/office/drawing/2014/main" id="{25A58B30-A333-4CF4-8D69-CB815B472F2E}"/>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 name="Google Shape;1073;p35">
              <a:extLst>
                <a:ext uri="{FF2B5EF4-FFF2-40B4-BE49-F238E27FC236}">
                  <a16:creationId xmlns:a16="http://schemas.microsoft.com/office/drawing/2014/main" id="{FF00E48C-6ED8-4A82-85A2-536D5BA2545D}"/>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 name="Google Shape;1074;p35">
              <a:extLst>
                <a:ext uri="{FF2B5EF4-FFF2-40B4-BE49-F238E27FC236}">
                  <a16:creationId xmlns:a16="http://schemas.microsoft.com/office/drawing/2014/main" id="{7190DFD1-96C5-41B6-A0FC-1B7723D16F6C}"/>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7" name="Google Shape;1075;p35">
              <a:extLst>
                <a:ext uri="{FF2B5EF4-FFF2-40B4-BE49-F238E27FC236}">
                  <a16:creationId xmlns:a16="http://schemas.microsoft.com/office/drawing/2014/main" id="{018C7774-8F2A-48BF-B90A-710CA1B0FF36}"/>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78" name="Google Shape;1057;p35">
            <a:extLst>
              <a:ext uri="{FF2B5EF4-FFF2-40B4-BE49-F238E27FC236}">
                <a16:creationId xmlns:a16="http://schemas.microsoft.com/office/drawing/2014/main" id="{3BD0940C-67F1-471A-AF72-A30FC609799F}"/>
              </a:ext>
            </a:extLst>
          </p:cNvPr>
          <p:cNvGrpSpPr/>
          <p:nvPr/>
        </p:nvGrpSpPr>
        <p:grpSpPr>
          <a:xfrm>
            <a:off x="6148039" y="940151"/>
            <a:ext cx="2893092" cy="302491"/>
            <a:chOff x="4345425" y="2175475"/>
            <a:chExt cx="957899" cy="176025"/>
          </a:xfrm>
        </p:grpSpPr>
        <p:sp>
          <p:nvSpPr>
            <p:cNvPr id="79" name="Google Shape;1058;p35">
              <a:extLst>
                <a:ext uri="{FF2B5EF4-FFF2-40B4-BE49-F238E27FC236}">
                  <a16:creationId xmlns:a16="http://schemas.microsoft.com/office/drawing/2014/main" id="{DA4BCA44-45CB-4F84-A1A8-56023B51E652}"/>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 name="Google Shape;1059;p35">
              <a:extLst>
                <a:ext uri="{FF2B5EF4-FFF2-40B4-BE49-F238E27FC236}">
                  <a16:creationId xmlns:a16="http://schemas.microsoft.com/office/drawing/2014/main" id="{E294E6C6-7C05-4644-98D3-08A67476209E}"/>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95" name="Google Shape;1279;p40">
            <a:extLst>
              <a:ext uri="{FF2B5EF4-FFF2-40B4-BE49-F238E27FC236}">
                <a16:creationId xmlns:a16="http://schemas.microsoft.com/office/drawing/2014/main" id="{506E1C21-F889-4D31-9491-72D04E2A9B1B}"/>
              </a:ext>
            </a:extLst>
          </p:cNvPr>
          <p:cNvGrpSpPr/>
          <p:nvPr/>
        </p:nvGrpSpPr>
        <p:grpSpPr>
          <a:xfrm rot="1726169">
            <a:off x="5467905" y="4827615"/>
            <a:ext cx="2316665" cy="1136630"/>
            <a:chOff x="4697000" y="3525875"/>
            <a:chExt cx="1131500" cy="555150"/>
          </a:xfrm>
        </p:grpSpPr>
        <p:sp>
          <p:nvSpPr>
            <p:cNvPr id="96" name="Google Shape;1280;p40">
              <a:extLst>
                <a:ext uri="{FF2B5EF4-FFF2-40B4-BE49-F238E27FC236}">
                  <a16:creationId xmlns:a16="http://schemas.microsoft.com/office/drawing/2014/main" id="{D27C59DE-7BA8-4E5F-9488-54D6653785B0}"/>
                </a:ext>
              </a:extLst>
            </p:cNvPr>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81;p40">
              <a:extLst>
                <a:ext uri="{FF2B5EF4-FFF2-40B4-BE49-F238E27FC236}">
                  <a16:creationId xmlns:a16="http://schemas.microsoft.com/office/drawing/2014/main" id="{191C1EC4-2E69-4492-84E5-D72E0DAE2E71}"/>
                </a:ext>
              </a:extLst>
            </p:cNvPr>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82;p40">
              <a:extLst>
                <a:ext uri="{FF2B5EF4-FFF2-40B4-BE49-F238E27FC236}">
                  <a16:creationId xmlns:a16="http://schemas.microsoft.com/office/drawing/2014/main" id="{7E9EE61D-6BB7-4815-ACAE-4E3044EE43F5}"/>
                </a:ext>
              </a:extLst>
            </p:cNvPr>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83;p40">
              <a:extLst>
                <a:ext uri="{FF2B5EF4-FFF2-40B4-BE49-F238E27FC236}">
                  <a16:creationId xmlns:a16="http://schemas.microsoft.com/office/drawing/2014/main" id="{B215BFBB-F012-490E-BD52-F6E3267EFECE}"/>
                </a:ext>
              </a:extLst>
            </p:cNvPr>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84;p40">
              <a:extLst>
                <a:ext uri="{FF2B5EF4-FFF2-40B4-BE49-F238E27FC236}">
                  <a16:creationId xmlns:a16="http://schemas.microsoft.com/office/drawing/2014/main" id="{81C6769E-69D4-4E6B-988D-7832295DC4BC}"/>
                </a:ext>
              </a:extLst>
            </p:cNvPr>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85;p40">
              <a:extLst>
                <a:ext uri="{FF2B5EF4-FFF2-40B4-BE49-F238E27FC236}">
                  <a16:creationId xmlns:a16="http://schemas.microsoft.com/office/drawing/2014/main" id="{55613E3E-D4B6-48F1-BAE8-3E31E6C58D99}"/>
                </a:ext>
              </a:extLst>
            </p:cNvPr>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86;p40">
              <a:extLst>
                <a:ext uri="{FF2B5EF4-FFF2-40B4-BE49-F238E27FC236}">
                  <a16:creationId xmlns:a16="http://schemas.microsoft.com/office/drawing/2014/main" id="{963AEE78-88BA-49FC-9BD0-3F27FB38D41A}"/>
                </a:ext>
              </a:extLst>
            </p:cNvPr>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87;p40">
              <a:extLst>
                <a:ext uri="{FF2B5EF4-FFF2-40B4-BE49-F238E27FC236}">
                  <a16:creationId xmlns:a16="http://schemas.microsoft.com/office/drawing/2014/main" id="{FB4AE1FF-410A-40E3-B192-B65492C52B48}"/>
                </a:ext>
              </a:extLst>
            </p:cNvPr>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88;p40">
              <a:extLst>
                <a:ext uri="{FF2B5EF4-FFF2-40B4-BE49-F238E27FC236}">
                  <a16:creationId xmlns:a16="http://schemas.microsoft.com/office/drawing/2014/main" id="{4823D850-9057-4189-815D-27EC40CC1337}"/>
                </a:ext>
              </a:extLst>
            </p:cNvPr>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89;p40">
              <a:extLst>
                <a:ext uri="{FF2B5EF4-FFF2-40B4-BE49-F238E27FC236}">
                  <a16:creationId xmlns:a16="http://schemas.microsoft.com/office/drawing/2014/main" id="{5F0E058B-F195-4DAA-B3B3-A14410CB2EEB}"/>
                </a:ext>
              </a:extLst>
            </p:cNvPr>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90;p40">
              <a:extLst>
                <a:ext uri="{FF2B5EF4-FFF2-40B4-BE49-F238E27FC236}">
                  <a16:creationId xmlns:a16="http://schemas.microsoft.com/office/drawing/2014/main" id="{FFFF34E3-86D1-4226-9137-D649EE365DFD}"/>
                </a:ext>
              </a:extLst>
            </p:cNvPr>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91;p40">
              <a:extLst>
                <a:ext uri="{FF2B5EF4-FFF2-40B4-BE49-F238E27FC236}">
                  <a16:creationId xmlns:a16="http://schemas.microsoft.com/office/drawing/2014/main" id="{F5FD819D-2C8B-4116-9CCA-F97E301345C0}"/>
                </a:ext>
              </a:extLst>
            </p:cNvPr>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92;p40">
              <a:extLst>
                <a:ext uri="{FF2B5EF4-FFF2-40B4-BE49-F238E27FC236}">
                  <a16:creationId xmlns:a16="http://schemas.microsoft.com/office/drawing/2014/main" id="{5188173D-4CE4-45CB-8FEE-49750AC256AA}"/>
                </a:ext>
              </a:extLst>
            </p:cNvPr>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93;p40">
              <a:extLst>
                <a:ext uri="{FF2B5EF4-FFF2-40B4-BE49-F238E27FC236}">
                  <a16:creationId xmlns:a16="http://schemas.microsoft.com/office/drawing/2014/main" id="{FC47FA55-92C4-4ECF-8BAE-F37227799827}"/>
                </a:ext>
              </a:extLst>
            </p:cNvPr>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94;p40">
              <a:extLst>
                <a:ext uri="{FF2B5EF4-FFF2-40B4-BE49-F238E27FC236}">
                  <a16:creationId xmlns:a16="http://schemas.microsoft.com/office/drawing/2014/main" id="{68C6E408-2DEC-4F7C-AB4E-B18CD8C70976}"/>
                </a:ext>
              </a:extLst>
            </p:cNvPr>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259;p40">
            <a:extLst>
              <a:ext uri="{FF2B5EF4-FFF2-40B4-BE49-F238E27FC236}">
                <a16:creationId xmlns:a16="http://schemas.microsoft.com/office/drawing/2014/main" id="{3F56FC44-75E9-43FB-B1CC-E99B1ABCCEE3}"/>
              </a:ext>
            </a:extLst>
          </p:cNvPr>
          <p:cNvGrpSpPr/>
          <p:nvPr/>
        </p:nvGrpSpPr>
        <p:grpSpPr>
          <a:xfrm>
            <a:off x="3915512" y="4343989"/>
            <a:ext cx="1745583" cy="230173"/>
            <a:chOff x="1394800" y="3522000"/>
            <a:chExt cx="1048650" cy="138275"/>
          </a:xfrm>
        </p:grpSpPr>
        <p:sp>
          <p:nvSpPr>
            <p:cNvPr id="112" name="Google Shape;1260;p40">
              <a:extLst>
                <a:ext uri="{FF2B5EF4-FFF2-40B4-BE49-F238E27FC236}">
                  <a16:creationId xmlns:a16="http://schemas.microsoft.com/office/drawing/2014/main" id="{D08EB810-D41F-4161-9500-CC7165CED15B}"/>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3" name="Google Shape;1261;p40">
              <a:extLst>
                <a:ext uri="{FF2B5EF4-FFF2-40B4-BE49-F238E27FC236}">
                  <a16:creationId xmlns:a16="http://schemas.microsoft.com/office/drawing/2014/main" id="{AE743F92-F9E8-43B9-B6B4-50ABB0BE2869}"/>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4" name="Google Shape;1262;p40">
              <a:extLst>
                <a:ext uri="{FF2B5EF4-FFF2-40B4-BE49-F238E27FC236}">
                  <a16:creationId xmlns:a16="http://schemas.microsoft.com/office/drawing/2014/main" id="{99562499-4542-4AA3-BFC4-9C65777AD7E4}"/>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5" name="Google Shape;1263;p40">
              <a:extLst>
                <a:ext uri="{FF2B5EF4-FFF2-40B4-BE49-F238E27FC236}">
                  <a16:creationId xmlns:a16="http://schemas.microsoft.com/office/drawing/2014/main" id="{8893AEEE-6C13-4ED2-BBC6-E499241B9F0C}"/>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6" name="Google Shape;1264;p40">
              <a:extLst>
                <a:ext uri="{FF2B5EF4-FFF2-40B4-BE49-F238E27FC236}">
                  <a16:creationId xmlns:a16="http://schemas.microsoft.com/office/drawing/2014/main" id="{65ED1ADA-00AD-4091-B6A2-9A10F0A93891}"/>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7" name="Google Shape;1265;p40">
              <a:extLst>
                <a:ext uri="{FF2B5EF4-FFF2-40B4-BE49-F238E27FC236}">
                  <a16:creationId xmlns:a16="http://schemas.microsoft.com/office/drawing/2014/main" id="{ECB0FDA9-776D-491F-8221-1FAC75783B99}"/>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8" name="Google Shape;1266;p40">
              <a:extLst>
                <a:ext uri="{FF2B5EF4-FFF2-40B4-BE49-F238E27FC236}">
                  <a16:creationId xmlns:a16="http://schemas.microsoft.com/office/drawing/2014/main" id="{48352279-E46F-4D0A-B875-FB52F8E0B933}"/>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9" name="Google Shape;1267;p40">
              <a:extLst>
                <a:ext uri="{FF2B5EF4-FFF2-40B4-BE49-F238E27FC236}">
                  <a16:creationId xmlns:a16="http://schemas.microsoft.com/office/drawing/2014/main" id="{BDA926A2-1A7C-4F5E-A45D-4D89DD571225}"/>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0" name="Google Shape;1268;p40">
              <a:extLst>
                <a:ext uri="{FF2B5EF4-FFF2-40B4-BE49-F238E27FC236}">
                  <a16:creationId xmlns:a16="http://schemas.microsoft.com/office/drawing/2014/main" id="{3B128D16-7629-44BE-AFB3-841A327B9D53}"/>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75083214"/>
      </p:ext>
    </p:extLst>
  </p:cSld>
  <p:clrMapOvr>
    <a:masterClrMapping/>
  </p:clrMapOvr>
  <p:transition spd="med">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grpSp>
        <p:nvGrpSpPr>
          <p:cNvPr id="53" name="Google Shape;1244;p40">
            <a:extLst>
              <a:ext uri="{FF2B5EF4-FFF2-40B4-BE49-F238E27FC236}">
                <a16:creationId xmlns:a16="http://schemas.microsoft.com/office/drawing/2014/main" id="{DF24A1B0-150F-4757-9701-2199C2EA6F2C}"/>
              </a:ext>
            </a:extLst>
          </p:cNvPr>
          <p:cNvGrpSpPr/>
          <p:nvPr/>
        </p:nvGrpSpPr>
        <p:grpSpPr>
          <a:xfrm rot="20977564">
            <a:off x="769549" y="815081"/>
            <a:ext cx="4111299" cy="4092076"/>
            <a:chOff x="1857000" y="3245400"/>
            <a:chExt cx="1233825" cy="1186575"/>
          </a:xfrm>
        </p:grpSpPr>
        <p:sp>
          <p:nvSpPr>
            <p:cNvPr id="54" name="Google Shape;1245;p40">
              <a:extLst>
                <a:ext uri="{FF2B5EF4-FFF2-40B4-BE49-F238E27FC236}">
                  <a16:creationId xmlns:a16="http://schemas.microsoft.com/office/drawing/2014/main" id="{5CDA055D-7D77-40FC-BEEC-E80E4C66C4C8}"/>
                </a:ext>
              </a:extLst>
            </p:cNvPr>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 name="Google Shape;1246;p40">
              <a:extLst>
                <a:ext uri="{FF2B5EF4-FFF2-40B4-BE49-F238E27FC236}">
                  <a16:creationId xmlns:a16="http://schemas.microsoft.com/office/drawing/2014/main" id="{3DA23691-D5F7-4A03-A1EF-EA202908D17E}"/>
                </a:ext>
              </a:extLst>
            </p:cNvPr>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 name="Google Shape;1247;p40">
              <a:extLst>
                <a:ext uri="{FF2B5EF4-FFF2-40B4-BE49-F238E27FC236}">
                  <a16:creationId xmlns:a16="http://schemas.microsoft.com/office/drawing/2014/main" id="{ABFE4602-71F6-4743-A021-A50697DD5B84}"/>
                </a:ext>
              </a:extLst>
            </p:cNvPr>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57" name="Google Shape;1248;p40">
              <a:extLst>
                <a:ext uri="{FF2B5EF4-FFF2-40B4-BE49-F238E27FC236}">
                  <a16:creationId xmlns:a16="http://schemas.microsoft.com/office/drawing/2014/main" id="{1D0E1F46-93F8-4C8C-BEFF-E32B2F8457E7}"/>
                </a:ext>
              </a:extLst>
            </p:cNvPr>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8" name="Google Shape;1249;p40">
              <a:extLst>
                <a:ext uri="{FF2B5EF4-FFF2-40B4-BE49-F238E27FC236}">
                  <a16:creationId xmlns:a16="http://schemas.microsoft.com/office/drawing/2014/main" id="{8A7618F6-785D-4E51-A412-D9603F213400}"/>
                </a:ext>
              </a:extLst>
            </p:cNvPr>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9" name="Google Shape;1250;p40">
              <a:extLst>
                <a:ext uri="{FF2B5EF4-FFF2-40B4-BE49-F238E27FC236}">
                  <a16:creationId xmlns:a16="http://schemas.microsoft.com/office/drawing/2014/main" id="{CB3989E2-242A-4961-8D0B-B8A65599B255}"/>
                </a:ext>
              </a:extLst>
            </p:cNvPr>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244" name="Google Shape;1244;p40"/>
          <p:cNvGrpSpPr/>
          <p:nvPr/>
        </p:nvGrpSpPr>
        <p:grpSpPr>
          <a:xfrm rot="331485">
            <a:off x="5250353" y="1282574"/>
            <a:ext cx="3596621" cy="3179070"/>
            <a:chOff x="1857000" y="3245400"/>
            <a:chExt cx="1233825" cy="1186575"/>
          </a:xfrm>
        </p:grpSpPr>
        <p:sp>
          <p:nvSpPr>
            <p:cNvPr id="1245" name="Google Shape;1245;p40"/>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46" name="Google Shape;1246;p40"/>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47" name="Google Shape;1247;p40"/>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48" name="Google Shape;1248;p40"/>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49" name="Google Shape;1249;p40"/>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50" name="Google Shape;1250;p40"/>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251" name="Google Shape;1251;p40"/>
          <p:cNvSpPr txBox="1">
            <a:spLocks noGrp="1"/>
          </p:cNvSpPr>
          <p:nvPr>
            <p:ph type="title"/>
          </p:nvPr>
        </p:nvSpPr>
        <p:spPr>
          <a:xfrm rot="21118035">
            <a:off x="1070703" y="1352111"/>
            <a:ext cx="3624534" cy="2877505"/>
          </a:xfrm>
          <a:prstGeom prst="rect">
            <a:avLst/>
          </a:prstGeom>
        </p:spPr>
        <p:txBody>
          <a:bodyPr spcFirstLastPara="1" wrap="square" lIns="0" tIns="0" rIns="0" bIns="0" anchor="ctr" anchorCtr="0">
            <a:noAutofit/>
          </a:bodyPr>
          <a:lstStyle/>
          <a:p>
            <a:pPr marL="0" lvl="0" rtl="0">
              <a:spcBef>
                <a:spcPts val="0"/>
              </a:spcBef>
              <a:spcAft>
                <a:spcPts val="0"/>
              </a:spcAft>
              <a:buNone/>
            </a:pPr>
            <a:r>
              <a:rPr lang="vi-VN" sz="1600" dirty="0">
                <a:solidFill>
                  <a:schemeClr val="accent4">
                    <a:lumMod val="50000"/>
                  </a:schemeClr>
                </a:solidFill>
                <a:latin typeface="Times New Roman" panose="02020603050405020304" pitchFamily="18" charset="0"/>
                <a:cs typeface="Times New Roman" panose="02020603050405020304" pitchFamily="18" charset="0"/>
              </a:rPr>
              <a:t>Bộ điều phối dài hạn </a:t>
            </a:r>
            <a:r>
              <a:rPr lang="vi-VN" sz="1600" b="0" dirty="0">
                <a:solidFill>
                  <a:schemeClr val="bg2"/>
                </a:solidFill>
                <a:latin typeface="Times New Roman" panose="02020603050405020304" pitchFamily="18" charset="0"/>
                <a:cs typeface="Times New Roman" panose="02020603050405020304" pitchFamily="18" charset="0"/>
              </a:rPr>
              <a:t>thực hiện với tần số nhỏ hơn nhiều, khoảng cách giữa hai lần tạo ra tiến trình mới có thể là nhiều phút. </a:t>
            </a:r>
            <a:r>
              <a:rPr lang="vi-VN" sz="1600" dirty="0">
                <a:solidFill>
                  <a:schemeClr val="accent4">
                    <a:lumMod val="50000"/>
                  </a:schemeClr>
                </a:solidFill>
                <a:latin typeface="Times New Roman" panose="02020603050405020304" pitchFamily="18" charset="0"/>
                <a:cs typeface="Times New Roman" panose="02020603050405020304" pitchFamily="18" charset="0"/>
              </a:rPr>
              <a:t>Bộ điều phối dài hạn </a:t>
            </a:r>
            <a:r>
              <a:rPr lang="vi-VN" sz="1600" b="0" dirty="0">
                <a:solidFill>
                  <a:schemeClr val="bg2"/>
                </a:solidFill>
                <a:latin typeface="Times New Roman" panose="02020603050405020304" pitchFamily="18" charset="0"/>
                <a:cs typeface="Times New Roman" panose="02020603050405020304" pitchFamily="18" charset="0"/>
              </a:rPr>
              <a:t>kiểm soát </a:t>
            </a:r>
            <a:r>
              <a:rPr lang="vi-VN" sz="1600" b="0" dirty="0">
                <a:solidFill>
                  <a:schemeClr val="accent4">
                    <a:lumMod val="50000"/>
                  </a:schemeClr>
                </a:solidFill>
                <a:latin typeface="Times New Roman" panose="02020603050405020304" pitchFamily="18" charset="0"/>
                <a:cs typeface="Times New Roman" panose="02020603050405020304" pitchFamily="18" charset="0"/>
              </a:rPr>
              <a:t>mức độ đa chương</a:t>
            </a:r>
            <a:r>
              <a:rPr lang="vi-VN" sz="1600" b="0" dirty="0">
                <a:solidFill>
                  <a:schemeClr val="bg2"/>
                </a:solidFill>
                <a:latin typeface="Times New Roman" panose="02020603050405020304" pitchFamily="18" charset="0"/>
                <a:cs typeface="Times New Roman" panose="02020603050405020304" pitchFamily="18" charset="0"/>
              </a:rPr>
              <a:t> </a:t>
            </a:r>
            <a:r>
              <a:rPr lang="en-US" sz="1600" b="0" dirty="0">
                <a:solidFill>
                  <a:schemeClr val="bg2"/>
                </a:solidFill>
                <a:latin typeface="Times New Roman" panose="02020603050405020304" pitchFamily="18" charset="0"/>
                <a:cs typeface="Times New Roman" panose="02020603050405020304" pitchFamily="18" charset="0"/>
              </a:rPr>
              <a:t> </a:t>
            </a:r>
            <a:r>
              <a:rPr lang="vi-VN" sz="1600" b="0" dirty="0">
                <a:solidFill>
                  <a:schemeClr val="bg2"/>
                </a:solidFill>
                <a:latin typeface="Times New Roman" panose="02020603050405020304" pitchFamily="18" charset="0"/>
                <a:cs typeface="Times New Roman" panose="02020603050405020304" pitchFamily="18" charset="0"/>
              </a:rPr>
              <a:t>(số lượng của các tiến trình trong bộ nhớ).</a:t>
            </a:r>
            <a:r>
              <a:rPr lang="vi-VN" sz="1600" dirty="0">
                <a:solidFill>
                  <a:schemeClr val="bg2"/>
                </a:solidFill>
                <a:latin typeface="Times New Roman" panose="02020603050405020304" pitchFamily="18" charset="0"/>
                <a:cs typeface="Times New Roman" panose="02020603050405020304" pitchFamily="18" charset="0"/>
              </a:rPr>
              <a:t/>
            </a:r>
            <a:br>
              <a:rPr lang="vi-VN" sz="1600" dirty="0">
                <a:solidFill>
                  <a:schemeClr val="bg2"/>
                </a:solidFill>
                <a:latin typeface="Times New Roman" panose="02020603050405020304" pitchFamily="18" charset="0"/>
                <a:cs typeface="Times New Roman" panose="02020603050405020304" pitchFamily="18" charset="0"/>
              </a:rPr>
            </a:br>
            <a:r>
              <a:rPr lang="vi-VN" sz="1600" dirty="0">
                <a:solidFill>
                  <a:schemeClr val="bg2"/>
                </a:solidFill>
                <a:latin typeface="Times New Roman" panose="02020603050405020304" pitchFamily="18" charset="0"/>
                <a:cs typeface="Times New Roman" panose="02020603050405020304" pitchFamily="18" charset="0"/>
              </a:rPr>
              <a:t/>
            </a:r>
            <a:br>
              <a:rPr lang="vi-VN" sz="1600" dirty="0">
                <a:solidFill>
                  <a:schemeClr val="bg2"/>
                </a:solidFill>
                <a:latin typeface="Times New Roman" panose="02020603050405020304" pitchFamily="18" charset="0"/>
                <a:cs typeface="Times New Roman" panose="02020603050405020304" pitchFamily="18" charset="0"/>
              </a:rPr>
            </a:br>
            <a:r>
              <a:rPr lang="vi-VN" sz="1600" b="0" dirty="0">
                <a:solidFill>
                  <a:schemeClr val="bg2"/>
                </a:solidFill>
                <a:latin typeface="Times New Roman" panose="02020603050405020304" pitchFamily="18" charset="0"/>
                <a:cs typeface="Times New Roman" panose="02020603050405020304" pitchFamily="18" charset="0"/>
              </a:rPr>
              <a:t>Nếu </a:t>
            </a:r>
            <a:r>
              <a:rPr lang="vi-VN" sz="1600" b="0" dirty="0">
                <a:solidFill>
                  <a:schemeClr val="accent4">
                    <a:lumMod val="50000"/>
                  </a:schemeClr>
                </a:solidFill>
                <a:latin typeface="Times New Roman" panose="02020603050405020304" pitchFamily="18" charset="0"/>
                <a:cs typeface="Times New Roman" panose="02020603050405020304" pitchFamily="18" charset="0"/>
              </a:rPr>
              <a:t>mức độ đa chương</a:t>
            </a:r>
            <a:r>
              <a:rPr lang="vi-VN" sz="1600" b="0" dirty="0">
                <a:solidFill>
                  <a:schemeClr val="bg2"/>
                </a:solidFill>
                <a:latin typeface="Times New Roman" panose="02020603050405020304" pitchFamily="18" charset="0"/>
                <a:cs typeface="Times New Roman" panose="02020603050405020304" pitchFamily="18" charset="0"/>
              </a:rPr>
              <a:t> là ổn định, thì tốc độ trung bình của việc tạo mới tiến trình phải bằng tốc độ trung bình của việc các tiến trình rời khỏi hệ thống.</a:t>
            </a:r>
          </a:p>
        </p:txBody>
      </p:sp>
      <p:sp>
        <p:nvSpPr>
          <p:cNvPr id="1252" name="Google Shape;1252;p40"/>
          <p:cNvSpPr txBox="1">
            <a:spLocks noGrp="1"/>
          </p:cNvSpPr>
          <p:nvPr>
            <p:ph type="subTitle" idx="1"/>
          </p:nvPr>
        </p:nvSpPr>
        <p:spPr>
          <a:xfrm rot="478526">
            <a:off x="5480018" y="2000520"/>
            <a:ext cx="3223989" cy="178816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Như vậy, có thể cần phải gọi đến </a:t>
            </a:r>
            <a:r>
              <a:rPr lang="vi-VN" b="1" dirty="0">
                <a:solidFill>
                  <a:schemeClr val="accent4">
                    <a:lumMod val="50000"/>
                  </a:schemeClr>
                </a:solidFill>
                <a:latin typeface="Times New Roman" panose="02020603050405020304" pitchFamily="18" charset="0"/>
                <a:cs typeface="Times New Roman" panose="02020603050405020304" pitchFamily="18" charset="0"/>
              </a:rPr>
              <a:t>bộ điều phối dài hạn </a:t>
            </a:r>
            <a:r>
              <a:rPr lang="vi-VN" dirty="0">
                <a:latin typeface="Times New Roman" panose="02020603050405020304" pitchFamily="18" charset="0"/>
                <a:cs typeface="Times New Roman" panose="02020603050405020304" pitchFamily="18" charset="0"/>
              </a:rPr>
              <a:t>mỗi khi một tiến trình rời khỏi hệ thống.</a:t>
            </a: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Vì khoảng thời gian dài giữa các lần thực thi, </a:t>
            </a:r>
            <a:r>
              <a:rPr lang="vi-VN" b="1" dirty="0">
                <a:solidFill>
                  <a:schemeClr val="accent4">
                    <a:lumMod val="50000"/>
                  </a:schemeClr>
                </a:solidFill>
                <a:latin typeface="Times New Roman" panose="02020603050405020304" pitchFamily="18" charset="0"/>
                <a:cs typeface="Times New Roman" panose="02020603050405020304" pitchFamily="18" charset="0"/>
              </a:rPr>
              <a:t>bộ điều phối dài hạn</a:t>
            </a:r>
            <a:r>
              <a:rPr lang="vi-VN" b="1"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có thể đủ khả năng dành nhiều thời gian để quyết định chọn tiến trình.</a:t>
            </a:r>
            <a:endParaRPr dirty="0">
              <a:latin typeface="Times New Roman" panose="02020603050405020304" pitchFamily="18" charset="0"/>
              <a:cs typeface="Times New Roman" panose="02020603050405020304" pitchFamily="18" charset="0"/>
            </a:endParaRPr>
          </a:p>
        </p:txBody>
      </p:sp>
      <p:grpSp>
        <p:nvGrpSpPr>
          <p:cNvPr id="1259" name="Google Shape;1259;p40"/>
          <p:cNvGrpSpPr/>
          <p:nvPr/>
        </p:nvGrpSpPr>
        <p:grpSpPr>
          <a:xfrm>
            <a:off x="3915512" y="4343989"/>
            <a:ext cx="1745583" cy="230173"/>
            <a:chOff x="1394800" y="3522000"/>
            <a:chExt cx="1048650" cy="138275"/>
          </a:xfrm>
        </p:grpSpPr>
        <p:sp>
          <p:nvSpPr>
            <p:cNvPr id="1260" name="Google Shape;1260;p40"/>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61" name="Google Shape;1261;p40"/>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62" name="Google Shape;1262;p40"/>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63" name="Google Shape;1263;p40"/>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64" name="Google Shape;1264;p40"/>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5" name="Google Shape;1265;p40"/>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66" name="Google Shape;1266;p40"/>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67" name="Google Shape;1267;p40"/>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68" name="Google Shape;1268;p40"/>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269" name="Google Shape;1269;p40"/>
          <p:cNvGrpSpPr/>
          <p:nvPr/>
        </p:nvGrpSpPr>
        <p:grpSpPr>
          <a:xfrm>
            <a:off x="7933032" y="4484697"/>
            <a:ext cx="806657" cy="421744"/>
            <a:chOff x="1822875" y="1377000"/>
            <a:chExt cx="548075" cy="286550"/>
          </a:xfrm>
        </p:grpSpPr>
        <p:sp>
          <p:nvSpPr>
            <p:cNvPr id="1270" name="Google Shape;1270;p40"/>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71" name="Google Shape;1271;p40"/>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72" name="Google Shape;1272;p40"/>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73" name="Google Shape;1273;p40"/>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74" name="Google Shape;1274;p40"/>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75" name="Google Shape;1275;p40"/>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76" name="Google Shape;1276;p40"/>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77" name="Google Shape;1277;p40"/>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78" name="Google Shape;1278;p40"/>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279" name="Google Shape;1279;p40"/>
          <p:cNvGrpSpPr/>
          <p:nvPr/>
        </p:nvGrpSpPr>
        <p:grpSpPr>
          <a:xfrm rot="1726169">
            <a:off x="5467905" y="4827615"/>
            <a:ext cx="2316665" cy="1136630"/>
            <a:chOff x="4697000" y="3525875"/>
            <a:chExt cx="1131500" cy="555150"/>
          </a:xfrm>
        </p:grpSpPr>
        <p:sp>
          <p:nvSpPr>
            <p:cNvPr id="1280" name="Google Shape;1280;p40"/>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0"/>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0"/>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0"/>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0"/>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0"/>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0"/>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0"/>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0"/>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0"/>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0"/>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0"/>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0"/>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0"/>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0"/>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Title 2">
            <a:extLst>
              <a:ext uri="{FF2B5EF4-FFF2-40B4-BE49-F238E27FC236}">
                <a16:creationId xmlns:a16="http://schemas.microsoft.com/office/drawing/2014/main" id="{076FBD72-C3DD-4B7E-9E21-6E92F3B85DD9}"/>
              </a:ext>
            </a:extLst>
          </p:cNvPr>
          <p:cNvSpPr txBox="1">
            <a:spLocks/>
          </p:cNvSpPr>
          <p:nvPr/>
        </p:nvSpPr>
        <p:spPr>
          <a:xfrm>
            <a:off x="5001675" y="533234"/>
            <a:ext cx="3852000" cy="1037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1pPr>
            <a:lvl2pPr marR="0" lvl="1"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2pPr>
            <a:lvl3pPr marR="0" lvl="2"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3pPr>
            <a:lvl4pPr marR="0" lvl="3"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4pPr>
            <a:lvl5pPr marR="0" lvl="4"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5pPr>
            <a:lvl6pPr marR="0" lvl="5"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6pPr>
            <a:lvl7pPr marR="0" lvl="6"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7pPr>
            <a:lvl8pPr marR="0" lvl="7"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8pPr>
            <a:lvl9pPr marR="0" lvl="8"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9pPr>
          </a:lstStyle>
          <a:p>
            <a:pPr algn="r"/>
            <a:r>
              <a:rPr lang="vi-VN" dirty="0">
                <a:latin typeface="Times New Roman" panose="02020603050405020304" pitchFamily="18" charset="0"/>
                <a:cs typeface="Times New Roman" panose="02020603050405020304" pitchFamily="18" charset="0"/>
              </a:rPr>
              <a:t>Các bộ điều phối</a:t>
            </a:r>
            <a:endParaRPr lang="en-US" dirty="0">
              <a:latin typeface="Times New Roman" panose="02020603050405020304" pitchFamily="18" charset="0"/>
              <a:cs typeface="Times New Roman" panose="02020603050405020304" pitchFamily="18" charset="0"/>
            </a:endParaRPr>
          </a:p>
        </p:txBody>
      </p:sp>
      <p:grpSp>
        <p:nvGrpSpPr>
          <p:cNvPr id="68" name="Google Shape;1066;p35">
            <a:extLst>
              <a:ext uri="{FF2B5EF4-FFF2-40B4-BE49-F238E27FC236}">
                <a16:creationId xmlns:a16="http://schemas.microsoft.com/office/drawing/2014/main" id="{838BEA38-2FEA-4381-AB2B-45F98D3C093B}"/>
              </a:ext>
            </a:extLst>
          </p:cNvPr>
          <p:cNvGrpSpPr/>
          <p:nvPr/>
        </p:nvGrpSpPr>
        <p:grpSpPr>
          <a:xfrm rot="10800000">
            <a:off x="5153926" y="574085"/>
            <a:ext cx="806657" cy="421744"/>
            <a:chOff x="1822875" y="1377000"/>
            <a:chExt cx="548075" cy="286550"/>
          </a:xfrm>
        </p:grpSpPr>
        <p:sp>
          <p:nvSpPr>
            <p:cNvPr id="69" name="Google Shape;1067;p35">
              <a:extLst>
                <a:ext uri="{FF2B5EF4-FFF2-40B4-BE49-F238E27FC236}">
                  <a16:creationId xmlns:a16="http://schemas.microsoft.com/office/drawing/2014/main" id="{D4F5A6BE-8F35-401E-8944-F1F334E60ED5}"/>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0" name="Google Shape;1068;p35">
              <a:extLst>
                <a:ext uri="{FF2B5EF4-FFF2-40B4-BE49-F238E27FC236}">
                  <a16:creationId xmlns:a16="http://schemas.microsoft.com/office/drawing/2014/main" id="{51DCECD4-3E36-47D6-9362-5AD98FE9F0DC}"/>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 name="Google Shape;1069;p35">
              <a:extLst>
                <a:ext uri="{FF2B5EF4-FFF2-40B4-BE49-F238E27FC236}">
                  <a16:creationId xmlns:a16="http://schemas.microsoft.com/office/drawing/2014/main" id="{E2EADE43-87C5-4B82-A377-927395383BBD}"/>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2" name="Google Shape;1070;p35">
              <a:extLst>
                <a:ext uri="{FF2B5EF4-FFF2-40B4-BE49-F238E27FC236}">
                  <a16:creationId xmlns:a16="http://schemas.microsoft.com/office/drawing/2014/main" id="{4FAEC321-83EE-4C51-A607-F54D517FB42D}"/>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 name="Google Shape;1071;p35">
              <a:extLst>
                <a:ext uri="{FF2B5EF4-FFF2-40B4-BE49-F238E27FC236}">
                  <a16:creationId xmlns:a16="http://schemas.microsoft.com/office/drawing/2014/main" id="{1C85218D-033E-46B1-B280-C5310BDE3862}"/>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 name="Google Shape;1072;p35">
              <a:extLst>
                <a:ext uri="{FF2B5EF4-FFF2-40B4-BE49-F238E27FC236}">
                  <a16:creationId xmlns:a16="http://schemas.microsoft.com/office/drawing/2014/main" id="{25A58B30-A333-4CF4-8D69-CB815B472F2E}"/>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 name="Google Shape;1073;p35">
              <a:extLst>
                <a:ext uri="{FF2B5EF4-FFF2-40B4-BE49-F238E27FC236}">
                  <a16:creationId xmlns:a16="http://schemas.microsoft.com/office/drawing/2014/main" id="{FF00E48C-6ED8-4A82-85A2-536D5BA2545D}"/>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 name="Google Shape;1074;p35">
              <a:extLst>
                <a:ext uri="{FF2B5EF4-FFF2-40B4-BE49-F238E27FC236}">
                  <a16:creationId xmlns:a16="http://schemas.microsoft.com/office/drawing/2014/main" id="{7190DFD1-96C5-41B6-A0FC-1B7723D16F6C}"/>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7" name="Google Shape;1075;p35">
              <a:extLst>
                <a:ext uri="{FF2B5EF4-FFF2-40B4-BE49-F238E27FC236}">
                  <a16:creationId xmlns:a16="http://schemas.microsoft.com/office/drawing/2014/main" id="{018C7774-8F2A-48BF-B90A-710CA1B0FF36}"/>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78" name="Google Shape;1057;p35">
            <a:extLst>
              <a:ext uri="{FF2B5EF4-FFF2-40B4-BE49-F238E27FC236}">
                <a16:creationId xmlns:a16="http://schemas.microsoft.com/office/drawing/2014/main" id="{3BD0940C-67F1-471A-AF72-A30FC609799F}"/>
              </a:ext>
            </a:extLst>
          </p:cNvPr>
          <p:cNvGrpSpPr/>
          <p:nvPr/>
        </p:nvGrpSpPr>
        <p:grpSpPr>
          <a:xfrm>
            <a:off x="6148039" y="940151"/>
            <a:ext cx="2893092" cy="302491"/>
            <a:chOff x="4345425" y="2175475"/>
            <a:chExt cx="957899" cy="176025"/>
          </a:xfrm>
        </p:grpSpPr>
        <p:sp>
          <p:nvSpPr>
            <p:cNvPr id="79" name="Google Shape;1058;p35">
              <a:extLst>
                <a:ext uri="{FF2B5EF4-FFF2-40B4-BE49-F238E27FC236}">
                  <a16:creationId xmlns:a16="http://schemas.microsoft.com/office/drawing/2014/main" id="{DA4BCA44-45CB-4F84-A1A8-56023B51E652}"/>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 name="Google Shape;1059;p35">
              <a:extLst>
                <a:ext uri="{FF2B5EF4-FFF2-40B4-BE49-F238E27FC236}">
                  <a16:creationId xmlns:a16="http://schemas.microsoft.com/office/drawing/2014/main" id="{E294E6C6-7C05-4644-98D3-08A67476209E}"/>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2587023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15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7452F6E-F452-45B7-80BB-AD7B84409802}"/>
              </a:ext>
            </a:extLst>
          </p:cNvPr>
          <p:cNvSpPr>
            <a:spLocks noGrp="1"/>
          </p:cNvSpPr>
          <p:nvPr>
            <p:ph type="subTitle" idx="1"/>
          </p:nvPr>
        </p:nvSpPr>
        <p:spPr>
          <a:xfrm>
            <a:off x="805050" y="1373089"/>
            <a:ext cx="7533900" cy="3289789"/>
          </a:xfrm>
        </p:spPr>
        <p:txBody>
          <a:bodyPr/>
          <a:lstStyle/>
          <a:p>
            <a:pPr algn="just">
              <a:spcBef>
                <a:spcPts val="600"/>
              </a:spcBef>
              <a:spcAft>
                <a:spcPts val="600"/>
              </a:spcAft>
              <a:buClr>
                <a:schemeClr val="accent4">
                  <a:lumMod val="50000"/>
                </a:schemeClr>
              </a:buClr>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Nói chung, hầu hết các tiến trình có thể được mô tả là hướng I/O hoặc hướng CPU. </a:t>
            </a:r>
            <a:r>
              <a:rPr lang="vi-VN" b="1" dirty="0">
                <a:solidFill>
                  <a:schemeClr val="accent4">
                    <a:lumMod val="50000"/>
                  </a:schemeClr>
                </a:solidFill>
                <a:latin typeface="Times New Roman" panose="02020603050405020304" pitchFamily="18" charset="0"/>
                <a:cs typeface="Times New Roman" panose="02020603050405020304" pitchFamily="18" charset="0"/>
              </a:rPr>
              <a:t>Tiến trình hướng I/O (I/O-bound process)</a:t>
            </a:r>
            <a:r>
              <a:rPr lang="vi-VN" dirty="0">
                <a:solidFill>
                  <a:schemeClr val="accent4">
                    <a:lumMod val="50000"/>
                  </a:schemeClr>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 tiến trình dành nhiều thời gian cho I/O hơn là cho các tính toán.</a:t>
            </a:r>
            <a:endParaRPr lang="en-US" dirty="0">
              <a:latin typeface="Times New Roman" panose="02020603050405020304" pitchFamily="18" charset="0"/>
              <a:cs typeface="Times New Roman" panose="02020603050405020304" pitchFamily="18" charset="0"/>
            </a:endParaRPr>
          </a:p>
          <a:p>
            <a:pPr algn="just">
              <a:spcBef>
                <a:spcPts val="600"/>
              </a:spcBef>
              <a:spcAft>
                <a:spcPts val="600"/>
              </a:spcAft>
              <a:buClr>
                <a:schemeClr val="accent4">
                  <a:lumMod val="50000"/>
                </a:schemeClr>
              </a:buClr>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Ngược lại, </a:t>
            </a:r>
            <a:r>
              <a:rPr lang="vi-VN" b="1" dirty="0">
                <a:solidFill>
                  <a:schemeClr val="accent4">
                    <a:lumMod val="50000"/>
                  </a:schemeClr>
                </a:solidFill>
                <a:latin typeface="Times New Roman" panose="02020603050405020304" pitchFamily="18" charset="0"/>
                <a:cs typeface="Times New Roman" panose="02020603050405020304" pitchFamily="18" charset="0"/>
              </a:rPr>
              <a:t>tiến trình hướng CPU (CPU-bound process)</a:t>
            </a:r>
            <a:r>
              <a:rPr lang="vi-VN" dirty="0">
                <a:solidFill>
                  <a:schemeClr val="accent4">
                    <a:lumMod val="50000"/>
                  </a:schemeClr>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ít có yêu cầu I/O mà sử dụng nhiều thời gian để tính toán. Điều quan trọng là bộ điều phối dài hạn cần kết hợp tốt giữa các tiến trình hướng I/O và hướng CPU khi lựa chọn.</a:t>
            </a:r>
            <a:endParaRPr lang="en-US" dirty="0">
              <a:latin typeface="Times New Roman" panose="02020603050405020304" pitchFamily="18" charset="0"/>
              <a:cs typeface="Times New Roman" panose="02020603050405020304" pitchFamily="18" charset="0"/>
            </a:endParaRPr>
          </a:p>
          <a:p>
            <a:pPr algn="just">
              <a:spcBef>
                <a:spcPts val="600"/>
              </a:spcBef>
              <a:spcAft>
                <a:spcPts val="600"/>
              </a:spcAft>
              <a:buClr>
                <a:schemeClr val="accent4">
                  <a:lumMod val="50000"/>
                </a:schemeClr>
              </a:buClr>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Nếu tất cả các tiến trình là </a:t>
            </a:r>
            <a:r>
              <a:rPr lang="vi-VN" dirty="0">
                <a:solidFill>
                  <a:schemeClr val="accent4">
                    <a:lumMod val="50000"/>
                  </a:schemeClr>
                </a:solidFill>
                <a:latin typeface="Times New Roman" panose="02020603050405020304" pitchFamily="18" charset="0"/>
                <a:cs typeface="Times New Roman" panose="02020603050405020304" pitchFamily="18" charset="0"/>
              </a:rPr>
              <a:t>hướng I/O</a:t>
            </a:r>
            <a:r>
              <a:rPr lang="vi-VN" dirty="0">
                <a:latin typeface="Times New Roman" panose="02020603050405020304" pitchFamily="18" charset="0"/>
                <a:cs typeface="Times New Roman" panose="02020603050405020304" pitchFamily="18" charset="0"/>
              </a:rPr>
              <a:t>, hàng đợi sẵn sàng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vi-VN" dirty="0">
                <a:latin typeface="Times New Roman" panose="02020603050405020304" pitchFamily="18" charset="0"/>
                <a:cs typeface="Times New Roman" panose="02020603050405020304" pitchFamily="18" charset="0"/>
              </a:rPr>
              <a:t> hầu như rỗng, bộ điều phối ngắn hạn sẽ có ít việc để làm. Nếu tất cả tiến trình là </a:t>
            </a:r>
            <a:r>
              <a:rPr lang="vi-VN" dirty="0">
                <a:solidFill>
                  <a:schemeClr val="accent4">
                    <a:lumMod val="50000"/>
                  </a:schemeClr>
                </a:solidFill>
                <a:latin typeface="Times New Roman" panose="02020603050405020304" pitchFamily="18" charset="0"/>
                <a:cs typeface="Times New Roman" panose="02020603050405020304" pitchFamily="18" charset="0"/>
              </a:rPr>
              <a:t>hướng CPU</a:t>
            </a:r>
            <a:r>
              <a:rPr lang="vi-VN" dirty="0">
                <a:latin typeface="Times New Roman" panose="02020603050405020304" pitchFamily="18" charset="0"/>
                <a:cs typeface="Times New Roman" panose="02020603050405020304" pitchFamily="18" charset="0"/>
              </a:rPr>
              <a:t>, hàng đợi I/O sẽ hầu như rỗng, các thiết bị sẽ không được sử dụng và một lần nữa hệ thống sẽ không được cân bằng. Do đó, </a:t>
            </a:r>
            <a:r>
              <a:rPr lang="vi-VN" b="1" dirty="0">
                <a:solidFill>
                  <a:schemeClr val="accent4">
                    <a:lumMod val="50000"/>
                  </a:schemeClr>
                </a:solidFill>
                <a:latin typeface="Times New Roman" panose="02020603050405020304" pitchFamily="18" charset="0"/>
                <a:cs typeface="Times New Roman" panose="02020603050405020304" pitchFamily="18" charset="0"/>
              </a:rPr>
              <a:t>hệ thống với sự kết hợp</a:t>
            </a:r>
            <a:r>
              <a:rPr lang="vi-VN" dirty="0">
                <a:latin typeface="Times New Roman" panose="02020603050405020304" pitchFamily="18" charset="0"/>
                <a:cs typeface="Times New Roman" panose="02020603050405020304" pitchFamily="18" charset="0"/>
              </a:rPr>
              <a:t> giữa các tiến trình hướng CPU và hướng I/O sẽ có một hiệu suất tốt nhất.</a:t>
            </a:r>
            <a:endParaRPr lang="en-US" dirty="0">
              <a:latin typeface="Times New Roman" panose="02020603050405020304" pitchFamily="18" charset="0"/>
              <a:cs typeface="Times New Roman" panose="02020603050405020304" pitchFamily="18" charset="0"/>
            </a:endParaRPr>
          </a:p>
          <a:p>
            <a:pPr marL="127000" indent="0">
              <a:buClr>
                <a:schemeClr val="accent4">
                  <a:lumMod val="50000"/>
                </a:schemeClr>
              </a:buClr>
              <a:buNone/>
            </a:pPr>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5C1CA75-45B9-4C6E-A3A2-69B84DDEA820}"/>
              </a:ext>
            </a:extLst>
          </p:cNvPr>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Các bộ điều phối</a:t>
            </a:r>
            <a:endParaRPr lang="en-US" dirty="0">
              <a:latin typeface="Times New Roman" panose="02020603050405020304" pitchFamily="18" charset="0"/>
              <a:cs typeface="Times New Roman" panose="02020603050405020304" pitchFamily="18" charset="0"/>
            </a:endParaRPr>
          </a:p>
        </p:txBody>
      </p:sp>
      <p:grpSp>
        <p:nvGrpSpPr>
          <p:cNvPr id="4" name="Google Shape;1057;p35">
            <a:extLst>
              <a:ext uri="{FF2B5EF4-FFF2-40B4-BE49-F238E27FC236}">
                <a16:creationId xmlns:a16="http://schemas.microsoft.com/office/drawing/2014/main" id="{8127529D-93FD-4CBB-8BC4-1CD6BADE5664}"/>
              </a:ext>
            </a:extLst>
          </p:cNvPr>
          <p:cNvGrpSpPr/>
          <p:nvPr/>
        </p:nvGrpSpPr>
        <p:grpSpPr>
          <a:xfrm>
            <a:off x="6148039" y="940151"/>
            <a:ext cx="2893092" cy="302491"/>
            <a:chOff x="4345425" y="2175475"/>
            <a:chExt cx="957899" cy="176025"/>
          </a:xfrm>
        </p:grpSpPr>
        <p:sp>
          <p:nvSpPr>
            <p:cNvPr id="5" name="Google Shape;1058;p35">
              <a:extLst>
                <a:ext uri="{FF2B5EF4-FFF2-40B4-BE49-F238E27FC236}">
                  <a16:creationId xmlns:a16="http://schemas.microsoft.com/office/drawing/2014/main" id="{69175A53-11D6-4197-8DBF-51A84827651A}"/>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 name="Google Shape;1059;p35">
              <a:extLst>
                <a:ext uri="{FF2B5EF4-FFF2-40B4-BE49-F238E27FC236}">
                  <a16:creationId xmlns:a16="http://schemas.microsoft.com/office/drawing/2014/main" id="{04A7E88E-021E-4067-83E7-2E31D11D4D44}"/>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7" name="Google Shape;1066;p35">
            <a:extLst>
              <a:ext uri="{FF2B5EF4-FFF2-40B4-BE49-F238E27FC236}">
                <a16:creationId xmlns:a16="http://schemas.microsoft.com/office/drawing/2014/main" id="{527FFE07-D79D-414A-8950-FF97D241D853}"/>
              </a:ext>
            </a:extLst>
          </p:cNvPr>
          <p:cNvGrpSpPr/>
          <p:nvPr/>
        </p:nvGrpSpPr>
        <p:grpSpPr>
          <a:xfrm rot="10800000">
            <a:off x="5153926" y="574085"/>
            <a:ext cx="806657" cy="421744"/>
            <a:chOff x="1822875" y="1377000"/>
            <a:chExt cx="548075" cy="286550"/>
          </a:xfrm>
        </p:grpSpPr>
        <p:sp>
          <p:nvSpPr>
            <p:cNvPr id="8" name="Google Shape;1067;p35">
              <a:extLst>
                <a:ext uri="{FF2B5EF4-FFF2-40B4-BE49-F238E27FC236}">
                  <a16:creationId xmlns:a16="http://schemas.microsoft.com/office/drawing/2014/main" id="{ECBC08B1-E314-4897-AF63-2920D0FFC569}"/>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 name="Google Shape;1068;p35">
              <a:extLst>
                <a:ext uri="{FF2B5EF4-FFF2-40B4-BE49-F238E27FC236}">
                  <a16:creationId xmlns:a16="http://schemas.microsoft.com/office/drawing/2014/main" id="{3F1EA06C-7C80-4EAF-9308-934C6C6FE4FD}"/>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1069;p35">
              <a:extLst>
                <a:ext uri="{FF2B5EF4-FFF2-40B4-BE49-F238E27FC236}">
                  <a16:creationId xmlns:a16="http://schemas.microsoft.com/office/drawing/2014/main" id="{F3EF2184-E423-41C1-B69D-6144185462C4}"/>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1070;p35">
              <a:extLst>
                <a:ext uri="{FF2B5EF4-FFF2-40B4-BE49-F238E27FC236}">
                  <a16:creationId xmlns:a16="http://schemas.microsoft.com/office/drawing/2014/main" id="{4848DCCB-9813-4ED8-AF8E-789ACD3727F1}"/>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1071;p35">
              <a:extLst>
                <a:ext uri="{FF2B5EF4-FFF2-40B4-BE49-F238E27FC236}">
                  <a16:creationId xmlns:a16="http://schemas.microsoft.com/office/drawing/2014/main" id="{9038C4DD-92AE-4552-8049-3FBA73B2BE18}"/>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1072;p35">
              <a:extLst>
                <a:ext uri="{FF2B5EF4-FFF2-40B4-BE49-F238E27FC236}">
                  <a16:creationId xmlns:a16="http://schemas.microsoft.com/office/drawing/2014/main" id="{3F8816E6-9962-40B2-B56B-E250B1B88568}"/>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1073;p35">
              <a:extLst>
                <a:ext uri="{FF2B5EF4-FFF2-40B4-BE49-F238E27FC236}">
                  <a16:creationId xmlns:a16="http://schemas.microsoft.com/office/drawing/2014/main" id="{77EAEA9C-7A44-4EB3-BFCE-748774ADDFC4}"/>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1074;p35">
              <a:extLst>
                <a:ext uri="{FF2B5EF4-FFF2-40B4-BE49-F238E27FC236}">
                  <a16:creationId xmlns:a16="http://schemas.microsoft.com/office/drawing/2014/main" id="{7AE3D91B-B288-4735-90DE-64964C6DDC77}"/>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1075;p35">
              <a:extLst>
                <a:ext uri="{FF2B5EF4-FFF2-40B4-BE49-F238E27FC236}">
                  <a16:creationId xmlns:a16="http://schemas.microsoft.com/office/drawing/2014/main" id="{D821487C-3CE6-4FD0-99DA-608E330F339F}"/>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 name="Google Shape;1060;p35">
            <a:extLst>
              <a:ext uri="{FF2B5EF4-FFF2-40B4-BE49-F238E27FC236}">
                <a16:creationId xmlns:a16="http://schemas.microsoft.com/office/drawing/2014/main" id="{EDEC666F-7F7D-43D7-AA51-B2ED42C79C63}"/>
              </a:ext>
            </a:extLst>
          </p:cNvPr>
          <p:cNvGrpSpPr/>
          <p:nvPr/>
        </p:nvGrpSpPr>
        <p:grpSpPr>
          <a:xfrm rot="20114444">
            <a:off x="763674" y="49809"/>
            <a:ext cx="819676" cy="1260431"/>
            <a:chOff x="645175" y="3632150"/>
            <a:chExt cx="394550" cy="462975"/>
          </a:xfrm>
        </p:grpSpPr>
        <p:sp>
          <p:nvSpPr>
            <p:cNvPr id="24" name="Google Shape;1061;p35">
              <a:extLst>
                <a:ext uri="{FF2B5EF4-FFF2-40B4-BE49-F238E27FC236}">
                  <a16:creationId xmlns:a16="http://schemas.microsoft.com/office/drawing/2014/main" id="{B1F587DC-FC67-444C-A893-4D308810E74F}"/>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62;p35">
              <a:extLst>
                <a:ext uri="{FF2B5EF4-FFF2-40B4-BE49-F238E27FC236}">
                  <a16:creationId xmlns:a16="http://schemas.microsoft.com/office/drawing/2014/main" id="{43066611-A392-495A-BC4B-472808B4E188}"/>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060;p35">
            <a:extLst>
              <a:ext uri="{FF2B5EF4-FFF2-40B4-BE49-F238E27FC236}">
                <a16:creationId xmlns:a16="http://schemas.microsoft.com/office/drawing/2014/main" id="{2416FD11-C6ED-4454-B6D0-711290A6739C}"/>
              </a:ext>
            </a:extLst>
          </p:cNvPr>
          <p:cNvGrpSpPr/>
          <p:nvPr/>
        </p:nvGrpSpPr>
        <p:grpSpPr>
          <a:xfrm rot="17133656">
            <a:off x="908145" y="4396413"/>
            <a:ext cx="1111247" cy="1228021"/>
            <a:chOff x="645175" y="3632150"/>
            <a:chExt cx="394550" cy="462975"/>
          </a:xfrm>
        </p:grpSpPr>
        <p:sp>
          <p:nvSpPr>
            <p:cNvPr id="27" name="Google Shape;1061;p35">
              <a:extLst>
                <a:ext uri="{FF2B5EF4-FFF2-40B4-BE49-F238E27FC236}">
                  <a16:creationId xmlns:a16="http://schemas.microsoft.com/office/drawing/2014/main" id="{0362B98E-79D7-48CE-A52F-59371B55D488}"/>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62;p35">
              <a:extLst>
                <a:ext uri="{FF2B5EF4-FFF2-40B4-BE49-F238E27FC236}">
                  <a16:creationId xmlns:a16="http://schemas.microsoft.com/office/drawing/2014/main" id="{08A5C10F-0CB9-49EF-A82D-D09E53F20D63}"/>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060;p35">
            <a:extLst>
              <a:ext uri="{FF2B5EF4-FFF2-40B4-BE49-F238E27FC236}">
                <a16:creationId xmlns:a16="http://schemas.microsoft.com/office/drawing/2014/main" id="{6DB801D5-FD85-4BD8-82E9-4C1E40C141A7}"/>
              </a:ext>
            </a:extLst>
          </p:cNvPr>
          <p:cNvGrpSpPr/>
          <p:nvPr/>
        </p:nvGrpSpPr>
        <p:grpSpPr>
          <a:xfrm rot="16034531" flipV="1">
            <a:off x="6681855" y="4173861"/>
            <a:ext cx="1111247" cy="1228021"/>
            <a:chOff x="645175" y="3632150"/>
            <a:chExt cx="394550" cy="462975"/>
          </a:xfrm>
        </p:grpSpPr>
        <p:sp>
          <p:nvSpPr>
            <p:cNvPr id="33" name="Google Shape;1061;p35">
              <a:extLst>
                <a:ext uri="{FF2B5EF4-FFF2-40B4-BE49-F238E27FC236}">
                  <a16:creationId xmlns:a16="http://schemas.microsoft.com/office/drawing/2014/main" id="{AD0CD04B-3F95-4E6F-9269-3C7119319F0C}"/>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062;p35">
              <a:extLst>
                <a:ext uri="{FF2B5EF4-FFF2-40B4-BE49-F238E27FC236}">
                  <a16:creationId xmlns:a16="http://schemas.microsoft.com/office/drawing/2014/main" id="{BC707475-0E2F-49AA-9FCC-DCE6643FEBE5}"/>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27144468"/>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060;p35">
            <a:extLst>
              <a:ext uri="{FF2B5EF4-FFF2-40B4-BE49-F238E27FC236}">
                <a16:creationId xmlns:a16="http://schemas.microsoft.com/office/drawing/2014/main" id="{BDB739AC-489E-4EBF-8C3C-31980AD4776F}"/>
              </a:ext>
            </a:extLst>
          </p:cNvPr>
          <p:cNvGrpSpPr/>
          <p:nvPr/>
        </p:nvGrpSpPr>
        <p:grpSpPr>
          <a:xfrm rot="1526211">
            <a:off x="4350754" y="2045271"/>
            <a:ext cx="388600" cy="568714"/>
            <a:chOff x="645175" y="3632150"/>
            <a:chExt cx="394550" cy="462975"/>
          </a:xfrm>
        </p:grpSpPr>
        <p:sp>
          <p:nvSpPr>
            <p:cNvPr id="6" name="Google Shape;1061;p35">
              <a:extLst>
                <a:ext uri="{FF2B5EF4-FFF2-40B4-BE49-F238E27FC236}">
                  <a16:creationId xmlns:a16="http://schemas.microsoft.com/office/drawing/2014/main" id="{ECE491F4-C614-43FD-AE46-83C2BB262D04}"/>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 name="Google Shape;1062;p35">
              <a:extLst>
                <a:ext uri="{FF2B5EF4-FFF2-40B4-BE49-F238E27FC236}">
                  <a16:creationId xmlns:a16="http://schemas.microsoft.com/office/drawing/2014/main" id="{462F05A0-FD97-4E53-9DE8-4534700D36DD}"/>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8" name="TextBox 7">
            <a:extLst>
              <a:ext uri="{FF2B5EF4-FFF2-40B4-BE49-F238E27FC236}">
                <a16:creationId xmlns:a16="http://schemas.microsoft.com/office/drawing/2014/main" id="{09B610B3-7FF1-46EB-B226-9DC534358F79}"/>
              </a:ext>
            </a:extLst>
          </p:cNvPr>
          <p:cNvSpPr txBox="1"/>
          <p:nvPr/>
        </p:nvSpPr>
        <p:spPr>
          <a:xfrm>
            <a:off x="2520683" y="4664959"/>
            <a:ext cx="4102632" cy="461665"/>
          </a:xfrm>
          <a:prstGeom prst="rect">
            <a:avLst/>
          </a:prstGeom>
          <a:noFill/>
        </p:spPr>
        <p:txBody>
          <a:bodyPr wrap="square" rtlCol="0">
            <a:spAutoFit/>
          </a:bodyPr>
          <a:lstStyle/>
          <a:p>
            <a:pPr algn="ctr"/>
            <a:r>
              <a:rPr lang="en-US" sz="1200" i="1" dirty="0" err="1">
                <a:solidFill>
                  <a:srgbClr val="565656"/>
                </a:solidFill>
              </a:rPr>
              <a:t>Sơ</a:t>
            </a:r>
            <a:r>
              <a:rPr lang="en-US" sz="1200" i="1" dirty="0">
                <a:solidFill>
                  <a:srgbClr val="565656"/>
                </a:solidFill>
              </a:rPr>
              <a:t> </a:t>
            </a:r>
            <a:r>
              <a:rPr lang="en-US" sz="1200" i="1" dirty="0" err="1">
                <a:solidFill>
                  <a:srgbClr val="565656"/>
                </a:solidFill>
              </a:rPr>
              <a:t>đồ</a:t>
            </a:r>
            <a:r>
              <a:rPr lang="en-US" sz="1200" i="1" dirty="0">
                <a:solidFill>
                  <a:srgbClr val="565656"/>
                </a:solidFill>
              </a:rPr>
              <a:t> </a:t>
            </a:r>
            <a:r>
              <a:rPr lang="en-US" sz="1200" i="1" dirty="0" err="1">
                <a:solidFill>
                  <a:srgbClr val="565656"/>
                </a:solidFill>
              </a:rPr>
              <a:t>bộ</a:t>
            </a:r>
            <a:r>
              <a:rPr lang="en-US" sz="1200" i="1" dirty="0">
                <a:solidFill>
                  <a:srgbClr val="565656"/>
                </a:solidFill>
              </a:rPr>
              <a:t> </a:t>
            </a:r>
            <a:r>
              <a:rPr lang="en-US" sz="1200" i="1" dirty="0" err="1">
                <a:solidFill>
                  <a:srgbClr val="565656"/>
                </a:solidFill>
              </a:rPr>
              <a:t>điều</a:t>
            </a:r>
            <a:r>
              <a:rPr lang="en-US" sz="1200" i="1" dirty="0">
                <a:solidFill>
                  <a:srgbClr val="565656"/>
                </a:solidFill>
              </a:rPr>
              <a:t> </a:t>
            </a:r>
            <a:r>
              <a:rPr lang="en-US" sz="1200" i="1" dirty="0" err="1">
                <a:solidFill>
                  <a:srgbClr val="565656"/>
                </a:solidFill>
              </a:rPr>
              <a:t>phối</a:t>
            </a:r>
            <a:r>
              <a:rPr lang="en-US" sz="1200" i="1" dirty="0">
                <a:solidFill>
                  <a:srgbClr val="565656"/>
                </a:solidFill>
              </a:rPr>
              <a:t> </a:t>
            </a:r>
            <a:r>
              <a:rPr lang="en-US" sz="1200" i="1" dirty="0" err="1">
                <a:solidFill>
                  <a:srgbClr val="565656"/>
                </a:solidFill>
              </a:rPr>
              <a:t>trung</a:t>
            </a:r>
            <a:r>
              <a:rPr lang="en-US" sz="1200" i="1" dirty="0">
                <a:solidFill>
                  <a:srgbClr val="565656"/>
                </a:solidFill>
              </a:rPr>
              <a:t> </a:t>
            </a:r>
            <a:r>
              <a:rPr lang="en-US" sz="1200" i="1" dirty="0" err="1">
                <a:solidFill>
                  <a:srgbClr val="565656"/>
                </a:solidFill>
              </a:rPr>
              <a:t>hạn</a:t>
            </a:r>
            <a:endParaRPr lang="en-US" sz="1200" i="1" dirty="0">
              <a:solidFill>
                <a:srgbClr val="565656"/>
              </a:solidFill>
            </a:endParaRPr>
          </a:p>
          <a:p>
            <a:pPr algn="ctr"/>
            <a:r>
              <a:rPr lang="en-US" sz="1200" i="1" dirty="0">
                <a:solidFill>
                  <a:srgbClr val="565656"/>
                </a:solidFill>
              </a:rPr>
              <a:t>(</a:t>
            </a:r>
            <a:r>
              <a:rPr lang="en-US" sz="1200" i="1" dirty="0" err="1">
                <a:solidFill>
                  <a:srgbClr val="565656"/>
                </a:solidFill>
              </a:rPr>
              <a:t>Sơ</a:t>
            </a:r>
            <a:r>
              <a:rPr lang="en-US" sz="1200" i="1" dirty="0">
                <a:solidFill>
                  <a:srgbClr val="565656"/>
                </a:solidFill>
              </a:rPr>
              <a:t> </a:t>
            </a:r>
            <a:r>
              <a:rPr lang="en-US" sz="1200" i="1" dirty="0" err="1">
                <a:solidFill>
                  <a:srgbClr val="565656"/>
                </a:solidFill>
              </a:rPr>
              <a:t>đồ</a:t>
            </a:r>
            <a:r>
              <a:rPr lang="en-US" sz="1200" i="1" dirty="0">
                <a:solidFill>
                  <a:srgbClr val="565656"/>
                </a:solidFill>
              </a:rPr>
              <a:t> Swapping)</a:t>
            </a:r>
          </a:p>
        </p:txBody>
      </p:sp>
      <p:grpSp>
        <p:nvGrpSpPr>
          <p:cNvPr id="32" name="Google Shape;989;p34">
            <a:extLst>
              <a:ext uri="{FF2B5EF4-FFF2-40B4-BE49-F238E27FC236}">
                <a16:creationId xmlns:a16="http://schemas.microsoft.com/office/drawing/2014/main" id="{FC71DA04-BF7C-469C-AB72-295BB7713751}"/>
              </a:ext>
            </a:extLst>
          </p:cNvPr>
          <p:cNvGrpSpPr/>
          <p:nvPr/>
        </p:nvGrpSpPr>
        <p:grpSpPr>
          <a:xfrm rot="164247">
            <a:off x="938516" y="1392527"/>
            <a:ext cx="3142669" cy="1309912"/>
            <a:chOff x="4319250" y="3137000"/>
            <a:chExt cx="885825" cy="524125"/>
          </a:xfrm>
        </p:grpSpPr>
        <p:sp>
          <p:nvSpPr>
            <p:cNvPr id="33" name="Google Shape;990;p34">
              <a:extLst>
                <a:ext uri="{FF2B5EF4-FFF2-40B4-BE49-F238E27FC236}">
                  <a16:creationId xmlns:a16="http://schemas.microsoft.com/office/drawing/2014/main" id="{D0B4D734-1790-4861-BC48-66F45D054B58}"/>
                </a:ext>
              </a:extLst>
            </p:cNvPr>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 name="Google Shape;991;p34">
              <a:extLst>
                <a:ext uri="{FF2B5EF4-FFF2-40B4-BE49-F238E27FC236}">
                  <a16:creationId xmlns:a16="http://schemas.microsoft.com/office/drawing/2014/main" id="{5457A655-3322-457E-A168-866A62D58D18}"/>
                </a:ext>
              </a:extLst>
            </p:cNvPr>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 name="Google Shape;992;p34">
              <a:extLst>
                <a:ext uri="{FF2B5EF4-FFF2-40B4-BE49-F238E27FC236}">
                  <a16:creationId xmlns:a16="http://schemas.microsoft.com/office/drawing/2014/main" id="{F27DAD51-0451-452B-B4CF-BB5D2F393E9D}"/>
                </a:ext>
              </a:extLst>
            </p:cNvPr>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 name="Google Shape;993;p34">
              <a:extLst>
                <a:ext uri="{FF2B5EF4-FFF2-40B4-BE49-F238E27FC236}">
                  <a16:creationId xmlns:a16="http://schemas.microsoft.com/office/drawing/2014/main" id="{E8DF2944-74C7-4661-B243-B72974C59773}"/>
                </a:ext>
              </a:extLst>
            </p:cNvPr>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 name="Google Shape;994;p34">
              <a:extLst>
                <a:ext uri="{FF2B5EF4-FFF2-40B4-BE49-F238E27FC236}">
                  <a16:creationId xmlns:a16="http://schemas.microsoft.com/office/drawing/2014/main" id="{4BEA892E-9E81-496C-A544-6A2FADF59444}"/>
                </a:ext>
              </a:extLst>
            </p:cNvPr>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 name="Google Shape;995;p34">
              <a:extLst>
                <a:ext uri="{FF2B5EF4-FFF2-40B4-BE49-F238E27FC236}">
                  <a16:creationId xmlns:a16="http://schemas.microsoft.com/office/drawing/2014/main" id="{A53807CE-442B-4046-A30B-7FC4B4EDC28E}"/>
                </a:ext>
              </a:extLst>
            </p:cNvPr>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 name="Google Shape;996;p34">
              <a:extLst>
                <a:ext uri="{FF2B5EF4-FFF2-40B4-BE49-F238E27FC236}">
                  <a16:creationId xmlns:a16="http://schemas.microsoft.com/office/drawing/2014/main" id="{676F5EC5-1610-4989-8B0B-AE7EFEDB8D0F}"/>
                </a:ext>
              </a:extLst>
            </p:cNvPr>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40" name="Google Shape;997;p34">
              <a:extLst>
                <a:ext uri="{FF2B5EF4-FFF2-40B4-BE49-F238E27FC236}">
                  <a16:creationId xmlns:a16="http://schemas.microsoft.com/office/drawing/2014/main" id="{C881D675-F397-43BE-8874-E0909F35F895}"/>
                </a:ext>
              </a:extLst>
            </p:cNvPr>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 name="Google Shape;998;p34">
              <a:extLst>
                <a:ext uri="{FF2B5EF4-FFF2-40B4-BE49-F238E27FC236}">
                  <a16:creationId xmlns:a16="http://schemas.microsoft.com/office/drawing/2014/main" id="{DB9EE00A-4382-4044-AE8D-EBE3703FA54E}"/>
                </a:ext>
              </a:extLst>
            </p:cNvPr>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 name="Google Shape;999;p34">
              <a:extLst>
                <a:ext uri="{FF2B5EF4-FFF2-40B4-BE49-F238E27FC236}">
                  <a16:creationId xmlns:a16="http://schemas.microsoft.com/office/drawing/2014/main" id="{299420E5-E895-425A-9CCE-F6FFEBAB7301}"/>
                </a:ext>
              </a:extLst>
            </p:cNvPr>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 name="Google Shape;1000;p34">
              <a:extLst>
                <a:ext uri="{FF2B5EF4-FFF2-40B4-BE49-F238E27FC236}">
                  <a16:creationId xmlns:a16="http://schemas.microsoft.com/office/drawing/2014/main" id="{67007051-B204-4E0D-84AB-11952E7F928F}"/>
                </a:ext>
              </a:extLst>
            </p:cNvPr>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6" name="TextBox 55">
            <a:extLst>
              <a:ext uri="{FF2B5EF4-FFF2-40B4-BE49-F238E27FC236}">
                <a16:creationId xmlns:a16="http://schemas.microsoft.com/office/drawing/2014/main" id="{DBFFD083-E6DC-4311-BA89-C311FA046C0E}"/>
              </a:ext>
            </a:extLst>
          </p:cNvPr>
          <p:cNvSpPr txBox="1"/>
          <p:nvPr/>
        </p:nvSpPr>
        <p:spPr>
          <a:xfrm>
            <a:off x="1235371" y="1424753"/>
            <a:ext cx="2577226" cy="1323439"/>
          </a:xfrm>
          <a:prstGeom prst="rect">
            <a:avLst/>
          </a:prstGeom>
          <a:noFill/>
        </p:spPr>
        <p:txBody>
          <a:bodyPr wrap="square" rtlCol="0">
            <a:spAutoFit/>
          </a:bodyPr>
          <a:lstStyle/>
          <a:p>
            <a:pPr algn="just"/>
            <a:r>
              <a:rPr lang="vi-VN" sz="1600" dirty="0">
                <a:solidFill>
                  <a:schemeClr val="dk2"/>
                </a:solidFill>
                <a:latin typeface="Times New Roman" panose="02020603050405020304" pitchFamily="18" charset="0"/>
                <a:cs typeface="Times New Roman" panose="02020603050405020304" pitchFamily="18" charset="0"/>
                <a:sym typeface="Itim"/>
              </a:rPr>
              <a:t>Một số hệ điều hành, chẳng hạn như các hệ thống chia sẻ thời gian, có thể có thêm </a:t>
            </a:r>
            <a:r>
              <a:rPr lang="vi-VN" sz="1600" b="1" dirty="0">
                <a:solidFill>
                  <a:schemeClr val="accent4">
                    <a:lumMod val="50000"/>
                  </a:schemeClr>
                </a:solidFill>
                <a:latin typeface="Times New Roman" panose="02020603050405020304" pitchFamily="18" charset="0"/>
                <a:cs typeface="Times New Roman" panose="02020603050405020304" pitchFamily="18" charset="0"/>
                <a:sym typeface="Itim"/>
              </a:rPr>
              <a:t>bộ điều phối trung hạn (medium-term scheduler)</a:t>
            </a:r>
            <a:r>
              <a:rPr lang="en-US" sz="1600" dirty="0">
                <a:solidFill>
                  <a:schemeClr val="bg2"/>
                </a:solidFill>
                <a:latin typeface="Times New Roman" panose="02020603050405020304" pitchFamily="18" charset="0"/>
                <a:cs typeface="Times New Roman" panose="02020603050405020304" pitchFamily="18" charset="0"/>
                <a:sym typeface="Itim"/>
              </a:rPr>
              <a:t>.</a:t>
            </a:r>
            <a:endParaRPr lang="en-US" sz="1600" dirty="0">
              <a:solidFill>
                <a:schemeClr val="accent4">
                  <a:lumMod val="50000"/>
                </a:schemeClr>
              </a:solidFill>
              <a:latin typeface="Times New Roman" panose="02020603050405020304" pitchFamily="18" charset="0"/>
              <a:cs typeface="Times New Roman" panose="02020603050405020304" pitchFamily="18" charset="0"/>
              <a:sym typeface="Itim"/>
            </a:endParaRPr>
          </a:p>
        </p:txBody>
      </p:sp>
      <p:grpSp>
        <p:nvGrpSpPr>
          <p:cNvPr id="57" name="Google Shape;989;p34">
            <a:extLst>
              <a:ext uri="{FF2B5EF4-FFF2-40B4-BE49-F238E27FC236}">
                <a16:creationId xmlns:a16="http://schemas.microsoft.com/office/drawing/2014/main" id="{B7271F33-1FC9-4575-9525-AC0265717BCE}"/>
              </a:ext>
            </a:extLst>
          </p:cNvPr>
          <p:cNvGrpSpPr/>
          <p:nvPr/>
        </p:nvGrpSpPr>
        <p:grpSpPr>
          <a:xfrm rot="164247">
            <a:off x="5356340" y="1395114"/>
            <a:ext cx="3142669" cy="1309912"/>
            <a:chOff x="4319250" y="3137000"/>
            <a:chExt cx="885825" cy="524125"/>
          </a:xfrm>
        </p:grpSpPr>
        <p:sp>
          <p:nvSpPr>
            <p:cNvPr id="58" name="Google Shape;990;p34">
              <a:extLst>
                <a:ext uri="{FF2B5EF4-FFF2-40B4-BE49-F238E27FC236}">
                  <a16:creationId xmlns:a16="http://schemas.microsoft.com/office/drawing/2014/main" id="{F6CD5ADC-29F6-4CAE-9A9C-E6FD51AD1A61}"/>
                </a:ext>
              </a:extLst>
            </p:cNvPr>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9" name="Google Shape;991;p34">
              <a:extLst>
                <a:ext uri="{FF2B5EF4-FFF2-40B4-BE49-F238E27FC236}">
                  <a16:creationId xmlns:a16="http://schemas.microsoft.com/office/drawing/2014/main" id="{DFFA312A-10CB-4A5F-91ED-A299C23D6C01}"/>
                </a:ext>
              </a:extLst>
            </p:cNvPr>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0" name="Google Shape;992;p34">
              <a:extLst>
                <a:ext uri="{FF2B5EF4-FFF2-40B4-BE49-F238E27FC236}">
                  <a16:creationId xmlns:a16="http://schemas.microsoft.com/office/drawing/2014/main" id="{9C852F7D-C0C4-41FD-A7BD-4183900C24EE}"/>
                </a:ext>
              </a:extLst>
            </p:cNvPr>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1" name="Google Shape;993;p34">
              <a:extLst>
                <a:ext uri="{FF2B5EF4-FFF2-40B4-BE49-F238E27FC236}">
                  <a16:creationId xmlns:a16="http://schemas.microsoft.com/office/drawing/2014/main" id="{EA74B057-34D6-4F7D-BBBA-1EA8CC32313A}"/>
                </a:ext>
              </a:extLst>
            </p:cNvPr>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2" name="Google Shape;994;p34">
              <a:extLst>
                <a:ext uri="{FF2B5EF4-FFF2-40B4-BE49-F238E27FC236}">
                  <a16:creationId xmlns:a16="http://schemas.microsoft.com/office/drawing/2014/main" id="{DC86E1ED-6A45-4A21-83F1-AEBD62B12F36}"/>
                </a:ext>
              </a:extLst>
            </p:cNvPr>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3" name="Google Shape;995;p34">
              <a:extLst>
                <a:ext uri="{FF2B5EF4-FFF2-40B4-BE49-F238E27FC236}">
                  <a16:creationId xmlns:a16="http://schemas.microsoft.com/office/drawing/2014/main" id="{1DD5F60C-365F-4A13-B272-FB9EA7B7F4BB}"/>
                </a:ext>
              </a:extLst>
            </p:cNvPr>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4" name="Google Shape;996;p34">
              <a:extLst>
                <a:ext uri="{FF2B5EF4-FFF2-40B4-BE49-F238E27FC236}">
                  <a16:creationId xmlns:a16="http://schemas.microsoft.com/office/drawing/2014/main" id="{DD9CAFF5-2A93-453B-B616-9457A43E3FF2}"/>
                </a:ext>
              </a:extLst>
            </p:cNvPr>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65" name="Google Shape;997;p34">
              <a:extLst>
                <a:ext uri="{FF2B5EF4-FFF2-40B4-BE49-F238E27FC236}">
                  <a16:creationId xmlns:a16="http://schemas.microsoft.com/office/drawing/2014/main" id="{3A54DF40-634C-4A9F-85FB-A735ADF3ABC8}"/>
                </a:ext>
              </a:extLst>
            </p:cNvPr>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6" name="Google Shape;998;p34">
              <a:extLst>
                <a:ext uri="{FF2B5EF4-FFF2-40B4-BE49-F238E27FC236}">
                  <a16:creationId xmlns:a16="http://schemas.microsoft.com/office/drawing/2014/main" id="{5D37A664-E94D-4173-AC11-0BA3A808DBD5}"/>
                </a:ext>
              </a:extLst>
            </p:cNvPr>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 name="Google Shape;999;p34">
              <a:extLst>
                <a:ext uri="{FF2B5EF4-FFF2-40B4-BE49-F238E27FC236}">
                  <a16:creationId xmlns:a16="http://schemas.microsoft.com/office/drawing/2014/main" id="{91F82B02-B9F1-4634-89D1-886232CAE25A}"/>
                </a:ext>
              </a:extLst>
            </p:cNvPr>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 name="Google Shape;1000;p34">
              <a:extLst>
                <a:ext uri="{FF2B5EF4-FFF2-40B4-BE49-F238E27FC236}">
                  <a16:creationId xmlns:a16="http://schemas.microsoft.com/office/drawing/2014/main" id="{449C126A-EDB0-4C0A-8CA5-1EB5985CB3B6}"/>
                </a:ext>
              </a:extLst>
            </p:cNvPr>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69" name="TextBox 68">
            <a:extLst>
              <a:ext uri="{FF2B5EF4-FFF2-40B4-BE49-F238E27FC236}">
                <a16:creationId xmlns:a16="http://schemas.microsoft.com/office/drawing/2014/main" id="{28BF8EAF-8AF5-4FB5-A447-CD675BEF66C7}"/>
              </a:ext>
            </a:extLst>
          </p:cNvPr>
          <p:cNvSpPr txBox="1"/>
          <p:nvPr/>
        </p:nvSpPr>
        <p:spPr>
          <a:xfrm>
            <a:off x="5754327" y="1474451"/>
            <a:ext cx="2286266" cy="830997"/>
          </a:xfrm>
          <a:prstGeom prst="rect">
            <a:avLst/>
          </a:prstGeom>
          <a:noFill/>
        </p:spPr>
        <p:txBody>
          <a:bodyPr wrap="square" rtlCol="0">
            <a:spAutoFit/>
          </a:bodyPr>
          <a:lstStyle/>
          <a:p>
            <a:pPr algn="just"/>
            <a:r>
              <a:rPr lang="vi-VN" sz="1600" dirty="0">
                <a:solidFill>
                  <a:schemeClr val="dk2"/>
                </a:solidFill>
                <a:latin typeface="Times New Roman" panose="02020603050405020304" pitchFamily="18" charset="0"/>
                <a:cs typeface="Times New Roman" panose="02020603050405020304" pitchFamily="18" charset="0"/>
              </a:rPr>
              <a:t>Bộ điều phối trung hạn được </a:t>
            </a:r>
            <a:r>
              <a:rPr lang="vi-VN" sz="1600" dirty="0">
                <a:solidFill>
                  <a:schemeClr val="accent4">
                    <a:lumMod val="50000"/>
                  </a:schemeClr>
                </a:solidFill>
                <a:latin typeface="Times New Roman" panose="02020603050405020304" pitchFamily="18" charset="0"/>
                <a:cs typeface="Times New Roman" panose="02020603050405020304" pitchFamily="18" charset="0"/>
              </a:rPr>
              <a:t>sơ đồ hóa</a:t>
            </a:r>
            <a:r>
              <a:rPr lang="vi-VN" sz="1600" dirty="0">
                <a:solidFill>
                  <a:schemeClr val="dk2"/>
                </a:solidFill>
                <a:latin typeface="Times New Roman" panose="02020603050405020304" pitchFamily="18" charset="0"/>
                <a:cs typeface="Times New Roman" panose="02020603050405020304" pitchFamily="18" charset="0"/>
              </a:rPr>
              <a:t> ở hình dưới.</a:t>
            </a:r>
            <a:endParaRPr lang="en-US" sz="1600" dirty="0">
              <a:solidFill>
                <a:schemeClr val="dk2"/>
              </a:solidFill>
              <a:latin typeface="Times New Roman" panose="02020603050405020304" pitchFamily="18" charset="0"/>
              <a:cs typeface="Times New Roman" panose="02020603050405020304" pitchFamily="18" charset="0"/>
            </a:endParaRPr>
          </a:p>
        </p:txBody>
      </p:sp>
      <p:pic>
        <p:nvPicPr>
          <p:cNvPr id="71" name="Picture 70">
            <a:extLst>
              <a:ext uri="{FF2B5EF4-FFF2-40B4-BE49-F238E27FC236}">
                <a16:creationId xmlns:a16="http://schemas.microsoft.com/office/drawing/2014/main" id="{542370F9-2149-40EA-BE4C-74ECB61C9923}"/>
              </a:ext>
            </a:extLst>
          </p:cNvPr>
          <p:cNvPicPr>
            <a:picLocks noChangeAspect="1"/>
          </p:cNvPicPr>
          <p:nvPr/>
        </p:nvPicPr>
        <p:blipFill>
          <a:blip r:embed="rId2"/>
          <a:stretch>
            <a:fillRect/>
          </a:stretch>
        </p:blipFill>
        <p:spPr>
          <a:xfrm>
            <a:off x="1821703" y="2892585"/>
            <a:ext cx="5500593" cy="1780497"/>
          </a:xfrm>
          <a:prstGeom prst="rect">
            <a:avLst/>
          </a:prstGeom>
          <a:ln>
            <a:solidFill>
              <a:schemeClr val="bg2"/>
            </a:solidFill>
          </a:ln>
        </p:spPr>
      </p:pic>
      <p:grpSp>
        <p:nvGrpSpPr>
          <p:cNvPr id="75" name="Google Shape;1057;p35">
            <a:extLst>
              <a:ext uri="{FF2B5EF4-FFF2-40B4-BE49-F238E27FC236}">
                <a16:creationId xmlns:a16="http://schemas.microsoft.com/office/drawing/2014/main" id="{891C8F2B-41C7-4DD5-905D-73DB09812106}"/>
              </a:ext>
            </a:extLst>
          </p:cNvPr>
          <p:cNvGrpSpPr/>
          <p:nvPr/>
        </p:nvGrpSpPr>
        <p:grpSpPr>
          <a:xfrm>
            <a:off x="6148039" y="940151"/>
            <a:ext cx="2893092" cy="302491"/>
            <a:chOff x="4345425" y="2175475"/>
            <a:chExt cx="957899" cy="176025"/>
          </a:xfrm>
        </p:grpSpPr>
        <p:sp>
          <p:nvSpPr>
            <p:cNvPr id="76" name="Google Shape;1058;p35">
              <a:extLst>
                <a:ext uri="{FF2B5EF4-FFF2-40B4-BE49-F238E27FC236}">
                  <a16:creationId xmlns:a16="http://schemas.microsoft.com/office/drawing/2014/main" id="{E0CC0AA5-599B-42C3-89CB-2C090377C5D2}"/>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7" name="Google Shape;1059;p35">
              <a:extLst>
                <a:ext uri="{FF2B5EF4-FFF2-40B4-BE49-F238E27FC236}">
                  <a16:creationId xmlns:a16="http://schemas.microsoft.com/office/drawing/2014/main" id="{D130D3C3-C2EC-493C-A253-641174A32684}"/>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78" name="Google Shape;1066;p35">
            <a:extLst>
              <a:ext uri="{FF2B5EF4-FFF2-40B4-BE49-F238E27FC236}">
                <a16:creationId xmlns:a16="http://schemas.microsoft.com/office/drawing/2014/main" id="{1668FD9E-52FC-4D4A-96F3-BA03654D3877}"/>
              </a:ext>
            </a:extLst>
          </p:cNvPr>
          <p:cNvGrpSpPr/>
          <p:nvPr/>
        </p:nvGrpSpPr>
        <p:grpSpPr>
          <a:xfrm rot="10800000">
            <a:off x="5153926" y="574085"/>
            <a:ext cx="806657" cy="421744"/>
            <a:chOff x="1822875" y="1377000"/>
            <a:chExt cx="548075" cy="286550"/>
          </a:xfrm>
        </p:grpSpPr>
        <p:sp>
          <p:nvSpPr>
            <p:cNvPr id="79" name="Google Shape;1067;p35">
              <a:extLst>
                <a:ext uri="{FF2B5EF4-FFF2-40B4-BE49-F238E27FC236}">
                  <a16:creationId xmlns:a16="http://schemas.microsoft.com/office/drawing/2014/main" id="{2025E5F2-294B-448C-935C-C588DB8F6D01}"/>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 name="Google Shape;1068;p35">
              <a:extLst>
                <a:ext uri="{FF2B5EF4-FFF2-40B4-BE49-F238E27FC236}">
                  <a16:creationId xmlns:a16="http://schemas.microsoft.com/office/drawing/2014/main" id="{7F0A74D3-576A-433A-B914-20B77421DBB3}"/>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 name="Google Shape;1069;p35">
              <a:extLst>
                <a:ext uri="{FF2B5EF4-FFF2-40B4-BE49-F238E27FC236}">
                  <a16:creationId xmlns:a16="http://schemas.microsoft.com/office/drawing/2014/main" id="{7D8845BA-AA21-4510-9E4F-22FA932E9FEC}"/>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 name="Google Shape;1070;p35">
              <a:extLst>
                <a:ext uri="{FF2B5EF4-FFF2-40B4-BE49-F238E27FC236}">
                  <a16:creationId xmlns:a16="http://schemas.microsoft.com/office/drawing/2014/main" id="{2470DA04-CB74-42BD-B420-7672C37A3905}"/>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3" name="Google Shape;1071;p35">
              <a:extLst>
                <a:ext uri="{FF2B5EF4-FFF2-40B4-BE49-F238E27FC236}">
                  <a16:creationId xmlns:a16="http://schemas.microsoft.com/office/drawing/2014/main" id="{0797AA94-69C7-451D-8067-A4907B85FB4B}"/>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 name="Google Shape;1072;p35">
              <a:extLst>
                <a:ext uri="{FF2B5EF4-FFF2-40B4-BE49-F238E27FC236}">
                  <a16:creationId xmlns:a16="http://schemas.microsoft.com/office/drawing/2014/main" id="{03267E2B-2C77-4958-ADDE-AFCD823D7CFA}"/>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5" name="Google Shape;1073;p35">
              <a:extLst>
                <a:ext uri="{FF2B5EF4-FFF2-40B4-BE49-F238E27FC236}">
                  <a16:creationId xmlns:a16="http://schemas.microsoft.com/office/drawing/2014/main" id="{FCE8E868-E20B-489D-ADC7-0A2D6A96CF33}"/>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6" name="Google Shape;1074;p35">
              <a:extLst>
                <a:ext uri="{FF2B5EF4-FFF2-40B4-BE49-F238E27FC236}">
                  <a16:creationId xmlns:a16="http://schemas.microsoft.com/office/drawing/2014/main" id="{6A97154B-C1F9-4588-AC8B-F12E8263CC69}"/>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7" name="Google Shape;1075;p35">
              <a:extLst>
                <a:ext uri="{FF2B5EF4-FFF2-40B4-BE49-F238E27FC236}">
                  <a16:creationId xmlns:a16="http://schemas.microsoft.com/office/drawing/2014/main" id="{9F7802EC-DD73-4EEB-8CDA-8A4714ED182E}"/>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01" name="Title 2">
            <a:extLst>
              <a:ext uri="{FF2B5EF4-FFF2-40B4-BE49-F238E27FC236}">
                <a16:creationId xmlns:a16="http://schemas.microsoft.com/office/drawing/2014/main" id="{BE2FD052-DC61-4C4F-B300-43D04D9A191D}"/>
              </a:ext>
            </a:extLst>
          </p:cNvPr>
          <p:cNvSpPr>
            <a:spLocks noGrp="1"/>
          </p:cNvSpPr>
          <p:nvPr>
            <p:ph type="title"/>
          </p:nvPr>
        </p:nvSpPr>
        <p:spPr>
          <a:xfrm>
            <a:off x="5001675" y="533234"/>
            <a:ext cx="3852000" cy="1037100"/>
          </a:xfrm>
        </p:spPr>
        <p:txBody>
          <a:bodyPr/>
          <a:lstStyle/>
          <a:p>
            <a:pPr algn="r"/>
            <a:r>
              <a:rPr lang="vi-VN" dirty="0">
                <a:latin typeface="Times New Roman" panose="02020603050405020304" pitchFamily="18" charset="0"/>
                <a:cs typeface="Times New Roman" panose="02020603050405020304" pitchFamily="18" charset="0"/>
              </a:rPr>
              <a:t>Các bộ điều phối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0972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anim calcmode="lin" valueType="num">
                                      <p:cBhvr>
                                        <p:cTn id="8" dur="500" fill="hold"/>
                                        <p:tgtEl>
                                          <p:spTgt spid="71"/>
                                        </p:tgtEl>
                                        <p:attrNameLst>
                                          <p:attrName>ppt_x</p:attrName>
                                        </p:attrNameLst>
                                      </p:cBhvr>
                                      <p:tavLst>
                                        <p:tav tm="0">
                                          <p:val>
                                            <p:strVal val="#ppt_x"/>
                                          </p:val>
                                        </p:tav>
                                        <p:tav tm="100000">
                                          <p:val>
                                            <p:strVal val="#ppt_x"/>
                                          </p:val>
                                        </p:tav>
                                      </p:tavLst>
                                    </p:anim>
                                    <p:anim calcmode="lin" valueType="num">
                                      <p:cBhvr>
                                        <p:cTn id="9" dur="500" fill="hold"/>
                                        <p:tgtEl>
                                          <p:spTgt spid="71"/>
                                        </p:tgtEl>
                                        <p:attrNameLst>
                                          <p:attrName>ppt_y</p:attrName>
                                        </p:attrNameLst>
                                      </p:cBhvr>
                                      <p:tavLst>
                                        <p:tav tm="0">
                                          <p:val>
                                            <p:strVal val="#ppt_y+.1"/>
                                          </p:val>
                                        </p:tav>
                                        <p:tav tm="100000">
                                          <p:val>
                                            <p:strVal val="#ppt_y"/>
                                          </p:val>
                                        </p:tav>
                                      </p:tavLst>
                                    </p:anim>
                                  </p:childTnLst>
                                </p:cTn>
                              </p:par>
                              <p:par>
                                <p:cTn id="10" presetID="2" presetClass="entr" presetSubtype="1"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0-#ppt_h/2"/>
                                          </p:val>
                                        </p:tav>
                                        <p:tav tm="100000">
                                          <p:val>
                                            <p:strVal val="#ppt_y"/>
                                          </p:val>
                                        </p:tav>
                                      </p:tavLst>
                                    </p:anim>
                                  </p:childTnLst>
                                </p:cTn>
                              </p:par>
                              <p:par>
                                <p:cTn id="14" presetID="14" presetClass="entr" presetSubtype="10" fill="hold" nodeType="withEffect">
                                  <p:stCondLst>
                                    <p:cond delay="50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6" dur="500"/>
                                        <p:tgtEl>
                                          <p:spTgt spid="8">
                                            <p:txEl>
                                              <p:pRg st="0" end="0"/>
                                            </p:txEl>
                                          </p:spTgt>
                                        </p:tgtEl>
                                      </p:cBhvr>
                                    </p:animEffect>
                                  </p:childTnLst>
                                </p:cTn>
                              </p:par>
                              <p:par>
                                <p:cTn id="17" presetID="14" presetClass="entr" presetSubtype="10" fill="hold" nodeType="withEffect">
                                  <p:stCondLst>
                                    <p:cond delay="50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9"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oogle Shape;989;p34">
            <a:extLst>
              <a:ext uri="{FF2B5EF4-FFF2-40B4-BE49-F238E27FC236}">
                <a16:creationId xmlns:a16="http://schemas.microsoft.com/office/drawing/2014/main" id="{FC71DA04-BF7C-469C-AB72-295BB7713751}"/>
              </a:ext>
            </a:extLst>
          </p:cNvPr>
          <p:cNvGrpSpPr/>
          <p:nvPr/>
        </p:nvGrpSpPr>
        <p:grpSpPr>
          <a:xfrm rot="164247">
            <a:off x="938516" y="1392527"/>
            <a:ext cx="3142669" cy="1309912"/>
            <a:chOff x="4319250" y="3137000"/>
            <a:chExt cx="885825" cy="524125"/>
          </a:xfrm>
        </p:grpSpPr>
        <p:sp>
          <p:nvSpPr>
            <p:cNvPr id="33" name="Google Shape;990;p34">
              <a:extLst>
                <a:ext uri="{FF2B5EF4-FFF2-40B4-BE49-F238E27FC236}">
                  <a16:creationId xmlns:a16="http://schemas.microsoft.com/office/drawing/2014/main" id="{D0B4D734-1790-4861-BC48-66F45D054B58}"/>
                </a:ext>
              </a:extLst>
            </p:cNvPr>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 name="Google Shape;991;p34">
              <a:extLst>
                <a:ext uri="{FF2B5EF4-FFF2-40B4-BE49-F238E27FC236}">
                  <a16:creationId xmlns:a16="http://schemas.microsoft.com/office/drawing/2014/main" id="{5457A655-3322-457E-A168-866A62D58D18}"/>
                </a:ext>
              </a:extLst>
            </p:cNvPr>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 name="Google Shape;992;p34">
              <a:extLst>
                <a:ext uri="{FF2B5EF4-FFF2-40B4-BE49-F238E27FC236}">
                  <a16:creationId xmlns:a16="http://schemas.microsoft.com/office/drawing/2014/main" id="{F27DAD51-0451-452B-B4CF-BB5D2F393E9D}"/>
                </a:ext>
              </a:extLst>
            </p:cNvPr>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 name="Google Shape;993;p34">
              <a:extLst>
                <a:ext uri="{FF2B5EF4-FFF2-40B4-BE49-F238E27FC236}">
                  <a16:creationId xmlns:a16="http://schemas.microsoft.com/office/drawing/2014/main" id="{E8DF2944-74C7-4661-B243-B72974C59773}"/>
                </a:ext>
              </a:extLst>
            </p:cNvPr>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 name="Google Shape;994;p34">
              <a:extLst>
                <a:ext uri="{FF2B5EF4-FFF2-40B4-BE49-F238E27FC236}">
                  <a16:creationId xmlns:a16="http://schemas.microsoft.com/office/drawing/2014/main" id="{4BEA892E-9E81-496C-A544-6A2FADF59444}"/>
                </a:ext>
              </a:extLst>
            </p:cNvPr>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 name="Google Shape;995;p34">
              <a:extLst>
                <a:ext uri="{FF2B5EF4-FFF2-40B4-BE49-F238E27FC236}">
                  <a16:creationId xmlns:a16="http://schemas.microsoft.com/office/drawing/2014/main" id="{A53807CE-442B-4046-A30B-7FC4B4EDC28E}"/>
                </a:ext>
              </a:extLst>
            </p:cNvPr>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 name="Google Shape;996;p34">
              <a:extLst>
                <a:ext uri="{FF2B5EF4-FFF2-40B4-BE49-F238E27FC236}">
                  <a16:creationId xmlns:a16="http://schemas.microsoft.com/office/drawing/2014/main" id="{676F5EC5-1610-4989-8B0B-AE7EFEDB8D0F}"/>
                </a:ext>
              </a:extLst>
            </p:cNvPr>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40" name="Google Shape;997;p34">
              <a:extLst>
                <a:ext uri="{FF2B5EF4-FFF2-40B4-BE49-F238E27FC236}">
                  <a16:creationId xmlns:a16="http://schemas.microsoft.com/office/drawing/2014/main" id="{C881D675-F397-43BE-8874-E0909F35F895}"/>
                </a:ext>
              </a:extLst>
            </p:cNvPr>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 name="Google Shape;998;p34">
              <a:extLst>
                <a:ext uri="{FF2B5EF4-FFF2-40B4-BE49-F238E27FC236}">
                  <a16:creationId xmlns:a16="http://schemas.microsoft.com/office/drawing/2014/main" id="{DB9EE00A-4382-4044-AE8D-EBE3703FA54E}"/>
                </a:ext>
              </a:extLst>
            </p:cNvPr>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 name="Google Shape;999;p34">
              <a:extLst>
                <a:ext uri="{FF2B5EF4-FFF2-40B4-BE49-F238E27FC236}">
                  <a16:creationId xmlns:a16="http://schemas.microsoft.com/office/drawing/2014/main" id="{299420E5-E895-425A-9CCE-F6FFEBAB7301}"/>
                </a:ext>
              </a:extLst>
            </p:cNvPr>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 name="Google Shape;1000;p34">
              <a:extLst>
                <a:ext uri="{FF2B5EF4-FFF2-40B4-BE49-F238E27FC236}">
                  <a16:creationId xmlns:a16="http://schemas.microsoft.com/office/drawing/2014/main" id="{67007051-B204-4E0D-84AB-11952E7F928F}"/>
                </a:ext>
              </a:extLst>
            </p:cNvPr>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6" name="TextBox 55">
            <a:extLst>
              <a:ext uri="{FF2B5EF4-FFF2-40B4-BE49-F238E27FC236}">
                <a16:creationId xmlns:a16="http://schemas.microsoft.com/office/drawing/2014/main" id="{DBFFD083-E6DC-4311-BA89-C311FA046C0E}"/>
              </a:ext>
            </a:extLst>
          </p:cNvPr>
          <p:cNvSpPr txBox="1"/>
          <p:nvPr/>
        </p:nvSpPr>
        <p:spPr>
          <a:xfrm>
            <a:off x="1235371" y="1424753"/>
            <a:ext cx="2577226" cy="1077218"/>
          </a:xfrm>
          <a:prstGeom prst="rect">
            <a:avLst/>
          </a:prstGeom>
          <a:noFill/>
        </p:spPr>
        <p:txBody>
          <a:bodyPr wrap="square" rtlCol="0">
            <a:spAutoFit/>
          </a:bodyPr>
          <a:lstStyle/>
          <a:p>
            <a:pPr algn="just"/>
            <a:r>
              <a:rPr lang="vi-VN" sz="1600" dirty="0">
                <a:latin typeface="Times New Roman" panose="02020603050405020304" pitchFamily="18" charset="0"/>
                <a:cs typeface="Times New Roman" panose="02020603050405020304" pitchFamily="18" charset="0"/>
              </a:rPr>
              <a:t>Tiến trình được </a:t>
            </a:r>
            <a:r>
              <a:rPr lang="vi-VN" sz="1600" dirty="0">
                <a:solidFill>
                  <a:schemeClr val="accent4">
                    <a:lumMod val="50000"/>
                  </a:schemeClr>
                </a:solidFill>
                <a:latin typeface="Times New Roman" panose="02020603050405020304" pitchFamily="18" charset="0"/>
                <a:cs typeface="Times New Roman" panose="02020603050405020304" pitchFamily="18" charset="0"/>
              </a:rPr>
              <a:t>hoán đổi </a:t>
            </a:r>
            <a:r>
              <a:rPr lang="vi-VN" sz="1600" dirty="0">
                <a:latin typeface="Times New Roman" panose="02020603050405020304" pitchFamily="18" charset="0"/>
                <a:cs typeface="Times New Roman" panose="02020603050405020304" pitchFamily="18" charset="0"/>
              </a:rPr>
              <a:t>ra ngoài, và sau đó được hoán đổi vào trở lại, bởi </a:t>
            </a:r>
            <a:r>
              <a:rPr lang="vi-VN" sz="1600" b="1" dirty="0">
                <a:solidFill>
                  <a:schemeClr val="accent4">
                    <a:lumMod val="50000"/>
                  </a:schemeClr>
                </a:solidFill>
                <a:latin typeface="Times New Roman" panose="02020603050405020304" pitchFamily="18" charset="0"/>
                <a:cs typeface="Times New Roman" panose="02020603050405020304" pitchFamily="18" charset="0"/>
              </a:rPr>
              <a:t>bộ điều phối trung hạn</a:t>
            </a:r>
            <a:r>
              <a:rPr lang="vi-VN" sz="1600" dirty="0">
                <a:latin typeface="Times New Roman" panose="02020603050405020304" pitchFamily="18" charset="0"/>
                <a:cs typeface="Times New Roman" panose="02020603050405020304" pitchFamily="18" charset="0"/>
              </a:rPr>
              <a:t>.</a:t>
            </a:r>
            <a:endParaRPr lang="en-US" sz="1600" dirty="0">
              <a:solidFill>
                <a:schemeClr val="dk2"/>
              </a:solidFill>
              <a:latin typeface="Times New Roman" panose="02020603050405020304" pitchFamily="18" charset="0"/>
              <a:cs typeface="Times New Roman" panose="02020603050405020304" pitchFamily="18" charset="0"/>
              <a:sym typeface="Itim"/>
            </a:endParaRPr>
          </a:p>
        </p:txBody>
      </p:sp>
      <p:grpSp>
        <p:nvGrpSpPr>
          <p:cNvPr id="57" name="Google Shape;989;p34">
            <a:extLst>
              <a:ext uri="{FF2B5EF4-FFF2-40B4-BE49-F238E27FC236}">
                <a16:creationId xmlns:a16="http://schemas.microsoft.com/office/drawing/2014/main" id="{B7271F33-1FC9-4575-9525-AC0265717BCE}"/>
              </a:ext>
            </a:extLst>
          </p:cNvPr>
          <p:cNvGrpSpPr/>
          <p:nvPr/>
        </p:nvGrpSpPr>
        <p:grpSpPr>
          <a:xfrm rot="164247">
            <a:off x="5356340" y="1395114"/>
            <a:ext cx="3142669" cy="1309912"/>
            <a:chOff x="4319250" y="3137000"/>
            <a:chExt cx="885825" cy="524125"/>
          </a:xfrm>
        </p:grpSpPr>
        <p:sp>
          <p:nvSpPr>
            <p:cNvPr id="58" name="Google Shape;990;p34">
              <a:extLst>
                <a:ext uri="{FF2B5EF4-FFF2-40B4-BE49-F238E27FC236}">
                  <a16:creationId xmlns:a16="http://schemas.microsoft.com/office/drawing/2014/main" id="{F6CD5ADC-29F6-4CAE-9A9C-E6FD51AD1A61}"/>
                </a:ext>
              </a:extLst>
            </p:cNvPr>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9" name="Google Shape;991;p34">
              <a:extLst>
                <a:ext uri="{FF2B5EF4-FFF2-40B4-BE49-F238E27FC236}">
                  <a16:creationId xmlns:a16="http://schemas.microsoft.com/office/drawing/2014/main" id="{DFFA312A-10CB-4A5F-91ED-A299C23D6C01}"/>
                </a:ext>
              </a:extLst>
            </p:cNvPr>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0" name="Google Shape;992;p34">
              <a:extLst>
                <a:ext uri="{FF2B5EF4-FFF2-40B4-BE49-F238E27FC236}">
                  <a16:creationId xmlns:a16="http://schemas.microsoft.com/office/drawing/2014/main" id="{9C852F7D-C0C4-41FD-A7BD-4183900C24EE}"/>
                </a:ext>
              </a:extLst>
            </p:cNvPr>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1" name="Google Shape;993;p34">
              <a:extLst>
                <a:ext uri="{FF2B5EF4-FFF2-40B4-BE49-F238E27FC236}">
                  <a16:creationId xmlns:a16="http://schemas.microsoft.com/office/drawing/2014/main" id="{EA74B057-34D6-4F7D-BBBA-1EA8CC32313A}"/>
                </a:ext>
              </a:extLst>
            </p:cNvPr>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2" name="Google Shape;994;p34">
              <a:extLst>
                <a:ext uri="{FF2B5EF4-FFF2-40B4-BE49-F238E27FC236}">
                  <a16:creationId xmlns:a16="http://schemas.microsoft.com/office/drawing/2014/main" id="{DC86E1ED-6A45-4A21-83F1-AEBD62B12F36}"/>
                </a:ext>
              </a:extLst>
            </p:cNvPr>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3" name="Google Shape;995;p34">
              <a:extLst>
                <a:ext uri="{FF2B5EF4-FFF2-40B4-BE49-F238E27FC236}">
                  <a16:creationId xmlns:a16="http://schemas.microsoft.com/office/drawing/2014/main" id="{1DD5F60C-365F-4A13-B272-FB9EA7B7F4BB}"/>
                </a:ext>
              </a:extLst>
            </p:cNvPr>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4" name="Google Shape;996;p34">
              <a:extLst>
                <a:ext uri="{FF2B5EF4-FFF2-40B4-BE49-F238E27FC236}">
                  <a16:creationId xmlns:a16="http://schemas.microsoft.com/office/drawing/2014/main" id="{DD9CAFF5-2A93-453B-B616-9457A43E3FF2}"/>
                </a:ext>
              </a:extLst>
            </p:cNvPr>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65" name="Google Shape;997;p34">
              <a:extLst>
                <a:ext uri="{FF2B5EF4-FFF2-40B4-BE49-F238E27FC236}">
                  <a16:creationId xmlns:a16="http://schemas.microsoft.com/office/drawing/2014/main" id="{3A54DF40-634C-4A9F-85FB-A735ADF3ABC8}"/>
                </a:ext>
              </a:extLst>
            </p:cNvPr>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6" name="Google Shape;998;p34">
              <a:extLst>
                <a:ext uri="{FF2B5EF4-FFF2-40B4-BE49-F238E27FC236}">
                  <a16:creationId xmlns:a16="http://schemas.microsoft.com/office/drawing/2014/main" id="{5D37A664-E94D-4173-AC11-0BA3A808DBD5}"/>
                </a:ext>
              </a:extLst>
            </p:cNvPr>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 name="Google Shape;999;p34">
              <a:extLst>
                <a:ext uri="{FF2B5EF4-FFF2-40B4-BE49-F238E27FC236}">
                  <a16:creationId xmlns:a16="http://schemas.microsoft.com/office/drawing/2014/main" id="{91F82B02-B9F1-4634-89D1-886232CAE25A}"/>
                </a:ext>
              </a:extLst>
            </p:cNvPr>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 name="Google Shape;1000;p34">
              <a:extLst>
                <a:ext uri="{FF2B5EF4-FFF2-40B4-BE49-F238E27FC236}">
                  <a16:creationId xmlns:a16="http://schemas.microsoft.com/office/drawing/2014/main" id="{449C126A-EDB0-4C0A-8CA5-1EB5985CB3B6}"/>
                </a:ext>
              </a:extLst>
            </p:cNvPr>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69" name="TextBox 68">
            <a:extLst>
              <a:ext uri="{FF2B5EF4-FFF2-40B4-BE49-F238E27FC236}">
                <a16:creationId xmlns:a16="http://schemas.microsoft.com/office/drawing/2014/main" id="{28BF8EAF-8AF5-4FB5-A447-CD675BEF66C7}"/>
              </a:ext>
            </a:extLst>
          </p:cNvPr>
          <p:cNvSpPr txBox="1"/>
          <p:nvPr/>
        </p:nvSpPr>
        <p:spPr>
          <a:xfrm>
            <a:off x="5531863" y="1426376"/>
            <a:ext cx="2871687" cy="1077218"/>
          </a:xfrm>
          <a:prstGeom prst="rect">
            <a:avLst/>
          </a:prstGeom>
          <a:noFill/>
        </p:spPr>
        <p:txBody>
          <a:bodyPr wrap="square" rtlCol="0">
            <a:spAutoFit/>
          </a:bodyPr>
          <a:lstStyle/>
          <a:p>
            <a:pPr algn="just"/>
            <a:r>
              <a:rPr lang="en-US" sz="1600" dirty="0" err="1">
                <a:latin typeface="Times New Roman" panose="02020603050405020304" pitchFamily="18" charset="0"/>
                <a:cs typeface="Times New Roman" panose="02020603050405020304" pitchFamily="18" charset="0"/>
              </a:rPr>
              <a:t>Việc</a:t>
            </a:r>
            <a:r>
              <a:rPr lang="en-US" sz="1600" dirty="0">
                <a:latin typeface="Times New Roman" panose="02020603050405020304" pitchFamily="18" charset="0"/>
                <a:cs typeface="Times New Roman" panose="02020603050405020304" pitchFamily="18" charset="0"/>
              </a:rPr>
              <a:t> </a:t>
            </a:r>
            <a:r>
              <a:rPr lang="en-US" sz="1600" dirty="0" err="1">
                <a:solidFill>
                  <a:schemeClr val="accent4">
                    <a:lumMod val="50000"/>
                  </a:schemeClr>
                </a:solidFill>
                <a:latin typeface="Times New Roman" panose="02020603050405020304" pitchFamily="18" charset="0"/>
                <a:cs typeface="Times New Roman" panose="02020603050405020304" pitchFamily="18" charset="0"/>
              </a:rPr>
              <a:t>hoán</a:t>
            </a:r>
            <a:r>
              <a:rPr lang="en-US" sz="1600" dirty="0">
                <a:solidFill>
                  <a:schemeClr val="accent4">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4">
                    <a:lumMod val="50000"/>
                  </a:schemeClr>
                </a:solidFill>
                <a:latin typeface="Times New Roman" panose="02020603050405020304" pitchFamily="18" charset="0"/>
                <a:cs typeface="Times New Roman" panose="02020603050405020304" pitchFamily="18" charset="0"/>
              </a:rPr>
              <a:t>đổi</a:t>
            </a:r>
            <a:r>
              <a:rPr lang="en-US" sz="1600" dirty="0">
                <a:solidFill>
                  <a:schemeClr val="accent4">
                    <a:lumMod val="50000"/>
                  </a:schemeClr>
                </a:solidFill>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trộn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yêu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nhớ</a:t>
            </a:r>
            <a:r>
              <a:rPr lang="en-US" sz="1600" dirty="0">
                <a:latin typeface="Times New Roman" panose="02020603050405020304" pitchFamily="18" charset="0"/>
                <a:cs typeface="Times New Roman" panose="02020603050405020304" pitchFamily="18" charset="0"/>
              </a:rPr>
              <a:t>, qua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a:t>
            </a:r>
            <a:r>
              <a:rPr lang="en-US" sz="1600" dirty="0" err="1">
                <a:solidFill>
                  <a:schemeClr val="accent4">
                    <a:lumMod val="50000"/>
                  </a:schemeClr>
                </a:solidFill>
                <a:latin typeface="Times New Roman" panose="02020603050405020304" pitchFamily="18" charset="0"/>
                <a:cs typeface="Times New Roman" panose="02020603050405020304" pitchFamily="18" charset="0"/>
              </a:rPr>
              <a:t>giảm</a:t>
            </a:r>
            <a:r>
              <a:rPr lang="en-US" sz="1600" dirty="0">
                <a:solidFill>
                  <a:schemeClr val="accent4">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4">
                    <a:lumMod val="50000"/>
                  </a:schemeClr>
                </a:solidFill>
                <a:latin typeface="Times New Roman" panose="02020603050405020304" pitchFamily="18" charset="0"/>
                <a:cs typeface="Times New Roman" panose="02020603050405020304" pitchFamily="18" charset="0"/>
              </a:rPr>
              <a:t>mức</a:t>
            </a:r>
            <a:r>
              <a:rPr lang="en-US" sz="1600" dirty="0">
                <a:solidFill>
                  <a:schemeClr val="accent4">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4">
                    <a:lumMod val="50000"/>
                  </a:schemeClr>
                </a:solidFill>
                <a:latin typeface="Times New Roman" panose="02020603050405020304" pitchFamily="18" charset="0"/>
                <a:cs typeface="Times New Roman" panose="02020603050405020304" pitchFamily="18" charset="0"/>
              </a:rPr>
              <a:t>độ</a:t>
            </a:r>
            <a:r>
              <a:rPr lang="en-US" sz="1600" dirty="0">
                <a:solidFill>
                  <a:schemeClr val="accent4">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4">
                    <a:lumMod val="50000"/>
                  </a:schemeClr>
                </a:solidFill>
                <a:latin typeface="Times New Roman" panose="02020603050405020304" pitchFamily="18" charset="0"/>
                <a:cs typeface="Times New Roman" panose="02020603050405020304" pitchFamily="18" charset="0"/>
              </a:rPr>
              <a:t>đa</a:t>
            </a:r>
            <a:r>
              <a:rPr lang="en-US" sz="1600" dirty="0">
                <a:solidFill>
                  <a:schemeClr val="accent4">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4">
                    <a:lumMod val="50000"/>
                  </a:schemeClr>
                </a:solidFill>
                <a:latin typeface="Times New Roman" panose="02020603050405020304" pitchFamily="18" charset="0"/>
                <a:cs typeface="Times New Roman" panose="02020603050405020304" pitchFamily="18" charset="0"/>
              </a:rPr>
              <a:t>chương</a:t>
            </a:r>
            <a:r>
              <a:rPr lang="en-US" sz="1600" dirty="0">
                <a:latin typeface="Times New Roman" panose="02020603050405020304" pitchFamily="18" charset="0"/>
                <a:cs typeface="Times New Roman" panose="02020603050405020304" pitchFamily="18" charset="0"/>
              </a:rPr>
              <a:t>.</a:t>
            </a:r>
          </a:p>
        </p:txBody>
      </p:sp>
      <p:grpSp>
        <p:nvGrpSpPr>
          <p:cNvPr id="53" name="Google Shape;1057;p35">
            <a:extLst>
              <a:ext uri="{FF2B5EF4-FFF2-40B4-BE49-F238E27FC236}">
                <a16:creationId xmlns:a16="http://schemas.microsoft.com/office/drawing/2014/main" id="{8E4CAA0E-E9E0-46D3-9072-8CEB26C4AECA}"/>
              </a:ext>
            </a:extLst>
          </p:cNvPr>
          <p:cNvGrpSpPr/>
          <p:nvPr/>
        </p:nvGrpSpPr>
        <p:grpSpPr>
          <a:xfrm>
            <a:off x="6148039" y="940151"/>
            <a:ext cx="2893092" cy="302491"/>
            <a:chOff x="4345425" y="2175475"/>
            <a:chExt cx="957899" cy="176025"/>
          </a:xfrm>
        </p:grpSpPr>
        <p:sp>
          <p:nvSpPr>
            <p:cNvPr id="54" name="Google Shape;1058;p35">
              <a:extLst>
                <a:ext uri="{FF2B5EF4-FFF2-40B4-BE49-F238E27FC236}">
                  <a16:creationId xmlns:a16="http://schemas.microsoft.com/office/drawing/2014/main" id="{CB9FBC0C-BCA3-466C-B71F-1D5413556EE3}"/>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 name="Google Shape;1059;p35">
              <a:extLst>
                <a:ext uri="{FF2B5EF4-FFF2-40B4-BE49-F238E27FC236}">
                  <a16:creationId xmlns:a16="http://schemas.microsoft.com/office/drawing/2014/main" id="{296C8166-DC29-4F87-9741-947EF501E47F}"/>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70" name="Google Shape;1066;p35">
            <a:extLst>
              <a:ext uri="{FF2B5EF4-FFF2-40B4-BE49-F238E27FC236}">
                <a16:creationId xmlns:a16="http://schemas.microsoft.com/office/drawing/2014/main" id="{039341B6-0A03-45F7-A6B0-95D8555D229C}"/>
              </a:ext>
            </a:extLst>
          </p:cNvPr>
          <p:cNvGrpSpPr/>
          <p:nvPr/>
        </p:nvGrpSpPr>
        <p:grpSpPr>
          <a:xfrm rot="10800000">
            <a:off x="5153926" y="574085"/>
            <a:ext cx="806657" cy="421744"/>
            <a:chOff x="1822875" y="1377000"/>
            <a:chExt cx="548075" cy="286550"/>
          </a:xfrm>
        </p:grpSpPr>
        <p:sp>
          <p:nvSpPr>
            <p:cNvPr id="72" name="Google Shape;1067;p35">
              <a:extLst>
                <a:ext uri="{FF2B5EF4-FFF2-40B4-BE49-F238E27FC236}">
                  <a16:creationId xmlns:a16="http://schemas.microsoft.com/office/drawing/2014/main" id="{71EE1920-9290-42D6-B87F-4A24E61B893C}"/>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 name="Google Shape;1068;p35">
              <a:extLst>
                <a:ext uri="{FF2B5EF4-FFF2-40B4-BE49-F238E27FC236}">
                  <a16:creationId xmlns:a16="http://schemas.microsoft.com/office/drawing/2014/main" id="{BB1EB7A7-54A7-4BDA-BD81-51AB2410CCCD}"/>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 name="Google Shape;1069;p35">
              <a:extLst>
                <a:ext uri="{FF2B5EF4-FFF2-40B4-BE49-F238E27FC236}">
                  <a16:creationId xmlns:a16="http://schemas.microsoft.com/office/drawing/2014/main" id="{97E5D779-4AD9-459A-A21E-A2FD8165420C}"/>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 name="Google Shape;1070;p35">
              <a:extLst>
                <a:ext uri="{FF2B5EF4-FFF2-40B4-BE49-F238E27FC236}">
                  <a16:creationId xmlns:a16="http://schemas.microsoft.com/office/drawing/2014/main" id="{1234C89D-2F09-49DC-B1C6-72BDA16848C6}"/>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 name="Google Shape;1071;p35">
              <a:extLst>
                <a:ext uri="{FF2B5EF4-FFF2-40B4-BE49-F238E27FC236}">
                  <a16:creationId xmlns:a16="http://schemas.microsoft.com/office/drawing/2014/main" id="{8B001141-1D92-4572-9B83-C72FEE06EEA4}"/>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7" name="Google Shape;1072;p35">
              <a:extLst>
                <a:ext uri="{FF2B5EF4-FFF2-40B4-BE49-F238E27FC236}">
                  <a16:creationId xmlns:a16="http://schemas.microsoft.com/office/drawing/2014/main" id="{AB1CD11F-3885-4B86-9AF3-A2D87120C267}"/>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8" name="Google Shape;1073;p35">
              <a:extLst>
                <a:ext uri="{FF2B5EF4-FFF2-40B4-BE49-F238E27FC236}">
                  <a16:creationId xmlns:a16="http://schemas.microsoft.com/office/drawing/2014/main" id="{D0765251-2180-49FB-AFA4-68A53D509D07}"/>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 name="Google Shape;1074;p35">
              <a:extLst>
                <a:ext uri="{FF2B5EF4-FFF2-40B4-BE49-F238E27FC236}">
                  <a16:creationId xmlns:a16="http://schemas.microsoft.com/office/drawing/2014/main" id="{D2252721-76B4-4670-952A-4BF99B7EBF92}"/>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 name="Google Shape;1075;p35">
              <a:extLst>
                <a:ext uri="{FF2B5EF4-FFF2-40B4-BE49-F238E27FC236}">
                  <a16:creationId xmlns:a16="http://schemas.microsoft.com/office/drawing/2014/main" id="{B0DA32D5-5289-4B2A-937C-DAE276FA78BE}"/>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1" name="Google Shape;1060;p35">
            <a:extLst>
              <a:ext uri="{FF2B5EF4-FFF2-40B4-BE49-F238E27FC236}">
                <a16:creationId xmlns:a16="http://schemas.microsoft.com/office/drawing/2014/main" id="{276FDA64-0B97-42E1-B9ED-EF04B47D9EB8}"/>
              </a:ext>
            </a:extLst>
          </p:cNvPr>
          <p:cNvGrpSpPr/>
          <p:nvPr/>
        </p:nvGrpSpPr>
        <p:grpSpPr>
          <a:xfrm rot="1526211">
            <a:off x="4350754" y="2045271"/>
            <a:ext cx="388600" cy="568714"/>
            <a:chOff x="645175" y="3632150"/>
            <a:chExt cx="394550" cy="462975"/>
          </a:xfrm>
        </p:grpSpPr>
        <p:sp>
          <p:nvSpPr>
            <p:cNvPr id="82" name="Google Shape;1061;p35">
              <a:extLst>
                <a:ext uri="{FF2B5EF4-FFF2-40B4-BE49-F238E27FC236}">
                  <a16:creationId xmlns:a16="http://schemas.microsoft.com/office/drawing/2014/main" id="{EE6EE3FC-0BE2-4BF2-8BFF-61FE5FD148F3}"/>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3" name="Google Shape;1062;p35">
              <a:extLst>
                <a:ext uri="{FF2B5EF4-FFF2-40B4-BE49-F238E27FC236}">
                  <a16:creationId xmlns:a16="http://schemas.microsoft.com/office/drawing/2014/main" id="{9578EC04-C7B0-4C8A-9CF1-36BFC8FAD9C1}"/>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84" name="TextBox 83">
            <a:extLst>
              <a:ext uri="{FF2B5EF4-FFF2-40B4-BE49-F238E27FC236}">
                <a16:creationId xmlns:a16="http://schemas.microsoft.com/office/drawing/2014/main" id="{21216DBE-3E5C-498A-8615-BD7C857845FB}"/>
              </a:ext>
            </a:extLst>
          </p:cNvPr>
          <p:cNvSpPr txBox="1"/>
          <p:nvPr/>
        </p:nvSpPr>
        <p:spPr>
          <a:xfrm>
            <a:off x="2520683" y="4664959"/>
            <a:ext cx="4102632" cy="461665"/>
          </a:xfrm>
          <a:prstGeom prst="rect">
            <a:avLst/>
          </a:prstGeom>
          <a:noFill/>
        </p:spPr>
        <p:txBody>
          <a:bodyPr wrap="square" rtlCol="0">
            <a:spAutoFit/>
          </a:bodyPr>
          <a:lstStyle/>
          <a:p>
            <a:pPr algn="ctr"/>
            <a:r>
              <a:rPr lang="en-US" sz="1200" i="1" dirty="0" err="1">
                <a:solidFill>
                  <a:srgbClr val="565656"/>
                </a:solidFill>
              </a:rPr>
              <a:t>Sơ</a:t>
            </a:r>
            <a:r>
              <a:rPr lang="en-US" sz="1200" i="1" dirty="0">
                <a:solidFill>
                  <a:srgbClr val="565656"/>
                </a:solidFill>
              </a:rPr>
              <a:t> </a:t>
            </a:r>
            <a:r>
              <a:rPr lang="en-US" sz="1200" i="1" dirty="0" err="1">
                <a:solidFill>
                  <a:srgbClr val="565656"/>
                </a:solidFill>
              </a:rPr>
              <a:t>đồ</a:t>
            </a:r>
            <a:r>
              <a:rPr lang="en-US" sz="1200" i="1" dirty="0">
                <a:solidFill>
                  <a:srgbClr val="565656"/>
                </a:solidFill>
              </a:rPr>
              <a:t> </a:t>
            </a:r>
            <a:r>
              <a:rPr lang="en-US" sz="1200" i="1" dirty="0" err="1">
                <a:solidFill>
                  <a:srgbClr val="565656"/>
                </a:solidFill>
              </a:rPr>
              <a:t>bộ</a:t>
            </a:r>
            <a:r>
              <a:rPr lang="en-US" sz="1200" i="1" dirty="0">
                <a:solidFill>
                  <a:srgbClr val="565656"/>
                </a:solidFill>
              </a:rPr>
              <a:t> </a:t>
            </a:r>
            <a:r>
              <a:rPr lang="en-US" sz="1200" i="1" dirty="0" err="1">
                <a:solidFill>
                  <a:srgbClr val="565656"/>
                </a:solidFill>
              </a:rPr>
              <a:t>điều</a:t>
            </a:r>
            <a:r>
              <a:rPr lang="en-US" sz="1200" i="1" dirty="0">
                <a:solidFill>
                  <a:srgbClr val="565656"/>
                </a:solidFill>
              </a:rPr>
              <a:t> </a:t>
            </a:r>
            <a:r>
              <a:rPr lang="en-US" sz="1200" i="1" dirty="0" err="1">
                <a:solidFill>
                  <a:srgbClr val="565656"/>
                </a:solidFill>
              </a:rPr>
              <a:t>phối</a:t>
            </a:r>
            <a:r>
              <a:rPr lang="en-US" sz="1200" i="1" dirty="0">
                <a:solidFill>
                  <a:srgbClr val="565656"/>
                </a:solidFill>
              </a:rPr>
              <a:t> </a:t>
            </a:r>
            <a:r>
              <a:rPr lang="en-US" sz="1200" i="1" dirty="0" err="1">
                <a:solidFill>
                  <a:srgbClr val="565656"/>
                </a:solidFill>
              </a:rPr>
              <a:t>trung</a:t>
            </a:r>
            <a:r>
              <a:rPr lang="en-US" sz="1200" i="1" dirty="0">
                <a:solidFill>
                  <a:srgbClr val="565656"/>
                </a:solidFill>
              </a:rPr>
              <a:t> </a:t>
            </a:r>
            <a:r>
              <a:rPr lang="en-US" sz="1200" i="1" dirty="0" err="1">
                <a:solidFill>
                  <a:srgbClr val="565656"/>
                </a:solidFill>
              </a:rPr>
              <a:t>hạn</a:t>
            </a:r>
            <a:endParaRPr lang="en-US" sz="1200" i="1" dirty="0">
              <a:solidFill>
                <a:srgbClr val="565656"/>
              </a:solidFill>
            </a:endParaRPr>
          </a:p>
          <a:p>
            <a:pPr algn="ctr"/>
            <a:r>
              <a:rPr lang="en-US" sz="1200" i="1" dirty="0">
                <a:solidFill>
                  <a:srgbClr val="565656"/>
                </a:solidFill>
              </a:rPr>
              <a:t>(</a:t>
            </a:r>
            <a:r>
              <a:rPr lang="en-US" sz="1200" i="1" dirty="0" err="1">
                <a:solidFill>
                  <a:srgbClr val="565656"/>
                </a:solidFill>
              </a:rPr>
              <a:t>Sơ</a:t>
            </a:r>
            <a:r>
              <a:rPr lang="en-US" sz="1200" i="1" dirty="0">
                <a:solidFill>
                  <a:srgbClr val="565656"/>
                </a:solidFill>
              </a:rPr>
              <a:t> </a:t>
            </a:r>
            <a:r>
              <a:rPr lang="en-US" sz="1200" i="1" dirty="0" err="1">
                <a:solidFill>
                  <a:srgbClr val="565656"/>
                </a:solidFill>
              </a:rPr>
              <a:t>đồ</a:t>
            </a:r>
            <a:r>
              <a:rPr lang="en-US" sz="1200" i="1" dirty="0">
                <a:solidFill>
                  <a:srgbClr val="565656"/>
                </a:solidFill>
              </a:rPr>
              <a:t> Swapping)</a:t>
            </a:r>
          </a:p>
        </p:txBody>
      </p:sp>
      <p:pic>
        <p:nvPicPr>
          <p:cNvPr id="85" name="Picture 84">
            <a:extLst>
              <a:ext uri="{FF2B5EF4-FFF2-40B4-BE49-F238E27FC236}">
                <a16:creationId xmlns:a16="http://schemas.microsoft.com/office/drawing/2014/main" id="{95D246FD-7C27-44BB-9BD3-218ECF36BE87}"/>
              </a:ext>
            </a:extLst>
          </p:cNvPr>
          <p:cNvPicPr>
            <a:picLocks noChangeAspect="1"/>
          </p:cNvPicPr>
          <p:nvPr/>
        </p:nvPicPr>
        <p:blipFill>
          <a:blip r:embed="rId2"/>
          <a:stretch>
            <a:fillRect/>
          </a:stretch>
        </p:blipFill>
        <p:spPr>
          <a:xfrm>
            <a:off x="1821703" y="2892585"/>
            <a:ext cx="5500593" cy="1780497"/>
          </a:xfrm>
          <a:prstGeom prst="rect">
            <a:avLst/>
          </a:prstGeom>
          <a:ln>
            <a:solidFill>
              <a:schemeClr val="bg2"/>
            </a:solidFill>
          </a:ln>
        </p:spPr>
      </p:pic>
      <p:sp>
        <p:nvSpPr>
          <p:cNvPr id="86" name="Title 2">
            <a:extLst>
              <a:ext uri="{FF2B5EF4-FFF2-40B4-BE49-F238E27FC236}">
                <a16:creationId xmlns:a16="http://schemas.microsoft.com/office/drawing/2014/main" id="{C528183E-A3BD-4266-B8DC-0FC798123E1B}"/>
              </a:ext>
            </a:extLst>
          </p:cNvPr>
          <p:cNvSpPr>
            <a:spLocks noGrp="1"/>
          </p:cNvSpPr>
          <p:nvPr>
            <p:ph type="title"/>
          </p:nvPr>
        </p:nvSpPr>
        <p:spPr>
          <a:xfrm>
            <a:off x="5001675" y="533234"/>
            <a:ext cx="3852000" cy="1037100"/>
          </a:xfrm>
        </p:spPr>
        <p:txBody>
          <a:bodyPr/>
          <a:lstStyle/>
          <a:p>
            <a:pPr algn="r"/>
            <a:r>
              <a:rPr lang="vi-VN" dirty="0">
                <a:latin typeface="Times New Roman" panose="02020603050405020304" pitchFamily="18" charset="0"/>
                <a:cs typeface="Times New Roman" panose="02020603050405020304" pitchFamily="18" charset="0"/>
              </a:rPr>
              <a:t>Các bộ điều phối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031162"/>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81"/>
                                        </p:tgtEl>
                                        <p:attrNameLst>
                                          <p:attrName>ppt_x</p:attrName>
                                        </p:attrNameLst>
                                      </p:cBhvr>
                                      <p:tavLst>
                                        <p:tav tm="0">
                                          <p:val>
                                            <p:strVal val="ppt_x"/>
                                          </p:val>
                                        </p:tav>
                                        <p:tav tm="100000">
                                          <p:val>
                                            <p:strVal val="ppt_x"/>
                                          </p:val>
                                        </p:tav>
                                      </p:tavLst>
                                    </p:anim>
                                    <p:anim calcmode="lin" valueType="num">
                                      <p:cBhvr additive="base">
                                        <p:cTn id="7" dur="500"/>
                                        <p:tgtEl>
                                          <p:spTgt spid="81"/>
                                        </p:tgtEl>
                                        <p:attrNameLst>
                                          <p:attrName>ppt_y</p:attrName>
                                        </p:attrNameLst>
                                      </p:cBhvr>
                                      <p:tavLst>
                                        <p:tav tm="0">
                                          <p:val>
                                            <p:strVal val="ppt_y"/>
                                          </p:val>
                                        </p:tav>
                                        <p:tav tm="100000">
                                          <p:val>
                                            <p:strVal val="1+ppt_h/2"/>
                                          </p:val>
                                        </p:tav>
                                      </p:tavLst>
                                    </p:anim>
                                    <p:set>
                                      <p:cBhvr>
                                        <p:cTn id="8" dur="1" fill="hold">
                                          <p:stCondLst>
                                            <p:cond delay="499"/>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7452F6E-F452-45B7-80BB-AD7B84409802}"/>
              </a:ext>
            </a:extLst>
          </p:cNvPr>
          <p:cNvSpPr>
            <a:spLocks noGrp="1"/>
          </p:cNvSpPr>
          <p:nvPr>
            <p:ph type="subTitle" idx="1"/>
          </p:nvPr>
        </p:nvSpPr>
        <p:spPr>
          <a:xfrm>
            <a:off x="879392" y="1632013"/>
            <a:ext cx="7533900" cy="2783278"/>
          </a:xfrm>
        </p:spPr>
        <p:txBody>
          <a:bodyPr/>
          <a:lstStyle/>
          <a:p>
            <a:pPr algn="just">
              <a:spcBef>
                <a:spcPts val="600"/>
              </a:spcBef>
              <a:spcAft>
                <a:spcPts val="600"/>
              </a:spcAft>
              <a:buClr>
                <a:schemeClr val="accent4">
                  <a:lumMod val="50000"/>
                </a:schemeClr>
              </a:buClr>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Việc luân chuyển CPU từ tiến trình đang thực thi tới tiến trình khác đòi hỏi phải lưu trạng thái tiến trình hiện tại và phục hồi trạng thái của một tiến trình khác. Nhiệm vụ này được gọi là </a:t>
            </a:r>
            <a:r>
              <a:rPr lang="vi-VN" sz="2000" b="1" dirty="0">
                <a:solidFill>
                  <a:schemeClr val="accent4">
                    <a:lumMod val="50000"/>
                  </a:schemeClr>
                </a:solidFill>
                <a:latin typeface="Times New Roman" panose="02020603050405020304" pitchFamily="18" charset="0"/>
                <a:cs typeface="Times New Roman" panose="02020603050405020304" pitchFamily="18" charset="0"/>
              </a:rPr>
              <a:t>chuyển ngữ cảnh (context switch)</a:t>
            </a:r>
            <a:r>
              <a:rPr lang="vi-VN" sz="2000" b="1" dirty="0">
                <a:solidFill>
                  <a:schemeClr val="bg2"/>
                </a:solidFill>
                <a:latin typeface="Times New Roman" panose="02020603050405020304" pitchFamily="18" charset="0"/>
                <a:cs typeface="Times New Roman" panose="02020603050405020304" pitchFamily="18" charset="0"/>
              </a:rPr>
              <a:t>.</a:t>
            </a:r>
            <a:endParaRPr lang="en-US" sz="2000" b="1" dirty="0">
              <a:solidFill>
                <a:schemeClr val="bg2"/>
              </a:solidFill>
              <a:latin typeface="Times New Roman" panose="02020603050405020304" pitchFamily="18" charset="0"/>
              <a:cs typeface="Times New Roman" panose="02020603050405020304" pitchFamily="18" charset="0"/>
            </a:endParaRPr>
          </a:p>
          <a:p>
            <a:pPr algn="just">
              <a:spcBef>
                <a:spcPts val="600"/>
              </a:spcBef>
              <a:spcAft>
                <a:spcPts val="600"/>
              </a:spcAft>
              <a:buClr>
                <a:schemeClr val="accent4">
                  <a:lumMod val="50000"/>
                </a:schemeClr>
              </a:buClr>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Khi việc </a:t>
            </a:r>
            <a:r>
              <a:rPr lang="vi-VN" sz="2000" b="1" dirty="0">
                <a:solidFill>
                  <a:schemeClr val="accent4">
                    <a:lumMod val="50000"/>
                  </a:schemeClr>
                </a:solidFill>
                <a:latin typeface="Times New Roman" panose="02020603050405020304" pitchFamily="18" charset="0"/>
                <a:cs typeface="Times New Roman" panose="02020603050405020304" pitchFamily="18" charset="0"/>
              </a:rPr>
              <a:t>chuyển ngữ cảnh </a:t>
            </a:r>
            <a:r>
              <a:rPr lang="vi-VN" sz="2000" dirty="0">
                <a:latin typeface="Times New Roman" panose="02020603050405020304" pitchFamily="18" charset="0"/>
                <a:cs typeface="Times New Roman" panose="02020603050405020304" pitchFamily="18" charset="0"/>
              </a:rPr>
              <a:t>xảy ra, hệ điều hành lưu ngữ cảnh của tiến trình cũ vào PCB và nạp ngữ cảnh đã lưu của tiến trình mới vào CPU.</a:t>
            </a:r>
            <a:endParaRPr lang="en-US"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5C1CA75-45B9-4C6E-A3A2-69B84DDEA820}"/>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cảnh</a:t>
            </a:r>
            <a:endParaRPr lang="en-US" dirty="0">
              <a:latin typeface="Times New Roman" panose="02020603050405020304" pitchFamily="18" charset="0"/>
              <a:cs typeface="Times New Roman" panose="02020603050405020304" pitchFamily="18" charset="0"/>
            </a:endParaRPr>
          </a:p>
        </p:txBody>
      </p:sp>
      <p:grpSp>
        <p:nvGrpSpPr>
          <p:cNvPr id="4" name="Google Shape;1057;p35">
            <a:extLst>
              <a:ext uri="{FF2B5EF4-FFF2-40B4-BE49-F238E27FC236}">
                <a16:creationId xmlns:a16="http://schemas.microsoft.com/office/drawing/2014/main" id="{8127529D-93FD-4CBB-8BC4-1CD6BADE5664}"/>
              </a:ext>
            </a:extLst>
          </p:cNvPr>
          <p:cNvGrpSpPr/>
          <p:nvPr/>
        </p:nvGrpSpPr>
        <p:grpSpPr>
          <a:xfrm>
            <a:off x="5945055" y="940151"/>
            <a:ext cx="3096076" cy="302491"/>
            <a:chOff x="4345425" y="2175475"/>
            <a:chExt cx="957899" cy="176025"/>
          </a:xfrm>
        </p:grpSpPr>
        <p:sp>
          <p:nvSpPr>
            <p:cNvPr id="5" name="Google Shape;1058;p35">
              <a:extLst>
                <a:ext uri="{FF2B5EF4-FFF2-40B4-BE49-F238E27FC236}">
                  <a16:creationId xmlns:a16="http://schemas.microsoft.com/office/drawing/2014/main" id="{69175A53-11D6-4197-8DBF-51A84827651A}"/>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 name="Google Shape;1059;p35">
              <a:extLst>
                <a:ext uri="{FF2B5EF4-FFF2-40B4-BE49-F238E27FC236}">
                  <a16:creationId xmlns:a16="http://schemas.microsoft.com/office/drawing/2014/main" id="{04A7E88E-021E-4067-83E7-2E31D11D4D44}"/>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7" name="Google Shape;1066;p35">
            <a:extLst>
              <a:ext uri="{FF2B5EF4-FFF2-40B4-BE49-F238E27FC236}">
                <a16:creationId xmlns:a16="http://schemas.microsoft.com/office/drawing/2014/main" id="{527FFE07-D79D-414A-8950-FF97D241D853}"/>
              </a:ext>
            </a:extLst>
          </p:cNvPr>
          <p:cNvGrpSpPr/>
          <p:nvPr/>
        </p:nvGrpSpPr>
        <p:grpSpPr>
          <a:xfrm rot="10800000">
            <a:off x="4971709" y="611994"/>
            <a:ext cx="806657" cy="421744"/>
            <a:chOff x="1822875" y="1377000"/>
            <a:chExt cx="548075" cy="286550"/>
          </a:xfrm>
        </p:grpSpPr>
        <p:sp>
          <p:nvSpPr>
            <p:cNvPr id="8" name="Google Shape;1067;p35">
              <a:extLst>
                <a:ext uri="{FF2B5EF4-FFF2-40B4-BE49-F238E27FC236}">
                  <a16:creationId xmlns:a16="http://schemas.microsoft.com/office/drawing/2014/main" id="{ECBC08B1-E314-4897-AF63-2920D0FFC569}"/>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 name="Google Shape;1068;p35">
              <a:extLst>
                <a:ext uri="{FF2B5EF4-FFF2-40B4-BE49-F238E27FC236}">
                  <a16:creationId xmlns:a16="http://schemas.microsoft.com/office/drawing/2014/main" id="{3F1EA06C-7C80-4EAF-9308-934C6C6FE4FD}"/>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1069;p35">
              <a:extLst>
                <a:ext uri="{FF2B5EF4-FFF2-40B4-BE49-F238E27FC236}">
                  <a16:creationId xmlns:a16="http://schemas.microsoft.com/office/drawing/2014/main" id="{F3EF2184-E423-41C1-B69D-6144185462C4}"/>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1070;p35">
              <a:extLst>
                <a:ext uri="{FF2B5EF4-FFF2-40B4-BE49-F238E27FC236}">
                  <a16:creationId xmlns:a16="http://schemas.microsoft.com/office/drawing/2014/main" id="{4848DCCB-9813-4ED8-AF8E-789ACD3727F1}"/>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1071;p35">
              <a:extLst>
                <a:ext uri="{FF2B5EF4-FFF2-40B4-BE49-F238E27FC236}">
                  <a16:creationId xmlns:a16="http://schemas.microsoft.com/office/drawing/2014/main" id="{9038C4DD-92AE-4552-8049-3FBA73B2BE18}"/>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1072;p35">
              <a:extLst>
                <a:ext uri="{FF2B5EF4-FFF2-40B4-BE49-F238E27FC236}">
                  <a16:creationId xmlns:a16="http://schemas.microsoft.com/office/drawing/2014/main" id="{3F8816E6-9962-40B2-B56B-E250B1B88568}"/>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1073;p35">
              <a:extLst>
                <a:ext uri="{FF2B5EF4-FFF2-40B4-BE49-F238E27FC236}">
                  <a16:creationId xmlns:a16="http://schemas.microsoft.com/office/drawing/2014/main" id="{77EAEA9C-7A44-4EB3-BFCE-748774ADDFC4}"/>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1074;p35">
              <a:extLst>
                <a:ext uri="{FF2B5EF4-FFF2-40B4-BE49-F238E27FC236}">
                  <a16:creationId xmlns:a16="http://schemas.microsoft.com/office/drawing/2014/main" id="{7AE3D91B-B288-4735-90DE-64964C6DDC77}"/>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1075;p35">
              <a:extLst>
                <a:ext uri="{FF2B5EF4-FFF2-40B4-BE49-F238E27FC236}">
                  <a16:creationId xmlns:a16="http://schemas.microsoft.com/office/drawing/2014/main" id="{D821487C-3CE6-4FD0-99DA-608E330F339F}"/>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 name="Google Shape;1060;p35">
            <a:extLst>
              <a:ext uri="{FF2B5EF4-FFF2-40B4-BE49-F238E27FC236}">
                <a16:creationId xmlns:a16="http://schemas.microsoft.com/office/drawing/2014/main" id="{EDEC666F-7F7D-43D7-AA51-B2ED42C79C63}"/>
              </a:ext>
            </a:extLst>
          </p:cNvPr>
          <p:cNvGrpSpPr/>
          <p:nvPr/>
        </p:nvGrpSpPr>
        <p:grpSpPr>
          <a:xfrm rot="20114444">
            <a:off x="763674" y="49809"/>
            <a:ext cx="819676" cy="1260431"/>
            <a:chOff x="645175" y="3632150"/>
            <a:chExt cx="394550" cy="462975"/>
          </a:xfrm>
        </p:grpSpPr>
        <p:sp>
          <p:nvSpPr>
            <p:cNvPr id="24" name="Google Shape;1061;p35">
              <a:extLst>
                <a:ext uri="{FF2B5EF4-FFF2-40B4-BE49-F238E27FC236}">
                  <a16:creationId xmlns:a16="http://schemas.microsoft.com/office/drawing/2014/main" id="{B1F587DC-FC67-444C-A893-4D308810E74F}"/>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62;p35">
              <a:extLst>
                <a:ext uri="{FF2B5EF4-FFF2-40B4-BE49-F238E27FC236}">
                  <a16:creationId xmlns:a16="http://schemas.microsoft.com/office/drawing/2014/main" id="{43066611-A392-495A-BC4B-472808B4E188}"/>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060;p35">
            <a:extLst>
              <a:ext uri="{FF2B5EF4-FFF2-40B4-BE49-F238E27FC236}">
                <a16:creationId xmlns:a16="http://schemas.microsoft.com/office/drawing/2014/main" id="{2416FD11-C6ED-4454-B6D0-711290A6739C}"/>
              </a:ext>
            </a:extLst>
          </p:cNvPr>
          <p:cNvGrpSpPr/>
          <p:nvPr/>
        </p:nvGrpSpPr>
        <p:grpSpPr>
          <a:xfrm rot="17133656">
            <a:off x="1253991" y="4075575"/>
            <a:ext cx="1111247" cy="1228021"/>
            <a:chOff x="645175" y="3632150"/>
            <a:chExt cx="394550" cy="462975"/>
          </a:xfrm>
        </p:grpSpPr>
        <p:sp>
          <p:nvSpPr>
            <p:cNvPr id="27" name="Google Shape;1061;p35">
              <a:extLst>
                <a:ext uri="{FF2B5EF4-FFF2-40B4-BE49-F238E27FC236}">
                  <a16:creationId xmlns:a16="http://schemas.microsoft.com/office/drawing/2014/main" id="{0362B98E-79D7-48CE-A52F-59371B55D488}"/>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62;p35">
              <a:extLst>
                <a:ext uri="{FF2B5EF4-FFF2-40B4-BE49-F238E27FC236}">
                  <a16:creationId xmlns:a16="http://schemas.microsoft.com/office/drawing/2014/main" id="{08A5C10F-0CB9-49EF-A82D-D09E53F20D63}"/>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060;p35">
            <a:extLst>
              <a:ext uri="{FF2B5EF4-FFF2-40B4-BE49-F238E27FC236}">
                <a16:creationId xmlns:a16="http://schemas.microsoft.com/office/drawing/2014/main" id="{6DB801D5-FD85-4BD8-82E9-4C1E40C141A7}"/>
              </a:ext>
            </a:extLst>
          </p:cNvPr>
          <p:cNvGrpSpPr/>
          <p:nvPr/>
        </p:nvGrpSpPr>
        <p:grpSpPr>
          <a:xfrm rot="16034531" flipV="1">
            <a:off x="6674420" y="4083871"/>
            <a:ext cx="1111247" cy="1228021"/>
            <a:chOff x="645175" y="3632150"/>
            <a:chExt cx="394550" cy="462975"/>
          </a:xfrm>
        </p:grpSpPr>
        <p:sp>
          <p:nvSpPr>
            <p:cNvPr id="33" name="Google Shape;1061;p35">
              <a:extLst>
                <a:ext uri="{FF2B5EF4-FFF2-40B4-BE49-F238E27FC236}">
                  <a16:creationId xmlns:a16="http://schemas.microsoft.com/office/drawing/2014/main" id="{AD0CD04B-3F95-4E6F-9269-3C7119319F0C}"/>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062;p35">
              <a:extLst>
                <a:ext uri="{FF2B5EF4-FFF2-40B4-BE49-F238E27FC236}">
                  <a16:creationId xmlns:a16="http://schemas.microsoft.com/office/drawing/2014/main" id="{BC707475-0E2F-49AA-9FCC-DCE6643FEBE5}"/>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942771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7452F6E-F452-45B7-80BB-AD7B84409802}"/>
              </a:ext>
            </a:extLst>
          </p:cNvPr>
          <p:cNvSpPr>
            <a:spLocks noGrp="1"/>
          </p:cNvSpPr>
          <p:nvPr>
            <p:ph type="subTitle" idx="1"/>
          </p:nvPr>
        </p:nvSpPr>
        <p:spPr>
          <a:xfrm>
            <a:off x="879392" y="1632013"/>
            <a:ext cx="5692393" cy="2783278"/>
          </a:xfrm>
        </p:spPr>
        <p:txBody>
          <a:bodyPr/>
          <a:lstStyle/>
          <a:p>
            <a:pPr algn="just">
              <a:spcBef>
                <a:spcPts val="600"/>
              </a:spcBef>
              <a:spcAft>
                <a:spcPts val="600"/>
              </a:spcAft>
              <a:buClr>
                <a:schemeClr val="accent4">
                  <a:lumMod val="50000"/>
                </a:schemeClr>
              </a:buClr>
              <a:buFont typeface="Wingdings" panose="05000000000000000000" pitchFamily="2" charset="2"/>
              <a:buChar char="Ø"/>
            </a:pPr>
            <a:r>
              <a:rPr lang="en-US" sz="2000" b="1" dirty="0" err="1">
                <a:solidFill>
                  <a:schemeClr val="accent4">
                    <a:lumMod val="50000"/>
                  </a:schemeClr>
                </a:solidFill>
                <a:latin typeface="Times New Roman" panose="02020603050405020304" pitchFamily="18" charset="0"/>
                <a:cs typeface="Times New Roman" panose="02020603050405020304" pitchFamily="18" charset="0"/>
              </a:rPr>
              <a:t>Thời</a:t>
            </a:r>
            <a:r>
              <a:rPr lang="en-US" sz="2000" b="1" dirty="0">
                <a:solidFill>
                  <a:schemeClr val="accent4">
                    <a:lumMod val="50000"/>
                  </a:schemeClr>
                </a:solidFill>
                <a:latin typeface="Times New Roman" panose="02020603050405020304" pitchFamily="18" charset="0"/>
                <a:cs typeface="Times New Roman" panose="02020603050405020304" pitchFamily="18" charset="0"/>
              </a:rPr>
              <a:t> </a:t>
            </a:r>
            <a:r>
              <a:rPr lang="en-US" sz="2000" b="1" dirty="0" err="1">
                <a:solidFill>
                  <a:schemeClr val="accent4">
                    <a:lumMod val="50000"/>
                  </a:schemeClr>
                </a:solidFill>
                <a:latin typeface="Times New Roman" panose="02020603050405020304" pitchFamily="18" charset="0"/>
                <a:cs typeface="Times New Roman" panose="02020603050405020304" pitchFamily="18" charset="0"/>
              </a:rPr>
              <a:t>gian</a:t>
            </a:r>
            <a:r>
              <a:rPr lang="en-US" sz="2000" b="1" dirty="0">
                <a:solidFill>
                  <a:schemeClr val="accent4">
                    <a:lumMod val="50000"/>
                  </a:schemeClr>
                </a:solidFill>
                <a:latin typeface="Times New Roman" panose="02020603050405020304" pitchFamily="18" charset="0"/>
                <a:cs typeface="Times New Roman" panose="02020603050405020304" pitchFamily="18" charset="0"/>
              </a:rPr>
              <a:t> </a:t>
            </a:r>
            <a:r>
              <a:rPr lang="en-US" sz="2000" b="1" dirty="0" err="1">
                <a:solidFill>
                  <a:schemeClr val="accent4">
                    <a:lumMod val="50000"/>
                  </a:schemeClr>
                </a:solidFill>
                <a:latin typeface="Times New Roman" panose="02020603050405020304" pitchFamily="18" charset="0"/>
                <a:cs typeface="Times New Roman" panose="02020603050405020304" pitchFamily="18" charset="0"/>
              </a:rPr>
              <a:t>chuyển</a:t>
            </a:r>
            <a:r>
              <a:rPr lang="en-US" sz="2000" b="1" dirty="0">
                <a:solidFill>
                  <a:schemeClr val="accent4">
                    <a:lumMod val="50000"/>
                  </a:schemeClr>
                </a:solidFill>
                <a:latin typeface="Times New Roman" panose="02020603050405020304" pitchFamily="18" charset="0"/>
                <a:cs typeface="Times New Roman" panose="02020603050405020304" pitchFamily="18" charset="0"/>
              </a:rPr>
              <a:t> </a:t>
            </a:r>
            <a:r>
              <a:rPr lang="en-US" sz="2000" b="1" dirty="0" err="1">
                <a:solidFill>
                  <a:schemeClr val="accent4">
                    <a:lumMod val="50000"/>
                  </a:schemeClr>
                </a:solidFill>
                <a:latin typeface="Times New Roman" panose="02020603050405020304" pitchFamily="18" charset="0"/>
                <a:cs typeface="Times New Roman" panose="02020603050405020304" pitchFamily="18" charset="0"/>
              </a:rPr>
              <a:t>ngữ</a:t>
            </a:r>
            <a:r>
              <a:rPr lang="en-US" sz="2000" b="1" dirty="0">
                <a:solidFill>
                  <a:schemeClr val="accent4">
                    <a:lumMod val="50000"/>
                  </a:schemeClr>
                </a:solidFill>
                <a:latin typeface="Times New Roman" panose="02020603050405020304" pitchFamily="18" charset="0"/>
                <a:cs typeface="Times New Roman" panose="02020603050405020304" pitchFamily="18" charset="0"/>
              </a:rPr>
              <a:t> </a:t>
            </a:r>
            <a:r>
              <a:rPr lang="en-US" sz="2000" b="1" dirty="0" err="1">
                <a:solidFill>
                  <a:schemeClr val="accent4">
                    <a:lumMod val="50000"/>
                  </a:schemeClr>
                </a:solidFill>
                <a:latin typeface="Times New Roman" panose="02020603050405020304" pitchFamily="18" charset="0"/>
                <a:cs typeface="Times New Roman" panose="02020603050405020304" pitchFamily="18" charset="0"/>
              </a:rPr>
              <a:t>cảnh</a:t>
            </a:r>
            <a:r>
              <a:rPr lang="en-US" sz="2000" b="1"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lãng</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phí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hữu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p>
          <a:p>
            <a:pPr algn="just">
              <a:spcBef>
                <a:spcPts val="600"/>
              </a:spcBef>
              <a:spcAft>
                <a:spcPts val="600"/>
              </a:spcAft>
              <a:buClr>
                <a:schemeClr val="accent4">
                  <a:lumMod val="50000"/>
                </a:schemeClr>
              </a:buClr>
              <a:buFont typeface="Wingdings" panose="05000000000000000000" pitchFamily="2" charset="2"/>
              <a:buChar char="Ø"/>
            </a:pPr>
            <a:r>
              <a:rPr lang="vi-VN" sz="2000" b="1" dirty="0">
                <a:solidFill>
                  <a:schemeClr val="accent4">
                    <a:lumMod val="50000"/>
                  </a:schemeClr>
                </a:solidFill>
                <a:latin typeface="Times New Roman" panose="02020603050405020304" pitchFamily="18" charset="0"/>
                <a:cs typeface="Times New Roman" panose="02020603050405020304" pitchFamily="18" charset="0"/>
              </a:rPr>
              <a:t>Tốc độ </a:t>
            </a:r>
            <a:r>
              <a:rPr lang="vi-VN" sz="2000" dirty="0">
                <a:latin typeface="Times New Roman" panose="02020603050405020304" pitchFamily="18" charset="0"/>
                <a:cs typeface="Times New Roman" panose="02020603050405020304" pitchFamily="18" charset="0"/>
              </a:rPr>
              <a:t>của nó thay đổi tùy theo </a:t>
            </a:r>
            <a:r>
              <a:rPr lang="vi-VN" sz="2000" dirty="0">
                <a:solidFill>
                  <a:schemeClr val="accent4">
                    <a:lumMod val="50000"/>
                  </a:schemeClr>
                </a:solidFill>
                <a:latin typeface="Times New Roman" panose="02020603050405020304" pitchFamily="18" charset="0"/>
                <a:cs typeface="Times New Roman" panose="02020603050405020304" pitchFamily="18" charset="0"/>
              </a:rPr>
              <a:t>máy tính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a:solidFill>
                  <a:schemeClr val="bg2"/>
                </a:solidFill>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tùy thuộc vào </a:t>
            </a:r>
            <a:r>
              <a:rPr lang="vi-VN" sz="2000" dirty="0">
                <a:solidFill>
                  <a:schemeClr val="bg2"/>
                </a:solidFill>
                <a:latin typeface="Times New Roman" panose="02020603050405020304" pitchFamily="18" charset="0"/>
                <a:cs typeface="Times New Roman" panose="02020603050405020304" pitchFamily="18" charset="0"/>
              </a:rPr>
              <a:t>tốc độ bộ nhớ</a:t>
            </a:r>
            <a:r>
              <a:rPr lang="vi-VN" sz="2000" dirty="0">
                <a:latin typeface="Times New Roman" panose="02020603050405020304" pitchFamily="18" charset="0"/>
                <a:cs typeface="Times New Roman" panose="02020603050405020304" pitchFamily="18" charset="0"/>
              </a:rPr>
              <a:t>, </a:t>
            </a:r>
            <a:r>
              <a:rPr lang="vi-VN" sz="2000" dirty="0">
                <a:solidFill>
                  <a:schemeClr val="bg2"/>
                </a:solidFill>
                <a:latin typeface="Times New Roman" panose="02020603050405020304" pitchFamily="18" charset="0"/>
                <a:cs typeface="Times New Roman" panose="02020603050405020304" pitchFamily="18" charset="0"/>
              </a:rPr>
              <a:t>số lượng thanh ghi </a:t>
            </a:r>
            <a:r>
              <a:rPr lang="vi-VN" sz="2000" dirty="0">
                <a:latin typeface="Times New Roman" panose="02020603050405020304" pitchFamily="18" charset="0"/>
                <a:cs typeface="Times New Roman" panose="02020603050405020304" pitchFamily="18" charset="0"/>
              </a:rPr>
              <a:t>phải được sao chép, và </a:t>
            </a:r>
            <a:r>
              <a:rPr lang="vi-VN" sz="2000" dirty="0">
                <a:solidFill>
                  <a:schemeClr val="bg2"/>
                </a:solidFill>
                <a:latin typeface="Times New Roman" panose="02020603050405020304" pitchFamily="18" charset="0"/>
                <a:cs typeface="Times New Roman" panose="02020603050405020304" pitchFamily="18" charset="0"/>
              </a:rPr>
              <a:t>sự tồn tại của các lệnh cụ thể</a:t>
            </a:r>
            <a:r>
              <a:rPr lang="en-US" sz="2000" dirty="0">
                <a:solidFill>
                  <a:schemeClr val="bg2"/>
                </a:solidFill>
                <a:latin typeface="Times New Roman" panose="02020603050405020304" pitchFamily="18" charset="0"/>
                <a:cs typeface="Times New Roman" panose="02020603050405020304" pitchFamily="18" charset="0"/>
              </a:rPr>
              <a:t>). </a:t>
            </a:r>
          </a:p>
          <a:p>
            <a:pPr algn="just">
              <a:spcBef>
                <a:spcPts val="600"/>
              </a:spcBef>
              <a:spcAft>
                <a:spcPts val="600"/>
              </a:spcAft>
              <a:buClr>
                <a:schemeClr val="accent4">
                  <a:lumMod val="50000"/>
                </a:schemeClr>
              </a:buClr>
              <a:buFont typeface="Wingdings" panose="05000000000000000000" pitchFamily="2" charset="2"/>
              <a:buChar char="Ø"/>
            </a:pPr>
            <a:r>
              <a:rPr lang="en-US" sz="2000" b="1" dirty="0" err="1">
                <a:solidFill>
                  <a:schemeClr val="accent4">
                    <a:lumMod val="50000"/>
                  </a:schemeClr>
                </a:solidFill>
                <a:latin typeface="Times New Roman" panose="02020603050405020304" pitchFamily="18" charset="0"/>
                <a:cs typeface="Times New Roman" panose="02020603050405020304" pitchFamily="18" charset="0"/>
              </a:rPr>
              <a:t>Thời</a:t>
            </a:r>
            <a:r>
              <a:rPr lang="en-US" sz="2000" b="1" dirty="0">
                <a:solidFill>
                  <a:schemeClr val="accent4">
                    <a:lumMod val="50000"/>
                  </a:schemeClr>
                </a:solidFill>
                <a:latin typeface="Times New Roman" panose="02020603050405020304" pitchFamily="18" charset="0"/>
                <a:cs typeface="Times New Roman" panose="02020603050405020304" pitchFamily="18" charset="0"/>
              </a:rPr>
              <a:t> </a:t>
            </a:r>
            <a:r>
              <a:rPr lang="en-US" sz="2000" b="1" dirty="0" err="1">
                <a:solidFill>
                  <a:schemeClr val="accent4">
                    <a:lumMod val="50000"/>
                  </a:schemeClr>
                </a:solidFill>
                <a:latin typeface="Times New Roman" panose="02020603050405020304" pitchFamily="18" charset="0"/>
                <a:cs typeface="Times New Roman" panose="02020603050405020304" pitchFamily="18" charset="0"/>
              </a:rPr>
              <a:t>gian</a:t>
            </a:r>
            <a:r>
              <a:rPr lang="en-US" sz="2000" b="1" dirty="0">
                <a:solidFill>
                  <a:schemeClr val="accent4">
                    <a:lumMod val="50000"/>
                  </a:schemeClr>
                </a:solidFill>
                <a:latin typeface="Times New Roman" panose="02020603050405020304" pitchFamily="18" charset="0"/>
                <a:cs typeface="Times New Roman" panose="02020603050405020304" pitchFamily="18" charset="0"/>
              </a:rPr>
              <a:t> </a:t>
            </a:r>
            <a:r>
              <a:rPr lang="en-US" sz="2000" b="1" dirty="0" err="1">
                <a:solidFill>
                  <a:schemeClr val="accent4">
                    <a:lumMod val="50000"/>
                  </a:schemeClr>
                </a:solidFill>
                <a:latin typeface="Times New Roman" panose="02020603050405020304" pitchFamily="18" charset="0"/>
                <a:cs typeface="Times New Roman" panose="02020603050405020304" pitchFamily="18" charset="0"/>
              </a:rPr>
              <a:t>chuyển</a:t>
            </a:r>
            <a:r>
              <a:rPr lang="en-US" sz="2000" b="1" dirty="0">
                <a:solidFill>
                  <a:schemeClr val="accent4">
                    <a:lumMod val="50000"/>
                  </a:schemeClr>
                </a:solidFill>
                <a:latin typeface="Times New Roman" panose="02020603050405020304" pitchFamily="18" charset="0"/>
                <a:cs typeface="Times New Roman" panose="02020603050405020304" pitchFamily="18" charset="0"/>
              </a:rPr>
              <a:t> </a:t>
            </a:r>
            <a:r>
              <a:rPr lang="en-US" sz="2000" b="1" dirty="0" err="1">
                <a:solidFill>
                  <a:schemeClr val="accent4">
                    <a:lumMod val="50000"/>
                  </a:schemeClr>
                </a:solidFill>
                <a:latin typeface="Times New Roman" panose="02020603050405020304" pitchFamily="18" charset="0"/>
                <a:cs typeface="Times New Roman" panose="02020603050405020304" pitchFamily="18" charset="0"/>
              </a:rPr>
              <a:t>ngữ</a:t>
            </a:r>
            <a:r>
              <a:rPr lang="en-US" sz="2000" b="1" dirty="0">
                <a:solidFill>
                  <a:schemeClr val="accent4">
                    <a:lumMod val="50000"/>
                  </a:schemeClr>
                </a:solidFill>
                <a:latin typeface="Times New Roman" panose="02020603050405020304" pitchFamily="18" charset="0"/>
                <a:cs typeface="Times New Roman" panose="02020603050405020304" pitchFamily="18" charset="0"/>
              </a:rPr>
              <a:t> </a:t>
            </a:r>
            <a:r>
              <a:rPr lang="en-US" sz="2000" b="1" dirty="0" err="1">
                <a:solidFill>
                  <a:schemeClr val="accent4">
                    <a:lumMod val="50000"/>
                  </a:schemeClr>
                </a:solidFill>
                <a:latin typeface="Times New Roman" panose="02020603050405020304" pitchFamily="18" charset="0"/>
                <a:cs typeface="Times New Roman" panose="02020603050405020304" pitchFamily="18" charset="0"/>
              </a:rPr>
              <a:t>cảnh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sự</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hỗ</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trợ</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của</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phần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cứng</a:t>
            </a:r>
            <a:r>
              <a:rPr lang="en-US" sz="2000" dirty="0">
                <a:latin typeface="Times New Roman" panose="02020603050405020304" pitchFamily="18" charset="0"/>
                <a:cs typeface="Times New Roman" panose="02020603050405020304" pitchFamily="18" charset="0"/>
              </a:rPr>
              <a:t>.</a:t>
            </a:r>
          </a:p>
        </p:txBody>
      </p:sp>
      <p:sp>
        <p:nvSpPr>
          <p:cNvPr id="3" name="Title 2">
            <a:extLst>
              <a:ext uri="{FF2B5EF4-FFF2-40B4-BE49-F238E27FC236}">
                <a16:creationId xmlns:a16="http://schemas.microsoft.com/office/drawing/2014/main" id="{05C1CA75-45B9-4C6E-A3A2-69B84DDEA820}"/>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cảnh</a:t>
            </a:r>
            <a:endParaRPr lang="en-US" dirty="0">
              <a:latin typeface="Times New Roman" panose="02020603050405020304" pitchFamily="18" charset="0"/>
              <a:cs typeface="Times New Roman" panose="02020603050405020304" pitchFamily="18" charset="0"/>
            </a:endParaRPr>
          </a:p>
        </p:txBody>
      </p:sp>
      <p:grpSp>
        <p:nvGrpSpPr>
          <p:cNvPr id="4" name="Google Shape;1057;p35">
            <a:extLst>
              <a:ext uri="{FF2B5EF4-FFF2-40B4-BE49-F238E27FC236}">
                <a16:creationId xmlns:a16="http://schemas.microsoft.com/office/drawing/2014/main" id="{8127529D-93FD-4CBB-8BC4-1CD6BADE5664}"/>
              </a:ext>
            </a:extLst>
          </p:cNvPr>
          <p:cNvGrpSpPr/>
          <p:nvPr/>
        </p:nvGrpSpPr>
        <p:grpSpPr>
          <a:xfrm>
            <a:off x="5945055" y="940151"/>
            <a:ext cx="3096076" cy="302491"/>
            <a:chOff x="4345425" y="2175475"/>
            <a:chExt cx="957899" cy="176025"/>
          </a:xfrm>
        </p:grpSpPr>
        <p:sp>
          <p:nvSpPr>
            <p:cNvPr id="5" name="Google Shape;1058;p35">
              <a:extLst>
                <a:ext uri="{FF2B5EF4-FFF2-40B4-BE49-F238E27FC236}">
                  <a16:creationId xmlns:a16="http://schemas.microsoft.com/office/drawing/2014/main" id="{69175A53-11D6-4197-8DBF-51A84827651A}"/>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 name="Google Shape;1059;p35">
              <a:extLst>
                <a:ext uri="{FF2B5EF4-FFF2-40B4-BE49-F238E27FC236}">
                  <a16:creationId xmlns:a16="http://schemas.microsoft.com/office/drawing/2014/main" id="{04A7E88E-021E-4067-83E7-2E31D11D4D44}"/>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7" name="Google Shape;1066;p35">
            <a:extLst>
              <a:ext uri="{FF2B5EF4-FFF2-40B4-BE49-F238E27FC236}">
                <a16:creationId xmlns:a16="http://schemas.microsoft.com/office/drawing/2014/main" id="{527FFE07-D79D-414A-8950-FF97D241D853}"/>
              </a:ext>
            </a:extLst>
          </p:cNvPr>
          <p:cNvGrpSpPr/>
          <p:nvPr/>
        </p:nvGrpSpPr>
        <p:grpSpPr>
          <a:xfrm rot="10800000">
            <a:off x="4971709" y="611994"/>
            <a:ext cx="806657" cy="421744"/>
            <a:chOff x="1822875" y="1377000"/>
            <a:chExt cx="548075" cy="286550"/>
          </a:xfrm>
        </p:grpSpPr>
        <p:sp>
          <p:nvSpPr>
            <p:cNvPr id="8" name="Google Shape;1067;p35">
              <a:extLst>
                <a:ext uri="{FF2B5EF4-FFF2-40B4-BE49-F238E27FC236}">
                  <a16:creationId xmlns:a16="http://schemas.microsoft.com/office/drawing/2014/main" id="{ECBC08B1-E314-4897-AF63-2920D0FFC569}"/>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 name="Google Shape;1068;p35">
              <a:extLst>
                <a:ext uri="{FF2B5EF4-FFF2-40B4-BE49-F238E27FC236}">
                  <a16:creationId xmlns:a16="http://schemas.microsoft.com/office/drawing/2014/main" id="{3F1EA06C-7C80-4EAF-9308-934C6C6FE4FD}"/>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1069;p35">
              <a:extLst>
                <a:ext uri="{FF2B5EF4-FFF2-40B4-BE49-F238E27FC236}">
                  <a16:creationId xmlns:a16="http://schemas.microsoft.com/office/drawing/2014/main" id="{F3EF2184-E423-41C1-B69D-6144185462C4}"/>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1070;p35">
              <a:extLst>
                <a:ext uri="{FF2B5EF4-FFF2-40B4-BE49-F238E27FC236}">
                  <a16:creationId xmlns:a16="http://schemas.microsoft.com/office/drawing/2014/main" id="{4848DCCB-9813-4ED8-AF8E-789ACD3727F1}"/>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1071;p35">
              <a:extLst>
                <a:ext uri="{FF2B5EF4-FFF2-40B4-BE49-F238E27FC236}">
                  <a16:creationId xmlns:a16="http://schemas.microsoft.com/office/drawing/2014/main" id="{9038C4DD-92AE-4552-8049-3FBA73B2BE18}"/>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1072;p35">
              <a:extLst>
                <a:ext uri="{FF2B5EF4-FFF2-40B4-BE49-F238E27FC236}">
                  <a16:creationId xmlns:a16="http://schemas.microsoft.com/office/drawing/2014/main" id="{3F8816E6-9962-40B2-B56B-E250B1B88568}"/>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1073;p35">
              <a:extLst>
                <a:ext uri="{FF2B5EF4-FFF2-40B4-BE49-F238E27FC236}">
                  <a16:creationId xmlns:a16="http://schemas.microsoft.com/office/drawing/2014/main" id="{77EAEA9C-7A44-4EB3-BFCE-748774ADDFC4}"/>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1074;p35">
              <a:extLst>
                <a:ext uri="{FF2B5EF4-FFF2-40B4-BE49-F238E27FC236}">
                  <a16:creationId xmlns:a16="http://schemas.microsoft.com/office/drawing/2014/main" id="{7AE3D91B-B288-4735-90DE-64964C6DDC77}"/>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1075;p35">
              <a:extLst>
                <a:ext uri="{FF2B5EF4-FFF2-40B4-BE49-F238E27FC236}">
                  <a16:creationId xmlns:a16="http://schemas.microsoft.com/office/drawing/2014/main" id="{D821487C-3CE6-4FD0-99DA-608E330F339F}"/>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 name="Google Shape;1060;p35">
            <a:extLst>
              <a:ext uri="{FF2B5EF4-FFF2-40B4-BE49-F238E27FC236}">
                <a16:creationId xmlns:a16="http://schemas.microsoft.com/office/drawing/2014/main" id="{EDEC666F-7F7D-43D7-AA51-B2ED42C79C63}"/>
              </a:ext>
            </a:extLst>
          </p:cNvPr>
          <p:cNvGrpSpPr/>
          <p:nvPr/>
        </p:nvGrpSpPr>
        <p:grpSpPr>
          <a:xfrm rot="20114444">
            <a:off x="628439" y="178043"/>
            <a:ext cx="819676" cy="1260431"/>
            <a:chOff x="645175" y="3632150"/>
            <a:chExt cx="394550" cy="462975"/>
          </a:xfrm>
        </p:grpSpPr>
        <p:sp>
          <p:nvSpPr>
            <p:cNvPr id="24" name="Google Shape;1061;p35">
              <a:extLst>
                <a:ext uri="{FF2B5EF4-FFF2-40B4-BE49-F238E27FC236}">
                  <a16:creationId xmlns:a16="http://schemas.microsoft.com/office/drawing/2014/main" id="{B1F587DC-FC67-444C-A893-4D308810E74F}"/>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62;p35">
              <a:extLst>
                <a:ext uri="{FF2B5EF4-FFF2-40B4-BE49-F238E27FC236}">
                  <a16:creationId xmlns:a16="http://schemas.microsoft.com/office/drawing/2014/main" id="{43066611-A392-495A-BC4B-472808B4E188}"/>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060;p35">
            <a:extLst>
              <a:ext uri="{FF2B5EF4-FFF2-40B4-BE49-F238E27FC236}">
                <a16:creationId xmlns:a16="http://schemas.microsoft.com/office/drawing/2014/main" id="{2416FD11-C6ED-4454-B6D0-711290A6739C}"/>
              </a:ext>
            </a:extLst>
          </p:cNvPr>
          <p:cNvGrpSpPr/>
          <p:nvPr/>
        </p:nvGrpSpPr>
        <p:grpSpPr>
          <a:xfrm rot="17133656">
            <a:off x="32353" y="4140469"/>
            <a:ext cx="1111247" cy="1228021"/>
            <a:chOff x="645175" y="3632150"/>
            <a:chExt cx="394550" cy="462975"/>
          </a:xfrm>
        </p:grpSpPr>
        <p:sp>
          <p:nvSpPr>
            <p:cNvPr id="27" name="Google Shape;1061;p35">
              <a:extLst>
                <a:ext uri="{FF2B5EF4-FFF2-40B4-BE49-F238E27FC236}">
                  <a16:creationId xmlns:a16="http://schemas.microsoft.com/office/drawing/2014/main" id="{0362B98E-79D7-48CE-A52F-59371B55D488}"/>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62;p35">
              <a:extLst>
                <a:ext uri="{FF2B5EF4-FFF2-40B4-BE49-F238E27FC236}">
                  <a16:creationId xmlns:a16="http://schemas.microsoft.com/office/drawing/2014/main" id="{08A5C10F-0CB9-49EF-A82D-D09E53F20D63}"/>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060;p35">
            <a:extLst>
              <a:ext uri="{FF2B5EF4-FFF2-40B4-BE49-F238E27FC236}">
                <a16:creationId xmlns:a16="http://schemas.microsoft.com/office/drawing/2014/main" id="{6DB801D5-FD85-4BD8-82E9-4C1E40C141A7}"/>
              </a:ext>
            </a:extLst>
          </p:cNvPr>
          <p:cNvGrpSpPr/>
          <p:nvPr/>
        </p:nvGrpSpPr>
        <p:grpSpPr>
          <a:xfrm rot="17070828">
            <a:off x="7306141" y="2852663"/>
            <a:ext cx="706883" cy="1558570"/>
            <a:chOff x="645175" y="3632150"/>
            <a:chExt cx="394550" cy="462975"/>
          </a:xfrm>
        </p:grpSpPr>
        <p:sp>
          <p:nvSpPr>
            <p:cNvPr id="33" name="Google Shape;1061;p35">
              <a:extLst>
                <a:ext uri="{FF2B5EF4-FFF2-40B4-BE49-F238E27FC236}">
                  <a16:creationId xmlns:a16="http://schemas.microsoft.com/office/drawing/2014/main" id="{AD0CD04B-3F95-4E6F-9269-3C7119319F0C}"/>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34" name="Google Shape;1062;p35">
              <a:extLst>
                <a:ext uri="{FF2B5EF4-FFF2-40B4-BE49-F238E27FC236}">
                  <a16:creationId xmlns:a16="http://schemas.microsoft.com/office/drawing/2014/main" id="{BC707475-0E2F-49AA-9FCC-DCE6643FEBE5}"/>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18" name="Picture 17">
            <a:extLst>
              <a:ext uri="{FF2B5EF4-FFF2-40B4-BE49-F238E27FC236}">
                <a16:creationId xmlns:a16="http://schemas.microsoft.com/office/drawing/2014/main" id="{7EC5097B-9249-49A8-9FD0-12E17B77A87D}"/>
              </a:ext>
            </a:extLst>
          </p:cNvPr>
          <p:cNvPicPr>
            <a:picLocks noChangeAspect="1"/>
          </p:cNvPicPr>
          <p:nvPr/>
        </p:nvPicPr>
        <p:blipFill>
          <a:blip r:embed="rId2"/>
          <a:stretch>
            <a:fillRect/>
          </a:stretch>
        </p:blipFill>
        <p:spPr>
          <a:xfrm>
            <a:off x="6601751" y="1313181"/>
            <a:ext cx="2716534" cy="2005970"/>
          </a:xfrm>
          <a:prstGeom prst="rect">
            <a:avLst/>
          </a:prstGeom>
        </p:spPr>
      </p:pic>
    </p:spTree>
    <p:extLst>
      <p:ext uri="{BB962C8B-B14F-4D97-AF65-F5344CB8AC3E}">
        <p14:creationId xmlns:p14="http://schemas.microsoft.com/office/powerpoint/2010/main" val="2643865562"/>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7452F6E-F452-45B7-80BB-AD7B84409802}"/>
              </a:ext>
            </a:extLst>
          </p:cNvPr>
          <p:cNvSpPr>
            <a:spLocks noGrp="1"/>
          </p:cNvSpPr>
          <p:nvPr>
            <p:ph type="subTitle" idx="1"/>
          </p:nvPr>
        </p:nvSpPr>
        <p:spPr>
          <a:xfrm>
            <a:off x="457671" y="1619064"/>
            <a:ext cx="4575472" cy="2783278"/>
          </a:xfrm>
        </p:spPr>
        <p:txBody>
          <a:bodyPr/>
          <a:lstStyle/>
          <a:p>
            <a:pPr algn="just">
              <a:spcBef>
                <a:spcPts val="600"/>
              </a:spcBef>
              <a:spcAft>
                <a:spcPts val="600"/>
              </a:spcAft>
              <a:buClr>
                <a:schemeClr val="accent4">
                  <a:lumMod val="50000"/>
                </a:schemeClr>
              </a:buClr>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Sự thành công của việc điều phối CPU phụ thuộc vào thuộc tính được xem xét sau đây của tiến trình.</a:t>
            </a:r>
            <a:endParaRPr lang="en-US" sz="2000" dirty="0">
              <a:latin typeface="Times New Roman" panose="02020603050405020304" pitchFamily="18" charset="0"/>
              <a:cs typeface="Times New Roman" panose="02020603050405020304" pitchFamily="18" charset="0"/>
            </a:endParaRPr>
          </a:p>
          <a:p>
            <a:pPr algn="just">
              <a:spcBef>
                <a:spcPts val="600"/>
              </a:spcBef>
              <a:spcAft>
                <a:spcPts val="600"/>
              </a:spcAft>
              <a:buClr>
                <a:schemeClr val="accent4">
                  <a:lumMod val="50000"/>
                </a:schemeClr>
              </a:buClr>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Việc thực thi tiến trình chứa các </a:t>
            </a:r>
            <a:r>
              <a:rPr lang="vi-VN" sz="2000" b="1" dirty="0">
                <a:solidFill>
                  <a:schemeClr val="accent4">
                    <a:lumMod val="50000"/>
                  </a:schemeClr>
                </a:solidFill>
                <a:latin typeface="Times New Roman" panose="02020603050405020304" pitchFamily="18" charset="0"/>
                <a:cs typeface="Times New Roman" panose="02020603050405020304" pitchFamily="18" charset="0"/>
              </a:rPr>
              <a:t>chu kỳ (cycle)</a:t>
            </a:r>
            <a:r>
              <a:rPr lang="vi-VN" sz="2000" dirty="0">
                <a:solidFill>
                  <a:schemeClr val="accent4">
                    <a:lumMod val="50000"/>
                  </a:schemeClr>
                </a:solidFill>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thực thi CPU và </a:t>
            </a:r>
            <a:r>
              <a:rPr lang="vi-VN" sz="2000" dirty="0">
                <a:solidFill>
                  <a:schemeClr val="accent4">
                    <a:lumMod val="50000"/>
                  </a:schemeClr>
                </a:solidFill>
                <a:latin typeface="Times New Roman" panose="02020603050405020304" pitchFamily="18" charset="0"/>
                <a:cs typeface="Times New Roman" panose="02020603050405020304" pitchFamily="18" charset="0"/>
              </a:rPr>
              <a:t>chờ đợi nhập/xuất</a:t>
            </a:r>
            <a:r>
              <a:rPr lang="vi-VN" sz="2000" dirty="0">
                <a:latin typeface="Times New Roman" panose="02020603050405020304" pitchFamily="18" charset="0"/>
                <a:cs typeface="Times New Roman" panose="02020603050405020304" pitchFamily="18" charset="0"/>
              </a:rPr>
              <a:t> như hình </a:t>
            </a:r>
            <a:r>
              <a:rPr lang="en-US" sz="2000" dirty="0" err="1">
                <a:latin typeface="Times New Roman" panose="02020603050405020304" pitchFamily="18" charset="0"/>
                <a:cs typeface="Times New Roman" panose="02020603050405020304" pitchFamily="18" charset="0"/>
              </a:rPr>
              <a:t>bên</a:t>
            </a:r>
            <a:r>
              <a:rPr lang="vi-V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5C1CA75-45B9-4C6E-A3A2-69B84DDEA82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Chu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CPU – I/O</a:t>
            </a:r>
          </a:p>
        </p:txBody>
      </p:sp>
      <p:grpSp>
        <p:nvGrpSpPr>
          <p:cNvPr id="4" name="Google Shape;1057;p35">
            <a:extLst>
              <a:ext uri="{FF2B5EF4-FFF2-40B4-BE49-F238E27FC236}">
                <a16:creationId xmlns:a16="http://schemas.microsoft.com/office/drawing/2014/main" id="{8127529D-93FD-4CBB-8BC4-1CD6BADE5664}"/>
              </a:ext>
            </a:extLst>
          </p:cNvPr>
          <p:cNvGrpSpPr/>
          <p:nvPr/>
        </p:nvGrpSpPr>
        <p:grpSpPr>
          <a:xfrm>
            <a:off x="5902507" y="940151"/>
            <a:ext cx="3138624" cy="302491"/>
            <a:chOff x="4345425" y="2175475"/>
            <a:chExt cx="957899" cy="176025"/>
          </a:xfrm>
        </p:grpSpPr>
        <p:sp>
          <p:nvSpPr>
            <p:cNvPr id="5" name="Google Shape;1058;p35">
              <a:extLst>
                <a:ext uri="{FF2B5EF4-FFF2-40B4-BE49-F238E27FC236}">
                  <a16:creationId xmlns:a16="http://schemas.microsoft.com/office/drawing/2014/main" id="{69175A53-11D6-4197-8DBF-51A84827651A}"/>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 name="Google Shape;1059;p35">
              <a:extLst>
                <a:ext uri="{FF2B5EF4-FFF2-40B4-BE49-F238E27FC236}">
                  <a16:creationId xmlns:a16="http://schemas.microsoft.com/office/drawing/2014/main" id="{04A7E88E-021E-4067-83E7-2E31D11D4D44}"/>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7" name="Google Shape;1066;p35">
            <a:extLst>
              <a:ext uri="{FF2B5EF4-FFF2-40B4-BE49-F238E27FC236}">
                <a16:creationId xmlns:a16="http://schemas.microsoft.com/office/drawing/2014/main" id="{527FFE07-D79D-414A-8950-FF97D241D853}"/>
              </a:ext>
            </a:extLst>
          </p:cNvPr>
          <p:cNvGrpSpPr/>
          <p:nvPr/>
        </p:nvGrpSpPr>
        <p:grpSpPr>
          <a:xfrm rot="10800000">
            <a:off x="4971709" y="619030"/>
            <a:ext cx="806657" cy="421744"/>
            <a:chOff x="1822875" y="1377000"/>
            <a:chExt cx="548075" cy="286550"/>
          </a:xfrm>
        </p:grpSpPr>
        <p:sp>
          <p:nvSpPr>
            <p:cNvPr id="8" name="Google Shape;1067;p35">
              <a:extLst>
                <a:ext uri="{FF2B5EF4-FFF2-40B4-BE49-F238E27FC236}">
                  <a16:creationId xmlns:a16="http://schemas.microsoft.com/office/drawing/2014/main" id="{ECBC08B1-E314-4897-AF63-2920D0FFC569}"/>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 name="Google Shape;1068;p35">
              <a:extLst>
                <a:ext uri="{FF2B5EF4-FFF2-40B4-BE49-F238E27FC236}">
                  <a16:creationId xmlns:a16="http://schemas.microsoft.com/office/drawing/2014/main" id="{3F1EA06C-7C80-4EAF-9308-934C6C6FE4FD}"/>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1069;p35">
              <a:extLst>
                <a:ext uri="{FF2B5EF4-FFF2-40B4-BE49-F238E27FC236}">
                  <a16:creationId xmlns:a16="http://schemas.microsoft.com/office/drawing/2014/main" id="{F3EF2184-E423-41C1-B69D-6144185462C4}"/>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1070;p35">
              <a:extLst>
                <a:ext uri="{FF2B5EF4-FFF2-40B4-BE49-F238E27FC236}">
                  <a16:creationId xmlns:a16="http://schemas.microsoft.com/office/drawing/2014/main" id="{4848DCCB-9813-4ED8-AF8E-789ACD3727F1}"/>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1071;p35">
              <a:extLst>
                <a:ext uri="{FF2B5EF4-FFF2-40B4-BE49-F238E27FC236}">
                  <a16:creationId xmlns:a16="http://schemas.microsoft.com/office/drawing/2014/main" id="{9038C4DD-92AE-4552-8049-3FBA73B2BE18}"/>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1072;p35">
              <a:extLst>
                <a:ext uri="{FF2B5EF4-FFF2-40B4-BE49-F238E27FC236}">
                  <a16:creationId xmlns:a16="http://schemas.microsoft.com/office/drawing/2014/main" id="{3F8816E6-9962-40B2-B56B-E250B1B88568}"/>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1073;p35">
              <a:extLst>
                <a:ext uri="{FF2B5EF4-FFF2-40B4-BE49-F238E27FC236}">
                  <a16:creationId xmlns:a16="http://schemas.microsoft.com/office/drawing/2014/main" id="{77EAEA9C-7A44-4EB3-BFCE-748774ADDFC4}"/>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1074;p35">
              <a:extLst>
                <a:ext uri="{FF2B5EF4-FFF2-40B4-BE49-F238E27FC236}">
                  <a16:creationId xmlns:a16="http://schemas.microsoft.com/office/drawing/2014/main" id="{7AE3D91B-B288-4735-90DE-64964C6DDC77}"/>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1075;p35">
              <a:extLst>
                <a:ext uri="{FF2B5EF4-FFF2-40B4-BE49-F238E27FC236}">
                  <a16:creationId xmlns:a16="http://schemas.microsoft.com/office/drawing/2014/main" id="{D821487C-3CE6-4FD0-99DA-608E330F339F}"/>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 name="Google Shape;1060;p35">
            <a:extLst>
              <a:ext uri="{FF2B5EF4-FFF2-40B4-BE49-F238E27FC236}">
                <a16:creationId xmlns:a16="http://schemas.microsoft.com/office/drawing/2014/main" id="{EDEC666F-7F7D-43D7-AA51-B2ED42C79C63}"/>
              </a:ext>
            </a:extLst>
          </p:cNvPr>
          <p:cNvGrpSpPr/>
          <p:nvPr/>
        </p:nvGrpSpPr>
        <p:grpSpPr>
          <a:xfrm rot="20114444">
            <a:off x="683936" y="578487"/>
            <a:ext cx="819676" cy="1260431"/>
            <a:chOff x="645175" y="3632150"/>
            <a:chExt cx="394550" cy="462975"/>
          </a:xfrm>
        </p:grpSpPr>
        <p:sp>
          <p:nvSpPr>
            <p:cNvPr id="24" name="Google Shape;1061;p35">
              <a:extLst>
                <a:ext uri="{FF2B5EF4-FFF2-40B4-BE49-F238E27FC236}">
                  <a16:creationId xmlns:a16="http://schemas.microsoft.com/office/drawing/2014/main" id="{B1F587DC-FC67-444C-A893-4D308810E74F}"/>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 name="Google Shape;1062;p35">
              <a:extLst>
                <a:ext uri="{FF2B5EF4-FFF2-40B4-BE49-F238E27FC236}">
                  <a16:creationId xmlns:a16="http://schemas.microsoft.com/office/drawing/2014/main" id="{43066611-A392-495A-BC4B-472808B4E188}"/>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2" name="Google Shape;1060;p35">
            <a:extLst>
              <a:ext uri="{FF2B5EF4-FFF2-40B4-BE49-F238E27FC236}">
                <a16:creationId xmlns:a16="http://schemas.microsoft.com/office/drawing/2014/main" id="{6DB801D5-FD85-4BD8-82E9-4C1E40C141A7}"/>
              </a:ext>
            </a:extLst>
          </p:cNvPr>
          <p:cNvGrpSpPr/>
          <p:nvPr/>
        </p:nvGrpSpPr>
        <p:grpSpPr>
          <a:xfrm rot="16841040">
            <a:off x="4319626" y="4084794"/>
            <a:ext cx="330730" cy="928212"/>
            <a:chOff x="645175" y="3632150"/>
            <a:chExt cx="394550" cy="462975"/>
          </a:xfrm>
        </p:grpSpPr>
        <p:sp>
          <p:nvSpPr>
            <p:cNvPr id="33" name="Google Shape;1061;p35">
              <a:extLst>
                <a:ext uri="{FF2B5EF4-FFF2-40B4-BE49-F238E27FC236}">
                  <a16:creationId xmlns:a16="http://schemas.microsoft.com/office/drawing/2014/main" id="{AD0CD04B-3F95-4E6F-9269-3C7119319F0C}"/>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34" name="Google Shape;1062;p35">
              <a:extLst>
                <a:ext uri="{FF2B5EF4-FFF2-40B4-BE49-F238E27FC236}">
                  <a16:creationId xmlns:a16="http://schemas.microsoft.com/office/drawing/2014/main" id="{BC707475-0E2F-49AA-9FCC-DCE6643FEBE5}"/>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19" name="Picture 18">
            <a:extLst>
              <a:ext uri="{FF2B5EF4-FFF2-40B4-BE49-F238E27FC236}">
                <a16:creationId xmlns:a16="http://schemas.microsoft.com/office/drawing/2014/main" id="{CA77629B-9ECA-4E86-844B-480C25592F71}"/>
              </a:ext>
            </a:extLst>
          </p:cNvPr>
          <p:cNvPicPr>
            <a:picLocks noChangeAspect="1"/>
          </p:cNvPicPr>
          <p:nvPr/>
        </p:nvPicPr>
        <p:blipFill>
          <a:blip r:embed="rId2"/>
          <a:stretch>
            <a:fillRect/>
          </a:stretch>
        </p:blipFill>
        <p:spPr>
          <a:xfrm>
            <a:off x="5454864" y="1380679"/>
            <a:ext cx="3271929" cy="3229587"/>
          </a:xfrm>
          <a:prstGeom prst="rect">
            <a:avLst/>
          </a:prstGeom>
          <a:ln>
            <a:solidFill>
              <a:schemeClr val="bg2"/>
            </a:solidFill>
          </a:ln>
        </p:spPr>
      </p:pic>
      <p:sp>
        <p:nvSpPr>
          <p:cNvPr id="29" name="TextBox 28">
            <a:extLst>
              <a:ext uri="{FF2B5EF4-FFF2-40B4-BE49-F238E27FC236}">
                <a16:creationId xmlns:a16="http://schemas.microsoft.com/office/drawing/2014/main" id="{F30E1D62-7C68-48C7-8796-5095A10626CB}"/>
              </a:ext>
            </a:extLst>
          </p:cNvPr>
          <p:cNvSpPr txBox="1"/>
          <p:nvPr/>
        </p:nvSpPr>
        <p:spPr>
          <a:xfrm>
            <a:off x="5454864" y="4658941"/>
            <a:ext cx="3271929" cy="276999"/>
          </a:xfrm>
          <a:prstGeom prst="rect">
            <a:avLst/>
          </a:prstGeom>
          <a:noFill/>
        </p:spPr>
        <p:txBody>
          <a:bodyPr wrap="square" rtlCol="0">
            <a:spAutoFit/>
          </a:bodyPr>
          <a:lstStyle/>
          <a:p>
            <a:pPr algn="ctr"/>
            <a:r>
              <a:rPr lang="en-US" sz="1200" i="1" dirty="0" err="1">
                <a:solidFill>
                  <a:schemeClr val="bg1">
                    <a:lumMod val="50000"/>
                  </a:schemeClr>
                </a:solidFill>
                <a:latin typeface="+mn-lt"/>
                <a:cs typeface="Times New Roman" panose="02020603050405020304" pitchFamily="18" charset="0"/>
              </a:rPr>
              <a:t>Sơ</a:t>
            </a:r>
            <a:r>
              <a:rPr lang="en-US" sz="1200" i="1" dirty="0">
                <a:solidFill>
                  <a:schemeClr val="bg1">
                    <a:lumMod val="50000"/>
                  </a:schemeClr>
                </a:solidFill>
                <a:latin typeface="+mn-lt"/>
                <a:cs typeface="Times New Roman" panose="02020603050405020304" pitchFamily="18" charset="0"/>
              </a:rPr>
              <a:t> </a:t>
            </a:r>
            <a:r>
              <a:rPr lang="en-US" sz="1200" i="1" dirty="0" err="1">
                <a:solidFill>
                  <a:schemeClr val="bg1">
                    <a:lumMod val="50000"/>
                  </a:schemeClr>
                </a:solidFill>
                <a:latin typeface="+mn-lt"/>
                <a:cs typeface="Times New Roman" panose="02020603050405020304" pitchFamily="18" charset="0"/>
              </a:rPr>
              <a:t>đồ</a:t>
            </a:r>
            <a:r>
              <a:rPr lang="en-US" sz="1200" i="1" dirty="0">
                <a:solidFill>
                  <a:schemeClr val="bg1">
                    <a:lumMod val="50000"/>
                  </a:schemeClr>
                </a:solidFill>
                <a:latin typeface="+mn-lt"/>
                <a:cs typeface="Times New Roman" panose="02020603050405020304" pitchFamily="18" charset="0"/>
              </a:rPr>
              <a:t> chu </a:t>
            </a:r>
            <a:r>
              <a:rPr lang="en-US" sz="1200" i="1" dirty="0" err="1">
                <a:solidFill>
                  <a:schemeClr val="bg1">
                    <a:lumMod val="50000"/>
                  </a:schemeClr>
                </a:solidFill>
                <a:latin typeface="+mn-lt"/>
                <a:cs typeface="Times New Roman" panose="02020603050405020304" pitchFamily="18" charset="0"/>
              </a:rPr>
              <a:t>kỳ</a:t>
            </a:r>
            <a:r>
              <a:rPr lang="en-US" sz="1200" i="1" dirty="0">
                <a:solidFill>
                  <a:schemeClr val="bg1">
                    <a:lumMod val="50000"/>
                  </a:schemeClr>
                </a:solidFill>
                <a:latin typeface="+mn-lt"/>
                <a:cs typeface="Times New Roman" panose="02020603050405020304" pitchFamily="18" charset="0"/>
              </a:rPr>
              <a:t> CPU</a:t>
            </a:r>
          </a:p>
        </p:txBody>
      </p:sp>
    </p:spTree>
    <p:extLst>
      <p:ext uri="{BB962C8B-B14F-4D97-AF65-F5344CB8AC3E}">
        <p14:creationId xmlns:p14="http://schemas.microsoft.com/office/powerpoint/2010/main" val="1705822786"/>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14" presetClass="entr" presetSubtype="10" fill="hold" grpId="0" nodeType="withEffect">
                                  <p:stCondLst>
                                    <p:cond delay="500"/>
                                  </p:stCondLst>
                                  <p:childTnLst>
                                    <p:set>
                                      <p:cBhvr>
                                        <p:cTn id="10" dur="1" fill="hold">
                                          <p:stCondLst>
                                            <p:cond delay="0"/>
                                          </p:stCondLst>
                                        </p:cTn>
                                        <p:tgtEl>
                                          <p:spTgt spid="29"/>
                                        </p:tgtEl>
                                        <p:attrNameLst>
                                          <p:attrName>style.visibility</p:attrName>
                                        </p:attrNameLst>
                                      </p:cBhvr>
                                      <p:to>
                                        <p:strVal val="visible"/>
                                      </p:to>
                                    </p:set>
                                    <p:animEffect transition="in" filter="randombar(horizontal)">
                                      <p:cBhvr>
                                        <p:cTn id="11" dur="500"/>
                                        <p:tgtEl>
                                          <p:spTgt spid="29"/>
                                        </p:tgtEl>
                                      </p:cBhvr>
                                    </p:animEffect>
                                  </p:childTnLst>
                                </p:cTn>
                              </p:par>
                              <p:par>
                                <p:cTn id="12" presetID="14" presetClass="entr" presetSubtype="10" fill="hold" nodeType="withEffect">
                                  <p:stCondLst>
                                    <p:cond delay="500"/>
                                  </p:stCondLst>
                                  <p:childTnLst>
                                    <p:set>
                                      <p:cBhvr>
                                        <p:cTn id="13" dur="1" fill="hold">
                                          <p:stCondLst>
                                            <p:cond delay="0"/>
                                          </p:stCondLst>
                                        </p:cTn>
                                        <p:tgtEl>
                                          <p:spTgt spid="19"/>
                                        </p:tgtEl>
                                        <p:attrNameLst>
                                          <p:attrName>style.visibility</p:attrName>
                                        </p:attrNameLst>
                                      </p:cBhvr>
                                      <p:to>
                                        <p:strVal val="visible"/>
                                      </p:to>
                                    </p:set>
                                    <p:animEffect transition="in" filter="randombar(horizontal)">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1"/>
          <p:cNvSpPr txBox="1">
            <a:spLocks noGrp="1"/>
          </p:cNvSpPr>
          <p:nvPr>
            <p:ph type="title"/>
          </p:nvPr>
        </p:nvSpPr>
        <p:spPr>
          <a:xfrm>
            <a:off x="695559" y="414355"/>
            <a:ext cx="33687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800" dirty="0">
                <a:latin typeface="Times New Roman" panose="02020603050405020304" pitchFamily="18" charset="0"/>
                <a:cs typeface="Times New Roman" panose="02020603050405020304" pitchFamily="18" charset="0"/>
              </a:rPr>
              <a:t>NHÓM 10</a:t>
            </a:r>
            <a:endParaRPr sz="4800" dirty="0">
              <a:latin typeface="Times New Roman" panose="02020603050405020304" pitchFamily="18" charset="0"/>
              <a:cs typeface="Times New Roman" panose="02020603050405020304" pitchFamily="18" charset="0"/>
            </a:endParaRPr>
          </a:p>
        </p:txBody>
      </p:sp>
      <p:grpSp>
        <p:nvGrpSpPr>
          <p:cNvPr id="851" name="Google Shape;851;p31"/>
          <p:cNvGrpSpPr/>
          <p:nvPr/>
        </p:nvGrpSpPr>
        <p:grpSpPr>
          <a:xfrm>
            <a:off x="581876" y="1075191"/>
            <a:ext cx="2960453" cy="176025"/>
            <a:chOff x="4345425" y="2175475"/>
            <a:chExt cx="800750" cy="176025"/>
          </a:xfrm>
        </p:grpSpPr>
        <p:sp>
          <p:nvSpPr>
            <p:cNvPr id="852" name="Google Shape;852;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53" name="Google Shape;853;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73" name="Google Shape;873;p31"/>
          <p:cNvGrpSpPr/>
          <p:nvPr/>
        </p:nvGrpSpPr>
        <p:grpSpPr>
          <a:xfrm rot="-638440">
            <a:off x="5994808" y="460850"/>
            <a:ext cx="2160722" cy="769885"/>
            <a:chOff x="3647400" y="4354525"/>
            <a:chExt cx="365925" cy="73675"/>
          </a:xfrm>
        </p:grpSpPr>
        <p:sp>
          <p:nvSpPr>
            <p:cNvPr id="874" name="Google Shape;874;p31"/>
            <p:cNvSpPr/>
            <p:nvPr/>
          </p:nvSpPr>
          <p:spPr>
            <a:xfrm>
              <a:off x="3647400" y="4384125"/>
              <a:ext cx="42000" cy="38300"/>
            </a:xfrm>
            <a:custGeom>
              <a:avLst/>
              <a:gdLst/>
              <a:ahLst/>
              <a:cxnLst/>
              <a:rect l="l" t="t" r="r" b="b"/>
              <a:pathLst>
                <a:path w="1680" h="1532" extrusionOk="0">
                  <a:moveTo>
                    <a:pt x="923" y="251"/>
                  </a:moveTo>
                  <a:cubicBezTo>
                    <a:pt x="1017" y="251"/>
                    <a:pt x="1111" y="268"/>
                    <a:pt x="1203" y="301"/>
                  </a:cubicBezTo>
                  <a:cubicBezTo>
                    <a:pt x="1128" y="452"/>
                    <a:pt x="1003" y="552"/>
                    <a:pt x="827" y="627"/>
                  </a:cubicBezTo>
                  <a:cubicBezTo>
                    <a:pt x="727" y="677"/>
                    <a:pt x="627" y="677"/>
                    <a:pt x="527" y="677"/>
                  </a:cubicBezTo>
                  <a:cubicBezTo>
                    <a:pt x="376" y="677"/>
                    <a:pt x="251" y="577"/>
                    <a:pt x="401" y="452"/>
                  </a:cubicBezTo>
                  <a:cubicBezTo>
                    <a:pt x="552" y="318"/>
                    <a:pt x="735" y="251"/>
                    <a:pt x="923" y="251"/>
                  </a:cubicBezTo>
                  <a:close/>
                  <a:moveTo>
                    <a:pt x="861" y="0"/>
                  </a:moveTo>
                  <a:cubicBezTo>
                    <a:pt x="791" y="0"/>
                    <a:pt x="721" y="8"/>
                    <a:pt x="652" y="26"/>
                  </a:cubicBezTo>
                  <a:cubicBezTo>
                    <a:pt x="401" y="76"/>
                    <a:pt x="0" y="276"/>
                    <a:pt x="25" y="602"/>
                  </a:cubicBezTo>
                  <a:cubicBezTo>
                    <a:pt x="48" y="874"/>
                    <a:pt x="336" y="982"/>
                    <a:pt x="576" y="982"/>
                  </a:cubicBezTo>
                  <a:cubicBezTo>
                    <a:pt x="602" y="982"/>
                    <a:pt x="627" y="980"/>
                    <a:pt x="652" y="978"/>
                  </a:cubicBezTo>
                  <a:cubicBezTo>
                    <a:pt x="902" y="953"/>
                    <a:pt x="1103" y="853"/>
                    <a:pt x="1278" y="677"/>
                  </a:cubicBezTo>
                  <a:cubicBezTo>
                    <a:pt x="1303" y="903"/>
                    <a:pt x="1303" y="1103"/>
                    <a:pt x="1278" y="1329"/>
                  </a:cubicBezTo>
                  <a:cubicBezTo>
                    <a:pt x="1278" y="1440"/>
                    <a:pt x="1400" y="1532"/>
                    <a:pt x="1495" y="1532"/>
                  </a:cubicBezTo>
                  <a:cubicBezTo>
                    <a:pt x="1550" y="1532"/>
                    <a:pt x="1595" y="1502"/>
                    <a:pt x="1604" y="1429"/>
                  </a:cubicBezTo>
                  <a:cubicBezTo>
                    <a:pt x="1679" y="1078"/>
                    <a:pt x="1604" y="727"/>
                    <a:pt x="1504" y="376"/>
                  </a:cubicBezTo>
                  <a:cubicBezTo>
                    <a:pt x="1554" y="351"/>
                    <a:pt x="1579" y="276"/>
                    <a:pt x="1529" y="226"/>
                  </a:cubicBezTo>
                  <a:cubicBezTo>
                    <a:pt x="1336" y="91"/>
                    <a:pt x="1098" y="0"/>
                    <a:pt x="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1"/>
            <p:cNvSpPr/>
            <p:nvPr/>
          </p:nvSpPr>
          <p:spPr>
            <a:xfrm>
              <a:off x="3695650" y="4356075"/>
              <a:ext cx="49500" cy="27125"/>
            </a:xfrm>
            <a:custGeom>
              <a:avLst/>
              <a:gdLst/>
              <a:ahLst/>
              <a:cxnLst/>
              <a:rect l="l" t="t" r="r" b="b"/>
              <a:pathLst>
                <a:path w="1980" h="1085" extrusionOk="0">
                  <a:moveTo>
                    <a:pt x="244" y="0"/>
                  </a:moveTo>
                  <a:cubicBezTo>
                    <a:pt x="205" y="0"/>
                    <a:pt x="165" y="6"/>
                    <a:pt x="125" y="20"/>
                  </a:cubicBezTo>
                  <a:cubicBezTo>
                    <a:pt x="0" y="45"/>
                    <a:pt x="100" y="245"/>
                    <a:pt x="201" y="245"/>
                  </a:cubicBezTo>
                  <a:cubicBezTo>
                    <a:pt x="209" y="244"/>
                    <a:pt x="216" y="244"/>
                    <a:pt x="223" y="244"/>
                  </a:cubicBezTo>
                  <a:cubicBezTo>
                    <a:pt x="357" y="244"/>
                    <a:pt x="175" y="473"/>
                    <a:pt x="175" y="521"/>
                  </a:cubicBezTo>
                  <a:cubicBezTo>
                    <a:pt x="150" y="571"/>
                    <a:pt x="150" y="621"/>
                    <a:pt x="175" y="671"/>
                  </a:cubicBezTo>
                  <a:cubicBezTo>
                    <a:pt x="201" y="822"/>
                    <a:pt x="326" y="922"/>
                    <a:pt x="451" y="997"/>
                  </a:cubicBezTo>
                  <a:cubicBezTo>
                    <a:pt x="677" y="1072"/>
                    <a:pt x="927" y="1047"/>
                    <a:pt x="1153" y="1072"/>
                  </a:cubicBezTo>
                  <a:cubicBezTo>
                    <a:pt x="1266" y="1072"/>
                    <a:pt x="1385" y="1085"/>
                    <a:pt x="1504" y="1085"/>
                  </a:cubicBezTo>
                  <a:cubicBezTo>
                    <a:pt x="1623" y="1085"/>
                    <a:pt x="1742" y="1072"/>
                    <a:pt x="1855" y="1022"/>
                  </a:cubicBezTo>
                  <a:cubicBezTo>
                    <a:pt x="1980" y="972"/>
                    <a:pt x="1930" y="797"/>
                    <a:pt x="1830" y="747"/>
                  </a:cubicBezTo>
                  <a:cubicBezTo>
                    <a:pt x="1676" y="677"/>
                    <a:pt x="1500" y="661"/>
                    <a:pt x="1326" y="661"/>
                  </a:cubicBezTo>
                  <a:cubicBezTo>
                    <a:pt x="1187" y="661"/>
                    <a:pt x="1050" y="671"/>
                    <a:pt x="927" y="671"/>
                  </a:cubicBezTo>
                  <a:cubicBezTo>
                    <a:pt x="886" y="671"/>
                    <a:pt x="830" y="677"/>
                    <a:pt x="773" y="677"/>
                  </a:cubicBezTo>
                  <a:cubicBezTo>
                    <a:pt x="660" y="677"/>
                    <a:pt x="543" y="655"/>
                    <a:pt x="526" y="521"/>
                  </a:cubicBezTo>
                  <a:cubicBezTo>
                    <a:pt x="526" y="471"/>
                    <a:pt x="576" y="396"/>
                    <a:pt x="576" y="320"/>
                  </a:cubicBezTo>
                  <a:cubicBezTo>
                    <a:pt x="576" y="135"/>
                    <a:pt x="424"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3727800" y="4393475"/>
              <a:ext cx="40550" cy="26725"/>
            </a:xfrm>
            <a:custGeom>
              <a:avLst/>
              <a:gdLst/>
              <a:ahLst/>
              <a:cxnLst/>
              <a:rect l="l" t="t" r="r" b="b"/>
              <a:pathLst>
                <a:path w="1622" h="1069" extrusionOk="0">
                  <a:moveTo>
                    <a:pt x="506" y="1"/>
                  </a:moveTo>
                  <a:cubicBezTo>
                    <a:pt x="442" y="1"/>
                    <a:pt x="381" y="71"/>
                    <a:pt x="418" y="128"/>
                  </a:cubicBezTo>
                  <a:cubicBezTo>
                    <a:pt x="443" y="203"/>
                    <a:pt x="468" y="278"/>
                    <a:pt x="494" y="328"/>
                  </a:cubicBezTo>
                  <a:cubicBezTo>
                    <a:pt x="393" y="353"/>
                    <a:pt x="293" y="353"/>
                    <a:pt x="193" y="378"/>
                  </a:cubicBezTo>
                  <a:cubicBezTo>
                    <a:pt x="0" y="402"/>
                    <a:pt x="62" y="681"/>
                    <a:pt x="222" y="681"/>
                  </a:cubicBezTo>
                  <a:cubicBezTo>
                    <a:pt x="229" y="681"/>
                    <a:pt x="236" y="680"/>
                    <a:pt x="243" y="679"/>
                  </a:cubicBezTo>
                  <a:cubicBezTo>
                    <a:pt x="368" y="679"/>
                    <a:pt x="468" y="654"/>
                    <a:pt x="569" y="654"/>
                  </a:cubicBezTo>
                  <a:cubicBezTo>
                    <a:pt x="569" y="729"/>
                    <a:pt x="594" y="830"/>
                    <a:pt x="594" y="905"/>
                  </a:cubicBezTo>
                  <a:cubicBezTo>
                    <a:pt x="607" y="1011"/>
                    <a:pt x="691" y="1068"/>
                    <a:pt x="771" y="1068"/>
                  </a:cubicBezTo>
                  <a:cubicBezTo>
                    <a:pt x="841" y="1068"/>
                    <a:pt x="908" y="1024"/>
                    <a:pt x="920" y="930"/>
                  </a:cubicBezTo>
                  <a:cubicBezTo>
                    <a:pt x="945" y="830"/>
                    <a:pt x="920" y="729"/>
                    <a:pt x="895" y="629"/>
                  </a:cubicBezTo>
                  <a:lnTo>
                    <a:pt x="970" y="629"/>
                  </a:lnTo>
                  <a:cubicBezTo>
                    <a:pt x="1170" y="604"/>
                    <a:pt x="1371" y="604"/>
                    <a:pt x="1521" y="479"/>
                  </a:cubicBezTo>
                  <a:cubicBezTo>
                    <a:pt x="1621" y="429"/>
                    <a:pt x="1546" y="303"/>
                    <a:pt x="1471" y="278"/>
                  </a:cubicBezTo>
                  <a:cubicBezTo>
                    <a:pt x="1392" y="249"/>
                    <a:pt x="1317" y="238"/>
                    <a:pt x="1243" y="238"/>
                  </a:cubicBezTo>
                  <a:cubicBezTo>
                    <a:pt x="1129" y="238"/>
                    <a:pt x="1016" y="263"/>
                    <a:pt x="895" y="278"/>
                  </a:cubicBezTo>
                  <a:lnTo>
                    <a:pt x="769" y="303"/>
                  </a:lnTo>
                  <a:cubicBezTo>
                    <a:pt x="719" y="203"/>
                    <a:pt x="644" y="103"/>
                    <a:pt x="569" y="28"/>
                  </a:cubicBezTo>
                  <a:cubicBezTo>
                    <a:pt x="550" y="9"/>
                    <a:pt x="528"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3777725" y="4368075"/>
              <a:ext cx="49925" cy="55775"/>
            </a:xfrm>
            <a:custGeom>
              <a:avLst/>
              <a:gdLst/>
              <a:ahLst/>
              <a:cxnLst/>
              <a:rect l="l" t="t" r="r" b="b"/>
              <a:pathLst>
                <a:path w="1997" h="2231" extrusionOk="0">
                  <a:moveTo>
                    <a:pt x="1053" y="1369"/>
                  </a:moveTo>
                  <a:cubicBezTo>
                    <a:pt x="1379" y="1495"/>
                    <a:pt x="1429" y="1595"/>
                    <a:pt x="1203" y="1670"/>
                  </a:cubicBezTo>
                  <a:cubicBezTo>
                    <a:pt x="1028" y="1770"/>
                    <a:pt x="827" y="1795"/>
                    <a:pt x="627" y="1820"/>
                  </a:cubicBezTo>
                  <a:cubicBezTo>
                    <a:pt x="702" y="1695"/>
                    <a:pt x="777" y="1570"/>
                    <a:pt x="903" y="1495"/>
                  </a:cubicBezTo>
                  <a:cubicBezTo>
                    <a:pt x="953" y="1445"/>
                    <a:pt x="1003" y="1419"/>
                    <a:pt x="1053" y="1369"/>
                  </a:cubicBezTo>
                  <a:close/>
                  <a:moveTo>
                    <a:pt x="179" y="0"/>
                  </a:moveTo>
                  <a:cubicBezTo>
                    <a:pt x="110" y="0"/>
                    <a:pt x="46" y="54"/>
                    <a:pt x="75" y="141"/>
                  </a:cubicBezTo>
                  <a:cubicBezTo>
                    <a:pt x="226" y="668"/>
                    <a:pt x="276" y="1219"/>
                    <a:pt x="251" y="1770"/>
                  </a:cubicBezTo>
                  <a:cubicBezTo>
                    <a:pt x="251" y="1795"/>
                    <a:pt x="251" y="1846"/>
                    <a:pt x="276" y="1871"/>
                  </a:cubicBezTo>
                  <a:lnTo>
                    <a:pt x="201" y="1871"/>
                  </a:lnTo>
                  <a:cubicBezTo>
                    <a:pt x="0" y="1896"/>
                    <a:pt x="50" y="2221"/>
                    <a:pt x="251" y="2221"/>
                  </a:cubicBezTo>
                  <a:cubicBezTo>
                    <a:pt x="301" y="2227"/>
                    <a:pt x="363" y="2230"/>
                    <a:pt x="431" y="2230"/>
                  </a:cubicBezTo>
                  <a:cubicBezTo>
                    <a:pt x="979" y="2230"/>
                    <a:pt x="1997" y="2034"/>
                    <a:pt x="1730" y="1344"/>
                  </a:cubicBezTo>
                  <a:cubicBezTo>
                    <a:pt x="1642" y="1104"/>
                    <a:pt x="1402" y="959"/>
                    <a:pt x="1143" y="959"/>
                  </a:cubicBezTo>
                  <a:cubicBezTo>
                    <a:pt x="1105" y="959"/>
                    <a:pt x="1066" y="962"/>
                    <a:pt x="1028" y="968"/>
                  </a:cubicBezTo>
                  <a:cubicBezTo>
                    <a:pt x="827" y="1018"/>
                    <a:pt x="677" y="1119"/>
                    <a:pt x="552" y="1244"/>
                  </a:cubicBezTo>
                  <a:cubicBezTo>
                    <a:pt x="527" y="843"/>
                    <a:pt x="426" y="467"/>
                    <a:pt x="301" y="91"/>
                  </a:cubicBezTo>
                  <a:cubicBezTo>
                    <a:pt x="280" y="28"/>
                    <a:pt x="228"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1"/>
            <p:cNvSpPr/>
            <p:nvPr/>
          </p:nvSpPr>
          <p:spPr>
            <a:xfrm>
              <a:off x="3811550" y="4354525"/>
              <a:ext cx="27600" cy="28050"/>
            </a:xfrm>
            <a:custGeom>
              <a:avLst/>
              <a:gdLst/>
              <a:ahLst/>
              <a:cxnLst/>
              <a:rect l="l" t="t" r="r" b="b"/>
              <a:pathLst>
                <a:path w="1104" h="1122" extrusionOk="0">
                  <a:moveTo>
                    <a:pt x="467" y="0"/>
                  </a:moveTo>
                  <a:cubicBezTo>
                    <a:pt x="338" y="0"/>
                    <a:pt x="200" y="83"/>
                    <a:pt x="101" y="182"/>
                  </a:cubicBezTo>
                  <a:cubicBezTo>
                    <a:pt x="18" y="244"/>
                    <a:pt x="73" y="376"/>
                    <a:pt x="165" y="376"/>
                  </a:cubicBezTo>
                  <a:cubicBezTo>
                    <a:pt x="184" y="376"/>
                    <a:pt x="205" y="370"/>
                    <a:pt x="226" y="357"/>
                  </a:cubicBezTo>
                  <a:cubicBezTo>
                    <a:pt x="246" y="337"/>
                    <a:pt x="364" y="268"/>
                    <a:pt x="422" y="268"/>
                  </a:cubicBezTo>
                  <a:cubicBezTo>
                    <a:pt x="436" y="268"/>
                    <a:pt x="447" y="272"/>
                    <a:pt x="452" y="282"/>
                  </a:cubicBezTo>
                  <a:cubicBezTo>
                    <a:pt x="452" y="307"/>
                    <a:pt x="326" y="433"/>
                    <a:pt x="326" y="458"/>
                  </a:cubicBezTo>
                  <a:cubicBezTo>
                    <a:pt x="226" y="583"/>
                    <a:pt x="151" y="708"/>
                    <a:pt x="76" y="809"/>
                  </a:cubicBezTo>
                  <a:cubicBezTo>
                    <a:pt x="1" y="909"/>
                    <a:pt x="76" y="1059"/>
                    <a:pt x="201" y="1084"/>
                  </a:cubicBezTo>
                  <a:cubicBezTo>
                    <a:pt x="326" y="1097"/>
                    <a:pt x="477" y="1122"/>
                    <a:pt x="624" y="1122"/>
                  </a:cubicBezTo>
                  <a:cubicBezTo>
                    <a:pt x="771" y="1122"/>
                    <a:pt x="915" y="1097"/>
                    <a:pt x="1028" y="1009"/>
                  </a:cubicBezTo>
                  <a:cubicBezTo>
                    <a:pt x="1103" y="934"/>
                    <a:pt x="1053" y="834"/>
                    <a:pt x="978" y="809"/>
                  </a:cubicBezTo>
                  <a:cubicBezTo>
                    <a:pt x="828" y="758"/>
                    <a:pt x="677" y="758"/>
                    <a:pt x="527" y="758"/>
                  </a:cubicBezTo>
                  <a:cubicBezTo>
                    <a:pt x="577" y="683"/>
                    <a:pt x="627" y="608"/>
                    <a:pt x="677" y="533"/>
                  </a:cubicBezTo>
                  <a:cubicBezTo>
                    <a:pt x="727" y="433"/>
                    <a:pt x="778" y="307"/>
                    <a:pt x="727" y="182"/>
                  </a:cubicBezTo>
                  <a:cubicBezTo>
                    <a:pt x="662" y="50"/>
                    <a:pt x="567" y="0"/>
                    <a:pt x="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p:cNvSpPr/>
            <p:nvPr/>
          </p:nvSpPr>
          <p:spPr>
            <a:xfrm>
              <a:off x="3856050" y="4393900"/>
              <a:ext cx="47000" cy="10925"/>
            </a:xfrm>
            <a:custGeom>
              <a:avLst/>
              <a:gdLst/>
              <a:ahLst/>
              <a:cxnLst/>
              <a:rect l="l" t="t" r="r" b="b"/>
              <a:pathLst>
                <a:path w="1880" h="437" extrusionOk="0">
                  <a:moveTo>
                    <a:pt x="1425" y="1"/>
                  </a:moveTo>
                  <a:cubicBezTo>
                    <a:pt x="1294" y="1"/>
                    <a:pt x="1165" y="22"/>
                    <a:pt x="1028" y="36"/>
                  </a:cubicBezTo>
                  <a:cubicBezTo>
                    <a:pt x="752" y="61"/>
                    <a:pt x="476" y="86"/>
                    <a:pt x="201" y="111"/>
                  </a:cubicBezTo>
                  <a:cubicBezTo>
                    <a:pt x="0" y="136"/>
                    <a:pt x="75" y="437"/>
                    <a:pt x="276" y="437"/>
                  </a:cubicBezTo>
                  <a:cubicBezTo>
                    <a:pt x="526" y="437"/>
                    <a:pt x="802" y="412"/>
                    <a:pt x="1078" y="412"/>
                  </a:cubicBezTo>
                  <a:cubicBezTo>
                    <a:pt x="1142" y="412"/>
                    <a:pt x="1211" y="414"/>
                    <a:pt x="1281" y="414"/>
                  </a:cubicBezTo>
                  <a:cubicBezTo>
                    <a:pt x="1457" y="414"/>
                    <a:pt x="1644" y="401"/>
                    <a:pt x="1805" y="311"/>
                  </a:cubicBezTo>
                  <a:cubicBezTo>
                    <a:pt x="1880" y="236"/>
                    <a:pt x="1830" y="86"/>
                    <a:pt x="1755" y="61"/>
                  </a:cubicBezTo>
                  <a:cubicBezTo>
                    <a:pt x="1641" y="15"/>
                    <a:pt x="1533" y="1"/>
                    <a:pt x="1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a:off x="3861050" y="4406000"/>
              <a:ext cx="49525" cy="9750"/>
            </a:xfrm>
            <a:custGeom>
              <a:avLst/>
              <a:gdLst/>
              <a:ahLst/>
              <a:cxnLst/>
              <a:rect l="l" t="t" r="r" b="b"/>
              <a:pathLst>
                <a:path w="1981" h="390" extrusionOk="0">
                  <a:moveTo>
                    <a:pt x="1562" y="1"/>
                  </a:moveTo>
                  <a:cubicBezTo>
                    <a:pt x="1416" y="1"/>
                    <a:pt x="1269" y="28"/>
                    <a:pt x="1103" y="28"/>
                  </a:cubicBezTo>
                  <a:cubicBezTo>
                    <a:pt x="803" y="53"/>
                    <a:pt x="502" y="53"/>
                    <a:pt x="176" y="53"/>
                  </a:cubicBezTo>
                  <a:cubicBezTo>
                    <a:pt x="1" y="53"/>
                    <a:pt x="51" y="354"/>
                    <a:pt x="201" y="354"/>
                  </a:cubicBezTo>
                  <a:cubicBezTo>
                    <a:pt x="432" y="371"/>
                    <a:pt x="649" y="389"/>
                    <a:pt x="864" y="389"/>
                  </a:cubicBezTo>
                  <a:cubicBezTo>
                    <a:pt x="952" y="389"/>
                    <a:pt x="1040" y="386"/>
                    <a:pt x="1128" y="379"/>
                  </a:cubicBezTo>
                  <a:cubicBezTo>
                    <a:pt x="1229" y="379"/>
                    <a:pt x="1337" y="387"/>
                    <a:pt x="1445" y="387"/>
                  </a:cubicBezTo>
                  <a:cubicBezTo>
                    <a:pt x="1608" y="387"/>
                    <a:pt x="1770" y="369"/>
                    <a:pt x="1905" y="278"/>
                  </a:cubicBezTo>
                  <a:cubicBezTo>
                    <a:pt x="1981" y="228"/>
                    <a:pt x="1956" y="78"/>
                    <a:pt x="1855" y="53"/>
                  </a:cubicBezTo>
                  <a:cubicBezTo>
                    <a:pt x="1755" y="13"/>
                    <a:pt x="1659"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3924125" y="4391050"/>
              <a:ext cx="40975" cy="37150"/>
            </a:xfrm>
            <a:custGeom>
              <a:avLst/>
              <a:gdLst/>
              <a:ahLst/>
              <a:cxnLst/>
              <a:rect l="l" t="t" r="r" b="b"/>
              <a:pathLst>
                <a:path w="1639" h="1486" extrusionOk="0">
                  <a:moveTo>
                    <a:pt x="1067" y="0"/>
                  </a:moveTo>
                  <a:cubicBezTo>
                    <a:pt x="557" y="0"/>
                    <a:pt x="0" y="359"/>
                    <a:pt x="109" y="927"/>
                  </a:cubicBezTo>
                  <a:cubicBezTo>
                    <a:pt x="159" y="1227"/>
                    <a:pt x="435" y="1428"/>
                    <a:pt x="711" y="1478"/>
                  </a:cubicBezTo>
                  <a:cubicBezTo>
                    <a:pt x="759" y="1483"/>
                    <a:pt x="816" y="1486"/>
                    <a:pt x="878" y="1486"/>
                  </a:cubicBezTo>
                  <a:cubicBezTo>
                    <a:pt x="1134" y="1486"/>
                    <a:pt x="1467" y="1434"/>
                    <a:pt x="1588" y="1252"/>
                  </a:cubicBezTo>
                  <a:cubicBezTo>
                    <a:pt x="1613" y="1202"/>
                    <a:pt x="1638" y="1127"/>
                    <a:pt x="1588" y="1077"/>
                  </a:cubicBezTo>
                  <a:cubicBezTo>
                    <a:pt x="1534" y="996"/>
                    <a:pt x="1487" y="973"/>
                    <a:pt x="1432" y="973"/>
                  </a:cubicBezTo>
                  <a:cubicBezTo>
                    <a:pt x="1385" y="973"/>
                    <a:pt x="1332" y="990"/>
                    <a:pt x="1262" y="1002"/>
                  </a:cubicBezTo>
                  <a:cubicBezTo>
                    <a:pt x="1123" y="1037"/>
                    <a:pt x="971" y="1084"/>
                    <a:pt x="824" y="1084"/>
                  </a:cubicBezTo>
                  <a:cubicBezTo>
                    <a:pt x="760" y="1084"/>
                    <a:pt x="696" y="1075"/>
                    <a:pt x="636" y="1052"/>
                  </a:cubicBezTo>
                  <a:cubicBezTo>
                    <a:pt x="335" y="952"/>
                    <a:pt x="485" y="626"/>
                    <a:pt x="661" y="475"/>
                  </a:cubicBezTo>
                  <a:cubicBezTo>
                    <a:pt x="808" y="328"/>
                    <a:pt x="974" y="269"/>
                    <a:pt x="1157" y="269"/>
                  </a:cubicBezTo>
                  <a:cubicBezTo>
                    <a:pt x="1191" y="269"/>
                    <a:pt x="1226" y="271"/>
                    <a:pt x="1262" y="275"/>
                  </a:cubicBezTo>
                  <a:cubicBezTo>
                    <a:pt x="1271" y="276"/>
                    <a:pt x="1280" y="277"/>
                    <a:pt x="1288" y="277"/>
                  </a:cubicBezTo>
                  <a:cubicBezTo>
                    <a:pt x="1437" y="277"/>
                    <a:pt x="1430" y="72"/>
                    <a:pt x="1287" y="24"/>
                  </a:cubicBezTo>
                  <a:cubicBezTo>
                    <a:pt x="1216" y="8"/>
                    <a:pt x="1142" y="0"/>
                    <a:pt x="1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3966475" y="4358650"/>
              <a:ext cx="46850" cy="33350"/>
            </a:xfrm>
            <a:custGeom>
              <a:avLst/>
              <a:gdLst/>
              <a:ahLst/>
              <a:cxnLst/>
              <a:rect l="l" t="t" r="r" b="b"/>
              <a:pathLst>
                <a:path w="1874" h="1334" extrusionOk="0">
                  <a:moveTo>
                    <a:pt x="282" y="0"/>
                  </a:moveTo>
                  <a:cubicBezTo>
                    <a:pt x="227" y="0"/>
                    <a:pt x="172" y="6"/>
                    <a:pt x="119" y="17"/>
                  </a:cubicBezTo>
                  <a:cubicBezTo>
                    <a:pt x="1" y="64"/>
                    <a:pt x="62" y="270"/>
                    <a:pt x="175" y="270"/>
                  </a:cubicBezTo>
                  <a:cubicBezTo>
                    <a:pt x="182" y="270"/>
                    <a:pt x="188" y="269"/>
                    <a:pt x="195" y="268"/>
                  </a:cubicBezTo>
                  <a:cubicBezTo>
                    <a:pt x="215" y="265"/>
                    <a:pt x="236" y="264"/>
                    <a:pt x="258" y="264"/>
                  </a:cubicBezTo>
                  <a:cubicBezTo>
                    <a:pt x="455" y="264"/>
                    <a:pt x="701" y="365"/>
                    <a:pt x="520" y="568"/>
                  </a:cubicBezTo>
                  <a:cubicBezTo>
                    <a:pt x="470" y="644"/>
                    <a:pt x="370" y="669"/>
                    <a:pt x="320" y="769"/>
                  </a:cubicBezTo>
                  <a:cubicBezTo>
                    <a:pt x="245" y="894"/>
                    <a:pt x="295" y="1045"/>
                    <a:pt x="395" y="1145"/>
                  </a:cubicBezTo>
                  <a:cubicBezTo>
                    <a:pt x="538" y="1276"/>
                    <a:pt x="783" y="1333"/>
                    <a:pt x="1030" y="1333"/>
                  </a:cubicBezTo>
                  <a:cubicBezTo>
                    <a:pt x="1303" y="1333"/>
                    <a:pt x="1579" y="1263"/>
                    <a:pt x="1724" y="1145"/>
                  </a:cubicBezTo>
                  <a:cubicBezTo>
                    <a:pt x="1874" y="1019"/>
                    <a:pt x="1698" y="819"/>
                    <a:pt x="1573" y="819"/>
                  </a:cubicBezTo>
                  <a:cubicBezTo>
                    <a:pt x="1448" y="819"/>
                    <a:pt x="1323" y="844"/>
                    <a:pt x="1197" y="869"/>
                  </a:cubicBezTo>
                  <a:cubicBezTo>
                    <a:pt x="1147" y="877"/>
                    <a:pt x="1097" y="880"/>
                    <a:pt x="1046" y="880"/>
                  </a:cubicBezTo>
                  <a:cubicBezTo>
                    <a:pt x="944" y="880"/>
                    <a:pt x="838" y="869"/>
                    <a:pt x="721" y="869"/>
                  </a:cubicBezTo>
                  <a:cubicBezTo>
                    <a:pt x="771" y="844"/>
                    <a:pt x="796" y="794"/>
                    <a:pt x="821" y="769"/>
                  </a:cubicBezTo>
                  <a:cubicBezTo>
                    <a:pt x="871" y="694"/>
                    <a:pt x="896" y="618"/>
                    <a:pt x="896" y="543"/>
                  </a:cubicBezTo>
                  <a:cubicBezTo>
                    <a:pt x="918" y="181"/>
                    <a:pt x="595" y="0"/>
                    <a:pt x="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31"/>
          <p:cNvGrpSpPr/>
          <p:nvPr/>
        </p:nvGrpSpPr>
        <p:grpSpPr>
          <a:xfrm>
            <a:off x="-315510" y="4512611"/>
            <a:ext cx="1745583" cy="230173"/>
            <a:chOff x="1394800" y="3522000"/>
            <a:chExt cx="1048650" cy="138275"/>
          </a:xfrm>
        </p:grpSpPr>
        <p:sp>
          <p:nvSpPr>
            <p:cNvPr id="884" name="Google Shape;884;p31"/>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859;p31">
            <a:extLst>
              <a:ext uri="{FF2B5EF4-FFF2-40B4-BE49-F238E27FC236}">
                <a16:creationId xmlns:a16="http://schemas.microsoft.com/office/drawing/2014/main" id="{93D073D2-2FAA-40AB-A117-22BD0AD80479}"/>
              </a:ext>
            </a:extLst>
          </p:cNvPr>
          <p:cNvGrpSpPr/>
          <p:nvPr/>
        </p:nvGrpSpPr>
        <p:grpSpPr>
          <a:xfrm rot="474658">
            <a:off x="5534880" y="1575409"/>
            <a:ext cx="2938351" cy="1152109"/>
            <a:chOff x="4345425" y="2175475"/>
            <a:chExt cx="800750" cy="176025"/>
          </a:xfrm>
        </p:grpSpPr>
        <p:sp>
          <p:nvSpPr>
            <p:cNvPr id="72" name="Google Shape;860;p31">
              <a:extLst>
                <a:ext uri="{FF2B5EF4-FFF2-40B4-BE49-F238E27FC236}">
                  <a16:creationId xmlns:a16="http://schemas.microsoft.com/office/drawing/2014/main" id="{1E30B988-B46F-43A0-BF5A-50F21C2DDE62}"/>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73" name="Google Shape;861;p31">
              <a:extLst>
                <a:ext uri="{FF2B5EF4-FFF2-40B4-BE49-F238E27FC236}">
                  <a16:creationId xmlns:a16="http://schemas.microsoft.com/office/drawing/2014/main" id="{E02CCC05-A24F-4F88-9175-F8843D703F42}"/>
                </a:ext>
              </a:extLst>
            </p:cNvPr>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872" name="Google Shape;872;p31"/>
          <p:cNvSpPr txBox="1">
            <a:spLocks noGrp="1"/>
          </p:cNvSpPr>
          <p:nvPr>
            <p:ph type="subTitle" idx="4"/>
          </p:nvPr>
        </p:nvSpPr>
        <p:spPr>
          <a:xfrm>
            <a:off x="5856797" y="1832211"/>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en-US" dirty="0" err="1">
                <a:latin typeface="Times New Roman" panose="02020603050405020304" pitchFamily="18" charset="0"/>
                <a:cs typeface="Times New Roman" panose="02020603050405020304" pitchFamily="18" charset="0"/>
              </a:rPr>
              <a:t>Đặng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Phúc</a:t>
            </a:r>
            <a:endParaRPr dirty="0">
              <a:latin typeface="Times New Roman" panose="02020603050405020304" pitchFamily="18" charset="0"/>
              <a:cs typeface="Times New Roman" panose="02020603050405020304" pitchFamily="18" charset="0"/>
            </a:endParaRPr>
          </a:p>
        </p:txBody>
      </p:sp>
      <p:grpSp>
        <p:nvGrpSpPr>
          <p:cNvPr id="54" name="Google Shape;859;p31">
            <a:extLst>
              <a:ext uri="{FF2B5EF4-FFF2-40B4-BE49-F238E27FC236}">
                <a16:creationId xmlns:a16="http://schemas.microsoft.com/office/drawing/2014/main" id="{23F82124-0BF4-46CD-8347-33169B7B86C3}"/>
              </a:ext>
            </a:extLst>
          </p:cNvPr>
          <p:cNvGrpSpPr/>
          <p:nvPr/>
        </p:nvGrpSpPr>
        <p:grpSpPr>
          <a:xfrm rot="474658">
            <a:off x="719719" y="1578653"/>
            <a:ext cx="2938351" cy="1152109"/>
            <a:chOff x="4345425" y="2175475"/>
            <a:chExt cx="800750" cy="176025"/>
          </a:xfrm>
        </p:grpSpPr>
        <p:sp>
          <p:nvSpPr>
            <p:cNvPr id="55" name="Google Shape;860;p31">
              <a:extLst>
                <a:ext uri="{FF2B5EF4-FFF2-40B4-BE49-F238E27FC236}">
                  <a16:creationId xmlns:a16="http://schemas.microsoft.com/office/drawing/2014/main" id="{84BA8613-6E93-4E2B-A7A5-C4E98F97353B}"/>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 name="Google Shape;861;p31">
              <a:extLst>
                <a:ext uri="{FF2B5EF4-FFF2-40B4-BE49-F238E27FC236}">
                  <a16:creationId xmlns:a16="http://schemas.microsoft.com/office/drawing/2014/main" id="{51AC7CF6-0271-4CF8-BC38-22EDB0AA791B}"/>
                </a:ext>
              </a:extLst>
            </p:cNvPr>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3" name="Google Shape;859;p31">
            <a:extLst>
              <a:ext uri="{FF2B5EF4-FFF2-40B4-BE49-F238E27FC236}">
                <a16:creationId xmlns:a16="http://schemas.microsoft.com/office/drawing/2014/main" id="{AB08EB22-B194-4A3F-9028-74987D3DC3D1}"/>
              </a:ext>
            </a:extLst>
          </p:cNvPr>
          <p:cNvGrpSpPr/>
          <p:nvPr/>
        </p:nvGrpSpPr>
        <p:grpSpPr>
          <a:xfrm rot="11487887">
            <a:off x="5592692" y="3122710"/>
            <a:ext cx="2938351" cy="1152109"/>
            <a:chOff x="4345425" y="2175475"/>
            <a:chExt cx="800750" cy="176025"/>
          </a:xfrm>
        </p:grpSpPr>
        <p:sp>
          <p:nvSpPr>
            <p:cNvPr id="84" name="Google Shape;860;p31">
              <a:extLst>
                <a:ext uri="{FF2B5EF4-FFF2-40B4-BE49-F238E27FC236}">
                  <a16:creationId xmlns:a16="http://schemas.microsoft.com/office/drawing/2014/main" id="{00C6D421-9BEE-4CFA-A12D-618892CE5C4B}"/>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5" name="Google Shape;861;p31">
              <a:extLst>
                <a:ext uri="{FF2B5EF4-FFF2-40B4-BE49-F238E27FC236}">
                  <a16:creationId xmlns:a16="http://schemas.microsoft.com/office/drawing/2014/main" id="{B953FF01-A069-4FAF-AB3A-DA1D45244375}"/>
                </a:ext>
              </a:extLst>
            </p:cNvPr>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0" name="Google Shape;859;p31">
            <a:extLst>
              <a:ext uri="{FF2B5EF4-FFF2-40B4-BE49-F238E27FC236}">
                <a16:creationId xmlns:a16="http://schemas.microsoft.com/office/drawing/2014/main" id="{CD147888-DC66-4B15-A62A-61E2654FF363}"/>
              </a:ext>
            </a:extLst>
          </p:cNvPr>
          <p:cNvGrpSpPr/>
          <p:nvPr/>
        </p:nvGrpSpPr>
        <p:grpSpPr>
          <a:xfrm rot="11544010">
            <a:off x="713316" y="3119362"/>
            <a:ext cx="2938351" cy="1152109"/>
            <a:chOff x="4345425" y="2175475"/>
            <a:chExt cx="800750" cy="176025"/>
          </a:xfrm>
        </p:grpSpPr>
        <p:sp>
          <p:nvSpPr>
            <p:cNvPr id="81" name="Google Shape;860;p31">
              <a:extLst>
                <a:ext uri="{FF2B5EF4-FFF2-40B4-BE49-F238E27FC236}">
                  <a16:creationId xmlns:a16="http://schemas.microsoft.com/office/drawing/2014/main" id="{1F09ADD5-5531-4C47-BCCE-CD8B0F7DF052}"/>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 name="Google Shape;861;p31">
              <a:extLst>
                <a:ext uri="{FF2B5EF4-FFF2-40B4-BE49-F238E27FC236}">
                  <a16:creationId xmlns:a16="http://schemas.microsoft.com/office/drawing/2014/main" id="{612EEE2E-885C-4F21-9EEA-EF056DE85549}"/>
                </a:ext>
              </a:extLst>
            </p:cNvPr>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871" name="Google Shape;871;p31"/>
          <p:cNvSpPr txBox="1">
            <a:spLocks noGrp="1"/>
          </p:cNvSpPr>
          <p:nvPr>
            <p:ph type="subTitle" idx="3"/>
          </p:nvPr>
        </p:nvSpPr>
        <p:spPr>
          <a:xfrm>
            <a:off x="943014" y="1819005"/>
            <a:ext cx="2506199"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Vũ Hoàng Long</a:t>
            </a:r>
            <a:endParaRPr dirty="0">
              <a:latin typeface="Times New Roman" panose="02020603050405020304" pitchFamily="18" charset="0"/>
              <a:cs typeface="Times New Roman" panose="02020603050405020304" pitchFamily="18" charset="0"/>
            </a:endParaRPr>
          </a:p>
        </p:txBody>
      </p:sp>
      <p:sp>
        <p:nvSpPr>
          <p:cNvPr id="870" name="Google Shape;870;p31"/>
          <p:cNvSpPr txBox="1">
            <a:spLocks noGrp="1"/>
          </p:cNvSpPr>
          <p:nvPr>
            <p:ph type="subTitle" idx="2"/>
          </p:nvPr>
        </p:nvSpPr>
        <p:spPr>
          <a:xfrm>
            <a:off x="5856797" y="3619764"/>
            <a:ext cx="2506200" cy="34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en" dirty="0">
                <a:latin typeface="Times New Roman" panose="02020603050405020304" pitchFamily="18" charset="0"/>
                <a:cs typeface="Times New Roman" panose="02020603050405020304" pitchFamily="18" charset="0"/>
              </a:rPr>
              <a:t>Lâm Trí Vinh</a:t>
            </a:r>
            <a:endParaRPr dirty="0">
              <a:latin typeface="Times New Roman" panose="02020603050405020304" pitchFamily="18" charset="0"/>
              <a:cs typeface="Times New Roman" panose="02020603050405020304" pitchFamily="18" charset="0"/>
            </a:endParaRPr>
          </a:p>
        </p:txBody>
      </p:sp>
      <p:sp>
        <p:nvSpPr>
          <p:cNvPr id="869" name="Google Shape;869;p31"/>
          <p:cNvSpPr txBox="1">
            <a:spLocks noGrp="1"/>
          </p:cNvSpPr>
          <p:nvPr>
            <p:ph type="subTitle" idx="1"/>
          </p:nvPr>
        </p:nvSpPr>
        <p:spPr>
          <a:xfrm>
            <a:off x="920982" y="3597952"/>
            <a:ext cx="2506200" cy="34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en" dirty="0">
                <a:latin typeface="Times New Roman" panose="02020603050405020304" pitchFamily="18" charset="0"/>
                <a:cs typeface="Times New Roman" panose="02020603050405020304" pitchFamily="18" charset="0"/>
              </a:rPr>
              <a:t>Lữ </a:t>
            </a:r>
            <a:r>
              <a:rPr lang="en">
                <a:latin typeface="Times New Roman" panose="02020603050405020304" pitchFamily="18" charset="0"/>
                <a:cs typeface="Times New Roman" panose="02020603050405020304" pitchFamily="18" charset="0"/>
              </a:rPr>
              <a:t>Mạnh Luân</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27153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oogle Shape;1060;p35">
            <a:extLst>
              <a:ext uri="{FF2B5EF4-FFF2-40B4-BE49-F238E27FC236}">
                <a16:creationId xmlns:a16="http://schemas.microsoft.com/office/drawing/2014/main" id="{A89F7810-8972-4D6D-9EA8-86C49F69ED39}"/>
              </a:ext>
            </a:extLst>
          </p:cNvPr>
          <p:cNvGrpSpPr/>
          <p:nvPr/>
        </p:nvGrpSpPr>
        <p:grpSpPr>
          <a:xfrm rot="16841040">
            <a:off x="4319626" y="4084794"/>
            <a:ext cx="330730" cy="928212"/>
            <a:chOff x="645175" y="3632150"/>
            <a:chExt cx="394550" cy="462975"/>
          </a:xfrm>
        </p:grpSpPr>
        <p:sp>
          <p:nvSpPr>
            <p:cNvPr id="28" name="Google Shape;1061;p35">
              <a:extLst>
                <a:ext uri="{FF2B5EF4-FFF2-40B4-BE49-F238E27FC236}">
                  <a16:creationId xmlns:a16="http://schemas.microsoft.com/office/drawing/2014/main" id="{E573EDB0-6503-45EE-8401-4194E157ACB1}"/>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062;p35">
              <a:extLst>
                <a:ext uri="{FF2B5EF4-FFF2-40B4-BE49-F238E27FC236}">
                  <a16:creationId xmlns:a16="http://schemas.microsoft.com/office/drawing/2014/main" id="{A92B8E26-80F3-4553-872C-A5BA416F2B51}"/>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a:extLst>
              <a:ext uri="{FF2B5EF4-FFF2-40B4-BE49-F238E27FC236}">
                <a16:creationId xmlns:a16="http://schemas.microsoft.com/office/drawing/2014/main" id="{47452F6E-F452-45B7-80BB-AD7B84409802}"/>
              </a:ext>
            </a:extLst>
          </p:cNvPr>
          <p:cNvSpPr>
            <a:spLocks noGrp="1"/>
          </p:cNvSpPr>
          <p:nvPr>
            <p:ph type="subTitle" idx="1"/>
          </p:nvPr>
        </p:nvSpPr>
        <p:spPr>
          <a:xfrm>
            <a:off x="457671" y="1862232"/>
            <a:ext cx="4575472" cy="2783278"/>
          </a:xfrm>
        </p:spPr>
        <p:txBody>
          <a:bodyPr/>
          <a:lstStyle/>
          <a:p>
            <a:pPr algn="just">
              <a:spcBef>
                <a:spcPts val="600"/>
              </a:spcBef>
              <a:spcAft>
                <a:spcPts val="600"/>
              </a:spcAft>
              <a:buClr>
                <a:schemeClr val="accent4">
                  <a:lumMod val="50000"/>
                </a:schemeClr>
              </a:buClr>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p>
          <a:p>
            <a:pPr algn="just">
              <a:spcBef>
                <a:spcPts val="600"/>
              </a:spcBef>
              <a:spcAft>
                <a:spcPts val="600"/>
              </a:spcAft>
              <a:buClr>
                <a:schemeClr val="accent4">
                  <a:lumMod val="50000"/>
                </a:schemeClr>
              </a:buClr>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b="1" dirty="0">
                <a:solidFill>
                  <a:schemeClr val="accent4">
                    <a:lumMod val="50000"/>
                  </a:schemeClr>
                </a:solidFill>
                <a:latin typeface="Times New Roman" panose="02020603050405020304" pitchFamily="18" charset="0"/>
                <a:cs typeface="Times New Roman" panose="02020603050405020304" pitchFamily="18" charset="0"/>
              </a:rPr>
              <a:t>chu </a:t>
            </a:r>
            <a:r>
              <a:rPr lang="en-US" sz="2000" b="1" dirty="0" err="1">
                <a:solidFill>
                  <a:schemeClr val="accent4">
                    <a:lumMod val="50000"/>
                  </a:schemeClr>
                </a:solidFill>
                <a:latin typeface="Times New Roman" panose="02020603050405020304" pitchFamily="18" charset="0"/>
                <a:cs typeface="Times New Roman" panose="02020603050405020304" pitchFamily="18" charset="0"/>
              </a:rPr>
              <a:t>kỳ</a:t>
            </a:r>
            <a:r>
              <a:rPr lang="en-US" sz="2000" b="1" dirty="0">
                <a:latin typeface="Times New Roman" panose="02020603050405020304" pitchFamily="18" charset="0"/>
                <a:cs typeface="Times New Roman" panose="02020603050405020304" pitchFamily="18" charset="0"/>
              </a:rPr>
              <a:t> </a:t>
            </a:r>
            <a:r>
              <a:rPr lang="en-US" sz="2000" b="1" dirty="0">
                <a:solidFill>
                  <a:schemeClr val="accent4">
                    <a:lumMod val="50000"/>
                  </a:schemeClr>
                </a:solidFill>
                <a:latin typeface="Times New Roman" panose="02020603050405020304" pitchFamily="18" charset="0"/>
                <a:cs typeface="Times New Roman" panose="02020603050405020304" pitchFamily="18" charset="0"/>
              </a:rPr>
              <a:t>CPU (CPU burst)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b="1" dirty="0">
                <a:solidFill>
                  <a:schemeClr val="accent4">
                    <a:lumMod val="50000"/>
                  </a:schemeClr>
                </a:solidFill>
                <a:latin typeface="Times New Roman" panose="02020603050405020304" pitchFamily="18" charset="0"/>
                <a:cs typeface="Times New Roman" panose="02020603050405020304" pitchFamily="18" charset="0"/>
              </a:rPr>
              <a:t>chu </a:t>
            </a:r>
            <a:r>
              <a:rPr lang="en-US" sz="2000" b="1" dirty="0" err="1">
                <a:solidFill>
                  <a:schemeClr val="accent4">
                    <a:lumMod val="50000"/>
                  </a:schemeClr>
                </a:solidFill>
                <a:latin typeface="Times New Roman" panose="02020603050405020304" pitchFamily="18" charset="0"/>
                <a:cs typeface="Times New Roman" panose="02020603050405020304" pitchFamily="18" charset="0"/>
              </a:rPr>
              <a:t>kỳ</a:t>
            </a:r>
            <a:r>
              <a:rPr lang="en-US" sz="2000" b="1" dirty="0">
                <a:solidFill>
                  <a:schemeClr val="accent4">
                    <a:lumMod val="50000"/>
                  </a:schemeClr>
                </a:solidFill>
                <a:latin typeface="Times New Roman" panose="02020603050405020304" pitchFamily="18" charset="0"/>
                <a:cs typeface="Times New Roman" panose="02020603050405020304" pitchFamily="18" charset="0"/>
              </a:rPr>
              <a:t> </a:t>
            </a:r>
            <a:r>
              <a:rPr lang="en-US" sz="2000" b="1" dirty="0" err="1">
                <a:solidFill>
                  <a:schemeClr val="accent4">
                    <a:lumMod val="50000"/>
                  </a:schemeClr>
                </a:solidFill>
                <a:latin typeface="Times New Roman" panose="02020603050405020304" pitchFamily="18" charset="0"/>
                <a:cs typeface="Times New Roman" panose="02020603050405020304" pitchFamily="18" charset="0"/>
              </a:rPr>
              <a:t>nhập</a:t>
            </a:r>
            <a:r>
              <a:rPr lang="en-US" sz="2000" b="1" dirty="0">
                <a:solidFill>
                  <a:schemeClr val="accent4">
                    <a:lumMod val="50000"/>
                  </a:schemeClr>
                </a:solidFill>
                <a:latin typeface="Times New Roman" panose="02020603050405020304" pitchFamily="18" charset="0"/>
                <a:cs typeface="Times New Roman" panose="02020603050405020304" pitchFamily="18" charset="0"/>
              </a:rPr>
              <a:t>/</a:t>
            </a:r>
            <a:r>
              <a:rPr lang="en-US" sz="2000" b="1" dirty="0" err="1">
                <a:solidFill>
                  <a:schemeClr val="accent4">
                    <a:lumMod val="50000"/>
                  </a:schemeClr>
                </a:solidFill>
                <a:latin typeface="Times New Roman" panose="02020603050405020304" pitchFamily="18" charset="0"/>
                <a:cs typeface="Times New Roman" panose="02020603050405020304" pitchFamily="18" charset="0"/>
              </a:rPr>
              <a:t>xuất</a:t>
            </a:r>
            <a:r>
              <a:rPr lang="en-US" sz="2000" b="1" dirty="0">
                <a:solidFill>
                  <a:schemeClr val="accent4">
                    <a:lumMod val="50000"/>
                  </a:schemeClr>
                </a:solidFill>
                <a:latin typeface="Times New Roman" panose="02020603050405020304" pitchFamily="18" charset="0"/>
                <a:cs typeface="Times New Roman" panose="02020603050405020304" pitchFamily="18" charset="0"/>
              </a:rPr>
              <a:t> (I/O burst)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chu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CPU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rồi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chu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chu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CPU </a:t>
            </a:r>
            <a:r>
              <a:rPr lang="en-US" sz="2000" dirty="0" err="1">
                <a:latin typeface="Times New Roman" panose="02020603050405020304" pitchFamily="18" charset="0"/>
                <a:cs typeface="Times New Roman" panose="02020603050405020304" pitchFamily="18" charset="0"/>
              </a:rPr>
              <a:t>cuối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a:t>
            </a:r>
          </a:p>
        </p:txBody>
      </p:sp>
      <p:sp>
        <p:nvSpPr>
          <p:cNvPr id="3" name="Title 2">
            <a:extLst>
              <a:ext uri="{FF2B5EF4-FFF2-40B4-BE49-F238E27FC236}">
                <a16:creationId xmlns:a16="http://schemas.microsoft.com/office/drawing/2014/main" id="{05C1CA75-45B9-4C6E-A3A2-69B84DDEA820}"/>
              </a:ext>
            </a:extLst>
          </p:cNvPr>
          <p:cNvSpPr>
            <a:spLocks noGrp="1"/>
          </p:cNvSpPr>
          <p:nvPr>
            <p:ph type="title"/>
          </p:nvPr>
        </p:nvSpPr>
        <p:spPr/>
        <p:txBody>
          <a:bodyPr/>
          <a:lstStyle/>
          <a:p>
            <a:r>
              <a:rPr lang="en-US" dirty="0">
                <a:latin typeface="Times" panose="02020603050405020304" pitchFamily="18" charset="0"/>
                <a:cs typeface="Times" panose="02020603050405020304" pitchFamily="18" charset="0"/>
              </a:rPr>
              <a:t>Chu </a:t>
            </a:r>
            <a:r>
              <a:rPr lang="en-US" dirty="0" err="1">
                <a:latin typeface="Times" panose="02020603050405020304" pitchFamily="18" charset="0"/>
                <a:cs typeface="Times" panose="02020603050405020304" pitchFamily="18" charset="0"/>
              </a:rPr>
              <a:t>kỳ</a:t>
            </a:r>
            <a:r>
              <a:rPr lang="en-US" dirty="0">
                <a:latin typeface="Times" panose="02020603050405020304" pitchFamily="18" charset="0"/>
                <a:cs typeface="Times" panose="02020603050405020304" pitchFamily="18" charset="0"/>
              </a:rPr>
              <a:t> CPU – I/O</a:t>
            </a:r>
          </a:p>
        </p:txBody>
      </p:sp>
      <p:grpSp>
        <p:nvGrpSpPr>
          <p:cNvPr id="4" name="Google Shape;1057;p35">
            <a:extLst>
              <a:ext uri="{FF2B5EF4-FFF2-40B4-BE49-F238E27FC236}">
                <a16:creationId xmlns:a16="http://schemas.microsoft.com/office/drawing/2014/main" id="{8127529D-93FD-4CBB-8BC4-1CD6BADE5664}"/>
              </a:ext>
            </a:extLst>
          </p:cNvPr>
          <p:cNvGrpSpPr/>
          <p:nvPr/>
        </p:nvGrpSpPr>
        <p:grpSpPr>
          <a:xfrm>
            <a:off x="5945055" y="940151"/>
            <a:ext cx="3096076" cy="302491"/>
            <a:chOff x="4345425" y="2175475"/>
            <a:chExt cx="957899" cy="176025"/>
          </a:xfrm>
        </p:grpSpPr>
        <p:sp>
          <p:nvSpPr>
            <p:cNvPr id="5" name="Google Shape;1058;p35">
              <a:extLst>
                <a:ext uri="{FF2B5EF4-FFF2-40B4-BE49-F238E27FC236}">
                  <a16:creationId xmlns:a16="http://schemas.microsoft.com/office/drawing/2014/main" id="{69175A53-11D6-4197-8DBF-51A84827651A}"/>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59;p35">
              <a:extLst>
                <a:ext uri="{FF2B5EF4-FFF2-40B4-BE49-F238E27FC236}">
                  <a16:creationId xmlns:a16="http://schemas.microsoft.com/office/drawing/2014/main" id="{04A7E88E-021E-4067-83E7-2E31D11D4D44}"/>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066;p35">
            <a:extLst>
              <a:ext uri="{FF2B5EF4-FFF2-40B4-BE49-F238E27FC236}">
                <a16:creationId xmlns:a16="http://schemas.microsoft.com/office/drawing/2014/main" id="{527FFE07-D79D-414A-8950-FF97D241D853}"/>
              </a:ext>
            </a:extLst>
          </p:cNvPr>
          <p:cNvGrpSpPr/>
          <p:nvPr/>
        </p:nvGrpSpPr>
        <p:grpSpPr>
          <a:xfrm rot="10800000">
            <a:off x="4971709" y="611994"/>
            <a:ext cx="806657" cy="421744"/>
            <a:chOff x="1822875" y="1377000"/>
            <a:chExt cx="548075" cy="286550"/>
          </a:xfrm>
        </p:grpSpPr>
        <p:sp>
          <p:nvSpPr>
            <p:cNvPr id="8" name="Google Shape;1067;p35">
              <a:extLst>
                <a:ext uri="{FF2B5EF4-FFF2-40B4-BE49-F238E27FC236}">
                  <a16:creationId xmlns:a16="http://schemas.microsoft.com/office/drawing/2014/main" id="{ECBC08B1-E314-4897-AF63-2920D0FFC569}"/>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8;p35">
              <a:extLst>
                <a:ext uri="{FF2B5EF4-FFF2-40B4-BE49-F238E27FC236}">
                  <a16:creationId xmlns:a16="http://schemas.microsoft.com/office/drawing/2014/main" id="{3F1EA06C-7C80-4EAF-9308-934C6C6FE4FD}"/>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9;p35">
              <a:extLst>
                <a:ext uri="{FF2B5EF4-FFF2-40B4-BE49-F238E27FC236}">
                  <a16:creationId xmlns:a16="http://schemas.microsoft.com/office/drawing/2014/main" id="{F3EF2184-E423-41C1-B69D-6144185462C4}"/>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70;p35">
              <a:extLst>
                <a:ext uri="{FF2B5EF4-FFF2-40B4-BE49-F238E27FC236}">
                  <a16:creationId xmlns:a16="http://schemas.microsoft.com/office/drawing/2014/main" id="{4848DCCB-9813-4ED8-AF8E-789ACD3727F1}"/>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71;p35">
              <a:extLst>
                <a:ext uri="{FF2B5EF4-FFF2-40B4-BE49-F238E27FC236}">
                  <a16:creationId xmlns:a16="http://schemas.microsoft.com/office/drawing/2014/main" id="{9038C4DD-92AE-4552-8049-3FBA73B2BE18}"/>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2;p35">
              <a:extLst>
                <a:ext uri="{FF2B5EF4-FFF2-40B4-BE49-F238E27FC236}">
                  <a16:creationId xmlns:a16="http://schemas.microsoft.com/office/drawing/2014/main" id="{3F8816E6-9962-40B2-B56B-E250B1B88568}"/>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73;p35">
              <a:extLst>
                <a:ext uri="{FF2B5EF4-FFF2-40B4-BE49-F238E27FC236}">
                  <a16:creationId xmlns:a16="http://schemas.microsoft.com/office/drawing/2014/main" id="{77EAEA9C-7A44-4EB3-BFCE-748774ADDFC4}"/>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74;p35">
              <a:extLst>
                <a:ext uri="{FF2B5EF4-FFF2-40B4-BE49-F238E27FC236}">
                  <a16:creationId xmlns:a16="http://schemas.microsoft.com/office/drawing/2014/main" id="{7AE3D91B-B288-4735-90DE-64964C6DDC77}"/>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5;p35">
              <a:extLst>
                <a:ext uri="{FF2B5EF4-FFF2-40B4-BE49-F238E27FC236}">
                  <a16:creationId xmlns:a16="http://schemas.microsoft.com/office/drawing/2014/main" id="{D821487C-3CE6-4FD0-99DA-608E330F339F}"/>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1060;p35">
            <a:extLst>
              <a:ext uri="{FF2B5EF4-FFF2-40B4-BE49-F238E27FC236}">
                <a16:creationId xmlns:a16="http://schemas.microsoft.com/office/drawing/2014/main" id="{EDEC666F-7F7D-43D7-AA51-B2ED42C79C63}"/>
              </a:ext>
            </a:extLst>
          </p:cNvPr>
          <p:cNvGrpSpPr/>
          <p:nvPr/>
        </p:nvGrpSpPr>
        <p:grpSpPr>
          <a:xfrm rot="20114444">
            <a:off x="683936" y="578487"/>
            <a:ext cx="819676" cy="1260431"/>
            <a:chOff x="645175" y="3632150"/>
            <a:chExt cx="394550" cy="462975"/>
          </a:xfrm>
        </p:grpSpPr>
        <p:sp>
          <p:nvSpPr>
            <p:cNvPr id="24" name="Google Shape;1061;p35">
              <a:extLst>
                <a:ext uri="{FF2B5EF4-FFF2-40B4-BE49-F238E27FC236}">
                  <a16:creationId xmlns:a16="http://schemas.microsoft.com/office/drawing/2014/main" id="{B1F587DC-FC67-444C-A893-4D308810E74F}"/>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62;p35">
              <a:extLst>
                <a:ext uri="{FF2B5EF4-FFF2-40B4-BE49-F238E27FC236}">
                  <a16:creationId xmlns:a16="http://schemas.microsoft.com/office/drawing/2014/main" id="{43066611-A392-495A-BC4B-472808B4E188}"/>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CA77629B-9ECA-4E86-844B-480C25592F71}"/>
              </a:ext>
            </a:extLst>
          </p:cNvPr>
          <p:cNvPicPr>
            <a:picLocks noChangeAspect="1"/>
          </p:cNvPicPr>
          <p:nvPr/>
        </p:nvPicPr>
        <p:blipFill>
          <a:blip r:embed="rId2"/>
          <a:stretch>
            <a:fillRect/>
          </a:stretch>
        </p:blipFill>
        <p:spPr>
          <a:xfrm>
            <a:off x="5454864" y="1380679"/>
            <a:ext cx="3271929" cy="3229587"/>
          </a:xfrm>
          <a:prstGeom prst="rect">
            <a:avLst/>
          </a:prstGeom>
          <a:ln>
            <a:solidFill>
              <a:schemeClr val="bg2"/>
            </a:solidFill>
          </a:ln>
        </p:spPr>
      </p:pic>
      <p:sp>
        <p:nvSpPr>
          <p:cNvPr id="26" name="TextBox 25">
            <a:extLst>
              <a:ext uri="{FF2B5EF4-FFF2-40B4-BE49-F238E27FC236}">
                <a16:creationId xmlns:a16="http://schemas.microsoft.com/office/drawing/2014/main" id="{CFAE9A18-5E00-4102-966C-1B45D34DC198}"/>
              </a:ext>
            </a:extLst>
          </p:cNvPr>
          <p:cNvSpPr txBox="1"/>
          <p:nvPr/>
        </p:nvSpPr>
        <p:spPr>
          <a:xfrm>
            <a:off x="5454864" y="4658941"/>
            <a:ext cx="3271929" cy="276999"/>
          </a:xfrm>
          <a:prstGeom prst="rect">
            <a:avLst/>
          </a:prstGeom>
          <a:noFill/>
        </p:spPr>
        <p:txBody>
          <a:bodyPr wrap="square" rtlCol="0">
            <a:spAutoFit/>
          </a:bodyPr>
          <a:lstStyle/>
          <a:p>
            <a:pPr algn="ctr"/>
            <a:r>
              <a:rPr lang="en-US" sz="1200" i="1" dirty="0" err="1">
                <a:solidFill>
                  <a:schemeClr val="bg1">
                    <a:lumMod val="50000"/>
                  </a:schemeClr>
                </a:solidFill>
              </a:rPr>
              <a:t>Sơ</a:t>
            </a:r>
            <a:r>
              <a:rPr lang="en-US" sz="1200" i="1" dirty="0">
                <a:solidFill>
                  <a:schemeClr val="bg1">
                    <a:lumMod val="50000"/>
                  </a:schemeClr>
                </a:solidFill>
              </a:rPr>
              <a:t> </a:t>
            </a:r>
            <a:r>
              <a:rPr lang="en-US" sz="1200" i="1" dirty="0" err="1">
                <a:solidFill>
                  <a:schemeClr val="bg1">
                    <a:lumMod val="50000"/>
                  </a:schemeClr>
                </a:solidFill>
              </a:rPr>
              <a:t>đồ</a:t>
            </a:r>
            <a:r>
              <a:rPr lang="en-US" sz="1200" i="1" dirty="0">
                <a:solidFill>
                  <a:schemeClr val="bg1">
                    <a:lumMod val="50000"/>
                  </a:schemeClr>
                </a:solidFill>
              </a:rPr>
              <a:t> chu </a:t>
            </a:r>
            <a:r>
              <a:rPr lang="en-US" sz="1200" i="1" dirty="0" err="1">
                <a:solidFill>
                  <a:schemeClr val="bg1">
                    <a:lumMod val="50000"/>
                  </a:schemeClr>
                </a:solidFill>
              </a:rPr>
              <a:t>kỳ</a:t>
            </a:r>
            <a:r>
              <a:rPr lang="en-US" sz="1200" i="1" dirty="0">
                <a:solidFill>
                  <a:schemeClr val="bg1">
                    <a:lumMod val="50000"/>
                  </a:schemeClr>
                </a:solidFill>
              </a:rPr>
              <a:t> CPU</a:t>
            </a:r>
          </a:p>
        </p:txBody>
      </p:sp>
    </p:spTree>
    <p:extLst>
      <p:ext uri="{BB962C8B-B14F-4D97-AF65-F5344CB8AC3E}">
        <p14:creationId xmlns:p14="http://schemas.microsoft.com/office/powerpoint/2010/main" val="2993048296"/>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fill="hold" nodeType="withEffect">
                                  <p:stCondLst>
                                    <p:cond delay="0"/>
                                  </p:stCondLst>
                                  <p:childTnLst>
                                    <p:anim calcmode="lin" valueType="num">
                                      <p:cBhvr additive="base">
                                        <p:cTn id="6" dur="500"/>
                                        <p:tgtEl>
                                          <p:spTgt spid="27"/>
                                        </p:tgtEl>
                                        <p:attrNameLst>
                                          <p:attrName>ppt_x</p:attrName>
                                        </p:attrNameLst>
                                      </p:cBhvr>
                                      <p:tavLst>
                                        <p:tav tm="0">
                                          <p:val>
                                            <p:strVal val="ppt_x"/>
                                          </p:val>
                                        </p:tav>
                                        <p:tav tm="100000">
                                          <p:val>
                                            <p:strVal val="1+ppt_w/2"/>
                                          </p:val>
                                        </p:tav>
                                      </p:tavLst>
                                    </p:anim>
                                    <p:anim calcmode="lin" valueType="num">
                                      <p:cBhvr additive="base">
                                        <p:cTn id="7" dur="500"/>
                                        <p:tgtEl>
                                          <p:spTgt spid="27"/>
                                        </p:tgtEl>
                                        <p:attrNameLst>
                                          <p:attrName>ppt_y</p:attrName>
                                        </p:attrNameLst>
                                      </p:cBhvr>
                                      <p:tavLst>
                                        <p:tav tm="0">
                                          <p:val>
                                            <p:strVal val="ppt_y"/>
                                          </p:val>
                                        </p:tav>
                                        <p:tav tm="100000">
                                          <p:val>
                                            <p:strVal val="ppt_y"/>
                                          </p:val>
                                        </p:tav>
                                      </p:tavLst>
                                    </p:anim>
                                    <p:set>
                                      <p:cBhvr>
                                        <p:cTn id="8"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grpSp>
        <p:nvGrpSpPr>
          <p:cNvPr id="88" name="Google Shape;1244;p40">
            <a:extLst>
              <a:ext uri="{FF2B5EF4-FFF2-40B4-BE49-F238E27FC236}">
                <a16:creationId xmlns:a16="http://schemas.microsoft.com/office/drawing/2014/main" id="{1E461F66-BFCC-4B5C-907E-21D45510B447}"/>
              </a:ext>
            </a:extLst>
          </p:cNvPr>
          <p:cNvGrpSpPr/>
          <p:nvPr/>
        </p:nvGrpSpPr>
        <p:grpSpPr>
          <a:xfrm rot="21043203">
            <a:off x="1008193" y="1180653"/>
            <a:ext cx="3248148" cy="2231947"/>
            <a:chOff x="1857000" y="3245400"/>
            <a:chExt cx="1233825" cy="1186575"/>
          </a:xfrm>
        </p:grpSpPr>
        <p:sp>
          <p:nvSpPr>
            <p:cNvPr id="89" name="Google Shape;1245;p40">
              <a:extLst>
                <a:ext uri="{FF2B5EF4-FFF2-40B4-BE49-F238E27FC236}">
                  <a16:creationId xmlns:a16="http://schemas.microsoft.com/office/drawing/2014/main" id="{CFEAC15C-F6C8-4954-B05C-1938B9445F9F}"/>
                </a:ext>
              </a:extLst>
            </p:cNvPr>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46;p40">
              <a:extLst>
                <a:ext uri="{FF2B5EF4-FFF2-40B4-BE49-F238E27FC236}">
                  <a16:creationId xmlns:a16="http://schemas.microsoft.com/office/drawing/2014/main" id="{B873DB8F-2682-44BB-8AB0-8C76C15A97DB}"/>
                </a:ext>
              </a:extLst>
            </p:cNvPr>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47;p40">
              <a:extLst>
                <a:ext uri="{FF2B5EF4-FFF2-40B4-BE49-F238E27FC236}">
                  <a16:creationId xmlns:a16="http://schemas.microsoft.com/office/drawing/2014/main" id="{A13232B9-0978-47E1-82C1-1DBA6F2FB3E2}"/>
                </a:ext>
              </a:extLst>
            </p:cNvPr>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1248;p40">
              <a:extLst>
                <a:ext uri="{FF2B5EF4-FFF2-40B4-BE49-F238E27FC236}">
                  <a16:creationId xmlns:a16="http://schemas.microsoft.com/office/drawing/2014/main" id="{1854736F-36DD-4932-BA75-00FF03E36525}"/>
                </a:ext>
              </a:extLst>
            </p:cNvPr>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49;p40">
              <a:extLst>
                <a:ext uri="{FF2B5EF4-FFF2-40B4-BE49-F238E27FC236}">
                  <a16:creationId xmlns:a16="http://schemas.microsoft.com/office/drawing/2014/main" id="{6CF09776-3CB4-44F3-81D1-8385BC37EE9E}"/>
                </a:ext>
              </a:extLst>
            </p:cNvPr>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50;p40">
              <a:extLst>
                <a:ext uri="{FF2B5EF4-FFF2-40B4-BE49-F238E27FC236}">
                  <a16:creationId xmlns:a16="http://schemas.microsoft.com/office/drawing/2014/main" id="{1583662F-1720-4730-BC44-DED5892045BA}"/>
                </a:ext>
              </a:extLst>
            </p:cNvPr>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40"/>
          <p:cNvGrpSpPr/>
          <p:nvPr/>
        </p:nvGrpSpPr>
        <p:grpSpPr>
          <a:xfrm rot="331485">
            <a:off x="5117537" y="1444906"/>
            <a:ext cx="3155929" cy="2896886"/>
            <a:chOff x="1857000" y="3245400"/>
            <a:chExt cx="1233825" cy="1186575"/>
          </a:xfrm>
        </p:grpSpPr>
        <p:sp>
          <p:nvSpPr>
            <p:cNvPr id="1245" name="Google Shape;1245;p40"/>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1" name="Google Shape;1251;p40"/>
          <p:cNvSpPr txBox="1">
            <a:spLocks noGrp="1"/>
          </p:cNvSpPr>
          <p:nvPr>
            <p:ph type="title"/>
          </p:nvPr>
        </p:nvSpPr>
        <p:spPr>
          <a:xfrm rot="21097719">
            <a:off x="1672064" y="1462365"/>
            <a:ext cx="2096263" cy="1578867"/>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vi-VN" sz="2000" dirty="0">
                <a:solidFill>
                  <a:schemeClr val="bg2"/>
                </a:solidFill>
                <a:latin typeface="+mj-lt"/>
              </a:rPr>
              <a:t>Một </a:t>
            </a:r>
            <a:r>
              <a:rPr lang="vi-VN" sz="2000" dirty="0">
                <a:solidFill>
                  <a:schemeClr val="accent4">
                    <a:lumMod val="50000"/>
                  </a:schemeClr>
                </a:solidFill>
                <a:latin typeface="+mj-lt"/>
              </a:rPr>
              <a:t>chương trình hướng nhập/xuất </a:t>
            </a:r>
            <a:r>
              <a:rPr lang="vi-VN" sz="2000" dirty="0">
                <a:solidFill>
                  <a:schemeClr val="bg2"/>
                </a:solidFill>
                <a:latin typeface="+mj-lt"/>
              </a:rPr>
              <a:t>thường có nhiều </a:t>
            </a:r>
            <a:r>
              <a:rPr lang="vi-VN" sz="2000" dirty="0">
                <a:solidFill>
                  <a:schemeClr val="accent4">
                    <a:lumMod val="50000"/>
                  </a:schemeClr>
                </a:solidFill>
                <a:latin typeface="+mj-lt"/>
              </a:rPr>
              <a:t>chu kỳ CPU ngắn</a:t>
            </a:r>
            <a:r>
              <a:rPr lang="vi-VN" sz="2000" dirty="0">
                <a:solidFill>
                  <a:schemeClr val="bg2"/>
                </a:solidFill>
                <a:latin typeface="+mj-lt"/>
              </a:rPr>
              <a:t>.</a:t>
            </a:r>
            <a:endParaRPr sz="2000" dirty="0">
              <a:solidFill>
                <a:schemeClr val="bg2"/>
              </a:solidFill>
              <a:latin typeface="+mj-lt"/>
              <a:cs typeface="Itim" panose="020B0604020202020204" charset="-34"/>
            </a:endParaRPr>
          </a:p>
        </p:txBody>
      </p:sp>
      <p:sp>
        <p:nvSpPr>
          <p:cNvPr id="1252" name="Google Shape;1252;p40"/>
          <p:cNvSpPr txBox="1">
            <a:spLocks noGrp="1"/>
          </p:cNvSpPr>
          <p:nvPr>
            <p:ph type="subTitle" idx="1"/>
          </p:nvPr>
        </p:nvSpPr>
        <p:spPr>
          <a:xfrm rot="480454">
            <a:off x="5416246" y="2098846"/>
            <a:ext cx="2663708" cy="178816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000" b="1" dirty="0">
                <a:solidFill>
                  <a:schemeClr val="bg2"/>
                </a:solidFill>
                <a:latin typeface="+mj-lt"/>
                <a:cs typeface="Itim"/>
                <a:sym typeface="Itim"/>
              </a:rPr>
              <a:t>Một </a:t>
            </a:r>
            <a:r>
              <a:rPr lang="vi-VN" sz="2000" b="1" dirty="0">
                <a:solidFill>
                  <a:schemeClr val="accent4">
                    <a:lumMod val="50000"/>
                  </a:schemeClr>
                </a:solidFill>
                <a:latin typeface="+mj-lt"/>
                <a:cs typeface="Itim"/>
                <a:sym typeface="Itim"/>
              </a:rPr>
              <a:t>chương trình hướng xử lý </a:t>
            </a:r>
            <a:r>
              <a:rPr lang="vi-VN" sz="2000" b="1" dirty="0">
                <a:solidFill>
                  <a:schemeClr val="bg2"/>
                </a:solidFill>
                <a:latin typeface="+mj-lt"/>
                <a:cs typeface="Itim"/>
                <a:sym typeface="Itim"/>
              </a:rPr>
              <a:t>có thể có nhiều </a:t>
            </a:r>
            <a:r>
              <a:rPr lang="vi-VN" sz="2000" b="1" dirty="0">
                <a:solidFill>
                  <a:schemeClr val="accent4">
                    <a:lumMod val="50000"/>
                  </a:schemeClr>
                </a:solidFill>
                <a:latin typeface="+mj-lt"/>
                <a:cs typeface="Itim"/>
                <a:sym typeface="Itim"/>
              </a:rPr>
              <a:t>chu kỳ CPU dài</a:t>
            </a:r>
            <a:r>
              <a:rPr lang="vi-VN" sz="2000" b="1" dirty="0">
                <a:solidFill>
                  <a:schemeClr val="bg2"/>
                </a:solidFill>
                <a:latin typeface="+mj-lt"/>
                <a:cs typeface="Itim"/>
                <a:sym typeface="Itim"/>
              </a:rPr>
              <a:t>. Sự phân bổ này có thể giúp chúng ta chọn giải thuật điều phối CPU hợp lý.</a:t>
            </a:r>
            <a:endParaRPr sz="2000" b="1" dirty="0">
              <a:solidFill>
                <a:schemeClr val="bg2"/>
              </a:solidFill>
              <a:latin typeface="+mj-lt"/>
              <a:cs typeface="Itim"/>
              <a:sym typeface="Itim"/>
            </a:endParaRPr>
          </a:p>
        </p:txBody>
      </p:sp>
      <p:grpSp>
        <p:nvGrpSpPr>
          <p:cNvPr id="1269" name="Google Shape;1269;p40"/>
          <p:cNvGrpSpPr/>
          <p:nvPr/>
        </p:nvGrpSpPr>
        <p:grpSpPr>
          <a:xfrm>
            <a:off x="884103" y="529587"/>
            <a:ext cx="806657" cy="421744"/>
            <a:chOff x="1822875" y="1377000"/>
            <a:chExt cx="548075" cy="286550"/>
          </a:xfrm>
        </p:grpSpPr>
        <p:sp>
          <p:nvSpPr>
            <p:cNvPr id="1270" name="Google Shape;1270;p40"/>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0"/>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0"/>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Title 2">
            <a:extLst>
              <a:ext uri="{FF2B5EF4-FFF2-40B4-BE49-F238E27FC236}">
                <a16:creationId xmlns:a16="http://schemas.microsoft.com/office/drawing/2014/main" id="{076FBD72-C3DD-4B7E-9E21-6E92F3B85DD9}"/>
              </a:ext>
            </a:extLst>
          </p:cNvPr>
          <p:cNvSpPr txBox="1">
            <a:spLocks/>
          </p:cNvSpPr>
          <p:nvPr/>
        </p:nvSpPr>
        <p:spPr>
          <a:xfrm>
            <a:off x="5001675" y="533234"/>
            <a:ext cx="3852000" cy="1037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1pPr>
            <a:lvl2pPr marR="0" lvl="1"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2pPr>
            <a:lvl3pPr marR="0" lvl="2"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3pPr>
            <a:lvl4pPr marR="0" lvl="3"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4pPr>
            <a:lvl5pPr marR="0" lvl="4"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5pPr>
            <a:lvl6pPr marR="0" lvl="5"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6pPr>
            <a:lvl7pPr marR="0" lvl="6"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7pPr>
            <a:lvl8pPr marR="0" lvl="7"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8pPr>
            <a:lvl9pPr marR="0" lvl="8"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9pPr>
          </a:lstStyle>
          <a:p>
            <a:pPr algn="r"/>
            <a:r>
              <a:rPr lang="en-US" dirty="0">
                <a:latin typeface="Times New Roman" panose="02020603050405020304" pitchFamily="18" charset="0"/>
                <a:cs typeface="Times New Roman" panose="02020603050405020304" pitchFamily="18" charset="0"/>
              </a:rPr>
              <a:t>Chu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CPU – I/O</a:t>
            </a:r>
          </a:p>
        </p:txBody>
      </p:sp>
      <p:grpSp>
        <p:nvGrpSpPr>
          <p:cNvPr id="95" name="Google Shape;1279;p40">
            <a:extLst>
              <a:ext uri="{FF2B5EF4-FFF2-40B4-BE49-F238E27FC236}">
                <a16:creationId xmlns:a16="http://schemas.microsoft.com/office/drawing/2014/main" id="{506E1C21-F889-4D31-9491-72D04E2A9B1B}"/>
              </a:ext>
            </a:extLst>
          </p:cNvPr>
          <p:cNvGrpSpPr/>
          <p:nvPr/>
        </p:nvGrpSpPr>
        <p:grpSpPr>
          <a:xfrm rot="1726169">
            <a:off x="5467905" y="4827615"/>
            <a:ext cx="2316665" cy="1136630"/>
            <a:chOff x="4697000" y="3525875"/>
            <a:chExt cx="1131500" cy="555150"/>
          </a:xfrm>
        </p:grpSpPr>
        <p:sp>
          <p:nvSpPr>
            <p:cNvPr id="96" name="Google Shape;1280;p40">
              <a:extLst>
                <a:ext uri="{FF2B5EF4-FFF2-40B4-BE49-F238E27FC236}">
                  <a16:creationId xmlns:a16="http://schemas.microsoft.com/office/drawing/2014/main" id="{D27C59DE-7BA8-4E5F-9488-54D6653785B0}"/>
                </a:ext>
              </a:extLst>
            </p:cNvPr>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81;p40">
              <a:extLst>
                <a:ext uri="{FF2B5EF4-FFF2-40B4-BE49-F238E27FC236}">
                  <a16:creationId xmlns:a16="http://schemas.microsoft.com/office/drawing/2014/main" id="{191C1EC4-2E69-4492-84E5-D72E0DAE2E71}"/>
                </a:ext>
              </a:extLst>
            </p:cNvPr>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82;p40">
              <a:extLst>
                <a:ext uri="{FF2B5EF4-FFF2-40B4-BE49-F238E27FC236}">
                  <a16:creationId xmlns:a16="http://schemas.microsoft.com/office/drawing/2014/main" id="{7E9EE61D-6BB7-4815-ACAE-4E3044EE43F5}"/>
                </a:ext>
              </a:extLst>
            </p:cNvPr>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83;p40">
              <a:extLst>
                <a:ext uri="{FF2B5EF4-FFF2-40B4-BE49-F238E27FC236}">
                  <a16:creationId xmlns:a16="http://schemas.microsoft.com/office/drawing/2014/main" id="{B215BFBB-F012-490E-BD52-F6E3267EFECE}"/>
                </a:ext>
              </a:extLst>
            </p:cNvPr>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84;p40">
              <a:extLst>
                <a:ext uri="{FF2B5EF4-FFF2-40B4-BE49-F238E27FC236}">
                  <a16:creationId xmlns:a16="http://schemas.microsoft.com/office/drawing/2014/main" id="{81C6769E-69D4-4E6B-988D-7832295DC4BC}"/>
                </a:ext>
              </a:extLst>
            </p:cNvPr>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85;p40">
              <a:extLst>
                <a:ext uri="{FF2B5EF4-FFF2-40B4-BE49-F238E27FC236}">
                  <a16:creationId xmlns:a16="http://schemas.microsoft.com/office/drawing/2014/main" id="{55613E3E-D4B6-48F1-BAE8-3E31E6C58D99}"/>
                </a:ext>
              </a:extLst>
            </p:cNvPr>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86;p40">
              <a:extLst>
                <a:ext uri="{FF2B5EF4-FFF2-40B4-BE49-F238E27FC236}">
                  <a16:creationId xmlns:a16="http://schemas.microsoft.com/office/drawing/2014/main" id="{963AEE78-88BA-49FC-9BD0-3F27FB38D41A}"/>
                </a:ext>
              </a:extLst>
            </p:cNvPr>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87;p40">
              <a:extLst>
                <a:ext uri="{FF2B5EF4-FFF2-40B4-BE49-F238E27FC236}">
                  <a16:creationId xmlns:a16="http://schemas.microsoft.com/office/drawing/2014/main" id="{FB4AE1FF-410A-40E3-B192-B65492C52B48}"/>
                </a:ext>
              </a:extLst>
            </p:cNvPr>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88;p40">
              <a:extLst>
                <a:ext uri="{FF2B5EF4-FFF2-40B4-BE49-F238E27FC236}">
                  <a16:creationId xmlns:a16="http://schemas.microsoft.com/office/drawing/2014/main" id="{4823D850-9057-4189-815D-27EC40CC1337}"/>
                </a:ext>
              </a:extLst>
            </p:cNvPr>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89;p40">
              <a:extLst>
                <a:ext uri="{FF2B5EF4-FFF2-40B4-BE49-F238E27FC236}">
                  <a16:creationId xmlns:a16="http://schemas.microsoft.com/office/drawing/2014/main" id="{5F0E058B-F195-4DAA-B3B3-A14410CB2EEB}"/>
                </a:ext>
              </a:extLst>
            </p:cNvPr>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90;p40">
              <a:extLst>
                <a:ext uri="{FF2B5EF4-FFF2-40B4-BE49-F238E27FC236}">
                  <a16:creationId xmlns:a16="http://schemas.microsoft.com/office/drawing/2014/main" id="{FFFF34E3-86D1-4226-9137-D649EE365DFD}"/>
                </a:ext>
              </a:extLst>
            </p:cNvPr>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91;p40">
              <a:extLst>
                <a:ext uri="{FF2B5EF4-FFF2-40B4-BE49-F238E27FC236}">
                  <a16:creationId xmlns:a16="http://schemas.microsoft.com/office/drawing/2014/main" id="{F5FD819D-2C8B-4116-9CCA-F97E301345C0}"/>
                </a:ext>
              </a:extLst>
            </p:cNvPr>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92;p40">
              <a:extLst>
                <a:ext uri="{FF2B5EF4-FFF2-40B4-BE49-F238E27FC236}">
                  <a16:creationId xmlns:a16="http://schemas.microsoft.com/office/drawing/2014/main" id="{5188173D-4CE4-45CB-8FEE-49750AC256AA}"/>
                </a:ext>
              </a:extLst>
            </p:cNvPr>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93;p40">
              <a:extLst>
                <a:ext uri="{FF2B5EF4-FFF2-40B4-BE49-F238E27FC236}">
                  <a16:creationId xmlns:a16="http://schemas.microsoft.com/office/drawing/2014/main" id="{FC47FA55-92C4-4ECF-8BAE-F37227799827}"/>
                </a:ext>
              </a:extLst>
            </p:cNvPr>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94;p40">
              <a:extLst>
                <a:ext uri="{FF2B5EF4-FFF2-40B4-BE49-F238E27FC236}">
                  <a16:creationId xmlns:a16="http://schemas.microsoft.com/office/drawing/2014/main" id="{68C6E408-2DEC-4F7C-AB4E-B18CD8C70976}"/>
                </a:ext>
              </a:extLst>
            </p:cNvPr>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259;p40">
            <a:extLst>
              <a:ext uri="{FF2B5EF4-FFF2-40B4-BE49-F238E27FC236}">
                <a16:creationId xmlns:a16="http://schemas.microsoft.com/office/drawing/2014/main" id="{3F56FC44-75E9-43FB-B1CC-E99B1ABCCEE3}"/>
              </a:ext>
            </a:extLst>
          </p:cNvPr>
          <p:cNvGrpSpPr/>
          <p:nvPr/>
        </p:nvGrpSpPr>
        <p:grpSpPr>
          <a:xfrm>
            <a:off x="3915512" y="4343989"/>
            <a:ext cx="1745583" cy="230173"/>
            <a:chOff x="1394800" y="3522000"/>
            <a:chExt cx="1048650" cy="138275"/>
          </a:xfrm>
        </p:grpSpPr>
        <p:sp>
          <p:nvSpPr>
            <p:cNvPr id="112" name="Google Shape;1260;p40">
              <a:extLst>
                <a:ext uri="{FF2B5EF4-FFF2-40B4-BE49-F238E27FC236}">
                  <a16:creationId xmlns:a16="http://schemas.microsoft.com/office/drawing/2014/main" id="{D08EB810-D41F-4161-9500-CC7165CED15B}"/>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61;p40">
              <a:extLst>
                <a:ext uri="{FF2B5EF4-FFF2-40B4-BE49-F238E27FC236}">
                  <a16:creationId xmlns:a16="http://schemas.microsoft.com/office/drawing/2014/main" id="{AE743F92-F9E8-43B9-B6B4-50ABB0BE2869}"/>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62;p40">
              <a:extLst>
                <a:ext uri="{FF2B5EF4-FFF2-40B4-BE49-F238E27FC236}">
                  <a16:creationId xmlns:a16="http://schemas.microsoft.com/office/drawing/2014/main" id="{99562499-4542-4AA3-BFC4-9C65777AD7E4}"/>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63;p40">
              <a:extLst>
                <a:ext uri="{FF2B5EF4-FFF2-40B4-BE49-F238E27FC236}">
                  <a16:creationId xmlns:a16="http://schemas.microsoft.com/office/drawing/2014/main" id="{8893AEEE-6C13-4ED2-BBC6-E499241B9F0C}"/>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64;p40">
              <a:extLst>
                <a:ext uri="{FF2B5EF4-FFF2-40B4-BE49-F238E27FC236}">
                  <a16:creationId xmlns:a16="http://schemas.microsoft.com/office/drawing/2014/main" id="{65ED1ADA-00AD-4091-B6A2-9A10F0A93891}"/>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265;p40">
              <a:extLst>
                <a:ext uri="{FF2B5EF4-FFF2-40B4-BE49-F238E27FC236}">
                  <a16:creationId xmlns:a16="http://schemas.microsoft.com/office/drawing/2014/main" id="{ECB0FDA9-776D-491F-8221-1FAC75783B99}"/>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66;p40">
              <a:extLst>
                <a:ext uri="{FF2B5EF4-FFF2-40B4-BE49-F238E27FC236}">
                  <a16:creationId xmlns:a16="http://schemas.microsoft.com/office/drawing/2014/main" id="{48352279-E46F-4D0A-B875-FB52F8E0B933}"/>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67;p40">
              <a:extLst>
                <a:ext uri="{FF2B5EF4-FFF2-40B4-BE49-F238E27FC236}">
                  <a16:creationId xmlns:a16="http://schemas.microsoft.com/office/drawing/2014/main" id="{BDA926A2-1A7C-4F5E-A45D-4D89DD571225}"/>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68;p40">
              <a:extLst>
                <a:ext uri="{FF2B5EF4-FFF2-40B4-BE49-F238E27FC236}">
                  <a16:creationId xmlns:a16="http://schemas.microsoft.com/office/drawing/2014/main" id="{3B128D16-7629-44BE-AFB3-841A327B9D53}"/>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057;p35">
            <a:extLst>
              <a:ext uri="{FF2B5EF4-FFF2-40B4-BE49-F238E27FC236}">
                <a16:creationId xmlns:a16="http://schemas.microsoft.com/office/drawing/2014/main" id="{178C77A5-0539-4558-A51F-74A98A3C67B2}"/>
              </a:ext>
            </a:extLst>
          </p:cNvPr>
          <p:cNvGrpSpPr/>
          <p:nvPr/>
        </p:nvGrpSpPr>
        <p:grpSpPr>
          <a:xfrm>
            <a:off x="5945055" y="940151"/>
            <a:ext cx="3096076" cy="302491"/>
            <a:chOff x="4345425" y="2175475"/>
            <a:chExt cx="957899" cy="176025"/>
          </a:xfrm>
        </p:grpSpPr>
        <p:sp>
          <p:nvSpPr>
            <p:cNvPr id="125" name="Google Shape;1058;p35">
              <a:extLst>
                <a:ext uri="{FF2B5EF4-FFF2-40B4-BE49-F238E27FC236}">
                  <a16:creationId xmlns:a16="http://schemas.microsoft.com/office/drawing/2014/main" id="{A3C166BB-C6E0-490E-BE99-18F84469F833}"/>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059;p35">
              <a:extLst>
                <a:ext uri="{FF2B5EF4-FFF2-40B4-BE49-F238E27FC236}">
                  <a16:creationId xmlns:a16="http://schemas.microsoft.com/office/drawing/2014/main" id="{F445A63C-99B8-4161-9E15-337CAF336BC1}"/>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066;p35">
            <a:extLst>
              <a:ext uri="{FF2B5EF4-FFF2-40B4-BE49-F238E27FC236}">
                <a16:creationId xmlns:a16="http://schemas.microsoft.com/office/drawing/2014/main" id="{B29D4943-8AB5-4D1B-8526-DD410E34C944}"/>
              </a:ext>
            </a:extLst>
          </p:cNvPr>
          <p:cNvGrpSpPr/>
          <p:nvPr/>
        </p:nvGrpSpPr>
        <p:grpSpPr>
          <a:xfrm rot="10800000">
            <a:off x="4971709" y="611994"/>
            <a:ext cx="806657" cy="421744"/>
            <a:chOff x="1822875" y="1377000"/>
            <a:chExt cx="548075" cy="286550"/>
          </a:xfrm>
        </p:grpSpPr>
        <p:sp>
          <p:nvSpPr>
            <p:cNvPr id="128" name="Google Shape;1067;p35">
              <a:extLst>
                <a:ext uri="{FF2B5EF4-FFF2-40B4-BE49-F238E27FC236}">
                  <a16:creationId xmlns:a16="http://schemas.microsoft.com/office/drawing/2014/main" id="{D9DB539E-0EF8-4386-B999-43F4FF5BDD81}"/>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068;p35">
              <a:extLst>
                <a:ext uri="{FF2B5EF4-FFF2-40B4-BE49-F238E27FC236}">
                  <a16:creationId xmlns:a16="http://schemas.microsoft.com/office/drawing/2014/main" id="{37AB9D44-24CC-4ACA-AFFC-F5987442B690}"/>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69;p35">
              <a:extLst>
                <a:ext uri="{FF2B5EF4-FFF2-40B4-BE49-F238E27FC236}">
                  <a16:creationId xmlns:a16="http://schemas.microsoft.com/office/drawing/2014/main" id="{2DDF4674-A1E1-43A0-98A2-F89CB8D791D6}"/>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070;p35">
              <a:extLst>
                <a:ext uri="{FF2B5EF4-FFF2-40B4-BE49-F238E27FC236}">
                  <a16:creationId xmlns:a16="http://schemas.microsoft.com/office/drawing/2014/main" id="{8548902F-A4B7-412A-A28D-CD73AD036A0D}"/>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071;p35">
              <a:extLst>
                <a:ext uri="{FF2B5EF4-FFF2-40B4-BE49-F238E27FC236}">
                  <a16:creationId xmlns:a16="http://schemas.microsoft.com/office/drawing/2014/main" id="{8405C50D-03F4-46D6-823F-0A3DC1152D50}"/>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072;p35">
              <a:extLst>
                <a:ext uri="{FF2B5EF4-FFF2-40B4-BE49-F238E27FC236}">
                  <a16:creationId xmlns:a16="http://schemas.microsoft.com/office/drawing/2014/main" id="{C6E713DA-4F7D-4D36-B7F5-66C340D29A84}"/>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073;p35">
              <a:extLst>
                <a:ext uri="{FF2B5EF4-FFF2-40B4-BE49-F238E27FC236}">
                  <a16:creationId xmlns:a16="http://schemas.microsoft.com/office/drawing/2014/main" id="{C54DF5E1-2481-4358-BAA6-B5B795575FD4}"/>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074;p35">
              <a:extLst>
                <a:ext uri="{FF2B5EF4-FFF2-40B4-BE49-F238E27FC236}">
                  <a16:creationId xmlns:a16="http://schemas.microsoft.com/office/drawing/2014/main" id="{2CB607CF-E8E5-4A50-A36E-848BF9F147F2}"/>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075;p35">
              <a:extLst>
                <a:ext uri="{FF2B5EF4-FFF2-40B4-BE49-F238E27FC236}">
                  <a16:creationId xmlns:a16="http://schemas.microsoft.com/office/drawing/2014/main" id="{F1345593-2E8D-485B-B68B-7C9C4A66BEC0}"/>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269;p40">
            <a:extLst>
              <a:ext uri="{FF2B5EF4-FFF2-40B4-BE49-F238E27FC236}">
                <a16:creationId xmlns:a16="http://schemas.microsoft.com/office/drawing/2014/main" id="{7BE857D5-44C3-4E99-8D97-5CBFD648730F}"/>
              </a:ext>
            </a:extLst>
          </p:cNvPr>
          <p:cNvGrpSpPr/>
          <p:nvPr/>
        </p:nvGrpSpPr>
        <p:grpSpPr>
          <a:xfrm rot="19387244">
            <a:off x="1835931" y="3989043"/>
            <a:ext cx="806657" cy="421744"/>
            <a:chOff x="1822875" y="1377000"/>
            <a:chExt cx="548075" cy="286550"/>
          </a:xfrm>
        </p:grpSpPr>
        <p:sp>
          <p:nvSpPr>
            <p:cNvPr id="138" name="Google Shape;1270;p40">
              <a:extLst>
                <a:ext uri="{FF2B5EF4-FFF2-40B4-BE49-F238E27FC236}">
                  <a16:creationId xmlns:a16="http://schemas.microsoft.com/office/drawing/2014/main" id="{72223C5F-6053-4077-88D8-704915215967}"/>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271;p40">
              <a:extLst>
                <a:ext uri="{FF2B5EF4-FFF2-40B4-BE49-F238E27FC236}">
                  <a16:creationId xmlns:a16="http://schemas.microsoft.com/office/drawing/2014/main" id="{5DC7FDE3-F006-476C-9995-C8BFEF7868F3}"/>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272;p40">
              <a:extLst>
                <a:ext uri="{FF2B5EF4-FFF2-40B4-BE49-F238E27FC236}">
                  <a16:creationId xmlns:a16="http://schemas.microsoft.com/office/drawing/2014/main" id="{FF1E89A0-1C3E-4613-B27C-2BC07FAE3416}"/>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273;p40">
              <a:extLst>
                <a:ext uri="{FF2B5EF4-FFF2-40B4-BE49-F238E27FC236}">
                  <a16:creationId xmlns:a16="http://schemas.microsoft.com/office/drawing/2014/main" id="{9449AB62-0C6B-4B9E-A24A-7769821D990B}"/>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74;p40">
              <a:extLst>
                <a:ext uri="{FF2B5EF4-FFF2-40B4-BE49-F238E27FC236}">
                  <a16:creationId xmlns:a16="http://schemas.microsoft.com/office/drawing/2014/main" id="{9CC1F8F8-CE73-4735-8A52-B9878AFE098E}"/>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75;p40">
              <a:extLst>
                <a:ext uri="{FF2B5EF4-FFF2-40B4-BE49-F238E27FC236}">
                  <a16:creationId xmlns:a16="http://schemas.microsoft.com/office/drawing/2014/main" id="{448DBED2-BEC5-40EB-82A6-C2955C0A1155}"/>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76;p40">
              <a:extLst>
                <a:ext uri="{FF2B5EF4-FFF2-40B4-BE49-F238E27FC236}">
                  <a16:creationId xmlns:a16="http://schemas.microsoft.com/office/drawing/2014/main" id="{D28650A6-6440-480D-B96F-8847FBC35DD6}"/>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77;p40">
              <a:extLst>
                <a:ext uri="{FF2B5EF4-FFF2-40B4-BE49-F238E27FC236}">
                  <a16:creationId xmlns:a16="http://schemas.microsoft.com/office/drawing/2014/main" id="{EAF98C5D-57B9-4E9B-96A6-3A33DA0300F4}"/>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78;p40">
              <a:extLst>
                <a:ext uri="{FF2B5EF4-FFF2-40B4-BE49-F238E27FC236}">
                  <a16:creationId xmlns:a16="http://schemas.microsoft.com/office/drawing/2014/main" id="{15D0DB53-5493-4506-B5D2-A62221D1B142}"/>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73768390"/>
      </p:ext>
    </p:extLst>
  </p:cSld>
  <p:clrMapOvr>
    <a:masterClrMapping/>
  </p:clrMapOvr>
  <p:transition spd="med">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7452F6E-F452-45B7-80BB-AD7B84409802}"/>
              </a:ext>
            </a:extLst>
          </p:cNvPr>
          <p:cNvSpPr>
            <a:spLocks noGrp="1"/>
          </p:cNvSpPr>
          <p:nvPr>
            <p:ph type="subTitle" idx="1"/>
          </p:nvPr>
        </p:nvSpPr>
        <p:spPr>
          <a:xfrm>
            <a:off x="879391" y="1632013"/>
            <a:ext cx="7592501" cy="2783278"/>
          </a:xfrm>
        </p:spPr>
        <p:txBody>
          <a:bodyPr/>
          <a:lstStyle/>
          <a:p>
            <a:pPr algn="just">
              <a:spcBef>
                <a:spcPts val="1200"/>
              </a:spcBef>
              <a:spcAft>
                <a:spcPts val="1200"/>
              </a:spcAft>
              <a:buClr>
                <a:schemeClr val="accent4">
                  <a:lumMod val="50000"/>
                </a:schemeClr>
              </a:buClr>
              <a:buFont typeface="Wingdings" panose="05000000000000000000" pitchFamily="2" charset="2"/>
              <a:buChar char="Ø"/>
            </a:pPr>
            <a:r>
              <a:rPr lang="vi-VN" sz="2000" dirty="0">
                <a:latin typeface="+mj-lt"/>
                <a:cs typeface="Calibri" panose="020F0502020204030204" pitchFamily="34" charset="0"/>
              </a:rPr>
              <a:t>Việc điều phối CPU được tiến hành khi </a:t>
            </a:r>
            <a:r>
              <a:rPr lang="vi-VN" sz="2000" dirty="0">
                <a:solidFill>
                  <a:schemeClr val="accent4">
                    <a:lumMod val="50000"/>
                  </a:schemeClr>
                </a:solidFill>
                <a:latin typeface="+mj-lt"/>
                <a:cs typeface="Calibri" panose="020F0502020204030204" pitchFamily="34" charset="0"/>
              </a:rPr>
              <a:t>một trong bốn </a:t>
            </a:r>
            <a:r>
              <a:rPr lang="vi-VN" sz="2000" dirty="0">
                <a:latin typeface="+mj-lt"/>
                <a:cs typeface="Calibri" panose="020F0502020204030204" pitchFamily="34" charset="0"/>
              </a:rPr>
              <a:t>trường hợp sau xảy ra: </a:t>
            </a:r>
            <a:endParaRPr lang="en-US" sz="2000" dirty="0">
              <a:latin typeface="+mj-lt"/>
              <a:cs typeface="Calibri" panose="020F0502020204030204" pitchFamily="34" charset="0"/>
            </a:endParaRPr>
          </a:p>
          <a:p>
            <a:pPr marL="469900" indent="-342900" algn="just">
              <a:spcBef>
                <a:spcPts val="300"/>
              </a:spcBef>
              <a:spcAft>
                <a:spcPts val="300"/>
              </a:spcAft>
              <a:buClr>
                <a:schemeClr val="accent4">
                  <a:lumMod val="50000"/>
                </a:schemeClr>
              </a:buClr>
              <a:buFont typeface="+mj-lt"/>
              <a:buAutoNum type="arabicPeriod"/>
            </a:pPr>
            <a:r>
              <a:rPr lang="vi-VN" sz="2000" dirty="0">
                <a:latin typeface="+mj-lt"/>
                <a:cs typeface="Calibri" panose="020F0502020204030204" pitchFamily="34" charset="0"/>
              </a:rPr>
              <a:t>Khi tiến trình chuyển từ trạng thái </a:t>
            </a:r>
            <a:r>
              <a:rPr lang="vi-VN" sz="2000" b="1" dirty="0">
                <a:solidFill>
                  <a:schemeClr val="accent4">
                    <a:lumMod val="50000"/>
                  </a:schemeClr>
                </a:solidFill>
                <a:latin typeface="+mj-lt"/>
                <a:cs typeface="Calibri" panose="020F0502020204030204" pitchFamily="34" charset="0"/>
              </a:rPr>
              <a:t>running</a:t>
            </a:r>
            <a:r>
              <a:rPr lang="vi-VN" sz="2000" dirty="0">
                <a:latin typeface="+mj-lt"/>
                <a:cs typeface="Calibri" panose="020F0502020204030204" pitchFamily="34" charset="0"/>
              </a:rPr>
              <a:t> sang trạng thái </a:t>
            </a:r>
            <a:r>
              <a:rPr lang="vi-VN" sz="2000" b="1" dirty="0">
                <a:solidFill>
                  <a:schemeClr val="accent4">
                    <a:lumMod val="50000"/>
                  </a:schemeClr>
                </a:solidFill>
                <a:latin typeface="+mj-lt"/>
                <a:cs typeface="Calibri" panose="020F0502020204030204" pitchFamily="34" charset="0"/>
              </a:rPr>
              <a:t>waiting</a:t>
            </a:r>
            <a:r>
              <a:rPr lang="vi-VN" sz="2000" dirty="0">
                <a:latin typeface="+mj-lt"/>
                <a:cs typeface="Calibri" panose="020F0502020204030204" pitchFamily="34" charset="0"/>
              </a:rPr>
              <a:t>. </a:t>
            </a:r>
            <a:endParaRPr lang="en-US" sz="2000" dirty="0">
              <a:latin typeface="+mj-lt"/>
              <a:cs typeface="Calibri" panose="020F0502020204030204" pitchFamily="34" charset="0"/>
            </a:endParaRPr>
          </a:p>
          <a:p>
            <a:pPr marL="469900" indent="-342900" algn="just">
              <a:spcBef>
                <a:spcPts val="300"/>
              </a:spcBef>
              <a:spcAft>
                <a:spcPts val="300"/>
              </a:spcAft>
              <a:buClr>
                <a:schemeClr val="accent4">
                  <a:lumMod val="50000"/>
                </a:schemeClr>
              </a:buClr>
              <a:buFont typeface="+mj-lt"/>
              <a:buAutoNum type="arabicPeriod"/>
            </a:pPr>
            <a:r>
              <a:rPr lang="vi-VN" sz="2000" dirty="0">
                <a:latin typeface="+mj-lt"/>
                <a:cs typeface="Calibri" panose="020F0502020204030204" pitchFamily="34" charset="0"/>
              </a:rPr>
              <a:t>Khi tiến trình chuyển từ trạng thái </a:t>
            </a:r>
            <a:r>
              <a:rPr lang="vi-VN" sz="2000" b="1" dirty="0">
                <a:solidFill>
                  <a:schemeClr val="accent4">
                    <a:lumMod val="50000"/>
                  </a:schemeClr>
                </a:solidFill>
                <a:latin typeface="+mj-lt"/>
                <a:cs typeface="Calibri" panose="020F0502020204030204" pitchFamily="34" charset="0"/>
              </a:rPr>
              <a:t>new</a:t>
            </a:r>
            <a:r>
              <a:rPr lang="vi-VN" sz="2000" dirty="0">
                <a:latin typeface="+mj-lt"/>
                <a:cs typeface="Calibri" panose="020F0502020204030204" pitchFamily="34" charset="0"/>
              </a:rPr>
              <a:t> hoặc </a:t>
            </a:r>
            <a:r>
              <a:rPr lang="vi-VN" sz="2000" b="1" dirty="0">
                <a:solidFill>
                  <a:schemeClr val="accent4">
                    <a:lumMod val="50000"/>
                  </a:schemeClr>
                </a:solidFill>
                <a:latin typeface="+mj-lt"/>
                <a:cs typeface="Calibri" panose="020F0502020204030204" pitchFamily="34" charset="0"/>
              </a:rPr>
              <a:t>running</a:t>
            </a:r>
            <a:r>
              <a:rPr lang="vi-VN" sz="2000" dirty="0">
                <a:latin typeface="+mj-lt"/>
                <a:cs typeface="Calibri" panose="020F0502020204030204" pitchFamily="34" charset="0"/>
              </a:rPr>
              <a:t> sang trạng thái </a:t>
            </a:r>
            <a:r>
              <a:rPr lang="vi-VN" sz="2000" b="1" dirty="0">
                <a:solidFill>
                  <a:schemeClr val="accent4">
                    <a:lumMod val="50000"/>
                  </a:schemeClr>
                </a:solidFill>
                <a:latin typeface="+mj-lt"/>
                <a:cs typeface="Calibri" panose="020F0502020204030204" pitchFamily="34" charset="0"/>
              </a:rPr>
              <a:t>ready</a:t>
            </a:r>
            <a:r>
              <a:rPr lang="vi-VN" sz="2000" dirty="0">
                <a:latin typeface="+mj-lt"/>
                <a:cs typeface="Calibri" panose="020F0502020204030204" pitchFamily="34" charset="0"/>
              </a:rPr>
              <a:t>. </a:t>
            </a:r>
            <a:endParaRPr lang="en-US" sz="2000" dirty="0">
              <a:latin typeface="+mj-lt"/>
              <a:cs typeface="Calibri" panose="020F0502020204030204" pitchFamily="34" charset="0"/>
            </a:endParaRPr>
          </a:p>
          <a:p>
            <a:pPr marL="469900" indent="-342900" algn="just">
              <a:spcBef>
                <a:spcPts val="300"/>
              </a:spcBef>
              <a:spcAft>
                <a:spcPts val="300"/>
              </a:spcAft>
              <a:buClr>
                <a:schemeClr val="accent4">
                  <a:lumMod val="50000"/>
                </a:schemeClr>
              </a:buClr>
              <a:buFont typeface="+mj-lt"/>
              <a:buAutoNum type="arabicPeriod"/>
            </a:pPr>
            <a:r>
              <a:rPr lang="vi-VN" sz="2000" dirty="0">
                <a:latin typeface="+mj-lt"/>
                <a:cs typeface="Calibri" panose="020F0502020204030204" pitchFamily="34" charset="0"/>
              </a:rPr>
              <a:t>Khi tiến trình chuyển từ trạng thái </a:t>
            </a:r>
            <a:r>
              <a:rPr lang="vi-VN" sz="2000" b="1" dirty="0">
                <a:solidFill>
                  <a:schemeClr val="accent4">
                    <a:lumMod val="50000"/>
                  </a:schemeClr>
                </a:solidFill>
                <a:latin typeface="+mj-lt"/>
                <a:cs typeface="Calibri" panose="020F0502020204030204" pitchFamily="34" charset="0"/>
              </a:rPr>
              <a:t>waiting</a:t>
            </a:r>
            <a:r>
              <a:rPr lang="vi-VN" sz="2000" dirty="0">
                <a:latin typeface="+mj-lt"/>
                <a:cs typeface="Calibri" panose="020F0502020204030204" pitchFamily="34" charset="0"/>
              </a:rPr>
              <a:t> sang trạng thái </a:t>
            </a:r>
            <a:r>
              <a:rPr lang="vi-VN" sz="2000" b="1" dirty="0">
                <a:solidFill>
                  <a:schemeClr val="accent4">
                    <a:lumMod val="50000"/>
                  </a:schemeClr>
                </a:solidFill>
                <a:latin typeface="+mj-lt"/>
                <a:cs typeface="Calibri" panose="020F0502020204030204" pitchFamily="34" charset="0"/>
              </a:rPr>
              <a:t>ready</a:t>
            </a:r>
            <a:r>
              <a:rPr lang="vi-VN" sz="2000" dirty="0">
                <a:latin typeface="+mj-lt"/>
                <a:cs typeface="Calibri" panose="020F0502020204030204" pitchFamily="34" charset="0"/>
              </a:rPr>
              <a:t>. </a:t>
            </a:r>
            <a:endParaRPr lang="en-US" sz="2000" dirty="0">
              <a:latin typeface="+mj-lt"/>
              <a:cs typeface="Calibri" panose="020F0502020204030204" pitchFamily="34" charset="0"/>
            </a:endParaRPr>
          </a:p>
          <a:p>
            <a:pPr marL="469900" indent="-342900" algn="just">
              <a:spcBef>
                <a:spcPts val="300"/>
              </a:spcBef>
              <a:spcAft>
                <a:spcPts val="300"/>
              </a:spcAft>
              <a:buClr>
                <a:schemeClr val="accent4">
                  <a:lumMod val="50000"/>
                </a:schemeClr>
              </a:buClr>
              <a:buFont typeface="+mj-lt"/>
              <a:buAutoNum type="arabicPeriod"/>
            </a:pPr>
            <a:r>
              <a:rPr lang="vi-VN" sz="2000" dirty="0">
                <a:latin typeface="+mj-lt"/>
                <a:cs typeface="Calibri" panose="020F0502020204030204" pitchFamily="34" charset="0"/>
              </a:rPr>
              <a:t>Khi tiến trình kết thúc</a:t>
            </a:r>
            <a:r>
              <a:rPr lang="en-US" sz="2000" dirty="0">
                <a:latin typeface="+mj-lt"/>
                <a:cs typeface="Calibri" panose="020F0502020204030204" pitchFamily="34" charset="0"/>
              </a:rPr>
              <a:t>.</a:t>
            </a:r>
          </a:p>
        </p:txBody>
      </p:sp>
      <p:sp>
        <p:nvSpPr>
          <p:cNvPr id="3" name="Title 2">
            <a:extLst>
              <a:ext uri="{FF2B5EF4-FFF2-40B4-BE49-F238E27FC236}">
                <a16:creationId xmlns:a16="http://schemas.microsoft.com/office/drawing/2014/main" id="{05C1CA75-45B9-4C6E-A3A2-69B84DDEA820}"/>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endParaRPr lang="en-US" dirty="0">
              <a:latin typeface="Times New Roman" panose="02020603050405020304" pitchFamily="18" charset="0"/>
              <a:cs typeface="Times New Roman" panose="02020603050405020304" pitchFamily="18" charset="0"/>
            </a:endParaRPr>
          </a:p>
        </p:txBody>
      </p:sp>
      <p:grpSp>
        <p:nvGrpSpPr>
          <p:cNvPr id="4" name="Google Shape;1057;p35">
            <a:extLst>
              <a:ext uri="{FF2B5EF4-FFF2-40B4-BE49-F238E27FC236}">
                <a16:creationId xmlns:a16="http://schemas.microsoft.com/office/drawing/2014/main" id="{8127529D-93FD-4CBB-8BC4-1CD6BADE5664}"/>
              </a:ext>
            </a:extLst>
          </p:cNvPr>
          <p:cNvGrpSpPr/>
          <p:nvPr/>
        </p:nvGrpSpPr>
        <p:grpSpPr>
          <a:xfrm>
            <a:off x="6148039" y="940151"/>
            <a:ext cx="2893092" cy="302491"/>
            <a:chOff x="4345425" y="2175475"/>
            <a:chExt cx="957899" cy="176025"/>
          </a:xfrm>
        </p:grpSpPr>
        <p:sp>
          <p:nvSpPr>
            <p:cNvPr id="5" name="Google Shape;1058;p35">
              <a:extLst>
                <a:ext uri="{FF2B5EF4-FFF2-40B4-BE49-F238E27FC236}">
                  <a16:creationId xmlns:a16="http://schemas.microsoft.com/office/drawing/2014/main" id="{69175A53-11D6-4197-8DBF-51A84827651A}"/>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59;p35">
              <a:extLst>
                <a:ext uri="{FF2B5EF4-FFF2-40B4-BE49-F238E27FC236}">
                  <a16:creationId xmlns:a16="http://schemas.microsoft.com/office/drawing/2014/main" id="{04A7E88E-021E-4067-83E7-2E31D11D4D44}"/>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066;p35">
            <a:extLst>
              <a:ext uri="{FF2B5EF4-FFF2-40B4-BE49-F238E27FC236}">
                <a16:creationId xmlns:a16="http://schemas.microsoft.com/office/drawing/2014/main" id="{527FFE07-D79D-414A-8950-FF97D241D853}"/>
              </a:ext>
            </a:extLst>
          </p:cNvPr>
          <p:cNvGrpSpPr/>
          <p:nvPr/>
        </p:nvGrpSpPr>
        <p:grpSpPr>
          <a:xfrm rot="10800000">
            <a:off x="5153926" y="574085"/>
            <a:ext cx="806657" cy="421744"/>
            <a:chOff x="1822875" y="1377000"/>
            <a:chExt cx="548075" cy="286550"/>
          </a:xfrm>
        </p:grpSpPr>
        <p:sp>
          <p:nvSpPr>
            <p:cNvPr id="8" name="Google Shape;1067;p35">
              <a:extLst>
                <a:ext uri="{FF2B5EF4-FFF2-40B4-BE49-F238E27FC236}">
                  <a16:creationId xmlns:a16="http://schemas.microsoft.com/office/drawing/2014/main" id="{ECBC08B1-E314-4897-AF63-2920D0FFC569}"/>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8;p35">
              <a:extLst>
                <a:ext uri="{FF2B5EF4-FFF2-40B4-BE49-F238E27FC236}">
                  <a16:creationId xmlns:a16="http://schemas.microsoft.com/office/drawing/2014/main" id="{3F1EA06C-7C80-4EAF-9308-934C6C6FE4FD}"/>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9;p35">
              <a:extLst>
                <a:ext uri="{FF2B5EF4-FFF2-40B4-BE49-F238E27FC236}">
                  <a16:creationId xmlns:a16="http://schemas.microsoft.com/office/drawing/2014/main" id="{F3EF2184-E423-41C1-B69D-6144185462C4}"/>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70;p35">
              <a:extLst>
                <a:ext uri="{FF2B5EF4-FFF2-40B4-BE49-F238E27FC236}">
                  <a16:creationId xmlns:a16="http://schemas.microsoft.com/office/drawing/2014/main" id="{4848DCCB-9813-4ED8-AF8E-789ACD3727F1}"/>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71;p35">
              <a:extLst>
                <a:ext uri="{FF2B5EF4-FFF2-40B4-BE49-F238E27FC236}">
                  <a16:creationId xmlns:a16="http://schemas.microsoft.com/office/drawing/2014/main" id="{9038C4DD-92AE-4552-8049-3FBA73B2BE18}"/>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2;p35">
              <a:extLst>
                <a:ext uri="{FF2B5EF4-FFF2-40B4-BE49-F238E27FC236}">
                  <a16:creationId xmlns:a16="http://schemas.microsoft.com/office/drawing/2014/main" id="{3F8816E6-9962-40B2-B56B-E250B1B88568}"/>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73;p35">
              <a:extLst>
                <a:ext uri="{FF2B5EF4-FFF2-40B4-BE49-F238E27FC236}">
                  <a16:creationId xmlns:a16="http://schemas.microsoft.com/office/drawing/2014/main" id="{77EAEA9C-7A44-4EB3-BFCE-748774ADDFC4}"/>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74;p35">
              <a:extLst>
                <a:ext uri="{FF2B5EF4-FFF2-40B4-BE49-F238E27FC236}">
                  <a16:creationId xmlns:a16="http://schemas.microsoft.com/office/drawing/2014/main" id="{7AE3D91B-B288-4735-90DE-64964C6DDC77}"/>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5;p35">
              <a:extLst>
                <a:ext uri="{FF2B5EF4-FFF2-40B4-BE49-F238E27FC236}">
                  <a16:creationId xmlns:a16="http://schemas.microsoft.com/office/drawing/2014/main" id="{D821487C-3CE6-4FD0-99DA-608E330F339F}"/>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1060;p35">
            <a:extLst>
              <a:ext uri="{FF2B5EF4-FFF2-40B4-BE49-F238E27FC236}">
                <a16:creationId xmlns:a16="http://schemas.microsoft.com/office/drawing/2014/main" id="{EDEC666F-7F7D-43D7-AA51-B2ED42C79C63}"/>
              </a:ext>
            </a:extLst>
          </p:cNvPr>
          <p:cNvGrpSpPr/>
          <p:nvPr/>
        </p:nvGrpSpPr>
        <p:grpSpPr>
          <a:xfrm rot="20114444">
            <a:off x="763674" y="49809"/>
            <a:ext cx="819676" cy="1260431"/>
            <a:chOff x="645175" y="3632150"/>
            <a:chExt cx="394550" cy="462975"/>
          </a:xfrm>
        </p:grpSpPr>
        <p:sp>
          <p:nvSpPr>
            <p:cNvPr id="24" name="Google Shape;1061;p35">
              <a:extLst>
                <a:ext uri="{FF2B5EF4-FFF2-40B4-BE49-F238E27FC236}">
                  <a16:creationId xmlns:a16="http://schemas.microsoft.com/office/drawing/2014/main" id="{B1F587DC-FC67-444C-A893-4D308810E74F}"/>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62;p35">
              <a:extLst>
                <a:ext uri="{FF2B5EF4-FFF2-40B4-BE49-F238E27FC236}">
                  <a16:creationId xmlns:a16="http://schemas.microsoft.com/office/drawing/2014/main" id="{43066611-A392-495A-BC4B-472808B4E188}"/>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060;p35">
            <a:extLst>
              <a:ext uri="{FF2B5EF4-FFF2-40B4-BE49-F238E27FC236}">
                <a16:creationId xmlns:a16="http://schemas.microsoft.com/office/drawing/2014/main" id="{2416FD11-C6ED-4454-B6D0-711290A6739C}"/>
              </a:ext>
            </a:extLst>
          </p:cNvPr>
          <p:cNvGrpSpPr/>
          <p:nvPr/>
        </p:nvGrpSpPr>
        <p:grpSpPr>
          <a:xfrm rot="17133656">
            <a:off x="908145" y="4396413"/>
            <a:ext cx="1111247" cy="1228021"/>
            <a:chOff x="645175" y="3632150"/>
            <a:chExt cx="394550" cy="462975"/>
          </a:xfrm>
        </p:grpSpPr>
        <p:sp>
          <p:nvSpPr>
            <p:cNvPr id="27" name="Google Shape;1061;p35">
              <a:extLst>
                <a:ext uri="{FF2B5EF4-FFF2-40B4-BE49-F238E27FC236}">
                  <a16:creationId xmlns:a16="http://schemas.microsoft.com/office/drawing/2014/main" id="{0362B98E-79D7-48CE-A52F-59371B55D488}"/>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62;p35">
              <a:extLst>
                <a:ext uri="{FF2B5EF4-FFF2-40B4-BE49-F238E27FC236}">
                  <a16:creationId xmlns:a16="http://schemas.microsoft.com/office/drawing/2014/main" id="{08A5C10F-0CB9-49EF-A82D-D09E53F20D63}"/>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060;p35">
            <a:extLst>
              <a:ext uri="{FF2B5EF4-FFF2-40B4-BE49-F238E27FC236}">
                <a16:creationId xmlns:a16="http://schemas.microsoft.com/office/drawing/2014/main" id="{6DB801D5-FD85-4BD8-82E9-4C1E40C141A7}"/>
              </a:ext>
            </a:extLst>
          </p:cNvPr>
          <p:cNvGrpSpPr/>
          <p:nvPr/>
        </p:nvGrpSpPr>
        <p:grpSpPr>
          <a:xfrm rot="16034531" flipV="1">
            <a:off x="6681855" y="4173861"/>
            <a:ext cx="1111247" cy="1228021"/>
            <a:chOff x="645175" y="3632150"/>
            <a:chExt cx="394550" cy="462975"/>
          </a:xfrm>
        </p:grpSpPr>
        <p:sp>
          <p:nvSpPr>
            <p:cNvPr id="33" name="Google Shape;1061;p35">
              <a:extLst>
                <a:ext uri="{FF2B5EF4-FFF2-40B4-BE49-F238E27FC236}">
                  <a16:creationId xmlns:a16="http://schemas.microsoft.com/office/drawing/2014/main" id="{AD0CD04B-3F95-4E6F-9269-3C7119319F0C}"/>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062;p35">
              <a:extLst>
                <a:ext uri="{FF2B5EF4-FFF2-40B4-BE49-F238E27FC236}">
                  <a16:creationId xmlns:a16="http://schemas.microsoft.com/office/drawing/2014/main" id="{BC707475-0E2F-49AA-9FCC-DCE6643FEBE5}"/>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2596652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oogle Shape;989;p34">
            <a:extLst>
              <a:ext uri="{FF2B5EF4-FFF2-40B4-BE49-F238E27FC236}">
                <a16:creationId xmlns:a16="http://schemas.microsoft.com/office/drawing/2014/main" id="{92F8ED54-ED89-47BE-BCDD-C9D1A1E1E6B0}"/>
              </a:ext>
            </a:extLst>
          </p:cNvPr>
          <p:cNvGrpSpPr/>
          <p:nvPr/>
        </p:nvGrpSpPr>
        <p:grpSpPr>
          <a:xfrm rot="197077">
            <a:off x="4872663" y="2105436"/>
            <a:ext cx="4465645" cy="1000066"/>
            <a:chOff x="4319250" y="3137000"/>
            <a:chExt cx="885825" cy="524125"/>
          </a:xfrm>
        </p:grpSpPr>
        <p:sp>
          <p:nvSpPr>
            <p:cNvPr id="46" name="Google Shape;990;p34">
              <a:extLst>
                <a:ext uri="{FF2B5EF4-FFF2-40B4-BE49-F238E27FC236}">
                  <a16:creationId xmlns:a16="http://schemas.microsoft.com/office/drawing/2014/main" id="{F2216C33-A74B-494C-B229-A951BD218FD5}"/>
                </a:ext>
              </a:extLst>
            </p:cNvPr>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 name="Google Shape;991;p34">
              <a:extLst>
                <a:ext uri="{FF2B5EF4-FFF2-40B4-BE49-F238E27FC236}">
                  <a16:creationId xmlns:a16="http://schemas.microsoft.com/office/drawing/2014/main" id="{2716697F-417E-4D14-B30A-A294B181E454}"/>
                </a:ext>
              </a:extLst>
            </p:cNvPr>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 name="Google Shape;992;p34">
              <a:extLst>
                <a:ext uri="{FF2B5EF4-FFF2-40B4-BE49-F238E27FC236}">
                  <a16:creationId xmlns:a16="http://schemas.microsoft.com/office/drawing/2014/main" id="{93D632D7-CC54-4EC0-AAC9-C9EFE4FECAA8}"/>
                </a:ext>
              </a:extLst>
            </p:cNvPr>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 name="Google Shape;993;p34">
              <a:extLst>
                <a:ext uri="{FF2B5EF4-FFF2-40B4-BE49-F238E27FC236}">
                  <a16:creationId xmlns:a16="http://schemas.microsoft.com/office/drawing/2014/main" id="{A58FF4EB-38EB-475C-9DDB-99784A26940B}"/>
                </a:ext>
              </a:extLst>
            </p:cNvPr>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 name="Google Shape;994;p34">
              <a:extLst>
                <a:ext uri="{FF2B5EF4-FFF2-40B4-BE49-F238E27FC236}">
                  <a16:creationId xmlns:a16="http://schemas.microsoft.com/office/drawing/2014/main" id="{FEE3DD00-A30E-4E61-8592-0CEC2F3F607D}"/>
                </a:ext>
              </a:extLst>
            </p:cNvPr>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 name="Google Shape;995;p34">
              <a:extLst>
                <a:ext uri="{FF2B5EF4-FFF2-40B4-BE49-F238E27FC236}">
                  <a16:creationId xmlns:a16="http://schemas.microsoft.com/office/drawing/2014/main" id="{343ABE85-3838-4422-8812-0D12F858D3D5}"/>
                </a:ext>
              </a:extLst>
            </p:cNvPr>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 name="Google Shape;996;p34">
              <a:extLst>
                <a:ext uri="{FF2B5EF4-FFF2-40B4-BE49-F238E27FC236}">
                  <a16:creationId xmlns:a16="http://schemas.microsoft.com/office/drawing/2014/main" id="{9DDF0B20-A139-4A0C-A61A-116713DAC500}"/>
                </a:ext>
              </a:extLst>
            </p:cNvPr>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 name="Google Shape;997;p34">
              <a:extLst>
                <a:ext uri="{FF2B5EF4-FFF2-40B4-BE49-F238E27FC236}">
                  <a16:creationId xmlns:a16="http://schemas.microsoft.com/office/drawing/2014/main" id="{4322B281-1DD5-4963-85DE-964E4BCE0191}"/>
                </a:ext>
              </a:extLst>
            </p:cNvPr>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 name="Google Shape;998;p34">
              <a:extLst>
                <a:ext uri="{FF2B5EF4-FFF2-40B4-BE49-F238E27FC236}">
                  <a16:creationId xmlns:a16="http://schemas.microsoft.com/office/drawing/2014/main" id="{71D97A76-2E1C-473F-9830-0F748AD23044}"/>
                </a:ext>
              </a:extLst>
            </p:cNvPr>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 name="Google Shape;999;p34">
              <a:extLst>
                <a:ext uri="{FF2B5EF4-FFF2-40B4-BE49-F238E27FC236}">
                  <a16:creationId xmlns:a16="http://schemas.microsoft.com/office/drawing/2014/main" id="{F9FCD353-80D0-419E-8627-9C15DBCD3F3E}"/>
                </a:ext>
              </a:extLst>
            </p:cNvPr>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 name="Google Shape;1000;p34">
              <a:extLst>
                <a:ext uri="{FF2B5EF4-FFF2-40B4-BE49-F238E27FC236}">
                  <a16:creationId xmlns:a16="http://schemas.microsoft.com/office/drawing/2014/main" id="{F4117EE7-3896-453B-BB18-88186530C348}"/>
                </a:ext>
              </a:extLst>
            </p:cNvPr>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3" name="Google Shape;989;p34">
            <a:extLst>
              <a:ext uri="{FF2B5EF4-FFF2-40B4-BE49-F238E27FC236}">
                <a16:creationId xmlns:a16="http://schemas.microsoft.com/office/drawing/2014/main" id="{3BAEA436-E403-4595-B43A-A5C4FBBC23B5}"/>
              </a:ext>
            </a:extLst>
          </p:cNvPr>
          <p:cNvGrpSpPr/>
          <p:nvPr/>
        </p:nvGrpSpPr>
        <p:grpSpPr>
          <a:xfrm rot="164247">
            <a:off x="7521" y="2103055"/>
            <a:ext cx="4327666" cy="1741141"/>
            <a:chOff x="4319250" y="3137000"/>
            <a:chExt cx="885825" cy="524125"/>
          </a:xfrm>
        </p:grpSpPr>
        <p:sp>
          <p:nvSpPr>
            <p:cNvPr id="34" name="Google Shape;990;p34">
              <a:extLst>
                <a:ext uri="{FF2B5EF4-FFF2-40B4-BE49-F238E27FC236}">
                  <a16:creationId xmlns:a16="http://schemas.microsoft.com/office/drawing/2014/main" id="{17989016-298D-46B9-8671-E83EF72C98B7}"/>
                </a:ext>
              </a:extLst>
            </p:cNvPr>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 name="Google Shape;991;p34">
              <a:extLst>
                <a:ext uri="{FF2B5EF4-FFF2-40B4-BE49-F238E27FC236}">
                  <a16:creationId xmlns:a16="http://schemas.microsoft.com/office/drawing/2014/main" id="{B1082EEB-5276-4A40-8616-35805435F630}"/>
                </a:ext>
              </a:extLst>
            </p:cNvPr>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 name="Google Shape;992;p34">
              <a:extLst>
                <a:ext uri="{FF2B5EF4-FFF2-40B4-BE49-F238E27FC236}">
                  <a16:creationId xmlns:a16="http://schemas.microsoft.com/office/drawing/2014/main" id="{4D2AB030-B3B3-43BD-B3CF-0399D14A105A}"/>
                </a:ext>
              </a:extLst>
            </p:cNvPr>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 name="Google Shape;993;p34">
              <a:extLst>
                <a:ext uri="{FF2B5EF4-FFF2-40B4-BE49-F238E27FC236}">
                  <a16:creationId xmlns:a16="http://schemas.microsoft.com/office/drawing/2014/main" id="{F6A6F8B4-C29C-4172-8B26-E757F4C89A9B}"/>
                </a:ext>
              </a:extLst>
            </p:cNvPr>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 name="Google Shape;994;p34">
              <a:extLst>
                <a:ext uri="{FF2B5EF4-FFF2-40B4-BE49-F238E27FC236}">
                  <a16:creationId xmlns:a16="http://schemas.microsoft.com/office/drawing/2014/main" id="{BC425D78-165A-47CA-93D9-A5269227DBC6}"/>
                </a:ext>
              </a:extLst>
            </p:cNvPr>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 name="Google Shape;995;p34">
              <a:extLst>
                <a:ext uri="{FF2B5EF4-FFF2-40B4-BE49-F238E27FC236}">
                  <a16:creationId xmlns:a16="http://schemas.microsoft.com/office/drawing/2014/main" id="{EE09B24A-A5CC-4CFB-80D5-9261271D9085}"/>
                </a:ext>
              </a:extLst>
            </p:cNvPr>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 name="Google Shape;996;p34">
              <a:extLst>
                <a:ext uri="{FF2B5EF4-FFF2-40B4-BE49-F238E27FC236}">
                  <a16:creationId xmlns:a16="http://schemas.microsoft.com/office/drawing/2014/main" id="{B1127F60-6A91-46B0-BA0E-F9F7E5AB9BA3}"/>
                </a:ext>
              </a:extLst>
            </p:cNvPr>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 name="Google Shape;997;p34">
              <a:extLst>
                <a:ext uri="{FF2B5EF4-FFF2-40B4-BE49-F238E27FC236}">
                  <a16:creationId xmlns:a16="http://schemas.microsoft.com/office/drawing/2014/main" id="{B7EB9CBB-4975-4082-BEFC-4CCE8E25DE0F}"/>
                </a:ext>
              </a:extLst>
            </p:cNvPr>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 name="Google Shape;998;p34">
              <a:extLst>
                <a:ext uri="{FF2B5EF4-FFF2-40B4-BE49-F238E27FC236}">
                  <a16:creationId xmlns:a16="http://schemas.microsoft.com/office/drawing/2014/main" id="{9AC6EB65-FE6F-4D74-B1CA-3B606A736AED}"/>
                </a:ext>
              </a:extLst>
            </p:cNvPr>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 name="Google Shape;999;p34">
              <a:extLst>
                <a:ext uri="{FF2B5EF4-FFF2-40B4-BE49-F238E27FC236}">
                  <a16:creationId xmlns:a16="http://schemas.microsoft.com/office/drawing/2014/main" id="{8C4B17B1-593B-41E3-94BA-C81A57B377F6}"/>
                </a:ext>
              </a:extLst>
            </p:cNvPr>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 name="Google Shape;1000;p34">
              <a:extLst>
                <a:ext uri="{FF2B5EF4-FFF2-40B4-BE49-F238E27FC236}">
                  <a16:creationId xmlns:a16="http://schemas.microsoft.com/office/drawing/2014/main" id="{270DCBA3-BEF8-45AD-94AE-0AA96E92141C}"/>
                </a:ext>
              </a:extLst>
            </p:cNvPr>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6" name="Subtitle 5">
            <a:extLst>
              <a:ext uri="{FF2B5EF4-FFF2-40B4-BE49-F238E27FC236}">
                <a16:creationId xmlns:a16="http://schemas.microsoft.com/office/drawing/2014/main" id="{1AC049F9-5CAA-4543-8F46-A6B1E0B61E13}"/>
              </a:ext>
            </a:extLst>
          </p:cNvPr>
          <p:cNvSpPr>
            <a:spLocks noGrp="1"/>
          </p:cNvSpPr>
          <p:nvPr>
            <p:ph type="subTitle" idx="5"/>
          </p:nvPr>
        </p:nvSpPr>
        <p:spPr>
          <a:xfrm>
            <a:off x="572954" y="1422776"/>
            <a:ext cx="2893091" cy="572700"/>
          </a:xfrm>
        </p:spPr>
        <p:txBody>
          <a:bodyPr/>
          <a:lstStyle/>
          <a:p>
            <a:r>
              <a:rPr lang="en-US" b="1" dirty="0" err="1">
                <a:solidFill>
                  <a:schemeClr val="accent4">
                    <a:lumMod val="50000"/>
                  </a:schemeClr>
                </a:solidFill>
                <a:latin typeface="Times New Roman" panose="02020603050405020304" pitchFamily="18" charset="0"/>
                <a:cs typeface="Times New Roman" panose="02020603050405020304" pitchFamily="18" charset="0"/>
              </a:rPr>
              <a:t>điều</a:t>
            </a:r>
            <a:r>
              <a:rPr lang="en-US" b="1" dirty="0">
                <a:solidFill>
                  <a:schemeClr val="accent4">
                    <a:lumMod val="50000"/>
                  </a:schemeClr>
                </a:solidFill>
                <a:latin typeface="Times New Roman" panose="02020603050405020304" pitchFamily="18" charset="0"/>
                <a:cs typeface="Times New Roman" panose="02020603050405020304" pitchFamily="18" charset="0"/>
              </a:rPr>
              <a:t> </a:t>
            </a:r>
            <a:r>
              <a:rPr lang="en-US" b="1" dirty="0" err="1">
                <a:solidFill>
                  <a:schemeClr val="accent4">
                    <a:lumMod val="50000"/>
                  </a:schemeClr>
                </a:solidFill>
                <a:latin typeface="Times New Roman" panose="02020603050405020304" pitchFamily="18" charset="0"/>
                <a:cs typeface="Times New Roman" panose="02020603050405020304" pitchFamily="18" charset="0"/>
              </a:rPr>
              <a:t>phối</a:t>
            </a:r>
            <a:r>
              <a:rPr lang="en-US" b="1" dirty="0">
                <a:solidFill>
                  <a:schemeClr val="accent4">
                    <a:lumMod val="50000"/>
                  </a:schemeClr>
                </a:solidFill>
                <a:latin typeface="Times New Roman" panose="02020603050405020304" pitchFamily="18" charset="0"/>
                <a:cs typeface="Times New Roman" panose="02020603050405020304" pitchFamily="18" charset="0"/>
              </a:rPr>
              <a:t> </a:t>
            </a:r>
            <a:r>
              <a:rPr lang="en-US" b="1" dirty="0" err="1">
                <a:solidFill>
                  <a:schemeClr val="accent4">
                    <a:lumMod val="50000"/>
                  </a:schemeClr>
                </a:solidFill>
                <a:latin typeface="Times New Roman" panose="02020603050405020304" pitchFamily="18" charset="0"/>
                <a:cs typeface="Times New Roman" panose="02020603050405020304" pitchFamily="18" charset="0"/>
              </a:rPr>
              <a:t>đặc</a:t>
            </a:r>
            <a:r>
              <a:rPr lang="en-US" b="1" dirty="0">
                <a:solidFill>
                  <a:schemeClr val="accent4">
                    <a:lumMod val="50000"/>
                  </a:schemeClr>
                </a:solidFill>
                <a:latin typeface="Times New Roman" panose="02020603050405020304" pitchFamily="18" charset="0"/>
                <a:cs typeface="Times New Roman" panose="02020603050405020304" pitchFamily="18" charset="0"/>
              </a:rPr>
              <a:t> </a:t>
            </a:r>
            <a:r>
              <a:rPr lang="en-US" b="1" dirty="0" err="1">
                <a:solidFill>
                  <a:schemeClr val="accent4">
                    <a:lumMod val="50000"/>
                  </a:schemeClr>
                </a:solidFill>
                <a:latin typeface="Times New Roman" panose="02020603050405020304" pitchFamily="18" charset="0"/>
                <a:cs typeface="Times New Roman" panose="02020603050405020304" pitchFamily="18" charset="0"/>
              </a:rPr>
              <a:t>quyền</a:t>
            </a:r>
            <a:endParaRPr lang="en-US" b="1" dirty="0">
              <a:solidFill>
                <a:schemeClr val="accent4">
                  <a:lumMod val="50000"/>
                </a:schemeClr>
              </a:solidFill>
              <a:latin typeface="Times New Roman" panose="02020603050405020304" pitchFamily="18" charset="0"/>
              <a:cs typeface="Times New Roman" panose="02020603050405020304" pitchFamily="18" charset="0"/>
            </a:endParaRPr>
          </a:p>
          <a:p>
            <a:r>
              <a:rPr lang="en-US" b="1" dirty="0">
                <a:solidFill>
                  <a:schemeClr val="accent4">
                    <a:lumMod val="50000"/>
                  </a:schemeClr>
                </a:solidFill>
                <a:latin typeface="Times New Roman" panose="02020603050405020304" pitchFamily="18" charset="0"/>
                <a:cs typeface="Times New Roman" panose="02020603050405020304" pitchFamily="18" charset="0"/>
              </a:rPr>
              <a:t>(</a:t>
            </a:r>
            <a:r>
              <a:rPr lang="en-US" b="1" dirty="0" err="1">
                <a:solidFill>
                  <a:schemeClr val="accent4">
                    <a:lumMod val="50000"/>
                  </a:schemeClr>
                </a:solidFill>
                <a:latin typeface="Times New Roman" panose="02020603050405020304" pitchFamily="18" charset="0"/>
                <a:cs typeface="Times New Roman" panose="02020603050405020304" pitchFamily="18" charset="0"/>
              </a:rPr>
              <a:t>nonpreemptive</a:t>
            </a:r>
            <a:r>
              <a:rPr lang="en-US" b="1" dirty="0">
                <a:solidFill>
                  <a:schemeClr val="accent4">
                    <a:lumMod val="50000"/>
                  </a:schemeClr>
                </a:solidFill>
                <a:latin typeface="Times New Roman" panose="02020603050405020304" pitchFamily="18" charset="0"/>
                <a:cs typeface="Times New Roman" panose="02020603050405020304" pitchFamily="18" charset="0"/>
              </a:rPr>
              <a:t>)</a:t>
            </a:r>
          </a:p>
        </p:txBody>
      </p:sp>
      <p:sp>
        <p:nvSpPr>
          <p:cNvPr id="7" name="Subtitle 6">
            <a:extLst>
              <a:ext uri="{FF2B5EF4-FFF2-40B4-BE49-F238E27FC236}">
                <a16:creationId xmlns:a16="http://schemas.microsoft.com/office/drawing/2014/main" id="{71DFCB27-D6D2-4D6E-8C2E-2FBA521EAFD8}"/>
              </a:ext>
            </a:extLst>
          </p:cNvPr>
          <p:cNvSpPr>
            <a:spLocks noGrp="1"/>
          </p:cNvSpPr>
          <p:nvPr>
            <p:ph type="subTitle" idx="6"/>
          </p:nvPr>
        </p:nvSpPr>
        <p:spPr>
          <a:xfrm>
            <a:off x="5465396" y="1422776"/>
            <a:ext cx="2893092" cy="572700"/>
          </a:xfrm>
        </p:spPr>
        <p:txBody>
          <a:bodyPr/>
          <a:lstStyle/>
          <a:p>
            <a:r>
              <a:rPr lang="en-US" b="1" dirty="0" err="1">
                <a:solidFill>
                  <a:schemeClr val="accent4">
                    <a:lumMod val="50000"/>
                  </a:schemeClr>
                </a:solidFill>
                <a:latin typeface="Times New Roman" panose="02020603050405020304" pitchFamily="18" charset="0"/>
                <a:cs typeface="Times New Roman" panose="02020603050405020304" pitchFamily="18" charset="0"/>
              </a:rPr>
              <a:t>điều</a:t>
            </a:r>
            <a:r>
              <a:rPr lang="en-US" b="1" dirty="0">
                <a:solidFill>
                  <a:schemeClr val="accent4">
                    <a:lumMod val="50000"/>
                  </a:schemeClr>
                </a:solidFill>
                <a:latin typeface="Times New Roman" panose="02020603050405020304" pitchFamily="18" charset="0"/>
                <a:cs typeface="Times New Roman" panose="02020603050405020304" pitchFamily="18" charset="0"/>
              </a:rPr>
              <a:t> </a:t>
            </a:r>
            <a:r>
              <a:rPr lang="en-US" b="1" dirty="0" err="1">
                <a:solidFill>
                  <a:schemeClr val="accent4">
                    <a:lumMod val="50000"/>
                  </a:schemeClr>
                </a:solidFill>
                <a:latin typeface="Times New Roman" panose="02020603050405020304" pitchFamily="18" charset="0"/>
                <a:cs typeface="Times New Roman" panose="02020603050405020304" pitchFamily="18" charset="0"/>
              </a:rPr>
              <a:t>phối</a:t>
            </a:r>
            <a:r>
              <a:rPr lang="en-US" b="1" dirty="0">
                <a:solidFill>
                  <a:schemeClr val="accent4">
                    <a:lumMod val="50000"/>
                  </a:schemeClr>
                </a:solidFill>
                <a:latin typeface="Times New Roman" panose="02020603050405020304" pitchFamily="18" charset="0"/>
                <a:cs typeface="Times New Roman" panose="02020603050405020304" pitchFamily="18" charset="0"/>
              </a:rPr>
              <a:t> </a:t>
            </a:r>
            <a:r>
              <a:rPr lang="en-US" b="1" dirty="0" err="1">
                <a:solidFill>
                  <a:schemeClr val="accent4">
                    <a:lumMod val="50000"/>
                  </a:schemeClr>
                </a:solidFill>
                <a:latin typeface="Times New Roman" panose="02020603050405020304" pitchFamily="18" charset="0"/>
                <a:cs typeface="Times New Roman" panose="02020603050405020304" pitchFamily="18" charset="0"/>
              </a:rPr>
              <a:t>không</a:t>
            </a:r>
            <a:r>
              <a:rPr lang="en-US" b="1" dirty="0">
                <a:solidFill>
                  <a:schemeClr val="accent4">
                    <a:lumMod val="50000"/>
                  </a:schemeClr>
                </a:solidFill>
                <a:latin typeface="Times New Roman" panose="02020603050405020304" pitchFamily="18" charset="0"/>
                <a:cs typeface="Times New Roman" panose="02020603050405020304" pitchFamily="18" charset="0"/>
              </a:rPr>
              <a:t> </a:t>
            </a:r>
            <a:r>
              <a:rPr lang="en-US" b="1" dirty="0" err="1">
                <a:solidFill>
                  <a:schemeClr val="accent4">
                    <a:lumMod val="50000"/>
                  </a:schemeClr>
                </a:solidFill>
                <a:latin typeface="Times New Roman" panose="02020603050405020304" pitchFamily="18" charset="0"/>
                <a:cs typeface="Times New Roman" panose="02020603050405020304" pitchFamily="18" charset="0"/>
              </a:rPr>
              <a:t>đặc</a:t>
            </a:r>
            <a:r>
              <a:rPr lang="en-US" b="1" dirty="0">
                <a:solidFill>
                  <a:schemeClr val="accent4">
                    <a:lumMod val="50000"/>
                  </a:schemeClr>
                </a:solidFill>
                <a:latin typeface="Times New Roman" panose="02020603050405020304" pitchFamily="18" charset="0"/>
                <a:cs typeface="Times New Roman" panose="02020603050405020304" pitchFamily="18" charset="0"/>
              </a:rPr>
              <a:t> </a:t>
            </a:r>
            <a:r>
              <a:rPr lang="en-US" b="1" dirty="0" err="1">
                <a:solidFill>
                  <a:schemeClr val="accent4">
                    <a:lumMod val="50000"/>
                  </a:schemeClr>
                </a:solidFill>
                <a:latin typeface="Times New Roman" panose="02020603050405020304" pitchFamily="18" charset="0"/>
                <a:cs typeface="Times New Roman" panose="02020603050405020304" pitchFamily="18" charset="0"/>
              </a:rPr>
              <a:t>quyền</a:t>
            </a:r>
            <a:endParaRPr lang="en-US" b="1" dirty="0">
              <a:solidFill>
                <a:schemeClr val="accent4">
                  <a:lumMod val="50000"/>
                </a:schemeClr>
              </a:solidFill>
              <a:latin typeface="Times New Roman" panose="02020603050405020304" pitchFamily="18" charset="0"/>
              <a:cs typeface="Times New Roman" panose="02020603050405020304" pitchFamily="18" charset="0"/>
            </a:endParaRPr>
          </a:p>
          <a:p>
            <a:r>
              <a:rPr lang="en-US" b="1" dirty="0">
                <a:solidFill>
                  <a:schemeClr val="accent4">
                    <a:lumMod val="50000"/>
                  </a:schemeClr>
                </a:solidFill>
                <a:latin typeface="Times New Roman" panose="02020603050405020304" pitchFamily="18" charset="0"/>
                <a:cs typeface="Times New Roman" panose="02020603050405020304" pitchFamily="18" charset="0"/>
              </a:rPr>
              <a:t>(preemptive)</a:t>
            </a:r>
            <a:endParaRPr lang="en-US" b="1" dirty="0">
              <a:solidFill>
                <a:schemeClr val="accent4">
                  <a:lumMod val="50000"/>
                </a:schemeClr>
              </a:solidFill>
              <a:latin typeface="Times New Roman" panose="02020603050405020304" pitchFamily="18" charset="0"/>
              <a:cs typeface="Times New Roman" panose="02020603050405020304" pitchFamily="18" charset="0"/>
              <a:sym typeface="Itim"/>
            </a:endParaRPr>
          </a:p>
        </p:txBody>
      </p:sp>
      <p:sp>
        <p:nvSpPr>
          <p:cNvPr id="8" name="Subtitle 7">
            <a:extLst>
              <a:ext uri="{FF2B5EF4-FFF2-40B4-BE49-F238E27FC236}">
                <a16:creationId xmlns:a16="http://schemas.microsoft.com/office/drawing/2014/main" id="{CF90CB63-B046-4BEA-9F07-E19040AC8A9D}"/>
              </a:ext>
            </a:extLst>
          </p:cNvPr>
          <p:cNvSpPr>
            <a:spLocks noGrp="1"/>
          </p:cNvSpPr>
          <p:nvPr>
            <p:ph type="subTitle" idx="7"/>
          </p:nvPr>
        </p:nvSpPr>
        <p:spPr>
          <a:xfrm>
            <a:off x="135598" y="2111128"/>
            <a:ext cx="3895492" cy="1594556"/>
          </a:xfrm>
        </p:spPr>
        <p:txBody>
          <a:bodyPr/>
          <a:lstStyle/>
          <a:p>
            <a:pPr marL="0" indent="0" algn="just"/>
            <a:r>
              <a:rPr lang="vi-VN" dirty="0">
                <a:latin typeface="Times New Roman" panose="02020603050405020304" pitchFamily="18" charset="0"/>
                <a:cs typeface="Times New Roman" panose="02020603050405020304" pitchFamily="18" charset="0"/>
              </a:rPr>
              <a:t>Trong </a:t>
            </a:r>
            <a:r>
              <a:rPr lang="vi-VN" b="1" dirty="0">
                <a:solidFill>
                  <a:schemeClr val="accent4">
                    <a:lumMod val="50000"/>
                  </a:schemeClr>
                </a:solidFill>
                <a:latin typeface="Times New Roman" panose="02020603050405020304" pitchFamily="18" charset="0"/>
                <a:cs typeface="Times New Roman" panose="02020603050405020304" pitchFamily="18" charset="0"/>
              </a:rPr>
              <a:t>điều phối đặc quyền</a:t>
            </a:r>
            <a:r>
              <a:rPr lang="vi-VN" dirty="0">
                <a:latin typeface="Times New Roman" panose="02020603050405020304" pitchFamily="18" charset="0"/>
                <a:cs typeface="Times New Roman" panose="02020603050405020304" pitchFamily="18" charset="0"/>
              </a:rPr>
              <a:t>, một khi CPU được cấp phát tới một tiến trình, tiến trình giữ CPU cho tới khi nó tự giải phóng CPU do kết thúc công việc hay chuyển tới trạng thái </a:t>
            </a:r>
            <a:r>
              <a:rPr lang="vi-VN" b="1" dirty="0">
                <a:solidFill>
                  <a:schemeClr val="accent4">
                    <a:lumMod val="50000"/>
                  </a:schemeClr>
                </a:solidFill>
                <a:latin typeface="Times New Roman" panose="02020603050405020304" pitchFamily="18" charset="0"/>
                <a:cs typeface="Times New Roman" panose="02020603050405020304" pitchFamily="18" charset="0"/>
              </a:rPr>
              <a:t>waiting</a:t>
            </a:r>
            <a:r>
              <a:rPr lang="vi-VN" dirty="0">
                <a:latin typeface="Times New Roman" panose="02020603050405020304" pitchFamily="18" charset="0"/>
                <a:cs typeface="Times New Roman" panose="02020603050405020304" pitchFamily="18" charset="0"/>
              </a:rPr>
              <a:t>, tức là việc điều phối chỉ xảy ra ở </a:t>
            </a:r>
            <a:r>
              <a:rPr lang="vi-VN" dirty="0">
                <a:solidFill>
                  <a:schemeClr val="accent4">
                    <a:lumMod val="50000"/>
                  </a:schemeClr>
                </a:solidFill>
                <a:latin typeface="Times New Roman" panose="02020603050405020304" pitchFamily="18" charset="0"/>
                <a:cs typeface="Times New Roman" panose="02020603050405020304" pitchFamily="18" charset="0"/>
              </a:rPr>
              <a:t>trường hợp 1 và 4</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9" name="Subtitle 8">
            <a:extLst>
              <a:ext uri="{FF2B5EF4-FFF2-40B4-BE49-F238E27FC236}">
                <a16:creationId xmlns:a16="http://schemas.microsoft.com/office/drawing/2014/main" id="{71852192-C687-4EAC-B757-B2328670A9E6}"/>
              </a:ext>
            </a:extLst>
          </p:cNvPr>
          <p:cNvSpPr>
            <a:spLocks noGrp="1"/>
          </p:cNvSpPr>
          <p:nvPr>
            <p:ph type="subTitle" idx="8"/>
          </p:nvPr>
        </p:nvSpPr>
        <p:spPr>
          <a:xfrm>
            <a:off x="5110807" y="2102870"/>
            <a:ext cx="3852000" cy="1443049"/>
          </a:xfrm>
        </p:spPr>
        <p:txBody>
          <a:bodyPr/>
          <a:lstStyle/>
          <a:p>
            <a:pPr marL="0" indent="0" algn="just"/>
            <a:r>
              <a:rPr lang="vi-VN" dirty="0">
                <a:latin typeface="Times New Roman" panose="02020603050405020304" pitchFamily="18" charset="0"/>
                <a:cs typeface="Times New Roman" panose="02020603050405020304" pitchFamily="18" charset="0"/>
              </a:rPr>
              <a:t>Còn trong </a:t>
            </a:r>
            <a:r>
              <a:rPr lang="vi-VN" b="1" dirty="0">
                <a:solidFill>
                  <a:schemeClr val="accent4">
                    <a:lumMod val="50000"/>
                  </a:schemeClr>
                </a:solidFill>
                <a:latin typeface="Times New Roman" panose="02020603050405020304" pitchFamily="18" charset="0"/>
                <a:cs typeface="Times New Roman" panose="02020603050405020304" pitchFamily="18" charset="0"/>
              </a:rPr>
              <a:t>điều phối không đặc quyền</a:t>
            </a:r>
            <a:r>
              <a:rPr lang="vi-VN" dirty="0">
                <a:latin typeface="Times New Roman" panose="02020603050405020304" pitchFamily="18" charset="0"/>
                <a:cs typeface="Times New Roman" panose="02020603050405020304" pitchFamily="18" charset="0"/>
              </a:rPr>
              <a:t>, việc điều phối xảy ra cả trong </a:t>
            </a:r>
            <a:r>
              <a:rPr lang="en-US" dirty="0">
                <a:solidFill>
                  <a:schemeClr val="accent4">
                    <a:lumMod val="50000"/>
                  </a:schemeClr>
                </a:solidFill>
                <a:latin typeface="Times New Roman" panose="02020603050405020304" pitchFamily="18" charset="0"/>
                <a:cs typeface="Times New Roman" panose="02020603050405020304" pitchFamily="18" charset="0"/>
              </a:rPr>
              <a:t>4</a:t>
            </a:r>
            <a:r>
              <a:rPr lang="vi-VN" dirty="0">
                <a:solidFill>
                  <a:schemeClr val="accent4">
                    <a:lumMod val="50000"/>
                  </a:schemeClr>
                </a:solidFill>
                <a:latin typeface="Times New Roman" panose="02020603050405020304" pitchFamily="18" charset="0"/>
                <a:cs typeface="Times New Roman" panose="02020603050405020304" pitchFamily="18" charset="0"/>
              </a:rPr>
              <a:t> trường hợp</a:t>
            </a:r>
            <a:r>
              <a:rPr lang="vi-VN" dirty="0">
                <a:latin typeface="Times New Roman" panose="02020603050405020304" pitchFamily="18" charset="0"/>
                <a:cs typeface="Times New Roman" panose="02020603050405020304" pitchFamily="18" charset="0"/>
              </a:rPr>
              <a:t> kể trên.</a:t>
            </a:r>
            <a:endParaRPr lang="en-US" dirty="0">
              <a:latin typeface="Times New Roman" panose="02020603050405020304" pitchFamily="18" charset="0"/>
              <a:cs typeface="Times New Roman" panose="02020603050405020304" pitchFamily="18" charset="0"/>
            </a:endParaRPr>
          </a:p>
        </p:txBody>
      </p:sp>
      <p:sp>
        <p:nvSpPr>
          <p:cNvPr id="11" name="Title 2">
            <a:extLst>
              <a:ext uri="{FF2B5EF4-FFF2-40B4-BE49-F238E27FC236}">
                <a16:creationId xmlns:a16="http://schemas.microsoft.com/office/drawing/2014/main" id="{B9E6C8CD-EDC5-4B84-94F9-5CD4AE04991F}"/>
              </a:ext>
            </a:extLst>
          </p:cNvPr>
          <p:cNvSpPr txBox="1">
            <a:spLocks/>
          </p:cNvSpPr>
          <p:nvPr/>
        </p:nvSpPr>
        <p:spPr>
          <a:xfrm>
            <a:off x="5001675" y="533234"/>
            <a:ext cx="3852000" cy="1037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1pPr>
            <a:lvl2pPr marR="0" lvl="1"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2pPr>
            <a:lvl3pPr marR="0" lvl="2"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3pPr>
            <a:lvl4pPr marR="0" lvl="3"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4pPr>
            <a:lvl5pPr marR="0" lvl="4"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5pPr>
            <a:lvl6pPr marR="0" lvl="5"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6pPr>
            <a:lvl7pPr marR="0" lvl="6"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7pPr>
            <a:lvl8pPr marR="0" lvl="7"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8pPr>
            <a:lvl9pPr marR="0" lvl="8"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9pPr>
          </a:lstStyle>
          <a:p>
            <a:pPr algn="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endParaRPr lang="en-US" dirty="0">
              <a:latin typeface="Times New Roman" panose="02020603050405020304" pitchFamily="18" charset="0"/>
              <a:cs typeface="Times New Roman" panose="02020603050405020304" pitchFamily="18" charset="0"/>
            </a:endParaRPr>
          </a:p>
        </p:txBody>
      </p:sp>
      <p:grpSp>
        <p:nvGrpSpPr>
          <p:cNvPr id="12" name="Google Shape;1066;p35">
            <a:extLst>
              <a:ext uri="{FF2B5EF4-FFF2-40B4-BE49-F238E27FC236}">
                <a16:creationId xmlns:a16="http://schemas.microsoft.com/office/drawing/2014/main" id="{E2125ED8-729C-412A-B886-858F031836CF}"/>
              </a:ext>
            </a:extLst>
          </p:cNvPr>
          <p:cNvGrpSpPr/>
          <p:nvPr/>
        </p:nvGrpSpPr>
        <p:grpSpPr>
          <a:xfrm rot="10800000">
            <a:off x="5153926" y="574085"/>
            <a:ext cx="806657" cy="421744"/>
            <a:chOff x="1822875" y="1377000"/>
            <a:chExt cx="548075" cy="286550"/>
          </a:xfrm>
        </p:grpSpPr>
        <p:sp>
          <p:nvSpPr>
            <p:cNvPr id="13" name="Google Shape;1067;p35">
              <a:extLst>
                <a:ext uri="{FF2B5EF4-FFF2-40B4-BE49-F238E27FC236}">
                  <a16:creationId xmlns:a16="http://schemas.microsoft.com/office/drawing/2014/main" id="{1B81A01B-5419-4DD6-BB27-23B1E8507D33}"/>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1068;p35">
              <a:extLst>
                <a:ext uri="{FF2B5EF4-FFF2-40B4-BE49-F238E27FC236}">
                  <a16:creationId xmlns:a16="http://schemas.microsoft.com/office/drawing/2014/main" id="{15213E05-31AE-43C3-8ADF-D9C7011C72F4}"/>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1069;p35">
              <a:extLst>
                <a:ext uri="{FF2B5EF4-FFF2-40B4-BE49-F238E27FC236}">
                  <a16:creationId xmlns:a16="http://schemas.microsoft.com/office/drawing/2014/main" id="{BABB724D-6EB6-401B-A9A2-E756CF1D733D}"/>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1070;p35">
              <a:extLst>
                <a:ext uri="{FF2B5EF4-FFF2-40B4-BE49-F238E27FC236}">
                  <a16:creationId xmlns:a16="http://schemas.microsoft.com/office/drawing/2014/main" id="{9847A689-8D28-4798-B27E-4FFB87508057}"/>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 name="Google Shape;1071;p35">
              <a:extLst>
                <a:ext uri="{FF2B5EF4-FFF2-40B4-BE49-F238E27FC236}">
                  <a16:creationId xmlns:a16="http://schemas.microsoft.com/office/drawing/2014/main" id="{E8E0957C-CF88-4789-A0DD-7D15E4B2AC0F}"/>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 name="Google Shape;1072;p35">
              <a:extLst>
                <a:ext uri="{FF2B5EF4-FFF2-40B4-BE49-F238E27FC236}">
                  <a16:creationId xmlns:a16="http://schemas.microsoft.com/office/drawing/2014/main" id="{745778C9-E637-49FB-8DCA-1DA5E4C5D724}"/>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 name="Google Shape;1073;p35">
              <a:extLst>
                <a:ext uri="{FF2B5EF4-FFF2-40B4-BE49-F238E27FC236}">
                  <a16:creationId xmlns:a16="http://schemas.microsoft.com/office/drawing/2014/main" id="{1E866536-E1D9-444F-8BE9-429235C1CDE6}"/>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 name="Google Shape;1074;p35">
              <a:extLst>
                <a:ext uri="{FF2B5EF4-FFF2-40B4-BE49-F238E27FC236}">
                  <a16:creationId xmlns:a16="http://schemas.microsoft.com/office/drawing/2014/main" id="{CD31424D-1B0A-40AD-BBA6-1E406A89EC89}"/>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 name="Google Shape;1075;p35">
              <a:extLst>
                <a:ext uri="{FF2B5EF4-FFF2-40B4-BE49-F238E27FC236}">
                  <a16:creationId xmlns:a16="http://schemas.microsoft.com/office/drawing/2014/main" id="{5C0F345E-A600-4582-A74A-CFB7C3C04E4E}"/>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2" name="Google Shape;1057;p35">
            <a:extLst>
              <a:ext uri="{FF2B5EF4-FFF2-40B4-BE49-F238E27FC236}">
                <a16:creationId xmlns:a16="http://schemas.microsoft.com/office/drawing/2014/main" id="{92BA75CC-A5DC-40FF-AA4B-F7945F3A76EC}"/>
              </a:ext>
            </a:extLst>
          </p:cNvPr>
          <p:cNvGrpSpPr/>
          <p:nvPr/>
        </p:nvGrpSpPr>
        <p:grpSpPr>
          <a:xfrm>
            <a:off x="6148039" y="940151"/>
            <a:ext cx="2893092" cy="302491"/>
            <a:chOff x="4345425" y="2175475"/>
            <a:chExt cx="957899" cy="176025"/>
          </a:xfrm>
        </p:grpSpPr>
        <p:sp>
          <p:nvSpPr>
            <p:cNvPr id="23" name="Google Shape;1058;p35">
              <a:extLst>
                <a:ext uri="{FF2B5EF4-FFF2-40B4-BE49-F238E27FC236}">
                  <a16:creationId xmlns:a16="http://schemas.microsoft.com/office/drawing/2014/main" id="{8937DB0C-777A-45EF-9DE5-84452516D5F7}"/>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 name="Google Shape;1059;p35">
              <a:extLst>
                <a:ext uri="{FF2B5EF4-FFF2-40B4-BE49-F238E27FC236}">
                  <a16:creationId xmlns:a16="http://schemas.microsoft.com/office/drawing/2014/main" id="{5B941840-AD3B-448B-A0FE-CD4AA0D9C208}"/>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8" name="Google Shape;1382;p42">
            <a:extLst>
              <a:ext uri="{FF2B5EF4-FFF2-40B4-BE49-F238E27FC236}">
                <a16:creationId xmlns:a16="http://schemas.microsoft.com/office/drawing/2014/main" id="{F635197D-69EA-4A37-AE4A-B90F0F6C2127}"/>
              </a:ext>
            </a:extLst>
          </p:cNvPr>
          <p:cNvGrpSpPr/>
          <p:nvPr/>
        </p:nvGrpSpPr>
        <p:grpSpPr>
          <a:xfrm rot="14623995">
            <a:off x="770784" y="335777"/>
            <a:ext cx="1029430" cy="1386674"/>
            <a:chOff x="5941025" y="1169275"/>
            <a:chExt cx="976375" cy="1313150"/>
          </a:xfrm>
        </p:grpSpPr>
        <p:sp>
          <p:nvSpPr>
            <p:cNvPr id="29" name="Google Shape;1383;p42">
              <a:extLst>
                <a:ext uri="{FF2B5EF4-FFF2-40B4-BE49-F238E27FC236}">
                  <a16:creationId xmlns:a16="http://schemas.microsoft.com/office/drawing/2014/main" id="{55E35C26-4281-4028-AF36-982051EA3E87}"/>
                </a:ext>
              </a:extLst>
            </p:cNvPr>
            <p:cNvSpPr/>
            <p:nvPr/>
          </p:nvSpPr>
          <p:spPr>
            <a:xfrm>
              <a:off x="5957175" y="1169275"/>
              <a:ext cx="960225" cy="1294975"/>
            </a:xfrm>
            <a:custGeom>
              <a:avLst/>
              <a:gdLst/>
              <a:ahLst/>
              <a:cxnLst/>
              <a:rect l="l" t="t" r="r" b="b"/>
              <a:pathLst>
                <a:path w="38409" h="51799" extrusionOk="0">
                  <a:moveTo>
                    <a:pt x="24906" y="11400"/>
                  </a:moveTo>
                  <a:cubicBezTo>
                    <a:pt x="26915" y="11400"/>
                    <a:pt x="28559" y="13330"/>
                    <a:pt x="29437" y="15627"/>
                  </a:cubicBezTo>
                  <a:lnTo>
                    <a:pt x="29437" y="15627"/>
                  </a:lnTo>
                  <a:cubicBezTo>
                    <a:pt x="28804" y="15759"/>
                    <a:pt x="28165" y="15830"/>
                    <a:pt x="27538" y="15830"/>
                  </a:cubicBezTo>
                  <a:cubicBezTo>
                    <a:pt x="25304" y="15830"/>
                    <a:pt x="23217" y="14928"/>
                    <a:pt x="22048" y="12679"/>
                  </a:cubicBezTo>
                  <a:lnTo>
                    <a:pt x="22048" y="12679"/>
                  </a:lnTo>
                  <a:cubicBezTo>
                    <a:pt x="23050" y="11780"/>
                    <a:pt x="24014" y="11400"/>
                    <a:pt x="24906" y="11400"/>
                  </a:cubicBezTo>
                  <a:close/>
                  <a:moveTo>
                    <a:pt x="16098" y="22002"/>
                  </a:moveTo>
                  <a:cubicBezTo>
                    <a:pt x="17912" y="22002"/>
                    <a:pt x="19841" y="23543"/>
                    <a:pt x="20924" y="24766"/>
                  </a:cubicBezTo>
                  <a:cubicBezTo>
                    <a:pt x="21653" y="25600"/>
                    <a:pt x="22307" y="26598"/>
                    <a:pt x="22544" y="27617"/>
                  </a:cubicBezTo>
                  <a:lnTo>
                    <a:pt x="22544" y="27617"/>
                  </a:lnTo>
                  <a:cubicBezTo>
                    <a:pt x="22079" y="27689"/>
                    <a:pt x="21602" y="27724"/>
                    <a:pt x="21120" y="27724"/>
                  </a:cubicBezTo>
                  <a:cubicBezTo>
                    <a:pt x="18809" y="27724"/>
                    <a:pt x="16382" y="26930"/>
                    <a:pt x="14579" y="25702"/>
                  </a:cubicBezTo>
                  <a:cubicBezTo>
                    <a:pt x="14054" y="25314"/>
                    <a:pt x="13323" y="24789"/>
                    <a:pt x="13323" y="24081"/>
                  </a:cubicBezTo>
                  <a:cubicBezTo>
                    <a:pt x="13323" y="23145"/>
                    <a:pt x="14556" y="22301"/>
                    <a:pt x="15355" y="22095"/>
                  </a:cubicBezTo>
                  <a:cubicBezTo>
                    <a:pt x="15599" y="22032"/>
                    <a:pt x="15847" y="22002"/>
                    <a:pt x="16098" y="22002"/>
                  </a:cubicBezTo>
                  <a:close/>
                  <a:moveTo>
                    <a:pt x="9232" y="31775"/>
                  </a:moveTo>
                  <a:cubicBezTo>
                    <a:pt x="10916" y="31775"/>
                    <a:pt x="13002" y="32678"/>
                    <a:pt x="14389" y="33975"/>
                  </a:cubicBezTo>
                  <a:lnTo>
                    <a:pt x="14389" y="33975"/>
                  </a:lnTo>
                  <a:cubicBezTo>
                    <a:pt x="13462" y="34171"/>
                    <a:pt x="12527" y="34290"/>
                    <a:pt x="11580" y="34290"/>
                  </a:cubicBezTo>
                  <a:cubicBezTo>
                    <a:pt x="11227" y="34290"/>
                    <a:pt x="10872" y="34274"/>
                    <a:pt x="10516" y="34238"/>
                  </a:cubicBezTo>
                  <a:cubicBezTo>
                    <a:pt x="9785" y="34170"/>
                    <a:pt x="5585" y="33051"/>
                    <a:pt x="7822" y="32047"/>
                  </a:cubicBezTo>
                  <a:cubicBezTo>
                    <a:pt x="8233" y="31861"/>
                    <a:pt x="8713" y="31775"/>
                    <a:pt x="9232" y="31775"/>
                  </a:cubicBezTo>
                  <a:close/>
                  <a:moveTo>
                    <a:pt x="33094" y="0"/>
                  </a:moveTo>
                  <a:cubicBezTo>
                    <a:pt x="32622" y="0"/>
                    <a:pt x="32308" y="765"/>
                    <a:pt x="32816" y="1142"/>
                  </a:cubicBezTo>
                  <a:cubicBezTo>
                    <a:pt x="35076" y="2831"/>
                    <a:pt x="37381" y="5273"/>
                    <a:pt x="37130" y="8355"/>
                  </a:cubicBezTo>
                  <a:cubicBezTo>
                    <a:pt x="36947" y="10660"/>
                    <a:pt x="35327" y="12646"/>
                    <a:pt x="33455" y="13901"/>
                  </a:cubicBezTo>
                  <a:cubicBezTo>
                    <a:pt x="32631" y="14469"/>
                    <a:pt x="31697" y="14940"/>
                    <a:pt x="30720" y="15274"/>
                  </a:cubicBezTo>
                  <a:lnTo>
                    <a:pt x="30720" y="15274"/>
                  </a:lnTo>
                  <a:cubicBezTo>
                    <a:pt x="30421" y="14430"/>
                    <a:pt x="30015" y="13627"/>
                    <a:pt x="29506" y="12897"/>
                  </a:cubicBezTo>
                  <a:cubicBezTo>
                    <a:pt x="28280" y="11170"/>
                    <a:pt x="26642" y="10280"/>
                    <a:pt x="24956" y="10280"/>
                  </a:cubicBezTo>
                  <a:cubicBezTo>
                    <a:pt x="23568" y="10280"/>
                    <a:pt x="22149" y="10884"/>
                    <a:pt x="20901" y="12121"/>
                  </a:cubicBezTo>
                  <a:cubicBezTo>
                    <a:pt x="20696" y="12326"/>
                    <a:pt x="20696" y="12600"/>
                    <a:pt x="20810" y="12851"/>
                  </a:cubicBezTo>
                  <a:cubicBezTo>
                    <a:pt x="22100" y="15817"/>
                    <a:pt x="24703" y="17013"/>
                    <a:pt x="27487" y="17013"/>
                  </a:cubicBezTo>
                  <a:cubicBezTo>
                    <a:pt x="28251" y="17013"/>
                    <a:pt x="29030" y="16923"/>
                    <a:pt x="29799" y="16754"/>
                  </a:cubicBezTo>
                  <a:lnTo>
                    <a:pt x="29799" y="16754"/>
                  </a:lnTo>
                  <a:cubicBezTo>
                    <a:pt x="30098" y="17897"/>
                    <a:pt x="30206" y="19066"/>
                    <a:pt x="30077" y="20087"/>
                  </a:cubicBezTo>
                  <a:cubicBezTo>
                    <a:pt x="29643" y="23556"/>
                    <a:pt x="27178" y="26090"/>
                    <a:pt x="23983" y="27254"/>
                  </a:cubicBezTo>
                  <a:cubicBezTo>
                    <a:pt x="23891" y="27287"/>
                    <a:pt x="23798" y="27318"/>
                    <a:pt x="23704" y="27348"/>
                  </a:cubicBezTo>
                  <a:lnTo>
                    <a:pt x="23704" y="27348"/>
                  </a:lnTo>
                  <a:cubicBezTo>
                    <a:pt x="23640" y="27081"/>
                    <a:pt x="23551" y="26806"/>
                    <a:pt x="23435" y="26523"/>
                  </a:cubicBezTo>
                  <a:cubicBezTo>
                    <a:pt x="22361" y="23931"/>
                    <a:pt x="19065" y="20836"/>
                    <a:pt x="16037" y="20836"/>
                  </a:cubicBezTo>
                  <a:cubicBezTo>
                    <a:pt x="14879" y="20836"/>
                    <a:pt x="13761" y="21288"/>
                    <a:pt x="12821" y="22392"/>
                  </a:cubicBezTo>
                  <a:cubicBezTo>
                    <a:pt x="9785" y="25953"/>
                    <a:pt x="16884" y="28235"/>
                    <a:pt x="19235" y="28692"/>
                  </a:cubicBezTo>
                  <a:cubicBezTo>
                    <a:pt x="19868" y="28814"/>
                    <a:pt x="20509" y="28873"/>
                    <a:pt x="21148" y="28873"/>
                  </a:cubicBezTo>
                  <a:cubicBezTo>
                    <a:pt x="21640" y="28873"/>
                    <a:pt x="22131" y="28838"/>
                    <a:pt x="22617" y="28769"/>
                  </a:cubicBezTo>
                  <a:lnTo>
                    <a:pt x="22617" y="28769"/>
                  </a:lnTo>
                  <a:cubicBezTo>
                    <a:pt x="22543" y="29373"/>
                    <a:pt x="22277" y="29966"/>
                    <a:pt x="21746" y="30518"/>
                  </a:cubicBezTo>
                  <a:cubicBezTo>
                    <a:pt x="20239" y="32070"/>
                    <a:pt x="18002" y="32960"/>
                    <a:pt x="15948" y="33576"/>
                  </a:cubicBezTo>
                  <a:cubicBezTo>
                    <a:pt x="15872" y="33599"/>
                    <a:pt x="15796" y="33621"/>
                    <a:pt x="15720" y="33642"/>
                  </a:cubicBezTo>
                  <a:lnTo>
                    <a:pt x="15720" y="33642"/>
                  </a:lnTo>
                  <a:cubicBezTo>
                    <a:pt x="14484" y="32339"/>
                    <a:pt x="12654" y="31465"/>
                    <a:pt x="11018" y="31020"/>
                  </a:cubicBezTo>
                  <a:cubicBezTo>
                    <a:pt x="10410" y="30851"/>
                    <a:pt x="9597" y="30690"/>
                    <a:pt x="8797" y="30690"/>
                  </a:cubicBezTo>
                  <a:cubicBezTo>
                    <a:pt x="7764" y="30690"/>
                    <a:pt x="6752" y="30957"/>
                    <a:pt x="6225" y="31819"/>
                  </a:cubicBezTo>
                  <a:cubicBezTo>
                    <a:pt x="5426" y="33074"/>
                    <a:pt x="6590" y="34238"/>
                    <a:pt x="7685" y="34741"/>
                  </a:cubicBezTo>
                  <a:cubicBezTo>
                    <a:pt x="8836" y="35291"/>
                    <a:pt x="10132" y="35499"/>
                    <a:pt x="11432" y="35499"/>
                  </a:cubicBezTo>
                  <a:cubicBezTo>
                    <a:pt x="12503" y="35499"/>
                    <a:pt x="13578" y="35358"/>
                    <a:pt x="14579" y="35151"/>
                  </a:cubicBezTo>
                  <a:cubicBezTo>
                    <a:pt x="14799" y="35105"/>
                    <a:pt x="15030" y="35052"/>
                    <a:pt x="15268" y="34994"/>
                  </a:cubicBezTo>
                  <a:lnTo>
                    <a:pt x="15268" y="34994"/>
                  </a:lnTo>
                  <a:cubicBezTo>
                    <a:pt x="15743" y="35703"/>
                    <a:pt x="15988" y="36474"/>
                    <a:pt x="15880" y="37251"/>
                  </a:cubicBezTo>
                  <a:cubicBezTo>
                    <a:pt x="15423" y="40629"/>
                    <a:pt x="11223" y="43323"/>
                    <a:pt x="8712" y="45103"/>
                  </a:cubicBezTo>
                  <a:cubicBezTo>
                    <a:pt x="5996" y="47043"/>
                    <a:pt x="3006" y="48664"/>
                    <a:pt x="450" y="50810"/>
                  </a:cubicBezTo>
                  <a:cubicBezTo>
                    <a:pt x="0" y="51205"/>
                    <a:pt x="415" y="51799"/>
                    <a:pt x="901" y="51799"/>
                  </a:cubicBezTo>
                  <a:cubicBezTo>
                    <a:pt x="1032" y="51799"/>
                    <a:pt x="1168" y="51756"/>
                    <a:pt x="1294" y="51654"/>
                  </a:cubicBezTo>
                  <a:cubicBezTo>
                    <a:pt x="4764" y="48732"/>
                    <a:pt x="8895" y="46678"/>
                    <a:pt x="12410" y="43779"/>
                  </a:cubicBezTo>
                  <a:cubicBezTo>
                    <a:pt x="14807" y="41771"/>
                    <a:pt x="18482" y="38301"/>
                    <a:pt x="16610" y="34855"/>
                  </a:cubicBezTo>
                  <a:cubicBezTo>
                    <a:pt x="16574" y="34789"/>
                    <a:pt x="16537" y="34724"/>
                    <a:pt x="16499" y="34659"/>
                  </a:cubicBezTo>
                  <a:lnTo>
                    <a:pt x="16499" y="34659"/>
                  </a:lnTo>
                  <a:cubicBezTo>
                    <a:pt x="19757" y="33680"/>
                    <a:pt x="23709" y="31734"/>
                    <a:pt x="23827" y="28524"/>
                  </a:cubicBezTo>
                  <a:lnTo>
                    <a:pt x="23827" y="28524"/>
                  </a:lnTo>
                  <a:cubicBezTo>
                    <a:pt x="26264" y="27880"/>
                    <a:pt x="28468" y="26370"/>
                    <a:pt x="29872" y="24172"/>
                  </a:cubicBezTo>
                  <a:cubicBezTo>
                    <a:pt x="31306" y="21905"/>
                    <a:pt x="31667" y="19032"/>
                    <a:pt x="31053" y="16408"/>
                  </a:cubicBezTo>
                  <a:lnTo>
                    <a:pt x="31053" y="16408"/>
                  </a:lnTo>
                  <a:cubicBezTo>
                    <a:pt x="32330" y="15981"/>
                    <a:pt x="33542" y="15346"/>
                    <a:pt x="34574" y="14563"/>
                  </a:cubicBezTo>
                  <a:cubicBezTo>
                    <a:pt x="36628" y="13011"/>
                    <a:pt x="38271" y="10706"/>
                    <a:pt x="38340" y="8058"/>
                  </a:cubicBezTo>
                  <a:cubicBezTo>
                    <a:pt x="38408" y="4657"/>
                    <a:pt x="35966" y="2009"/>
                    <a:pt x="33409" y="115"/>
                  </a:cubicBezTo>
                  <a:cubicBezTo>
                    <a:pt x="33302" y="35"/>
                    <a:pt x="33194" y="0"/>
                    <a:pt x="33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 name="Google Shape;1384;p42">
              <a:extLst>
                <a:ext uri="{FF2B5EF4-FFF2-40B4-BE49-F238E27FC236}">
                  <a16:creationId xmlns:a16="http://schemas.microsoft.com/office/drawing/2014/main" id="{D7D0BB7A-7B24-49A6-A2D8-43B81402D827}"/>
                </a:ext>
              </a:extLst>
            </p:cNvPr>
            <p:cNvSpPr/>
            <p:nvPr/>
          </p:nvSpPr>
          <p:spPr>
            <a:xfrm>
              <a:off x="5941025" y="2320575"/>
              <a:ext cx="182525" cy="161850"/>
            </a:xfrm>
            <a:custGeom>
              <a:avLst/>
              <a:gdLst/>
              <a:ahLst/>
              <a:cxnLst/>
              <a:rect l="l" t="t" r="r" b="b"/>
              <a:pathLst>
                <a:path w="7301" h="6474" extrusionOk="0">
                  <a:moveTo>
                    <a:pt x="2509" y="1"/>
                  </a:moveTo>
                  <a:cubicBezTo>
                    <a:pt x="2274" y="1"/>
                    <a:pt x="2039" y="120"/>
                    <a:pt x="1940" y="398"/>
                  </a:cubicBezTo>
                  <a:cubicBezTo>
                    <a:pt x="1347" y="2133"/>
                    <a:pt x="662" y="3844"/>
                    <a:pt x="91" y="5602"/>
                  </a:cubicBezTo>
                  <a:cubicBezTo>
                    <a:pt x="0" y="5876"/>
                    <a:pt x="206" y="6287"/>
                    <a:pt x="502" y="6332"/>
                  </a:cubicBezTo>
                  <a:cubicBezTo>
                    <a:pt x="1173" y="6430"/>
                    <a:pt x="1849" y="6474"/>
                    <a:pt x="2524" y="6474"/>
                  </a:cubicBezTo>
                  <a:cubicBezTo>
                    <a:pt x="3895" y="6474"/>
                    <a:pt x="5266" y="6296"/>
                    <a:pt x="6597" y="6036"/>
                  </a:cubicBezTo>
                  <a:cubicBezTo>
                    <a:pt x="7301" y="5886"/>
                    <a:pt x="7067" y="4879"/>
                    <a:pt x="6437" y="4879"/>
                  </a:cubicBezTo>
                  <a:cubicBezTo>
                    <a:pt x="6393" y="4879"/>
                    <a:pt x="6347" y="4884"/>
                    <a:pt x="6300" y="4894"/>
                  </a:cubicBezTo>
                  <a:cubicBezTo>
                    <a:pt x="5084" y="5131"/>
                    <a:pt x="3792" y="5303"/>
                    <a:pt x="2514" y="5303"/>
                  </a:cubicBezTo>
                  <a:cubicBezTo>
                    <a:pt x="2157" y="5303"/>
                    <a:pt x="1801" y="5289"/>
                    <a:pt x="1448" y="5260"/>
                  </a:cubicBezTo>
                  <a:lnTo>
                    <a:pt x="1448" y="5260"/>
                  </a:lnTo>
                  <a:cubicBezTo>
                    <a:pt x="1970" y="3743"/>
                    <a:pt x="2561" y="2239"/>
                    <a:pt x="3082" y="717"/>
                  </a:cubicBezTo>
                  <a:cubicBezTo>
                    <a:pt x="3234" y="287"/>
                    <a:pt x="2873"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44574236"/>
      </p:ext>
    </p:extLst>
  </p:cSld>
  <p:clrMapOvr>
    <a:masterClrMapping/>
  </p:clrMapOvr>
  <p:transition spd="med">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p:sp>
        <p:nvSpPr>
          <p:cNvPr id="2280" name="Google Shape;2280;p54"/>
          <p:cNvSpPr txBox="1">
            <a:spLocks noGrp="1"/>
          </p:cNvSpPr>
          <p:nvPr>
            <p:ph type="subTitle" idx="1"/>
          </p:nvPr>
        </p:nvSpPr>
        <p:spPr>
          <a:xfrm>
            <a:off x="102869" y="1963270"/>
            <a:ext cx="3866965" cy="2318798"/>
          </a:xfrm>
          <a:prstGeom prst="rect">
            <a:avLst/>
          </a:prstGeom>
        </p:spPr>
        <p:txBody>
          <a:bodyPr spcFirstLastPara="1" wrap="square" lIns="0" tIns="0" rIns="0" bIns="0" anchor="t" anchorCtr="0">
            <a:noAutofit/>
          </a:bodyPr>
          <a:lstStyle/>
          <a:p>
            <a:pPr marL="342900" lvl="0" indent="-342900" algn="just" rtl="0">
              <a:spcBef>
                <a:spcPts val="600"/>
              </a:spcBef>
              <a:spcAft>
                <a:spcPts val="0"/>
              </a:spcAft>
              <a:buClr>
                <a:schemeClr val="accent4">
                  <a:lumMod val="50000"/>
                </a:schemeClr>
              </a:buClr>
              <a:buFont typeface="Wingdings 3" panose="05040102010807070707" pitchFamily="18" charset="2"/>
              <a:buChar char="u"/>
            </a:pPr>
            <a:r>
              <a:rPr lang="vi-VN" sz="2000" b="1" dirty="0">
                <a:solidFill>
                  <a:schemeClr val="accent4">
                    <a:lumMod val="50000"/>
                  </a:schemeClr>
                </a:solidFill>
                <a:latin typeface="+mj-lt"/>
                <a:cs typeface="Calibri" panose="020F0502020204030204" pitchFamily="34" charset="0"/>
              </a:rPr>
              <a:t>Phương pháp điều phối đặc quyền </a:t>
            </a:r>
            <a:r>
              <a:rPr lang="vi-VN" sz="2000" dirty="0">
                <a:latin typeface="+mj-lt"/>
                <a:cs typeface="Calibri" panose="020F0502020204030204" pitchFamily="34" charset="0"/>
              </a:rPr>
              <a:t>được dùng bởi các hệ điều hành Microsoft Windows 3.x. </a:t>
            </a:r>
            <a:endParaRPr lang="en-US" sz="2000" dirty="0">
              <a:latin typeface="+mj-lt"/>
              <a:cs typeface="Calibri" panose="020F0502020204030204" pitchFamily="34" charset="0"/>
            </a:endParaRPr>
          </a:p>
          <a:p>
            <a:pPr marL="342900" lvl="0" indent="-342900" algn="just" rtl="0">
              <a:spcBef>
                <a:spcPts val="600"/>
              </a:spcBef>
              <a:spcAft>
                <a:spcPts val="0"/>
              </a:spcAft>
              <a:buClr>
                <a:schemeClr val="accent4">
                  <a:lumMod val="50000"/>
                </a:schemeClr>
              </a:buClr>
              <a:buFont typeface="Wingdings 3" panose="05040102010807070707" pitchFamily="18" charset="2"/>
              <a:buChar char="u"/>
            </a:pPr>
            <a:r>
              <a:rPr lang="vi-VN" sz="2000" dirty="0">
                <a:latin typeface="+mj-lt"/>
                <a:cs typeface="Calibri" panose="020F0502020204030204" pitchFamily="34" charset="0"/>
              </a:rPr>
              <a:t>Từ Windows 95 trở về sau, </a:t>
            </a:r>
            <a:r>
              <a:rPr lang="vi-VN" sz="2000" b="1" dirty="0">
                <a:solidFill>
                  <a:schemeClr val="accent4">
                    <a:lumMod val="50000"/>
                  </a:schemeClr>
                </a:solidFill>
                <a:latin typeface="+mj-lt"/>
                <a:cs typeface="Calibri" panose="020F0502020204030204" pitchFamily="34" charset="0"/>
              </a:rPr>
              <a:t>phương pháp điều phối không đặc quyền</a:t>
            </a:r>
            <a:r>
              <a:rPr lang="vi-VN" sz="2000" dirty="0">
                <a:latin typeface="+mj-lt"/>
                <a:cs typeface="Calibri" panose="020F0502020204030204" pitchFamily="34" charset="0"/>
              </a:rPr>
              <a:t> được sử dụng.</a:t>
            </a:r>
            <a:endParaRPr sz="2000" dirty="0">
              <a:latin typeface="+mj-lt"/>
              <a:cs typeface="Calibri" panose="020F0502020204030204" pitchFamily="34" charset="0"/>
            </a:endParaRPr>
          </a:p>
        </p:txBody>
      </p:sp>
      <p:grpSp>
        <p:nvGrpSpPr>
          <p:cNvPr id="2282" name="Google Shape;2282;p54"/>
          <p:cNvGrpSpPr/>
          <p:nvPr/>
        </p:nvGrpSpPr>
        <p:grpSpPr>
          <a:xfrm>
            <a:off x="5265709" y="1959225"/>
            <a:ext cx="3366800" cy="2564249"/>
            <a:chOff x="3578510" y="1419647"/>
            <a:chExt cx="4021500" cy="3062887"/>
          </a:xfrm>
        </p:grpSpPr>
        <p:sp>
          <p:nvSpPr>
            <p:cNvPr id="2283" name="Google Shape;2283;p54"/>
            <p:cNvSpPr/>
            <p:nvPr/>
          </p:nvSpPr>
          <p:spPr>
            <a:xfrm>
              <a:off x="3716658" y="1548119"/>
              <a:ext cx="3748500" cy="2285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4"/>
            <p:cNvSpPr/>
            <p:nvPr/>
          </p:nvSpPr>
          <p:spPr>
            <a:xfrm>
              <a:off x="3578510" y="1419647"/>
              <a:ext cx="4021500" cy="2544300"/>
            </a:xfrm>
            <a:prstGeom prst="roundRect">
              <a:avLst>
                <a:gd name="adj" fmla="val 385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4"/>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000000"/>
              </a:solidFill>
              <a:prstDash val="solid"/>
              <a:round/>
              <a:headEnd type="none" w="med" len="med"/>
              <a:tailEnd type="none" w="med" len="med"/>
            </a:ln>
          </p:spPr>
        </p:sp>
        <p:cxnSp>
          <p:nvCxnSpPr>
            <p:cNvPr id="2286" name="Google Shape;2286;p54"/>
            <p:cNvCxnSpPr/>
            <p:nvPr/>
          </p:nvCxnSpPr>
          <p:spPr>
            <a:xfrm>
              <a:off x="4915750" y="4433452"/>
              <a:ext cx="1353300" cy="0"/>
            </a:xfrm>
            <a:prstGeom prst="straightConnector1">
              <a:avLst/>
            </a:prstGeom>
            <a:noFill/>
            <a:ln w="19050" cap="flat" cmpd="sng">
              <a:solidFill>
                <a:schemeClr val="dk2"/>
              </a:solidFill>
              <a:prstDash val="solid"/>
              <a:round/>
              <a:headEnd type="none" w="med" len="med"/>
              <a:tailEnd type="none" w="med" len="med"/>
            </a:ln>
          </p:spPr>
        </p:cxnSp>
      </p:grpSp>
      <p:sp>
        <p:nvSpPr>
          <p:cNvPr id="2288" name="Google Shape;2288;p54"/>
          <p:cNvSpPr/>
          <p:nvPr/>
        </p:nvSpPr>
        <p:spPr>
          <a:xfrm>
            <a:off x="3184142" y="1108366"/>
            <a:ext cx="585156" cy="660932"/>
          </a:xfrm>
          <a:custGeom>
            <a:avLst/>
            <a:gdLst/>
            <a:ahLst/>
            <a:cxnLst/>
            <a:rect l="l" t="t" r="r" b="b"/>
            <a:pathLst>
              <a:path w="16286" h="18395" extrusionOk="0">
                <a:moveTo>
                  <a:pt x="8339" y="894"/>
                </a:moveTo>
                <a:cubicBezTo>
                  <a:pt x="7947" y="1051"/>
                  <a:pt x="7555" y="1223"/>
                  <a:pt x="7163" y="1427"/>
                </a:cubicBezTo>
                <a:cubicBezTo>
                  <a:pt x="7461" y="1255"/>
                  <a:pt x="7759" y="1098"/>
                  <a:pt x="8057" y="957"/>
                </a:cubicBezTo>
                <a:cubicBezTo>
                  <a:pt x="8151" y="941"/>
                  <a:pt x="8245" y="910"/>
                  <a:pt x="8339" y="894"/>
                </a:cubicBezTo>
                <a:close/>
                <a:moveTo>
                  <a:pt x="10017" y="731"/>
                </a:moveTo>
                <a:cubicBezTo>
                  <a:pt x="10247" y="731"/>
                  <a:pt x="10476" y="746"/>
                  <a:pt x="10706" y="769"/>
                </a:cubicBezTo>
                <a:cubicBezTo>
                  <a:pt x="10800" y="784"/>
                  <a:pt x="10894" y="800"/>
                  <a:pt x="10988" y="816"/>
                </a:cubicBezTo>
                <a:cubicBezTo>
                  <a:pt x="9875" y="847"/>
                  <a:pt x="8699" y="1129"/>
                  <a:pt x="7743" y="1474"/>
                </a:cubicBezTo>
                <a:cubicBezTo>
                  <a:pt x="8402" y="1160"/>
                  <a:pt x="9091" y="957"/>
                  <a:pt x="9765" y="737"/>
                </a:cubicBezTo>
                <a:cubicBezTo>
                  <a:pt x="9849" y="733"/>
                  <a:pt x="9933" y="731"/>
                  <a:pt x="10017" y="731"/>
                </a:cubicBezTo>
                <a:close/>
                <a:moveTo>
                  <a:pt x="9985" y="4327"/>
                </a:moveTo>
                <a:lnTo>
                  <a:pt x="9985" y="4327"/>
                </a:lnTo>
                <a:cubicBezTo>
                  <a:pt x="10173" y="4436"/>
                  <a:pt x="10345" y="4593"/>
                  <a:pt x="10471" y="4828"/>
                </a:cubicBezTo>
                <a:cubicBezTo>
                  <a:pt x="10471" y="4860"/>
                  <a:pt x="10471" y="4891"/>
                  <a:pt x="10471" y="4922"/>
                </a:cubicBezTo>
                <a:cubicBezTo>
                  <a:pt x="10345" y="4687"/>
                  <a:pt x="10173" y="4483"/>
                  <a:pt x="9985" y="4327"/>
                </a:cubicBezTo>
                <a:close/>
                <a:moveTo>
                  <a:pt x="6286" y="1615"/>
                </a:moveTo>
                <a:cubicBezTo>
                  <a:pt x="5596" y="2085"/>
                  <a:pt x="4953" y="2618"/>
                  <a:pt x="4358" y="3167"/>
                </a:cubicBezTo>
                <a:cubicBezTo>
                  <a:pt x="3590" y="3872"/>
                  <a:pt x="2900" y="4672"/>
                  <a:pt x="2304" y="5518"/>
                </a:cubicBezTo>
                <a:cubicBezTo>
                  <a:pt x="2931" y="4295"/>
                  <a:pt x="3825" y="3214"/>
                  <a:pt x="5000" y="2367"/>
                </a:cubicBezTo>
                <a:cubicBezTo>
                  <a:pt x="5408" y="2085"/>
                  <a:pt x="5831" y="1834"/>
                  <a:pt x="6286" y="1615"/>
                </a:cubicBezTo>
                <a:close/>
                <a:moveTo>
                  <a:pt x="2038" y="6521"/>
                </a:moveTo>
                <a:cubicBezTo>
                  <a:pt x="1756" y="7101"/>
                  <a:pt x="1521" y="7728"/>
                  <a:pt x="1348" y="8371"/>
                </a:cubicBezTo>
                <a:cubicBezTo>
                  <a:pt x="1411" y="7994"/>
                  <a:pt x="1505" y="7634"/>
                  <a:pt x="1599" y="7258"/>
                </a:cubicBezTo>
                <a:cubicBezTo>
                  <a:pt x="1740" y="7007"/>
                  <a:pt x="1881" y="6756"/>
                  <a:pt x="2038" y="6521"/>
                </a:cubicBezTo>
                <a:close/>
                <a:moveTo>
                  <a:pt x="8784" y="3487"/>
                </a:moveTo>
                <a:cubicBezTo>
                  <a:pt x="8978" y="3487"/>
                  <a:pt x="9171" y="3505"/>
                  <a:pt x="9358" y="3543"/>
                </a:cubicBezTo>
                <a:cubicBezTo>
                  <a:pt x="9296" y="3539"/>
                  <a:pt x="9233" y="3537"/>
                  <a:pt x="9170" y="3537"/>
                </a:cubicBezTo>
                <a:cubicBezTo>
                  <a:pt x="7833" y="3537"/>
                  <a:pt x="6157" y="4454"/>
                  <a:pt x="5439" y="5157"/>
                </a:cubicBezTo>
                <a:cubicBezTo>
                  <a:pt x="4938" y="5659"/>
                  <a:pt x="4499" y="6333"/>
                  <a:pt x="4138" y="7085"/>
                </a:cubicBezTo>
                <a:cubicBezTo>
                  <a:pt x="3887" y="7524"/>
                  <a:pt x="3684" y="7979"/>
                  <a:pt x="3511" y="8433"/>
                </a:cubicBezTo>
                <a:cubicBezTo>
                  <a:pt x="3652" y="7650"/>
                  <a:pt x="3934" y="6913"/>
                  <a:pt x="4405" y="6223"/>
                </a:cubicBezTo>
                <a:cubicBezTo>
                  <a:pt x="5063" y="5267"/>
                  <a:pt x="5988" y="4436"/>
                  <a:pt x="7038" y="3919"/>
                </a:cubicBezTo>
                <a:cubicBezTo>
                  <a:pt x="7560" y="3658"/>
                  <a:pt x="8180" y="3487"/>
                  <a:pt x="8784" y="3487"/>
                </a:cubicBezTo>
                <a:close/>
                <a:moveTo>
                  <a:pt x="11380" y="6176"/>
                </a:moveTo>
                <a:lnTo>
                  <a:pt x="11380" y="6176"/>
                </a:lnTo>
                <a:cubicBezTo>
                  <a:pt x="11427" y="6396"/>
                  <a:pt x="11458" y="6599"/>
                  <a:pt x="11474" y="6803"/>
                </a:cubicBezTo>
                <a:cubicBezTo>
                  <a:pt x="11646" y="7932"/>
                  <a:pt x="11725" y="9123"/>
                  <a:pt x="12007" y="10252"/>
                </a:cubicBezTo>
                <a:cubicBezTo>
                  <a:pt x="12148" y="10816"/>
                  <a:pt x="12477" y="11192"/>
                  <a:pt x="12900" y="11396"/>
                </a:cubicBezTo>
                <a:cubicBezTo>
                  <a:pt x="12743" y="11380"/>
                  <a:pt x="12618" y="11349"/>
                  <a:pt x="12493" y="11302"/>
                </a:cubicBezTo>
                <a:cubicBezTo>
                  <a:pt x="12399" y="11208"/>
                  <a:pt x="12305" y="11082"/>
                  <a:pt x="12226" y="10957"/>
                </a:cubicBezTo>
                <a:cubicBezTo>
                  <a:pt x="11944" y="10471"/>
                  <a:pt x="11866" y="9907"/>
                  <a:pt x="11803" y="9374"/>
                </a:cubicBezTo>
                <a:cubicBezTo>
                  <a:pt x="11693" y="8543"/>
                  <a:pt x="11599" y="7681"/>
                  <a:pt x="11427" y="6850"/>
                </a:cubicBezTo>
                <a:cubicBezTo>
                  <a:pt x="11411" y="6631"/>
                  <a:pt x="11411" y="6411"/>
                  <a:pt x="11380" y="6176"/>
                </a:cubicBezTo>
                <a:close/>
                <a:moveTo>
                  <a:pt x="4671" y="10158"/>
                </a:moveTo>
                <a:cubicBezTo>
                  <a:pt x="4671" y="10220"/>
                  <a:pt x="4687" y="10283"/>
                  <a:pt x="4687" y="10346"/>
                </a:cubicBezTo>
                <a:cubicBezTo>
                  <a:pt x="4734" y="10816"/>
                  <a:pt x="4797" y="11317"/>
                  <a:pt x="4953" y="11788"/>
                </a:cubicBezTo>
                <a:cubicBezTo>
                  <a:pt x="4749" y="11317"/>
                  <a:pt x="4671" y="10753"/>
                  <a:pt x="4671" y="10158"/>
                </a:cubicBezTo>
                <a:close/>
                <a:moveTo>
                  <a:pt x="11536" y="10863"/>
                </a:moveTo>
                <a:lnTo>
                  <a:pt x="11536" y="10863"/>
                </a:lnTo>
                <a:cubicBezTo>
                  <a:pt x="11740" y="11176"/>
                  <a:pt x="11991" y="11411"/>
                  <a:pt x="12273" y="11553"/>
                </a:cubicBezTo>
                <a:cubicBezTo>
                  <a:pt x="12367" y="11647"/>
                  <a:pt x="12461" y="11725"/>
                  <a:pt x="12555" y="11803"/>
                </a:cubicBezTo>
                <a:cubicBezTo>
                  <a:pt x="12038" y="11662"/>
                  <a:pt x="11725" y="11317"/>
                  <a:pt x="11536" y="10863"/>
                </a:cubicBezTo>
                <a:close/>
                <a:moveTo>
                  <a:pt x="14703" y="11051"/>
                </a:moveTo>
                <a:lnTo>
                  <a:pt x="14703" y="11051"/>
                </a:lnTo>
                <a:cubicBezTo>
                  <a:pt x="14358" y="11490"/>
                  <a:pt x="13888" y="11803"/>
                  <a:pt x="13229" y="11850"/>
                </a:cubicBezTo>
                <a:cubicBezTo>
                  <a:pt x="13214" y="11835"/>
                  <a:pt x="13214" y="11819"/>
                  <a:pt x="13198" y="11803"/>
                </a:cubicBezTo>
                <a:cubicBezTo>
                  <a:pt x="13167" y="11788"/>
                  <a:pt x="13135" y="11772"/>
                  <a:pt x="13120" y="11756"/>
                </a:cubicBezTo>
                <a:cubicBezTo>
                  <a:pt x="13480" y="11756"/>
                  <a:pt x="13856" y="11631"/>
                  <a:pt x="14201" y="11380"/>
                </a:cubicBezTo>
                <a:cubicBezTo>
                  <a:pt x="14374" y="11302"/>
                  <a:pt x="14546" y="11192"/>
                  <a:pt x="14703" y="11051"/>
                </a:cubicBezTo>
                <a:close/>
                <a:moveTo>
                  <a:pt x="8584" y="4456"/>
                </a:moveTo>
                <a:cubicBezTo>
                  <a:pt x="9393" y="4456"/>
                  <a:pt x="10099" y="4942"/>
                  <a:pt x="10439" y="6255"/>
                </a:cubicBezTo>
                <a:cubicBezTo>
                  <a:pt x="10455" y="6302"/>
                  <a:pt x="10471" y="6364"/>
                  <a:pt x="10486" y="6427"/>
                </a:cubicBezTo>
                <a:cubicBezTo>
                  <a:pt x="10502" y="7023"/>
                  <a:pt x="10518" y="7618"/>
                  <a:pt x="10549" y="8214"/>
                </a:cubicBezTo>
                <a:cubicBezTo>
                  <a:pt x="10455" y="9045"/>
                  <a:pt x="10220" y="9875"/>
                  <a:pt x="9891" y="10565"/>
                </a:cubicBezTo>
                <a:cubicBezTo>
                  <a:pt x="9373" y="11694"/>
                  <a:pt x="8010" y="13042"/>
                  <a:pt x="6771" y="13120"/>
                </a:cubicBezTo>
                <a:cubicBezTo>
                  <a:pt x="6411" y="13042"/>
                  <a:pt x="6066" y="12885"/>
                  <a:pt x="5768" y="12524"/>
                </a:cubicBezTo>
                <a:cubicBezTo>
                  <a:pt x="5141" y="11772"/>
                  <a:pt x="5032" y="10628"/>
                  <a:pt x="5000" y="9687"/>
                </a:cubicBezTo>
                <a:cubicBezTo>
                  <a:pt x="4969" y="9045"/>
                  <a:pt x="5016" y="8418"/>
                  <a:pt x="5141" y="7822"/>
                </a:cubicBezTo>
                <a:cubicBezTo>
                  <a:pt x="5565" y="6646"/>
                  <a:pt x="6286" y="5549"/>
                  <a:pt x="7163" y="4860"/>
                </a:cubicBezTo>
                <a:cubicBezTo>
                  <a:pt x="7638" y="4611"/>
                  <a:pt x="8128" y="4456"/>
                  <a:pt x="8584" y="4456"/>
                </a:cubicBezTo>
                <a:close/>
                <a:moveTo>
                  <a:pt x="5126" y="6584"/>
                </a:moveTo>
                <a:lnTo>
                  <a:pt x="5126" y="6584"/>
                </a:lnTo>
                <a:cubicBezTo>
                  <a:pt x="5016" y="6866"/>
                  <a:pt x="4938" y="7164"/>
                  <a:pt x="4859" y="7462"/>
                </a:cubicBezTo>
                <a:cubicBezTo>
                  <a:pt x="4561" y="8245"/>
                  <a:pt x="4389" y="9092"/>
                  <a:pt x="4326" y="9907"/>
                </a:cubicBezTo>
                <a:cubicBezTo>
                  <a:pt x="4217" y="11082"/>
                  <a:pt x="4530" y="12524"/>
                  <a:pt x="5518" y="13230"/>
                </a:cubicBezTo>
                <a:cubicBezTo>
                  <a:pt x="3480" y="12383"/>
                  <a:pt x="3919" y="9217"/>
                  <a:pt x="4624" y="7524"/>
                </a:cubicBezTo>
                <a:cubicBezTo>
                  <a:pt x="4734" y="7258"/>
                  <a:pt x="4859" y="6991"/>
                  <a:pt x="5000" y="6741"/>
                </a:cubicBezTo>
                <a:cubicBezTo>
                  <a:pt x="5016" y="6725"/>
                  <a:pt x="5032" y="6694"/>
                  <a:pt x="5047" y="6678"/>
                </a:cubicBezTo>
                <a:cubicBezTo>
                  <a:pt x="5079" y="6646"/>
                  <a:pt x="5110" y="6615"/>
                  <a:pt x="5126" y="6584"/>
                </a:cubicBezTo>
                <a:close/>
                <a:moveTo>
                  <a:pt x="800" y="7728"/>
                </a:moveTo>
                <a:cubicBezTo>
                  <a:pt x="392" y="9578"/>
                  <a:pt x="439" y="11568"/>
                  <a:pt x="1003" y="13355"/>
                </a:cubicBezTo>
                <a:cubicBezTo>
                  <a:pt x="345" y="11584"/>
                  <a:pt x="298" y="9562"/>
                  <a:pt x="800" y="7728"/>
                </a:cubicBezTo>
                <a:close/>
                <a:moveTo>
                  <a:pt x="2743" y="15314"/>
                </a:moveTo>
                <a:lnTo>
                  <a:pt x="2743" y="15314"/>
                </a:lnTo>
                <a:cubicBezTo>
                  <a:pt x="2775" y="15346"/>
                  <a:pt x="2790" y="15361"/>
                  <a:pt x="2806" y="15377"/>
                </a:cubicBezTo>
                <a:cubicBezTo>
                  <a:pt x="3386" y="15941"/>
                  <a:pt x="4107" y="16506"/>
                  <a:pt x="4891" y="16945"/>
                </a:cubicBezTo>
                <a:cubicBezTo>
                  <a:pt x="4107" y="16615"/>
                  <a:pt x="3449" y="16161"/>
                  <a:pt x="2900" y="15534"/>
                </a:cubicBezTo>
                <a:cubicBezTo>
                  <a:pt x="2853" y="15471"/>
                  <a:pt x="2790" y="15393"/>
                  <a:pt x="2743" y="15314"/>
                </a:cubicBezTo>
                <a:close/>
                <a:moveTo>
                  <a:pt x="5502" y="16788"/>
                </a:moveTo>
                <a:lnTo>
                  <a:pt x="5502" y="16788"/>
                </a:lnTo>
                <a:cubicBezTo>
                  <a:pt x="6160" y="16992"/>
                  <a:pt x="6834" y="17133"/>
                  <a:pt x="7492" y="17195"/>
                </a:cubicBezTo>
                <a:cubicBezTo>
                  <a:pt x="7670" y="17218"/>
                  <a:pt x="7844" y="17228"/>
                  <a:pt x="8014" y="17228"/>
                </a:cubicBezTo>
                <a:cubicBezTo>
                  <a:pt x="8325" y="17228"/>
                  <a:pt x="8625" y="17193"/>
                  <a:pt x="8919" y="17133"/>
                </a:cubicBezTo>
                <a:lnTo>
                  <a:pt x="8919" y="17133"/>
                </a:lnTo>
                <a:cubicBezTo>
                  <a:pt x="8543" y="17274"/>
                  <a:pt x="8166" y="17383"/>
                  <a:pt x="7759" y="17446"/>
                </a:cubicBezTo>
                <a:cubicBezTo>
                  <a:pt x="7728" y="17446"/>
                  <a:pt x="7696" y="17446"/>
                  <a:pt x="7665" y="17462"/>
                </a:cubicBezTo>
                <a:cubicBezTo>
                  <a:pt x="6928" y="17399"/>
                  <a:pt x="6192" y="17133"/>
                  <a:pt x="5502" y="16788"/>
                </a:cubicBezTo>
                <a:close/>
                <a:moveTo>
                  <a:pt x="10392" y="1"/>
                </a:moveTo>
                <a:cubicBezTo>
                  <a:pt x="10330" y="1"/>
                  <a:pt x="10267" y="16"/>
                  <a:pt x="10220" y="16"/>
                </a:cubicBezTo>
                <a:cubicBezTo>
                  <a:pt x="10155" y="14"/>
                  <a:pt x="10090" y="13"/>
                  <a:pt x="10025" y="13"/>
                </a:cubicBezTo>
                <a:cubicBezTo>
                  <a:pt x="9589" y="13"/>
                  <a:pt x="9152" y="58"/>
                  <a:pt x="8715" y="126"/>
                </a:cubicBezTo>
                <a:cubicBezTo>
                  <a:pt x="8645" y="114"/>
                  <a:pt x="8574" y="109"/>
                  <a:pt x="8502" y="109"/>
                </a:cubicBezTo>
                <a:cubicBezTo>
                  <a:pt x="8092" y="109"/>
                  <a:pt x="7662" y="284"/>
                  <a:pt x="7289" y="471"/>
                </a:cubicBezTo>
                <a:cubicBezTo>
                  <a:pt x="7257" y="486"/>
                  <a:pt x="7226" y="518"/>
                  <a:pt x="7195" y="534"/>
                </a:cubicBezTo>
                <a:cubicBezTo>
                  <a:pt x="5408" y="1160"/>
                  <a:pt x="3778" y="2305"/>
                  <a:pt x="2680" y="3684"/>
                </a:cubicBezTo>
                <a:cubicBezTo>
                  <a:pt x="2367" y="4076"/>
                  <a:pt x="2085" y="4515"/>
                  <a:pt x="1834" y="4969"/>
                </a:cubicBezTo>
                <a:cubicBezTo>
                  <a:pt x="1646" y="5220"/>
                  <a:pt x="1489" y="5487"/>
                  <a:pt x="1332" y="5753"/>
                </a:cubicBezTo>
                <a:cubicBezTo>
                  <a:pt x="768" y="6835"/>
                  <a:pt x="423" y="8042"/>
                  <a:pt x="282" y="9248"/>
                </a:cubicBezTo>
                <a:cubicBezTo>
                  <a:pt x="0" y="11600"/>
                  <a:pt x="549" y="14123"/>
                  <a:pt x="2132" y="15941"/>
                </a:cubicBezTo>
                <a:cubicBezTo>
                  <a:pt x="3384" y="17388"/>
                  <a:pt x="5247" y="18395"/>
                  <a:pt x="7193" y="18395"/>
                </a:cubicBezTo>
                <a:cubicBezTo>
                  <a:pt x="7293" y="18395"/>
                  <a:pt x="7393" y="18392"/>
                  <a:pt x="7492" y="18387"/>
                </a:cubicBezTo>
                <a:cubicBezTo>
                  <a:pt x="7947" y="18355"/>
                  <a:pt x="8386" y="18277"/>
                  <a:pt x="8809" y="18151"/>
                </a:cubicBezTo>
                <a:cubicBezTo>
                  <a:pt x="11113" y="17885"/>
                  <a:pt x="12399" y="16208"/>
                  <a:pt x="13198" y="14076"/>
                </a:cubicBezTo>
                <a:cubicBezTo>
                  <a:pt x="13214" y="14045"/>
                  <a:pt x="13214" y="14013"/>
                  <a:pt x="13198" y="13982"/>
                </a:cubicBezTo>
                <a:cubicBezTo>
                  <a:pt x="13198" y="13966"/>
                  <a:pt x="13198" y="13966"/>
                  <a:pt x="13198" y="13966"/>
                </a:cubicBezTo>
                <a:cubicBezTo>
                  <a:pt x="13198" y="13951"/>
                  <a:pt x="13198" y="13951"/>
                  <a:pt x="13198" y="13951"/>
                </a:cubicBezTo>
                <a:cubicBezTo>
                  <a:pt x="13159" y="13873"/>
                  <a:pt x="13089" y="13817"/>
                  <a:pt x="13004" y="13817"/>
                </a:cubicBezTo>
                <a:cubicBezTo>
                  <a:pt x="12986" y="13817"/>
                  <a:pt x="12967" y="13820"/>
                  <a:pt x="12947" y="13825"/>
                </a:cubicBezTo>
                <a:cubicBezTo>
                  <a:pt x="12919" y="13742"/>
                  <a:pt x="12843" y="13686"/>
                  <a:pt x="12766" y="13686"/>
                </a:cubicBezTo>
                <a:cubicBezTo>
                  <a:pt x="12711" y="13686"/>
                  <a:pt x="12657" y="13714"/>
                  <a:pt x="12618" y="13778"/>
                </a:cubicBezTo>
                <a:cubicBezTo>
                  <a:pt x="12571" y="13841"/>
                  <a:pt x="12524" y="13919"/>
                  <a:pt x="12493" y="13982"/>
                </a:cubicBezTo>
                <a:cubicBezTo>
                  <a:pt x="12461" y="13998"/>
                  <a:pt x="12430" y="14013"/>
                  <a:pt x="12399" y="14045"/>
                </a:cubicBezTo>
                <a:cubicBezTo>
                  <a:pt x="11756" y="14797"/>
                  <a:pt x="11098" y="15550"/>
                  <a:pt x="10283" y="16114"/>
                </a:cubicBezTo>
                <a:cubicBezTo>
                  <a:pt x="9543" y="16619"/>
                  <a:pt x="8794" y="16834"/>
                  <a:pt x="7958" y="16834"/>
                </a:cubicBezTo>
                <a:cubicBezTo>
                  <a:pt x="7732" y="16834"/>
                  <a:pt x="7498" y="16818"/>
                  <a:pt x="7257" y="16788"/>
                </a:cubicBezTo>
                <a:cubicBezTo>
                  <a:pt x="6270" y="16662"/>
                  <a:pt x="5282" y="16459"/>
                  <a:pt x="4405" y="15988"/>
                </a:cubicBezTo>
                <a:cubicBezTo>
                  <a:pt x="3903" y="15738"/>
                  <a:pt x="3464" y="15393"/>
                  <a:pt x="3025" y="15032"/>
                </a:cubicBezTo>
                <a:cubicBezTo>
                  <a:pt x="1944" y="13904"/>
                  <a:pt x="1442" y="12462"/>
                  <a:pt x="1427" y="10800"/>
                </a:cubicBezTo>
                <a:cubicBezTo>
                  <a:pt x="1411" y="9154"/>
                  <a:pt x="1850" y="7509"/>
                  <a:pt x="2680" y="6082"/>
                </a:cubicBezTo>
                <a:cubicBezTo>
                  <a:pt x="4409" y="3085"/>
                  <a:pt x="7763" y="1251"/>
                  <a:pt x="11201" y="1251"/>
                </a:cubicBezTo>
                <a:cubicBezTo>
                  <a:pt x="11287" y="1251"/>
                  <a:pt x="11372" y="1252"/>
                  <a:pt x="11458" y="1255"/>
                </a:cubicBezTo>
                <a:cubicBezTo>
                  <a:pt x="12007" y="1270"/>
                  <a:pt x="12524" y="1349"/>
                  <a:pt x="12979" y="1568"/>
                </a:cubicBezTo>
                <a:cubicBezTo>
                  <a:pt x="13433" y="1881"/>
                  <a:pt x="13825" y="2273"/>
                  <a:pt x="14154" y="2712"/>
                </a:cubicBezTo>
                <a:cubicBezTo>
                  <a:pt x="14468" y="3277"/>
                  <a:pt x="14640" y="3919"/>
                  <a:pt x="14765" y="4530"/>
                </a:cubicBezTo>
                <a:cubicBezTo>
                  <a:pt x="14922" y="5283"/>
                  <a:pt x="15016" y="6035"/>
                  <a:pt x="15079" y="6803"/>
                </a:cubicBezTo>
                <a:cubicBezTo>
                  <a:pt x="15110" y="8089"/>
                  <a:pt x="15189" y="10189"/>
                  <a:pt x="14029" y="11035"/>
                </a:cubicBezTo>
                <a:cubicBezTo>
                  <a:pt x="13935" y="11082"/>
                  <a:pt x="13841" y="11114"/>
                  <a:pt x="13731" y="11145"/>
                </a:cubicBezTo>
                <a:cubicBezTo>
                  <a:pt x="13627" y="11170"/>
                  <a:pt x="13530" y="11182"/>
                  <a:pt x="13437" y="11182"/>
                </a:cubicBezTo>
                <a:cubicBezTo>
                  <a:pt x="12832" y="11182"/>
                  <a:pt x="12472" y="10676"/>
                  <a:pt x="12336" y="10063"/>
                </a:cubicBezTo>
                <a:cubicBezTo>
                  <a:pt x="12085" y="9029"/>
                  <a:pt x="12007" y="7932"/>
                  <a:pt x="11834" y="6866"/>
                </a:cubicBezTo>
                <a:cubicBezTo>
                  <a:pt x="11709" y="6067"/>
                  <a:pt x="11536" y="5063"/>
                  <a:pt x="11051" y="4405"/>
                </a:cubicBezTo>
                <a:cubicBezTo>
                  <a:pt x="11035" y="4342"/>
                  <a:pt x="11019" y="4280"/>
                  <a:pt x="11004" y="4233"/>
                </a:cubicBezTo>
                <a:cubicBezTo>
                  <a:pt x="10960" y="4103"/>
                  <a:pt x="10839" y="4027"/>
                  <a:pt x="10722" y="4027"/>
                </a:cubicBezTo>
                <a:cubicBezTo>
                  <a:pt x="10711" y="4027"/>
                  <a:pt x="10701" y="4028"/>
                  <a:pt x="10690" y="4029"/>
                </a:cubicBezTo>
                <a:cubicBezTo>
                  <a:pt x="10580" y="3951"/>
                  <a:pt x="10471" y="3888"/>
                  <a:pt x="10361" y="3841"/>
                </a:cubicBezTo>
                <a:cubicBezTo>
                  <a:pt x="9908" y="3428"/>
                  <a:pt x="9372" y="3257"/>
                  <a:pt x="8806" y="3257"/>
                </a:cubicBezTo>
                <a:cubicBezTo>
                  <a:pt x="7179" y="3257"/>
                  <a:pt x="5300" y="4673"/>
                  <a:pt x="4405" y="5847"/>
                </a:cubicBezTo>
                <a:cubicBezTo>
                  <a:pt x="3480" y="7070"/>
                  <a:pt x="3151" y="8465"/>
                  <a:pt x="3119" y="9969"/>
                </a:cubicBezTo>
                <a:cubicBezTo>
                  <a:pt x="3057" y="10534"/>
                  <a:pt x="3057" y="11082"/>
                  <a:pt x="3166" y="11584"/>
                </a:cubicBezTo>
                <a:cubicBezTo>
                  <a:pt x="3229" y="12148"/>
                  <a:pt x="3386" y="12681"/>
                  <a:pt x="3762" y="13042"/>
                </a:cubicBezTo>
                <a:cubicBezTo>
                  <a:pt x="4410" y="13966"/>
                  <a:pt x="5402" y="14364"/>
                  <a:pt x="6435" y="14364"/>
                </a:cubicBezTo>
                <a:cubicBezTo>
                  <a:pt x="8452" y="14364"/>
                  <a:pt x="10628" y="12847"/>
                  <a:pt x="10721" y="10753"/>
                </a:cubicBezTo>
                <a:cubicBezTo>
                  <a:pt x="10737" y="10722"/>
                  <a:pt x="10753" y="10690"/>
                  <a:pt x="10768" y="10659"/>
                </a:cubicBezTo>
                <a:cubicBezTo>
                  <a:pt x="10847" y="11051"/>
                  <a:pt x="10988" y="11411"/>
                  <a:pt x="11223" y="11709"/>
                </a:cubicBezTo>
                <a:cubicBezTo>
                  <a:pt x="11651" y="12266"/>
                  <a:pt x="12298" y="12511"/>
                  <a:pt x="12963" y="12511"/>
                </a:cubicBezTo>
                <a:cubicBezTo>
                  <a:pt x="13590" y="12511"/>
                  <a:pt x="14232" y="12293"/>
                  <a:pt x="14718" y="11913"/>
                </a:cubicBezTo>
                <a:cubicBezTo>
                  <a:pt x="16239" y="10737"/>
                  <a:pt x="16286" y="8480"/>
                  <a:pt x="16145" y="6741"/>
                </a:cubicBezTo>
                <a:cubicBezTo>
                  <a:pt x="15972" y="4593"/>
                  <a:pt x="15345" y="2179"/>
                  <a:pt x="13402" y="957"/>
                </a:cubicBezTo>
                <a:cubicBezTo>
                  <a:pt x="12508" y="392"/>
                  <a:pt x="11521" y="110"/>
                  <a:pt x="10502" y="32"/>
                </a:cubicBezTo>
                <a:cubicBezTo>
                  <a:pt x="10471" y="16"/>
                  <a:pt x="10439" y="1"/>
                  <a:pt x="10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9" name="Google Shape;2289;p54"/>
          <p:cNvGrpSpPr/>
          <p:nvPr/>
        </p:nvGrpSpPr>
        <p:grpSpPr>
          <a:xfrm>
            <a:off x="102869" y="1242642"/>
            <a:ext cx="1745583" cy="230173"/>
            <a:chOff x="1394800" y="3522000"/>
            <a:chExt cx="1048650" cy="138275"/>
          </a:xfrm>
        </p:grpSpPr>
        <p:sp>
          <p:nvSpPr>
            <p:cNvPr id="2290" name="Google Shape;2290;p54"/>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4"/>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4"/>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4"/>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4"/>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4"/>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4"/>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4"/>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4"/>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Title 2">
            <a:extLst>
              <a:ext uri="{FF2B5EF4-FFF2-40B4-BE49-F238E27FC236}">
                <a16:creationId xmlns:a16="http://schemas.microsoft.com/office/drawing/2014/main" id="{FB2BDA86-B479-40A3-9001-AB9E379937BB}"/>
              </a:ext>
            </a:extLst>
          </p:cNvPr>
          <p:cNvSpPr txBox="1">
            <a:spLocks/>
          </p:cNvSpPr>
          <p:nvPr/>
        </p:nvSpPr>
        <p:spPr>
          <a:xfrm>
            <a:off x="5001675" y="533234"/>
            <a:ext cx="3852000" cy="1037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1pPr>
            <a:lvl2pPr marR="0" lvl="1"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2pPr>
            <a:lvl3pPr marR="0" lvl="2"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3pPr>
            <a:lvl4pPr marR="0" lvl="3"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4pPr>
            <a:lvl5pPr marR="0" lvl="4"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5pPr>
            <a:lvl6pPr marR="0" lvl="5"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6pPr>
            <a:lvl7pPr marR="0" lvl="6"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7pPr>
            <a:lvl8pPr marR="0" lvl="7"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8pPr>
            <a:lvl9pPr marR="0" lvl="8"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9pPr>
          </a:lstStyle>
          <a:p>
            <a:pPr algn="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endParaRPr lang="en-US" dirty="0">
              <a:latin typeface="Times New Roman" panose="02020603050405020304" pitchFamily="18" charset="0"/>
              <a:cs typeface="Times New Roman" panose="02020603050405020304" pitchFamily="18" charset="0"/>
            </a:endParaRPr>
          </a:p>
        </p:txBody>
      </p:sp>
      <p:grpSp>
        <p:nvGrpSpPr>
          <p:cNvPr id="46" name="Google Shape;1066;p35">
            <a:extLst>
              <a:ext uri="{FF2B5EF4-FFF2-40B4-BE49-F238E27FC236}">
                <a16:creationId xmlns:a16="http://schemas.microsoft.com/office/drawing/2014/main" id="{6ED1FE57-BC4B-447E-9E0C-BCA761F3A9D2}"/>
              </a:ext>
            </a:extLst>
          </p:cNvPr>
          <p:cNvGrpSpPr/>
          <p:nvPr/>
        </p:nvGrpSpPr>
        <p:grpSpPr>
          <a:xfrm rot="10800000">
            <a:off x="5153926" y="574085"/>
            <a:ext cx="806657" cy="421744"/>
            <a:chOff x="1822875" y="1377000"/>
            <a:chExt cx="548075" cy="286550"/>
          </a:xfrm>
        </p:grpSpPr>
        <p:sp>
          <p:nvSpPr>
            <p:cNvPr id="47" name="Google Shape;1067;p35">
              <a:extLst>
                <a:ext uri="{FF2B5EF4-FFF2-40B4-BE49-F238E27FC236}">
                  <a16:creationId xmlns:a16="http://schemas.microsoft.com/office/drawing/2014/main" id="{3FC7EF09-3E1F-4F40-AC00-9E09DBF7976D}"/>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68;p35">
              <a:extLst>
                <a:ext uri="{FF2B5EF4-FFF2-40B4-BE49-F238E27FC236}">
                  <a16:creationId xmlns:a16="http://schemas.microsoft.com/office/drawing/2014/main" id="{ECBBFC88-0B67-44D1-953A-16619D475840}"/>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69;p35">
              <a:extLst>
                <a:ext uri="{FF2B5EF4-FFF2-40B4-BE49-F238E27FC236}">
                  <a16:creationId xmlns:a16="http://schemas.microsoft.com/office/drawing/2014/main" id="{92289C1E-15EB-44F9-9112-D86071EA080B}"/>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70;p35">
              <a:extLst>
                <a:ext uri="{FF2B5EF4-FFF2-40B4-BE49-F238E27FC236}">
                  <a16:creationId xmlns:a16="http://schemas.microsoft.com/office/drawing/2014/main" id="{3A44892E-6969-475D-BB29-4D74120603EA}"/>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71;p35">
              <a:extLst>
                <a:ext uri="{FF2B5EF4-FFF2-40B4-BE49-F238E27FC236}">
                  <a16:creationId xmlns:a16="http://schemas.microsoft.com/office/drawing/2014/main" id="{9C21E115-F214-4B1E-AF3D-995E56D2E6FF}"/>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72;p35">
              <a:extLst>
                <a:ext uri="{FF2B5EF4-FFF2-40B4-BE49-F238E27FC236}">
                  <a16:creationId xmlns:a16="http://schemas.microsoft.com/office/drawing/2014/main" id="{63306B42-9F88-47E1-8B11-3839BAE07C08}"/>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73;p35">
              <a:extLst>
                <a:ext uri="{FF2B5EF4-FFF2-40B4-BE49-F238E27FC236}">
                  <a16:creationId xmlns:a16="http://schemas.microsoft.com/office/drawing/2014/main" id="{98CCB71B-313C-4A32-9AD9-7D199AE271F1}"/>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74;p35">
              <a:extLst>
                <a:ext uri="{FF2B5EF4-FFF2-40B4-BE49-F238E27FC236}">
                  <a16:creationId xmlns:a16="http://schemas.microsoft.com/office/drawing/2014/main" id="{762AD138-55BB-43F2-AC11-73981B98D9BA}"/>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75;p35">
              <a:extLst>
                <a:ext uri="{FF2B5EF4-FFF2-40B4-BE49-F238E27FC236}">
                  <a16:creationId xmlns:a16="http://schemas.microsoft.com/office/drawing/2014/main" id="{D1884E12-CA50-49C0-A64C-5FDF08FF748C}"/>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057;p35">
            <a:extLst>
              <a:ext uri="{FF2B5EF4-FFF2-40B4-BE49-F238E27FC236}">
                <a16:creationId xmlns:a16="http://schemas.microsoft.com/office/drawing/2014/main" id="{966AA3F9-4CCD-4FFA-872D-8B329D2496F9}"/>
              </a:ext>
            </a:extLst>
          </p:cNvPr>
          <p:cNvGrpSpPr/>
          <p:nvPr/>
        </p:nvGrpSpPr>
        <p:grpSpPr>
          <a:xfrm>
            <a:off x="6148039" y="940151"/>
            <a:ext cx="2893092" cy="302491"/>
            <a:chOff x="4345425" y="2175475"/>
            <a:chExt cx="957899" cy="176025"/>
          </a:xfrm>
        </p:grpSpPr>
        <p:sp>
          <p:nvSpPr>
            <p:cNvPr id="57" name="Google Shape;1058;p35">
              <a:extLst>
                <a:ext uri="{FF2B5EF4-FFF2-40B4-BE49-F238E27FC236}">
                  <a16:creationId xmlns:a16="http://schemas.microsoft.com/office/drawing/2014/main" id="{6289FB69-0B3C-4523-8E7A-7894A9C008EC}"/>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59;p35">
              <a:extLst>
                <a:ext uri="{FF2B5EF4-FFF2-40B4-BE49-F238E27FC236}">
                  <a16:creationId xmlns:a16="http://schemas.microsoft.com/office/drawing/2014/main" id="{E777BC38-7755-415C-8E01-3FF0B9538EEA}"/>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084DC55-AAF6-4092-BFD2-F975A19815CB}"/>
              </a:ext>
            </a:extLst>
          </p:cNvPr>
          <p:cNvPicPr>
            <a:picLocks noChangeAspect="1"/>
          </p:cNvPicPr>
          <p:nvPr/>
        </p:nvPicPr>
        <p:blipFill>
          <a:blip r:embed="rId3"/>
          <a:stretch>
            <a:fillRect/>
          </a:stretch>
        </p:blipFill>
        <p:spPr>
          <a:xfrm>
            <a:off x="5381367" y="2071775"/>
            <a:ext cx="3138244" cy="19085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36" name="Google Shape;2289;p54">
            <a:extLst>
              <a:ext uri="{FF2B5EF4-FFF2-40B4-BE49-F238E27FC236}">
                <a16:creationId xmlns:a16="http://schemas.microsoft.com/office/drawing/2014/main" id="{2A97D5F6-1D85-4187-86F1-C7EEB8E9FD0F}"/>
              </a:ext>
            </a:extLst>
          </p:cNvPr>
          <p:cNvGrpSpPr/>
          <p:nvPr/>
        </p:nvGrpSpPr>
        <p:grpSpPr>
          <a:xfrm>
            <a:off x="6085431" y="4645281"/>
            <a:ext cx="1745583" cy="230173"/>
            <a:chOff x="1394800" y="3522000"/>
            <a:chExt cx="1048650" cy="138275"/>
          </a:xfrm>
        </p:grpSpPr>
        <p:sp>
          <p:nvSpPr>
            <p:cNvPr id="37" name="Google Shape;2290;p54">
              <a:extLst>
                <a:ext uri="{FF2B5EF4-FFF2-40B4-BE49-F238E27FC236}">
                  <a16:creationId xmlns:a16="http://schemas.microsoft.com/office/drawing/2014/main" id="{25266F8E-9CB6-4539-96E5-3AAFF2B50C52}"/>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91;p54">
              <a:extLst>
                <a:ext uri="{FF2B5EF4-FFF2-40B4-BE49-F238E27FC236}">
                  <a16:creationId xmlns:a16="http://schemas.microsoft.com/office/drawing/2014/main" id="{435BDFA7-8F55-4D5D-B97F-18072F202313}"/>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92;p54">
              <a:extLst>
                <a:ext uri="{FF2B5EF4-FFF2-40B4-BE49-F238E27FC236}">
                  <a16:creationId xmlns:a16="http://schemas.microsoft.com/office/drawing/2014/main" id="{7DD321F7-87C7-46A2-BC2D-948DE56C2B5F}"/>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93;p54">
              <a:extLst>
                <a:ext uri="{FF2B5EF4-FFF2-40B4-BE49-F238E27FC236}">
                  <a16:creationId xmlns:a16="http://schemas.microsoft.com/office/drawing/2014/main" id="{1E4ACCF1-D365-459B-A1A1-41FE112AA892}"/>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94;p54">
              <a:extLst>
                <a:ext uri="{FF2B5EF4-FFF2-40B4-BE49-F238E27FC236}">
                  <a16:creationId xmlns:a16="http://schemas.microsoft.com/office/drawing/2014/main" id="{95DE0C64-45C9-4CAF-A517-F11382910C2F}"/>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95;p54">
              <a:extLst>
                <a:ext uri="{FF2B5EF4-FFF2-40B4-BE49-F238E27FC236}">
                  <a16:creationId xmlns:a16="http://schemas.microsoft.com/office/drawing/2014/main" id="{3C498106-4954-4A45-8850-3AA1BC56DB16}"/>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96;p54">
              <a:extLst>
                <a:ext uri="{FF2B5EF4-FFF2-40B4-BE49-F238E27FC236}">
                  <a16:creationId xmlns:a16="http://schemas.microsoft.com/office/drawing/2014/main" id="{863C7ABA-D1CC-4567-A0F4-16B8926C3862}"/>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97;p54">
              <a:extLst>
                <a:ext uri="{FF2B5EF4-FFF2-40B4-BE49-F238E27FC236}">
                  <a16:creationId xmlns:a16="http://schemas.microsoft.com/office/drawing/2014/main" id="{1A68BB44-22AF-4720-94F8-1935671FCD02}"/>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98;p54">
              <a:extLst>
                <a:ext uri="{FF2B5EF4-FFF2-40B4-BE49-F238E27FC236}">
                  <a16:creationId xmlns:a16="http://schemas.microsoft.com/office/drawing/2014/main" id="{6EFDDEE5-C7E6-4AD2-906C-1BE8A691C065}"/>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5998327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p:sp>
        <p:nvSpPr>
          <p:cNvPr id="2280" name="Google Shape;2280;p54"/>
          <p:cNvSpPr txBox="1">
            <a:spLocks noGrp="1"/>
          </p:cNvSpPr>
          <p:nvPr>
            <p:ph type="subTitle" idx="1"/>
          </p:nvPr>
        </p:nvSpPr>
        <p:spPr>
          <a:xfrm>
            <a:off x="89594" y="1959224"/>
            <a:ext cx="3865372" cy="3184275"/>
          </a:xfrm>
          <a:prstGeom prst="rect">
            <a:avLst/>
          </a:prstGeom>
        </p:spPr>
        <p:txBody>
          <a:bodyPr spcFirstLastPara="1" wrap="square" lIns="0" tIns="0" rIns="0" bIns="0" anchor="t" anchorCtr="0">
            <a:noAutofit/>
          </a:bodyPr>
          <a:lstStyle/>
          <a:p>
            <a:pPr marL="285750" lvl="0" indent="-285750" algn="just" rtl="0">
              <a:spcBef>
                <a:spcPts val="600"/>
              </a:spcBef>
              <a:buClr>
                <a:schemeClr val="accent4">
                  <a:lumMod val="50000"/>
                </a:schemeClr>
              </a:buClr>
              <a:buFont typeface="Wingdings 3" panose="05040102010807070707" pitchFamily="18" charset="2"/>
              <a:buChar char="u"/>
            </a:pPr>
            <a:r>
              <a:rPr lang="vi-VN" b="1" dirty="0">
                <a:solidFill>
                  <a:schemeClr val="accent4">
                    <a:lumMod val="50000"/>
                  </a:schemeClr>
                </a:solidFill>
                <a:latin typeface="+mj-lt"/>
                <a:cs typeface="Calibri" panose="020F0502020204030204" pitchFamily="34" charset="0"/>
              </a:rPr>
              <a:t>Điều phối không đặc quyền</a:t>
            </a:r>
            <a:r>
              <a:rPr lang="vi-VN" dirty="0">
                <a:latin typeface="+mj-lt"/>
                <a:cs typeface="Calibri" panose="020F0502020204030204" pitchFamily="34" charset="0"/>
              </a:rPr>
              <a:t> sinh ra một chi phí trong trường chia sẻ dữ liệu. Một tiến trình có thể đang ở giữa giai đoạn cập nhật dữ liệu thì nó bị ngắt CPU cho một </a:t>
            </a:r>
            <a:r>
              <a:rPr lang="vi-VN" dirty="0">
                <a:solidFill>
                  <a:schemeClr val="accent4">
                    <a:lumMod val="50000"/>
                  </a:schemeClr>
                </a:solidFill>
                <a:latin typeface="+mj-lt"/>
                <a:cs typeface="Calibri" panose="020F0502020204030204" pitchFamily="34" charset="0"/>
              </a:rPr>
              <a:t>tiến trình thứ hai</a:t>
            </a:r>
            <a:r>
              <a:rPr lang="vi-VN" dirty="0">
                <a:latin typeface="+mj-lt"/>
                <a:cs typeface="Calibri" panose="020F0502020204030204" pitchFamily="34" charset="0"/>
              </a:rPr>
              <a:t> chạy. </a:t>
            </a:r>
            <a:endParaRPr lang="en-US" dirty="0">
              <a:latin typeface="+mj-lt"/>
              <a:cs typeface="Calibri" panose="020F0502020204030204" pitchFamily="34" charset="0"/>
            </a:endParaRPr>
          </a:p>
          <a:p>
            <a:pPr marL="285750" lvl="0" indent="-285750" algn="just" rtl="0">
              <a:spcBef>
                <a:spcPts val="600"/>
              </a:spcBef>
              <a:buClr>
                <a:schemeClr val="accent4">
                  <a:lumMod val="50000"/>
                </a:schemeClr>
              </a:buClr>
              <a:buFont typeface="Wingdings 3" panose="05040102010807070707" pitchFamily="18" charset="2"/>
              <a:buChar char="u"/>
            </a:pPr>
            <a:r>
              <a:rPr lang="vi-VN" b="1" dirty="0">
                <a:solidFill>
                  <a:schemeClr val="accent4">
                    <a:lumMod val="50000"/>
                  </a:schemeClr>
                </a:solidFill>
                <a:latin typeface="+mj-lt"/>
                <a:cs typeface="Calibri" panose="020F0502020204030204" pitchFamily="34" charset="0"/>
              </a:rPr>
              <a:t>Tiến trình thứ hai</a:t>
            </a:r>
            <a:r>
              <a:rPr lang="vi-VN" dirty="0">
                <a:latin typeface="+mj-lt"/>
                <a:cs typeface="Calibri" panose="020F0502020204030204" pitchFamily="34" charset="0"/>
              </a:rPr>
              <a:t> có thể đọc dữ liệu chia sẻ hiện đang ở trong trạng thái thay đổi, điều này có thể dẫn tới việc </a:t>
            </a:r>
            <a:r>
              <a:rPr lang="vi-VN" dirty="0">
                <a:solidFill>
                  <a:schemeClr val="accent4">
                    <a:lumMod val="50000"/>
                  </a:schemeClr>
                </a:solidFill>
                <a:latin typeface="+mj-lt"/>
                <a:cs typeface="Calibri" panose="020F0502020204030204" pitchFamily="34" charset="0"/>
              </a:rPr>
              <a:t>vi phạm tính toàn vẹn dữ liệu</a:t>
            </a:r>
            <a:r>
              <a:rPr lang="vi-VN" dirty="0">
                <a:latin typeface="+mj-lt"/>
                <a:cs typeface="Calibri" panose="020F0502020204030204" pitchFamily="34" charset="0"/>
              </a:rPr>
              <a:t>. </a:t>
            </a:r>
            <a:endParaRPr lang="en-US" dirty="0">
              <a:latin typeface="+mj-lt"/>
              <a:cs typeface="Calibri" panose="020F0502020204030204" pitchFamily="34" charset="0"/>
            </a:endParaRPr>
          </a:p>
          <a:p>
            <a:pPr marL="285750" lvl="0" indent="-285750" algn="just" rtl="0">
              <a:spcBef>
                <a:spcPts val="600"/>
              </a:spcBef>
              <a:buClr>
                <a:schemeClr val="accent4">
                  <a:lumMod val="50000"/>
                </a:schemeClr>
              </a:buClr>
              <a:buFont typeface="Wingdings 3" panose="05040102010807070707" pitchFamily="18" charset="2"/>
              <a:buChar char="u"/>
            </a:pPr>
            <a:r>
              <a:rPr lang="vi-VN" dirty="0">
                <a:latin typeface="+mj-lt"/>
                <a:cs typeface="Calibri" panose="020F0502020204030204" pitchFamily="34" charset="0"/>
              </a:rPr>
              <a:t>Do đó, phải có những kỹ thuật mới để kiểm soát việc truy xuất tới dữ liệu được chia sẻ. </a:t>
            </a:r>
            <a:endParaRPr dirty="0">
              <a:latin typeface="+mj-lt"/>
              <a:cs typeface="Calibri" panose="020F0502020204030204" pitchFamily="34" charset="0"/>
            </a:endParaRPr>
          </a:p>
        </p:txBody>
      </p:sp>
      <p:grpSp>
        <p:nvGrpSpPr>
          <p:cNvPr id="2282" name="Google Shape;2282;p54"/>
          <p:cNvGrpSpPr/>
          <p:nvPr/>
        </p:nvGrpSpPr>
        <p:grpSpPr>
          <a:xfrm>
            <a:off x="5265709" y="1959225"/>
            <a:ext cx="3366800" cy="2564249"/>
            <a:chOff x="3578510" y="1419647"/>
            <a:chExt cx="4021500" cy="3062887"/>
          </a:xfrm>
        </p:grpSpPr>
        <p:sp>
          <p:nvSpPr>
            <p:cNvPr id="2283" name="Google Shape;2283;p54"/>
            <p:cNvSpPr/>
            <p:nvPr/>
          </p:nvSpPr>
          <p:spPr>
            <a:xfrm>
              <a:off x="3716658" y="1548119"/>
              <a:ext cx="3748500" cy="2285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4"/>
            <p:cNvSpPr/>
            <p:nvPr/>
          </p:nvSpPr>
          <p:spPr>
            <a:xfrm>
              <a:off x="3578510" y="1419647"/>
              <a:ext cx="4021500" cy="2544300"/>
            </a:xfrm>
            <a:prstGeom prst="roundRect">
              <a:avLst>
                <a:gd name="adj" fmla="val 385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4"/>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000000"/>
              </a:solidFill>
              <a:prstDash val="solid"/>
              <a:round/>
              <a:headEnd type="none" w="med" len="med"/>
              <a:tailEnd type="none" w="med" len="med"/>
            </a:ln>
          </p:spPr>
        </p:sp>
        <p:cxnSp>
          <p:nvCxnSpPr>
            <p:cNvPr id="2286" name="Google Shape;2286;p54"/>
            <p:cNvCxnSpPr/>
            <p:nvPr/>
          </p:nvCxnSpPr>
          <p:spPr>
            <a:xfrm>
              <a:off x="4915750" y="4433452"/>
              <a:ext cx="1353300" cy="0"/>
            </a:xfrm>
            <a:prstGeom prst="straightConnector1">
              <a:avLst/>
            </a:prstGeom>
            <a:noFill/>
            <a:ln w="19050" cap="flat" cmpd="sng">
              <a:solidFill>
                <a:schemeClr val="dk2"/>
              </a:solidFill>
              <a:prstDash val="solid"/>
              <a:round/>
              <a:headEnd type="none" w="med" len="med"/>
              <a:tailEnd type="none" w="med" len="med"/>
            </a:ln>
          </p:spPr>
        </p:cxnSp>
      </p:grpSp>
      <p:grpSp>
        <p:nvGrpSpPr>
          <p:cNvPr id="2289" name="Google Shape;2289;p54"/>
          <p:cNvGrpSpPr/>
          <p:nvPr/>
        </p:nvGrpSpPr>
        <p:grpSpPr>
          <a:xfrm>
            <a:off x="102869" y="1242642"/>
            <a:ext cx="1745583" cy="230173"/>
            <a:chOff x="1394800" y="3522000"/>
            <a:chExt cx="1048650" cy="138275"/>
          </a:xfrm>
        </p:grpSpPr>
        <p:sp>
          <p:nvSpPr>
            <p:cNvPr id="2290" name="Google Shape;2290;p54"/>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4"/>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4"/>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4"/>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4"/>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4"/>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4"/>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4"/>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4"/>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Title 2">
            <a:extLst>
              <a:ext uri="{FF2B5EF4-FFF2-40B4-BE49-F238E27FC236}">
                <a16:creationId xmlns:a16="http://schemas.microsoft.com/office/drawing/2014/main" id="{FB2BDA86-B479-40A3-9001-AB9E379937BB}"/>
              </a:ext>
            </a:extLst>
          </p:cNvPr>
          <p:cNvSpPr txBox="1">
            <a:spLocks/>
          </p:cNvSpPr>
          <p:nvPr/>
        </p:nvSpPr>
        <p:spPr>
          <a:xfrm>
            <a:off x="5001675" y="533234"/>
            <a:ext cx="3852000" cy="1037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1pPr>
            <a:lvl2pPr marR="0" lvl="1"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2pPr>
            <a:lvl3pPr marR="0" lvl="2"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3pPr>
            <a:lvl4pPr marR="0" lvl="3"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4pPr>
            <a:lvl5pPr marR="0" lvl="4"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5pPr>
            <a:lvl6pPr marR="0" lvl="5"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6pPr>
            <a:lvl7pPr marR="0" lvl="6"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7pPr>
            <a:lvl8pPr marR="0" lvl="7"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8pPr>
            <a:lvl9pPr marR="0" lvl="8"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9pPr>
          </a:lstStyle>
          <a:p>
            <a:pPr algn="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endParaRPr lang="en-US" dirty="0">
              <a:latin typeface="Times New Roman" panose="02020603050405020304" pitchFamily="18" charset="0"/>
              <a:cs typeface="Times New Roman" panose="02020603050405020304" pitchFamily="18" charset="0"/>
            </a:endParaRPr>
          </a:p>
        </p:txBody>
      </p:sp>
      <p:grpSp>
        <p:nvGrpSpPr>
          <p:cNvPr id="46" name="Google Shape;1066;p35">
            <a:extLst>
              <a:ext uri="{FF2B5EF4-FFF2-40B4-BE49-F238E27FC236}">
                <a16:creationId xmlns:a16="http://schemas.microsoft.com/office/drawing/2014/main" id="{6ED1FE57-BC4B-447E-9E0C-BCA761F3A9D2}"/>
              </a:ext>
            </a:extLst>
          </p:cNvPr>
          <p:cNvGrpSpPr/>
          <p:nvPr/>
        </p:nvGrpSpPr>
        <p:grpSpPr>
          <a:xfrm rot="10800000">
            <a:off x="5153926" y="574085"/>
            <a:ext cx="806657" cy="421744"/>
            <a:chOff x="1822875" y="1377000"/>
            <a:chExt cx="548075" cy="286550"/>
          </a:xfrm>
        </p:grpSpPr>
        <p:sp>
          <p:nvSpPr>
            <p:cNvPr id="47" name="Google Shape;1067;p35">
              <a:extLst>
                <a:ext uri="{FF2B5EF4-FFF2-40B4-BE49-F238E27FC236}">
                  <a16:creationId xmlns:a16="http://schemas.microsoft.com/office/drawing/2014/main" id="{3FC7EF09-3E1F-4F40-AC00-9E09DBF7976D}"/>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68;p35">
              <a:extLst>
                <a:ext uri="{FF2B5EF4-FFF2-40B4-BE49-F238E27FC236}">
                  <a16:creationId xmlns:a16="http://schemas.microsoft.com/office/drawing/2014/main" id="{ECBBFC88-0B67-44D1-953A-16619D475840}"/>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69;p35">
              <a:extLst>
                <a:ext uri="{FF2B5EF4-FFF2-40B4-BE49-F238E27FC236}">
                  <a16:creationId xmlns:a16="http://schemas.microsoft.com/office/drawing/2014/main" id="{92289C1E-15EB-44F9-9112-D86071EA080B}"/>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70;p35">
              <a:extLst>
                <a:ext uri="{FF2B5EF4-FFF2-40B4-BE49-F238E27FC236}">
                  <a16:creationId xmlns:a16="http://schemas.microsoft.com/office/drawing/2014/main" id="{3A44892E-6969-475D-BB29-4D74120603EA}"/>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71;p35">
              <a:extLst>
                <a:ext uri="{FF2B5EF4-FFF2-40B4-BE49-F238E27FC236}">
                  <a16:creationId xmlns:a16="http://schemas.microsoft.com/office/drawing/2014/main" id="{9C21E115-F214-4B1E-AF3D-995E56D2E6FF}"/>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72;p35">
              <a:extLst>
                <a:ext uri="{FF2B5EF4-FFF2-40B4-BE49-F238E27FC236}">
                  <a16:creationId xmlns:a16="http://schemas.microsoft.com/office/drawing/2014/main" id="{63306B42-9F88-47E1-8B11-3839BAE07C08}"/>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73;p35">
              <a:extLst>
                <a:ext uri="{FF2B5EF4-FFF2-40B4-BE49-F238E27FC236}">
                  <a16:creationId xmlns:a16="http://schemas.microsoft.com/office/drawing/2014/main" id="{98CCB71B-313C-4A32-9AD9-7D199AE271F1}"/>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74;p35">
              <a:extLst>
                <a:ext uri="{FF2B5EF4-FFF2-40B4-BE49-F238E27FC236}">
                  <a16:creationId xmlns:a16="http://schemas.microsoft.com/office/drawing/2014/main" id="{762AD138-55BB-43F2-AC11-73981B98D9BA}"/>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75;p35">
              <a:extLst>
                <a:ext uri="{FF2B5EF4-FFF2-40B4-BE49-F238E27FC236}">
                  <a16:creationId xmlns:a16="http://schemas.microsoft.com/office/drawing/2014/main" id="{D1884E12-CA50-49C0-A64C-5FDF08FF748C}"/>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057;p35">
            <a:extLst>
              <a:ext uri="{FF2B5EF4-FFF2-40B4-BE49-F238E27FC236}">
                <a16:creationId xmlns:a16="http://schemas.microsoft.com/office/drawing/2014/main" id="{966AA3F9-4CCD-4FFA-872D-8B329D2496F9}"/>
              </a:ext>
            </a:extLst>
          </p:cNvPr>
          <p:cNvGrpSpPr/>
          <p:nvPr/>
        </p:nvGrpSpPr>
        <p:grpSpPr>
          <a:xfrm>
            <a:off x="6148039" y="940151"/>
            <a:ext cx="2893092" cy="302491"/>
            <a:chOff x="4345425" y="2175475"/>
            <a:chExt cx="957899" cy="176025"/>
          </a:xfrm>
        </p:grpSpPr>
        <p:sp>
          <p:nvSpPr>
            <p:cNvPr id="57" name="Google Shape;1058;p35">
              <a:extLst>
                <a:ext uri="{FF2B5EF4-FFF2-40B4-BE49-F238E27FC236}">
                  <a16:creationId xmlns:a16="http://schemas.microsoft.com/office/drawing/2014/main" id="{6289FB69-0B3C-4523-8E7A-7894A9C008EC}"/>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59;p35">
              <a:extLst>
                <a:ext uri="{FF2B5EF4-FFF2-40B4-BE49-F238E27FC236}">
                  <a16:creationId xmlns:a16="http://schemas.microsoft.com/office/drawing/2014/main" id="{E777BC38-7755-415C-8E01-3FF0B9538EEA}"/>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a:extLst>
              <a:ext uri="{FF2B5EF4-FFF2-40B4-BE49-F238E27FC236}">
                <a16:creationId xmlns:a16="http://schemas.microsoft.com/office/drawing/2014/main" id="{CDA0B72D-83A1-49F6-BFBA-167B87F490C0}"/>
              </a:ext>
            </a:extLst>
          </p:cNvPr>
          <p:cNvPicPr>
            <a:picLocks noChangeAspect="1"/>
          </p:cNvPicPr>
          <p:nvPr/>
        </p:nvPicPr>
        <p:blipFill>
          <a:blip r:embed="rId3"/>
          <a:stretch>
            <a:fillRect/>
          </a:stretch>
        </p:blipFill>
        <p:spPr>
          <a:xfrm>
            <a:off x="5389101" y="2066782"/>
            <a:ext cx="3138244" cy="19135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63" name="Google Shape;2289;p54">
            <a:extLst>
              <a:ext uri="{FF2B5EF4-FFF2-40B4-BE49-F238E27FC236}">
                <a16:creationId xmlns:a16="http://schemas.microsoft.com/office/drawing/2014/main" id="{58DA667C-AF5D-439F-9249-DD94EAB36081}"/>
              </a:ext>
            </a:extLst>
          </p:cNvPr>
          <p:cNvGrpSpPr/>
          <p:nvPr/>
        </p:nvGrpSpPr>
        <p:grpSpPr>
          <a:xfrm rot="10800000">
            <a:off x="6085431" y="4645281"/>
            <a:ext cx="1745583" cy="230173"/>
            <a:chOff x="1394800" y="3522000"/>
            <a:chExt cx="1048650" cy="138275"/>
          </a:xfrm>
        </p:grpSpPr>
        <p:sp>
          <p:nvSpPr>
            <p:cNvPr id="64" name="Google Shape;2290;p54">
              <a:extLst>
                <a:ext uri="{FF2B5EF4-FFF2-40B4-BE49-F238E27FC236}">
                  <a16:creationId xmlns:a16="http://schemas.microsoft.com/office/drawing/2014/main" id="{82C70B74-88DE-4871-A1C4-D4117854CD3F}"/>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91;p54">
              <a:extLst>
                <a:ext uri="{FF2B5EF4-FFF2-40B4-BE49-F238E27FC236}">
                  <a16:creationId xmlns:a16="http://schemas.microsoft.com/office/drawing/2014/main" id="{0B6C9E37-D528-4CAA-BB00-9E35F202E091}"/>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92;p54">
              <a:extLst>
                <a:ext uri="{FF2B5EF4-FFF2-40B4-BE49-F238E27FC236}">
                  <a16:creationId xmlns:a16="http://schemas.microsoft.com/office/drawing/2014/main" id="{F4BC2511-E56C-4D67-9D75-2D3F122AA632}"/>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93;p54">
              <a:extLst>
                <a:ext uri="{FF2B5EF4-FFF2-40B4-BE49-F238E27FC236}">
                  <a16:creationId xmlns:a16="http://schemas.microsoft.com/office/drawing/2014/main" id="{08DC795D-E00B-4DCE-AFDB-69FDAB70C3A5}"/>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94;p54">
              <a:extLst>
                <a:ext uri="{FF2B5EF4-FFF2-40B4-BE49-F238E27FC236}">
                  <a16:creationId xmlns:a16="http://schemas.microsoft.com/office/drawing/2014/main" id="{B1DB3B8B-AF65-4B42-A108-EF05FC1127A3}"/>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95;p54">
              <a:extLst>
                <a:ext uri="{FF2B5EF4-FFF2-40B4-BE49-F238E27FC236}">
                  <a16:creationId xmlns:a16="http://schemas.microsoft.com/office/drawing/2014/main" id="{1825DD32-5035-471D-A972-ADAA2DA1D38B}"/>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296;p54">
              <a:extLst>
                <a:ext uri="{FF2B5EF4-FFF2-40B4-BE49-F238E27FC236}">
                  <a16:creationId xmlns:a16="http://schemas.microsoft.com/office/drawing/2014/main" id="{7CB6E2E1-3265-40A7-93BD-846EBA39D28F}"/>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297;p54">
              <a:extLst>
                <a:ext uri="{FF2B5EF4-FFF2-40B4-BE49-F238E27FC236}">
                  <a16:creationId xmlns:a16="http://schemas.microsoft.com/office/drawing/2014/main" id="{5913966C-845E-46D0-9C66-073A053684CF}"/>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298;p54">
              <a:extLst>
                <a:ext uri="{FF2B5EF4-FFF2-40B4-BE49-F238E27FC236}">
                  <a16:creationId xmlns:a16="http://schemas.microsoft.com/office/drawing/2014/main" id="{AB8AB632-0A80-4795-A67B-0555784972A2}"/>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2288;p54">
            <a:extLst>
              <a:ext uri="{FF2B5EF4-FFF2-40B4-BE49-F238E27FC236}">
                <a16:creationId xmlns:a16="http://schemas.microsoft.com/office/drawing/2014/main" id="{D2765668-70B9-41DA-B403-45F0B9F2693A}"/>
              </a:ext>
            </a:extLst>
          </p:cNvPr>
          <p:cNvSpPr/>
          <p:nvPr/>
        </p:nvSpPr>
        <p:spPr>
          <a:xfrm>
            <a:off x="3184142" y="1108366"/>
            <a:ext cx="585156" cy="660932"/>
          </a:xfrm>
          <a:custGeom>
            <a:avLst/>
            <a:gdLst/>
            <a:ahLst/>
            <a:cxnLst/>
            <a:rect l="l" t="t" r="r" b="b"/>
            <a:pathLst>
              <a:path w="16286" h="18395" extrusionOk="0">
                <a:moveTo>
                  <a:pt x="8339" y="894"/>
                </a:moveTo>
                <a:cubicBezTo>
                  <a:pt x="7947" y="1051"/>
                  <a:pt x="7555" y="1223"/>
                  <a:pt x="7163" y="1427"/>
                </a:cubicBezTo>
                <a:cubicBezTo>
                  <a:pt x="7461" y="1255"/>
                  <a:pt x="7759" y="1098"/>
                  <a:pt x="8057" y="957"/>
                </a:cubicBezTo>
                <a:cubicBezTo>
                  <a:pt x="8151" y="941"/>
                  <a:pt x="8245" y="910"/>
                  <a:pt x="8339" y="894"/>
                </a:cubicBezTo>
                <a:close/>
                <a:moveTo>
                  <a:pt x="10017" y="731"/>
                </a:moveTo>
                <a:cubicBezTo>
                  <a:pt x="10247" y="731"/>
                  <a:pt x="10476" y="746"/>
                  <a:pt x="10706" y="769"/>
                </a:cubicBezTo>
                <a:cubicBezTo>
                  <a:pt x="10800" y="784"/>
                  <a:pt x="10894" y="800"/>
                  <a:pt x="10988" y="816"/>
                </a:cubicBezTo>
                <a:cubicBezTo>
                  <a:pt x="9875" y="847"/>
                  <a:pt x="8699" y="1129"/>
                  <a:pt x="7743" y="1474"/>
                </a:cubicBezTo>
                <a:cubicBezTo>
                  <a:pt x="8402" y="1160"/>
                  <a:pt x="9091" y="957"/>
                  <a:pt x="9765" y="737"/>
                </a:cubicBezTo>
                <a:cubicBezTo>
                  <a:pt x="9849" y="733"/>
                  <a:pt x="9933" y="731"/>
                  <a:pt x="10017" y="731"/>
                </a:cubicBezTo>
                <a:close/>
                <a:moveTo>
                  <a:pt x="9985" y="4327"/>
                </a:moveTo>
                <a:lnTo>
                  <a:pt x="9985" y="4327"/>
                </a:lnTo>
                <a:cubicBezTo>
                  <a:pt x="10173" y="4436"/>
                  <a:pt x="10345" y="4593"/>
                  <a:pt x="10471" y="4828"/>
                </a:cubicBezTo>
                <a:cubicBezTo>
                  <a:pt x="10471" y="4860"/>
                  <a:pt x="10471" y="4891"/>
                  <a:pt x="10471" y="4922"/>
                </a:cubicBezTo>
                <a:cubicBezTo>
                  <a:pt x="10345" y="4687"/>
                  <a:pt x="10173" y="4483"/>
                  <a:pt x="9985" y="4327"/>
                </a:cubicBezTo>
                <a:close/>
                <a:moveTo>
                  <a:pt x="6286" y="1615"/>
                </a:moveTo>
                <a:cubicBezTo>
                  <a:pt x="5596" y="2085"/>
                  <a:pt x="4953" y="2618"/>
                  <a:pt x="4358" y="3167"/>
                </a:cubicBezTo>
                <a:cubicBezTo>
                  <a:pt x="3590" y="3872"/>
                  <a:pt x="2900" y="4672"/>
                  <a:pt x="2304" y="5518"/>
                </a:cubicBezTo>
                <a:cubicBezTo>
                  <a:pt x="2931" y="4295"/>
                  <a:pt x="3825" y="3214"/>
                  <a:pt x="5000" y="2367"/>
                </a:cubicBezTo>
                <a:cubicBezTo>
                  <a:pt x="5408" y="2085"/>
                  <a:pt x="5831" y="1834"/>
                  <a:pt x="6286" y="1615"/>
                </a:cubicBezTo>
                <a:close/>
                <a:moveTo>
                  <a:pt x="2038" y="6521"/>
                </a:moveTo>
                <a:cubicBezTo>
                  <a:pt x="1756" y="7101"/>
                  <a:pt x="1521" y="7728"/>
                  <a:pt x="1348" y="8371"/>
                </a:cubicBezTo>
                <a:cubicBezTo>
                  <a:pt x="1411" y="7994"/>
                  <a:pt x="1505" y="7634"/>
                  <a:pt x="1599" y="7258"/>
                </a:cubicBezTo>
                <a:cubicBezTo>
                  <a:pt x="1740" y="7007"/>
                  <a:pt x="1881" y="6756"/>
                  <a:pt x="2038" y="6521"/>
                </a:cubicBezTo>
                <a:close/>
                <a:moveTo>
                  <a:pt x="8784" y="3487"/>
                </a:moveTo>
                <a:cubicBezTo>
                  <a:pt x="8978" y="3487"/>
                  <a:pt x="9171" y="3505"/>
                  <a:pt x="9358" y="3543"/>
                </a:cubicBezTo>
                <a:cubicBezTo>
                  <a:pt x="9296" y="3539"/>
                  <a:pt x="9233" y="3537"/>
                  <a:pt x="9170" y="3537"/>
                </a:cubicBezTo>
                <a:cubicBezTo>
                  <a:pt x="7833" y="3537"/>
                  <a:pt x="6157" y="4454"/>
                  <a:pt x="5439" y="5157"/>
                </a:cubicBezTo>
                <a:cubicBezTo>
                  <a:pt x="4938" y="5659"/>
                  <a:pt x="4499" y="6333"/>
                  <a:pt x="4138" y="7085"/>
                </a:cubicBezTo>
                <a:cubicBezTo>
                  <a:pt x="3887" y="7524"/>
                  <a:pt x="3684" y="7979"/>
                  <a:pt x="3511" y="8433"/>
                </a:cubicBezTo>
                <a:cubicBezTo>
                  <a:pt x="3652" y="7650"/>
                  <a:pt x="3934" y="6913"/>
                  <a:pt x="4405" y="6223"/>
                </a:cubicBezTo>
                <a:cubicBezTo>
                  <a:pt x="5063" y="5267"/>
                  <a:pt x="5988" y="4436"/>
                  <a:pt x="7038" y="3919"/>
                </a:cubicBezTo>
                <a:cubicBezTo>
                  <a:pt x="7560" y="3658"/>
                  <a:pt x="8180" y="3487"/>
                  <a:pt x="8784" y="3487"/>
                </a:cubicBezTo>
                <a:close/>
                <a:moveTo>
                  <a:pt x="11380" y="6176"/>
                </a:moveTo>
                <a:lnTo>
                  <a:pt x="11380" y="6176"/>
                </a:lnTo>
                <a:cubicBezTo>
                  <a:pt x="11427" y="6396"/>
                  <a:pt x="11458" y="6599"/>
                  <a:pt x="11474" y="6803"/>
                </a:cubicBezTo>
                <a:cubicBezTo>
                  <a:pt x="11646" y="7932"/>
                  <a:pt x="11725" y="9123"/>
                  <a:pt x="12007" y="10252"/>
                </a:cubicBezTo>
                <a:cubicBezTo>
                  <a:pt x="12148" y="10816"/>
                  <a:pt x="12477" y="11192"/>
                  <a:pt x="12900" y="11396"/>
                </a:cubicBezTo>
                <a:cubicBezTo>
                  <a:pt x="12743" y="11380"/>
                  <a:pt x="12618" y="11349"/>
                  <a:pt x="12493" y="11302"/>
                </a:cubicBezTo>
                <a:cubicBezTo>
                  <a:pt x="12399" y="11208"/>
                  <a:pt x="12305" y="11082"/>
                  <a:pt x="12226" y="10957"/>
                </a:cubicBezTo>
                <a:cubicBezTo>
                  <a:pt x="11944" y="10471"/>
                  <a:pt x="11866" y="9907"/>
                  <a:pt x="11803" y="9374"/>
                </a:cubicBezTo>
                <a:cubicBezTo>
                  <a:pt x="11693" y="8543"/>
                  <a:pt x="11599" y="7681"/>
                  <a:pt x="11427" y="6850"/>
                </a:cubicBezTo>
                <a:cubicBezTo>
                  <a:pt x="11411" y="6631"/>
                  <a:pt x="11411" y="6411"/>
                  <a:pt x="11380" y="6176"/>
                </a:cubicBezTo>
                <a:close/>
                <a:moveTo>
                  <a:pt x="4671" y="10158"/>
                </a:moveTo>
                <a:cubicBezTo>
                  <a:pt x="4671" y="10220"/>
                  <a:pt x="4687" y="10283"/>
                  <a:pt x="4687" y="10346"/>
                </a:cubicBezTo>
                <a:cubicBezTo>
                  <a:pt x="4734" y="10816"/>
                  <a:pt x="4797" y="11317"/>
                  <a:pt x="4953" y="11788"/>
                </a:cubicBezTo>
                <a:cubicBezTo>
                  <a:pt x="4749" y="11317"/>
                  <a:pt x="4671" y="10753"/>
                  <a:pt x="4671" y="10158"/>
                </a:cubicBezTo>
                <a:close/>
                <a:moveTo>
                  <a:pt x="11536" y="10863"/>
                </a:moveTo>
                <a:lnTo>
                  <a:pt x="11536" y="10863"/>
                </a:lnTo>
                <a:cubicBezTo>
                  <a:pt x="11740" y="11176"/>
                  <a:pt x="11991" y="11411"/>
                  <a:pt x="12273" y="11553"/>
                </a:cubicBezTo>
                <a:cubicBezTo>
                  <a:pt x="12367" y="11647"/>
                  <a:pt x="12461" y="11725"/>
                  <a:pt x="12555" y="11803"/>
                </a:cubicBezTo>
                <a:cubicBezTo>
                  <a:pt x="12038" y="11662"/>
                  <a:pt x="11725" y="11317"/>
                  <a:pt x="11536" y="10863"/>
                </a:cubicBezTo>
                <a:close/>
                <a:moveTo>
                  <a:pt x="14703" y="11051"/>
                </a:moveTo>
                <a:lnTo>
                  <a:pt x="14703" y="11051"/>
                </a:lnTo>
                <a:cubicBezTo>
                  <a:pt x="14358" y="11490"/>
                  <a:pt x="13888" y="11803"/>
                  <a:pt x="13229" y="11850"/>
                </a:cubicBezTo>
                <a:cubicBezTo>
                  <a:pt x="13214" y="11835"/>
                  <a:pt x="13214" y="11819"/>
                  <a:pt x="13198" y="11803"/>
                </a:cubicBezTo>
                <a:cubicBezTo>
                  <a:pt x="13167" y="11788"/>
                  <a:pt x="13135" y="11772"/>
                  <a:pt x="13120" y="11756"/>
                </a:cubicBezTo>
                <a:cubicBezTo>
                  <a:pt x="13480" y="11756"/>
                  <a:pt x="13856" y="11631"/>
                  <a:pt x="14201" y="11380"/>
                </a:cubicBezTo>
                <a:cubicBezTo>
                  <a:pt x="14374" y="11302"/>
                  <a:pt x="14546" y="11192"/>
                  <a:pt x="14703" y="11051"/>
                </a:cubicBezTo>
                <a:close/>
                <a:moveTo>
                  <a:pt x="8584" y="4456"/>
                </a:moveTo>
                <a:cubicBezTo>
                  <a:pt x="9393" y="4456"/>
                  <a:pt x="10099" y="4942"/>
                  <a:pt x="10439" y="6255"/>
                </a:cubicBezTo>
                <a:cubicBezTo>
                  <a:pt x="10455" y="6302"/>
                  <a:pt x="10471" y="6364"/>
                  <a:pt x="10486" y="6427"/>
                </a:cubicBezTo>
                <a:cubicBezTo>
                  <a:pt x="10502" y="7023"/>
                  <a:pt x="10518" y="7618"/>
                  <a:pt x="10549" y="8214"/>
                </a:cubicBezTo>
                <a:cubicBezTo>
                  <a:pt x="10455" y="9045"/>
                  <a:pt x="10220" y="9875"/>
                  <a:pt x="9891" y="10565"/>
                </a:cubicBezTo>
                <a:cubicBezTo>
                  <a:pt x="9373" y="11694"/>
                  <a:pt x="8010" y="13042"/>
                  <a:pt x="6771" y="13120"/>
                </a:cubicBezTo>
                <a:cubicBezTo>
                  <a:pt x="6411" y="13042"/>
                  <a:pt x="6066" y="12885"/>
                  <a:pt x="5768" y="12524"/>
                </a:cubicBezTo>
                <a:cubicBezTo>
                  <a:pt x="5141" y="11772"/>
                  <a:pt x="5032" y="10628"/>
                  <a:pt x="5000" y="9687"/>
                </a:cubicBezTo>
                <a:cubicBezTo>
                  <a:pt x="4969" y="9045"/>
                  <a:pt x="5016" y="8418"/>
                  <a:pt x="5141" y="7822"/>
                </a:cubicBezTo>
                <a:cubicBezTo>
                  <a:pt x="5565" y="6646"/>
                  <a:pt x="6286" y="5549"/>
                  <a:pt x="7163" y="4860"/>
                </a:cubicBezTo>
                <a:cubicBezTo>
                  <a:pt x="7638" y="4611"/>
                  <a:pt x="8128" y="4456"/>
                  <a:pt x="8584" y="4456"/>
                </a:cubicBezTo>
                <a:close/>
                <a:moveTo>
                  <a:pt x="5126" y="6584"/>
                </a:moveTo>
                <a:lnTo>
                  <a:pt x="5126" y="6584"/>
                </a:lnTo>
                <a:cubicBezTo>
                  <a:pt x="5016" y="6866"/>
                  <a:pt x="4938" y="7164"/>
                  <a:pt x="4859" y="7462"/>
                </a:cubicBezTo>
                <a:cubicBezTo>
                  <a:pt x="4561" y="8245"/>
                  <a:pt x="4389" y="9092"/>
                  <a:pt x="4326" y="9907"/>
                </a:cubicBezTo>
                <a:cubicBezTo>
                  <a:pt x="4217" y="11082"/>
                  <a:pt x="4530" y="12524"/>
                  <a:pt x="5518" y="13230"/>
                </a:cubicBezTo>
                <a:cubicBezTo>
                  <a:pt x="3480" y="12383"/>
                  <a:pt x="3919" y="9217"/>
                  <a:pt x="4624" y="7524"/>
                </a:cubicBezTo>
                <a:cubicBezTo>
                  <a:pt x="4734" y="7258"/>
                  <a:pt x="4859" y="6991"/>
                  <a:pt x="5000" y="6741"/>
                </a:cubicBezTo>
                <a:cubicBezTo>
                  <a:pt x="5016" y="6725"/>
                  <a:pt x="5032" y="6694"/>
                  <a:pt x="5047" y="6678"/>
                </a:cubicBezTo>
                <a:cubicBezTo>
                  <a:pt x="5079" y="6646"/>
                  <a:pt x="5110" y="6615"/>
                  <a:pt x="5126" y="6584"/>
                </a:cubicBezTo>
                <a:close/>
                <a:moveTo>
                  <a:pt x="800" y="7728"/>
                </a:moveTo>
                <a:cubicBezTo>
                  <a:pt x="392" y="9578"/>
                  <a:pt x="439" y="11568"/>
                  <a:pt x="1003" y="13355"/>
                </a:cubicBezTo>
                <a:cubicBezTo>
                  <a:pt x="345" y="11584"/>
                  <a:pt x="298" y="9562"/>
                  <a:pt x="800" y="7728"/>
                </a:cubicBezTo>
                <a:close/>
                <a:moveTo>
                  <a:pt x="2743" y="15314"/>
                </a:moveTo>
                <a:lnTo>
                  <a:pt x="2743" y="15314"/>
                </a:lnTo>
                <a:cubicBezTo>
                  <a:pt x="2775" y="15346"/>
                  <a:pt x="2790" y="15361"/>
                  <a:pt x="2806" y="15377"/>
                </a:cubicBezTo>
                <a:cubicBezTo>
                  <a:pt x="3386" y="15941"/>
                  <a:pt x="4107" y="16506"/>
                  <a:pt x="4891" y="16945"/>
                </a:cubicBezTo>
                <a:cubicBezTo>
                  <a:pt x="4107" y="16615"/>
                  <a:pt x="3449" y="16161"/>
                  <a:pt x="2900" y="15534"/>
                </a:cubicBezTo>
                <a:cubicBezTo>
                  <a:pt x="2853" y="15471"/>
                  <a:pt x="2790" y="15393"/>
                  <a:pt x="2743" y="15314"/>
                </a:cubicBezTo>
                <a:close/>
                <a:moveTo>
                  <a:pt x="5502" y="16788"/>
                </a:moveTo>
                <a:lnTo>
                  <a:pt x="5502" y="16788"/>
                </a:lnTo>
                <a:cubicBezTo>
                  <a:pt x="6160" y="16992"/>
                  <a:pt x="6834" y="17133"/>
                  <a:pt x="7492" y="17195"/>
                </a:cubicBezTo>
                <a:cubicBezTo>
                  <a:pt x="7670" y="17218"/>
                  <a:pt x="7844" y="17228"/>
                  <a:pt x="8014" y="17228"/>
                </a:cubicBezTo>
                <a:cubicBezTo>
                  <a:pt x="8325" y="17228"/>
                  <a:pt x="8625" y="17193"/>
                  <a:pt x="8919" y="17133"/>
                </a:cubicBezTo>
                <a:lnTo>
                  <a:pt x="8919" y="17133"/>
                </a:lnTo>
                <a:cubicBezTo>
                  <a:pt x="8543" y="17274"/>
                  <a:pt x="8166" y="17383"/>
                  <a:pt x="7759" y="17446"/>
                </a:cubicBezTo>
                <a:cubicBezTo>
                  <a:pt x="7728" y="17446"/>
                  <a:pt x="7696" y="17446"/>
                  <a:pt x="7665" y="17462"/>
                </a:cubicBezTo>
                <a:cubicBezTo>
                  <a:pt x="6928" y="17399"/>
                  <a:pt x="6192" y="17133"/>
                  <a:pt x="5502" y="16788"/>
                </a:cubicBezTo>
                <a:close/>
                <a:moveTo>
                  <a:pt x="10392" y="1"/>
                </a:moveTo>
                <a:cubicBezTo>
                  <a:pt x="10330" y="1"/>
                  <a:pt x="10267" y="16"/>
                  <a:pt x="10220" y="16"/>
                </a:cubicBezTo>
                <a:cubicBezTo>
                  <a:pt x="10155" y="14"/>
                  <a:pt x="10090" y="13"/>
                  <a:pt x="10025" y="13"/>
                </a:cubicBezTo>
                <a:cubicBezTo>
                  <a:pt x="9589" y="13"/>
                  <a:pt x="9152" y="58"/>
                  <a:pt x="8715" y="126"/>
                </a:cubicBezTo>
                <a:cubicBezTo>
                  <a:pt x="8645" y="114"/>
                  <a:pt x="8574" y="109"/>
                  <a:pt x="8502" y="109"/>
                </a:cubicBezTo>
                <a:cubicBezTo>
                  <a:pt x="8092" y="109"/>
                  <a:pt x="7662" y="284"/>
                  <a:pt x="7289" y="471"/>
                </a:cubicBezTo>
                <a:cubicBezTo>
                  <a:pt x="7257" y="486"/>
                  <a:pt x="7226" y="518"/>
                  <a:pt x="7195" y="534"/>
                </a:cubicBezTo>
                <a:cubicBezTo>
                  <a:pt x="5408" y="1160"/>
                  <a:pt x="3778" y="2305"/>
                  <a:pt x="2680" y="3684"/>
                </a:cubicBezTo>
                <a:cubicBezTo>
                  <a:pt x="2367" y="4076"/>
                  <a:pt x="2085" y="4515"/>
                  <a:pt x="1834" y="4969"/>
                </a:cubicBezTo>
                <a:cubicBezTo>
                  <a:pt x="1646" y="5220"/>
                  <a:pt x="1489" y="5487"/>
                  <a:pt x="1332" y="5753"/>
                </a:cubicBezTo>
                <a:cubicBezTo>
                  <a:pt x="768" y="6835"/>
                  <a:pt x="423" y="8042"/>
                  <a:pt x="282" y="9248"/>
                </a:cubicBezTo>
                <a:cubicBezTo>
                  <a:pt x="0" y="11600"/>
                  <a:pt x="549" y="14123"/>
                  <a:pt x="2132" y="15941"/>
                </a:cubicBezTo>
                <a:cubicBezTo>
                  <a:pt x="3384" y="17388"/>
                  <a:pt x="5247" y="18395"/>
                  <a:pt x="7193" y="18395"/>
                </a:cubicBezTo>
                <a:cubicBezTo>
                  <a:pt x="7293" y="18395"/>
                  <a:pt x="7393" y="18392"/>
                  <a:pt x="7492" y="18387"/>
                </a:cubicBezTo>
                <a:cubicBezTo>
                  <a:pt x="7947" y="18355"/>
                  <a:pt x="8386" y="18277"/>
                  <a:pt x="8809" y="18151"/>
                </a:cubicBezTo>
                <a:cubicBezTo>
                  <a:pt x="11113" y="17885"/>
                  <a:pt x="12399" y="16208"/>
                  <a:pt x="13198" y="14076"/>
                </a:cubicBezTo>
                <a:cubicBezTo>
                  <a:pt x="13214" y="14045"/>
                  <a:pt x="13214" y="14013"/>
                  <a:pt x="13198" y="13982"/>
                </a:cubicBezTo>
                <a:cubicBezTo>
                  <a:pt x="13198" y="13966"/>
                  <a:pt x="13198" y="13966"/>
                  <a:pt x="13198" y="13966"/>
                </a:cubicBezTo>
                <a:cubicBezTo>
                  <a:pt x="13198" y="13951"/>
                  <a:pt x="13198" y="13951"/>
                  <a:pt x="13198" y="13951"/>
                </a:cubicBezTo>
                <a:cubicBezTo>
                  <a:pt x="13159" y="13873"/>
                  <a:pt x="13089" y="13817"/>
                  <a:pt x="13004" y="13817"/>
                </a:cubicBezTo>
                <a:cubicBezTo>
                  <a:pt x="12986" y="13817"/>
                  <a:pt x="12967" y="13820"/>
                  <a:pt x="12947" y="13825"/>
                </a:cubicBezTo>
                <a:cubicBezTo>
                  <a:pt x="12919" y="13742"/>
                  <a:pt x="12843" y="13686"/>
                  <a:pt x="12766" y="13686"/>
                </a:cubicBezTo>
                <a:cubicBezTo>
                  <a:pt x="12711" y="13686"/>
                  <a:pt x="12657" y="13714"/>
                  <a:pt x="12618" y="13778"/>
                </a:cubicBezTo>
                <a:cubicBezTo>
                  <a:pt x="12571" y="13841"/>
                  <a:pt x="12524" y="13919"/>
                  <a:pt x="12493" y="13982"/>
                </a:cubicBezTo>
                <a:cubicBezTo>
                  <a:pt x="12461" y="13998"/>
                  <a:pt x="12430" y="14013"/>
                  <a:pt x="12399" y="14045"/>
                </a:cubicBezTo>
                <a:cubicBezTo>
                  <a:pt x="11756" y="14797"/>
                  <a:pt x="11098" y="15550"/>
                  <a:pt x="10283" y="16114"/>
                </a:cubicBezTo>
                <a:cubicBezTo>
                  <a:pt x="9543" y="16619"/>
                  <a:pt x="8794" y="16834"/>
                  <a:pt x="7958" y="16834"/>
                </a:cubicBezTo>
                <a:cubicBezTo>
                  <a:pt x="7732" y="16834"/>
                  <a:pt x="7498" y="16818"/>
                  <a:pt x="7257" y="16788"/>
                </a:cubicBezTo>
                <a:cubicBezTo>
                  <a:pt x="6270" y="16662"/>
                  <a:pt x="5282" y="16459"/>
                  <a:pt x="4405" y="15988"/>
                </a:cubicBezTo>
                <a:cubicBezTo>
                  <a:pt x="3903" y="15738"/>
                  <a:pt x="3464" y="15393"/>
                  <a:pt x="3025" y="15032"/>
                </a:cubicBezTo>
                <a:cubicBezTo>
                  <a:pt x="1944" y="13904"/>
                  <a:pt x="1442" y="12462"/>
                  <a:pt x="1427" y="10800"/>
                </a:cubicBezTo>
                <a:cubicBezTo>
                  <a:pt x="1411" y="9154"/>
                  <a:pt x="1850" y="7509"/>
                  <a:pt x="2680" y="6082"/>
                </a:cubicBezTo>
                <a:cubicBezTo>
                  <a:pt x="4409" y="3085"/>
                  <a:pt x="7763" y="1251"/>
                  <a:pt x="11201" y="1251"/>
                </a:cubicBezTo>
                <a:cubicBezTo>
                  <a:pt x="11287" y="1251"/>
                  <a:pt x="11372" y="1252"/>
                  <a:pt x="11458" y="1255"/>
                </a:cubicBezTo>
                <a:cubicBezTo>
                  <a:pt x="12007" y="1270"/>
                  <a:pt x="12524" y="1349"/>
                  <a:pt x="12979" y="1568"/>
                </a:cubicBezTo>
                <a:cubicBezTo>
                  <a:pt x="13433" y="1881"/>
                  <a:pt x="13825" y="2273"/>
                  <a:pt x="14154" y="2712"/>
                </a:cubicBezTo>
                <a:cubicBezTo>
                  <a:pt x="14468" y="3277"/>
                  <a:pt x="14640" y="3919"/>
                  <a:pt x="14765" y="4530"/>
                </a:cubicBezTo>
                <a:cubicBezTo>
                  <a:pt x="14922" y="5283"/>
                  <a:pt x="15016" y="6035"/>
                  <a:pt x="15079" y="6803"/>
                </a:cubicBezTo>
                <a:cubicBezTo>
                  <a:pt x="15110" y="8089"/>
                  <a:pt x="15189" y="10189"/>
                  <a:pt x="14029" y="11035"/>
                </a:cubicBezTo>
                <a:cubicBezTo>
                  <a:pt x="13935" y="11082"/>
                  <a:pt x="13841" y="11114"/>
                  <a:pt x="13731" y="11145"/>
                </a:cubicBezTo>
                <a:cubicBezTo>
                  <a:pt x="13627" y="11170"/>
                  <a:pt x="13530" y="11182"/>
                  <a:pt x="13437" y="11182"/>
                </a:cubicBezTo>
                <a:cubicBezTo>
                  <a:pt x="12832" y="11182"/>
                  <a:pt x="12472" y="10676"/>
                  <a:pt x="12336" y="10063"/>
                </a:cubicBezTo>
                <a:cubicBezTo>
                  <a:pt x="12085" y="9029"/>
                  <a:pt x="12007" y="7932"/>
                  <a:pt x="11834" y="6866"/>
                </a:cubicBezTo>
                <a:cubicBezTo>
                  <a:pt x="11709" y="6067"/>
                  <a:pt x="11536" y="5063"/>
                  <a:pt x="11051" y="4405"/>
                </a:cubicBezTo>
                <a:cubicBezTo>
                  <a:pt x="11035" y="4342"/>
                  <a:pt x="11019" y="4280"/>
                  <a:pt x="11004" y="4233"/>
                </a:cubicBezTo>
                <a:cubicBezTo>
                  <a:pt x="10960" y="4103"/>
                  <a:pt x="10839" y="4027"/>
                  <a:pt x="10722" y="4027"/>
                </a:cubicBezTo>
                <a:cubicBezTo>
                  <a:pt x="10711" y="4027"/>
                  <a:pt x="10701" y="4028"/>
                  <a:pt x="10690" y="4029"/>
                </a:cubicBezTo>
                <a:cubicBezTo>
                  <a:pt x="10580" y="3951"/>
                  <a:pt x="10471" y="3888"/>
                  <a:pt x="10361" y="3841"/>
                </a:cubicBezTo>
                <a:cubicBezTo>
                  <a:pt x="9908" y="3428"/>
                  <a:pt x="9372" y="3257"/>
                  <a:pt x="8806" y="3257"/>
                </a:cubicBezTo>
                <a:cubicBezTo>
                  <a:pt x="7179" y="3257"/>
                  <a:pt x="5300" y="4673"/>
                  <a:pt x="4405" y="5847"/>
                </a:cubicBezTo>
                <a:cubicBezTo>
                  <a:pt x="3480" y="7070"/>
                  <a:pt x="3151" y="8465"/>
                  <a:pt x="3119" y="9969"/>
                </a:cubicBezTo>
                <a:cubicBezTo>
                  <a:pt x="3057" y="10534"/>
                  <a:pt x="3057" y="11082"/>
                  <a:pt x="3166" y="11584"/>
                </a:cubicBezTo>
                <a:cubicBezTo>
                  <a:pt x="3229" y="12148"/>
                  <a:pt x="3386" y="12681"/>
                  <a:pt x="3762" y="13042"/>
                </a:cubicBezTo>
                <a:cubicBezTo>
                  <a:pt x="4410" y="13966"/>
                  <a:pt x="5402" y="14364"/>
                  <a:pt x="6435" y="14364"/>
                </a:cubicBezTo>
                <a:cubicBezTo>
                  <a:pt x="8452" y="14364"/>
                  <a:pt x="10628" y="12847"/>
                  <a:pt x="10721" y="10753"/>
                </a:cubicBezTo>
                <a:cubicBezTo>
                  <a:pt x="10737" y="10722"/>
                  <a:pt x="10753" y="10690"/>
                  <a:pt x="10768" y="10659"/>
                </a:cubicBezTo>
                <a:cubicBezTo>
                  <a:pt x="10847" y="11051"/>
                  <a:pt x="10988" y="11411"/>
                  <a:pt x="11223" y="11709"/>
                </a:cubicBezTo>
                <a:cubicBezTo>
                  <a:pt x="11651" y="12266"/>
                  <a:pt x="12298" y="12511"/>
                  <a:pt x="12963" y="12511"/>
                </a:cubicBezTo>
                <a:cubicBezTo>
                  <a:pt x="13590" y="12511"/>
                  <a:pt x="14232" y="12293"/>
                  <a:pt x="14718" y="11913"/>
                </a:cubicBezTo>
                <a:cubicBezTo>
                  <a:pt x="16239" y="10737"/>
                  <a:pt x="16286" y="8480"/>
                  <a:pt x="16145" y="6741"/>
                </a:cubicBezTo>
                <a:cubicBezTo>
                  <a:pt x="15972" y="4593"/>
                  <a:pt x="15345" y="2179"/>
                  <a:pt x="13402" y="957"/>
                </a:cubicBezTo>
                <a:cubicBezTo>
                  <a:pt x="12508" y="392"/>
                  <a:pt x="11521" y="110"/>
                  <a:pt x="10502" y="32"/>
                </a:cubicBezTo>
                <a:cubicBezTo>
                  <a:pt x="10471" y="16"/>
                  <a:pt x="10439" y="1"/>
                  <a:pt x="10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5828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7452F6E-F452-45B7-80BB-AD7B84409802}"/>
              </a:ext>
            </a:extLst>
          </p:cNvPr>
          <p:cNvSpPr>
            <a:spLocks noGrp="1"/>
          </p:cNvSpPr>
          <p:nvPr>
            <p:ph type="subTitle" idx="1"/>
          </p:nvPr>
        </p:nvSpPr>
        <p:spPr>
          <a:xfrm>
            <a:off x="431378" y="1179443"/>
            <a:ext cx="8422298" cy="2783278"/>
          </a:xfrm>
        </p:spPr>
        <p:txBody>
          <a:bodyPr/>
          <a:lstStyle/>
          <a:p>
            <a:pPr algn="just">
              <a:spcBef>
                <a:spcPts val="600"/>
              </a:spcBef>
              <a:spcAft>
                <a:spcPts val="600"/>
              </a:spcAft>
              <a:buClr>
                <a:schemeClr val="accent4">
                  <a:lumMod val="50000"/>
                </a:schemeClr>
              </a:buClr>
              <a:buFont typeface="Wingdings" panose="05000000000000000000" pitchFamily="2" charset="2"/>
              <a:buChar char="Ø"/>
            </a:pPr>
            <a:r>
              <a:rPr lang="vi-VN" dirty="0">
                <a:latin typeface="+mj-lt"/>
                <a:cs typeface="Calibri" panose="020F0502020204030204" pitchFamily="34" charset="0"/>
              </a:rPr>
              <a:t>Một thành phần khác liên quan đến chức năng điều phối CPU là </a:t>
            </a:r>
            <a:r>
              <a:rPr lang="vi-VN" b="1" dirty="0">
                <a:solidFill>
                  <a:schemeClr val="accent4">
                    <a:lumMod val="50000"/>
                  </a:schemeClr>
                </a:solidFill>
                <a:latin typeface="+mj-lt"/>
                <a:cs typeface="Calibri" panose="020F0502020204030204" pitchFamily="34" charset="0"/>
              </a:rPr>
              <a:t>bộ phân phát (dispatcher)</a:t>
            </a:r>
            <a:r>
              <a:rPr lang="vi-VN" dirty="0">
                <a:latin typeface="+mj-lt"/>
                <a:cs typeface="Calibri" panose="020F0502020204030204" pitchFamily="34" charset="0"/>
              </a:rPr>
              <a:t>. </a:t>
            </a:r>
            <a:r>
              <a:rPr lang="vi-VN" b="1" dirty="0">
                <a:solidFill>
                  <a:schemeClr val="accent4">
                    <a:lumMod val="50000"/>
                  </a:schemeClr>
                </a:solidFill>
                <a:latin typeface="+mj-lt"/>
                <a:cs typeface="Calibri" panose="020F0502020204030204" pitchFamily="34" charset="0"/>
              </a:rPr>
              <a:t>Bộ phân phát </a:t>
            </a:r>
            <a:r>
              <a:rPr lang="vi-VN" dirty="0">
                <a:latin typeface="+mj-lt"/>
                <a:cs typeface="Calibri" panose="020F0502020204030204" pitchFamily="34" charset="0"/>
              </a:rPr>
              <a:t>là một module có nhiệm vụ trao điều khiển CPU tới tiến trình được chọn bởi </a:t>
            </a:r>
            <a:r>
              <a:rPr lang="vi-VN" b="1" dirty="0">
                <a:solidFill>
                  <a:schemeClr val="accent4">
                    <a:lumMod val="50000"/>
                  </a:schemeClr>
                </a:solidFill>
                <a:latin typeface="+mj-lt"/>
                <a:cs typeface="Calibri" panose="020F0502020204030204" pitchFamily="34" charset="0"/>
              </a:rPr>
              <a:t>bộ điều phối ngắn hạn</a:t>
            </a:r>
            <a:r>
              <a:rPr lang="vi-VN" dirty="0">
                <a:latin typeface="+mj-lt"/>
                <a:cs typeface="Calibri" panose="020F0502020204030204" pitchFamily="34" charset="0"/>
              </a:rPr>
              <a:t>. Chức năng này liên quan tới : </a:t>
            </a:r>
            <a:endParaRPr lang="en-US" dirty="0">
              <a:latin typeface="+mj-lt"/>
              <a:cs typeface="Calibri" panose="020F0502020204030204" pitchFamily="34" charset="0"/>
            </a:endParaRPr>
          </a:p>
          <a:p>
            <a:pPr marL="927100" lvl="1" indent="-228600" algn="just">
              <a:spcBef>
                <a:spcPts val="200"/>
              </a:spcBef>
              <a:spcAft>
                <a:spcPts val="200"/>
              </a:spcAft>
              <a:buClr>
                <a:schemeClr val="accent4">
                  <a:lumMod val="50000"/>
                </a:schemeClr>
              </a:buClr>
              <a:buSzPct val="100000"/>
              <a:buFont typeface="+mj-lt"/>
              <a:buAutoNum type="arabicPeriod"/>
            </a:pPr>
            <a:r>
              <a:rPr lang="en-US" sz="1600" dirty="0" err="1">
                <a:latin typeface="Times New Roman" panose="02020603050405020304" pitchFamily="18" charset="0"/>
                <a:cs typeface="Times New Roman" panose="02020603050405020304" pitchFamily="18" charset="0"/>
              </a:rPr>
              <a:t>Việc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chuyển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cảnh</a:t>
            </a:r>
            <a:r>
              <a:rPr lang="en-US" sz="1600" dirty="0">
                <a:latin typeface="Times New Roman" panose="02020603050405020304" pitchFamily="18" charset="0"/>
                <a:cs typeface="Times New Roman" panose="02020603050405020304" pitchFamily="18" charset="0"/>
              </a:rPr>
              <a:t>.</a:t>
            </a:r>
          </a:p>
          <a:p>
            <a:pPr marL="927100" lvl="1" indent="-228600" algn="just">
              <a:spcBef>
                <a:spcPts val="200"/>
              </a:spcBef>
              <a:spcAft>
                <a:spcPts val="200"/>
              </a:spcAft>
              <a:buClr>
                <a:schemeClr val="accent4">
                  <a:lumMod val="50000"/>
                </a:schemeClr>
              </a:buClr>
              <a:buSzPct val="100000"/>
              <a:buFont typeface="+mj-lt"/>
              <a:buAutoNum type="arabicPeriod"/>
            </a:pPr>
            <a:r>
              <a:rPr lang="vi-VN" sz="1600" dirty="0">
                <a:latin typeface="Times New Roman" panose="02020603050405020304" pitchFamily="18" charset="0"/>
                <a:cs typeface="Times New Roman" panose="02020603050405020304" pitchFamily="18" charset="0"/>
              </a:rPr>
              <a:t>Việc chuyển chế độ người d</a:t>
            </a:r>
            <a:r>
              <a:rPr lang="en-US" sz="1600" dirty="0">
                <a:latin typeface="Times New Roman" panose="02020603050405020304" pitchFamily="18" charset="0"/>
                <a:cs typeface="Times New Roman" panose="02020603050405020304" pitchFamily="18" charset="0"/>
              </a:rPr>
              <a:t>ù</a:t>
            </a:r>
            <a:r>
              <a:rPr lang="vi-VN" sz="1600" dirty="0">
                <a:latin typeface="Times New Roman" panose="02020603050405020304" pitchFamily="18" charset="0"/>
                <a:cs typeface="Times New Roman" panose="02020603050405020304" pitchFamily="18" charset="0"/>
              </a:rPr>
              <a:t>ng</a:t>
            </a:r>
            <a:r>
              <a:rPr lang="en-US" sz="1600" dirty="0">
                <a:latin typeface="Times New Roman" panose="02020603050405020304" pitchFamily="18" charset="0"/>
                <a:cs typeface="Times New Roman" panose="02020603050405020304" pitchFamily="18" charset="0"/>
              </a:rPr>
              <a:t>.</a:t>
            </a:r>
          </a:p>
          <a:p>
            <a:pPr marL="927100" lvl="1" indent="-228600" algn="just">
              <a:spcBef>
                <a:spcPts val="200"/>
              </a:spcBef>
              <a:spcAft>
                <a:spcPts val="200"/>
              </a:spcAft>
              <a:buClr>
                <a:schemeClr val="accent4">
                  <a:lumMod val="50000"/>
                </a:schemeClr>
              </a:buClr>
              <a:buSzPct val="100000"/>
              <a:buFont typeface="+mj-lt"/>
              <a:buAutoNum type="arabicPeriod"/>
            </a:pPr>
            <a:r>
              <a:rPr lang="vi-VN" sz="1600" dirty="0">
                <a:latin typeface="+mj-lt"/>
                <a:cs typeface="Calibri" panose="020F0502020204030204" pitchFamily="34" charset="0"/>
              </a:rPr>
              <a:t>Việc nhảy tới vị trí hợp lý trong chương trình người dùng để khởi động lại tiến trình</a:t>
            </a:r>
            <a:r>
              <a:rPr lang="en-US" sz="1600" dirty="0">
                <a:latin typeface="+mj-lt"/>
                <a:cs typeface="Calibri" panose="020F0502020204030204" pitchFamily="34" charset="0"/>
              </a:rPr>
              <a:t>.</a:t>
            </a:r>
          </a:p>
          <a:p>
            <a:pPr algn="just">
              <a:spcBef>
                <a:spcPts val="600"/>
              </a:spcBef>
              <a:spcAft>
                <a:spcPts val="600"/>
              </a:spcAft>
              <a:buClr>
                <a:schemeClr val="accent4">
                  <a:lumMod val="50000"/>
                </a:schemeClr>
              </a:buClr>
              <a:buFont typeface="Wingdings" panose="05000000000000000000" pitchFamily="2" charset="2"/>
              <a:buChar char="Ø"/>
            </a:pPr>
            <a:r>
              <a:rPr lang="vi-VN" b="1" dirty="0">
                <a:solidFill>
                  <a:schemeClr val="accent4">
                    <a:lumMod val="50000"/>
                  </a:schemeClr>
                </a:solidFill>
                <a:latin typeface="+mj-lt"/>
                <a:cs typeface="Calibri" panose="020F0502020204030204" pitchFamily="34" charset="0"/>
              </a:rPr>
              <a:t>Bộ phân phát</a:t>
            </a:r>
            <a:r>
              <a:rPr lang="vi-VN" dirty="0">
                <a:latin typeface="+mj-lt"/>
                <a:cs typeface="Calibri" panose="020F0502020204030204" pitchFamily="34" charset="0"/>
              </a:rPr>
              <a:t> cần phải hoạt động rất nhanh, nó được nạp trong mỗi lần chuyển tiến trình. Thời gian mất cho </a:t>
            </a:r>
            <a:r>
              <a:rPr lang="vi-VN" b="1" dirty="0">
                <a:solidFill>
                  <a:schemeClr val="accent4">
                    <a:lumMod val="50000"/>
                  </a:schemeClr>
                </a:solidFill>
                <a:latin typeface="+mj-lt"/>
                <a:cs typeface="Calibri" panose="020F0502020204030204" pitchFamily="34" charset="0"/>
              </a:rPr>
              <a:t>bộ phân phát </a:t>
            </a:r>
            <a:r>
              <a:rPr lang="vi-VN" dirty="0">
                <a:latin typeface="+mj-lt"/>
                <a:cs typeface="Calibri" panose="020F0502020204030204" pitchFamily="34" charset="0"/>
              </a:rPr>
              <a:t>dừng một tiến trình này và bắt đầu chạy một tiến trình khác được gọi là </a:t>
            </a:r>
            <a:r>
              <a:rPr lang="vi-VN" dirty="0">
                <a:solidFill>
                  <a:schemeClr val="accent4">
                    <a:lumMod val="50000"/>
                  </a:schemeClr>
                </a:solidFill>
                <a:latin typeface="+mj-lt"/>
                <a:cs typeface="Calibri" panose="020F0502020204030204" pitchFamily="34" charset="0"/>
              </a:rPr>
              <a:t>thời gian trễ cho việc điều phối (dispatch latency). </a:t>
            </a:r>
            <a:endParaRPr lang="en-US" dirty="0">
              <a:solidFill>
                <a:schemeClr val="accent4">
                  <a:lumMod val="50000"/>
                </a:schemeClr>
              </a:solidFill>
              <a:latin typeface="+mj-lt"/>
              <a:cs typeface="Calibri" panose="020F0502020204030204" pitchFamily="34" charset="0"/>
            </a:endParaRPr>
          </a:p>
        </p:txBody>
      </p:sp>
      <p:sp>
        <p:nvSpPr>
          <p:cNvPr id="3" name="Title 2">
            <a:extLst>
              <a:ext uri="{FF2B5EF4-FFF2-40B4-BE49-F238E27FC236}">
                <a16:creationId xmlns:a16="http://schemas.microsoft.com/office/drawing/2014/main" id="{05C1CA75-45B9-4C6E-A3A2-69B84DDEA820}"/>
              </a:ext>
            </a:extLst>
          </p:cNvPr>
          <p:cNvSpPr>
            <a:spLocks noGrp="1"/>
          </p:cNvSpPr>
          <p:nvPr>
            <p:ph type="title"/>
          </p:nvPr>
        </p:nvSpPr>
        <p:spPr>
          <a:xfrm>
            <a:off x="5001675" y="533234"/>
            <a:ext cx="3852000" cy="1035371"/>
          </a:xfrm>
        </p:spPr>
        <p:txBody>
          <a:bodyPr/>
          <a:lstStyle/>
          <a:p>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endParaRPr lang="en-US" dirty="0">
              <a:latin typeface="Times New Roman" panose="02020603050405020304" pitchFamily="18" charset="0"/>
              <a:cs typeface="Times New Roman" panose="02020603050405020304" pitchFamily="18" charset="0"/>
            </a:endParaRPr>
          </a:p>
        </p:txBody>
      </p:sp>
      <p:grpSp>
        <p:nvGrpSpPr>
          <p:cNvPr id="4" name="Google Shape;1057;p35">
            <a:extLst>
              <a:ext uri="{FF2B5EF4-FFF2-40B4-BE49-F238E27FC236}">
                <a16:creationId xmlns:a16="http://schemas.microsoft.com/office/drawing/2014/main" id="{8127529D-93FD-4CBB-8BC4-1CD6BADE5664}"/>
              </a:ext>
            </a:extLst>
          </p:cNvPr>
          <p:cNvGrpSpPr/>
          <p:nvPr/>
        </p:nvGrpSpPr>
        <p:grpSpPr>
          <a:xfrm>
            <a:off x="6597445" y="940151"/>
            <a:ext cx="2443686" cy="302491"/>
            <a:chOff x="4345425" y="2175475"/>
            <a:chExt cx="957899" cy="176025"/>
          </a:xfrm>
        </p:grpSpPr>
        <p:sp>
          <p:nvSpPr>
            <p:cNvPr id="5" name="Google Shape;1058;p35">
              <a:extLst>
                <a:ext uri="{FF2B5EF4-FFF2-40B4-BE49-F238E27FC236}">
                  <a16:creationId xmlns:a16="http://schemas.microsoft.com/office/drawing/2014/main" id="{69175A53-11D6-4197-8DBF-51A84827651A}"/>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59;p35">
              <a:extLst>
                <a:ext uri="{FF2B5EF4-FFF2-40B4-BE49-F238E27FC236}">
                  <a16:creationId xmlns:a16="http://schemas.microsoft.com/office/drawing/2014/main" id="{04A7E88E-021E-4067-83E7-2E31D11D4D44}"/>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066;p35">
            <a:extLst>
              <a:ext uri="{FF2B5EF4-FFF2-40B4-BE49-F238E27FC236}">
                <a16:creationId xmlns:a16="http://schemas.microsoft.com/office/drawing/2014/main" id="{527FFE07-D79D-414A-8950-FF97D241D853}"/>
              </a:ext>
            </a:extLst>
          </p:cNvPr>
          <p:cNvGrpSpPr/>
          <p:nvPr/>
        </p:nvGrpSpPr>
        <p:grpSpPr>
          <a:xfrm rot="10800000">
            <a:off x="5619723" y="630040"/>
            <a:ext cx="806657" cy="421744"/>
            <a:chOff x="1822875" y="1377000"/>
            <a:chExt cx="548075" cy="286550"/>
          </a:xfrm>
        </p:grpSpPr>
        <p:sp>
          <p:nvSpPr>
            <p:cNvPr id="8" name="Google Shape;1067;p35">
              <a:extLst>
                <a:ext uri="{FF2B5EF4-FFF2-40B4-BE49-F238E27FC236}">
                  <a16:creationId xmlns:a16="http://schemas.microsoft.com/office/drawing/2014/main" id="{ECBC08B1-E314-4897-AF63-2920D0FFC569}"/>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8;p35">
              <a:extLst>
                <a:ext uri="{FF2B5EF4-FFF2-40B4-BE49-F238E27FC236}">
                  <a16:creationId xmlns:a16="http://schemas.microsoft.com/office/drawing/2014/main" id="{3F1EA06C-7C80-4EAF-9308-934C6C6FE4FD}"/>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9;p35">
              <a:extLst>
                <a:ext uri="{FF2B5EF4-FFF2-40B4-BE49-F238E27FC236}">
                  <a16:creationId xmlns:a16="http://schemas.microsoft.com/office/drawing/2014/main" id="{F3EF2184-E423-41C1-B69D-6144185462C4}"/>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70;p35">
              <a:extLst>
                <a:ext uri="{FF2B5EF4-FFF2-40B4-BE49-F238E27FC236}">
                  <a16:creationId xmlns:a16="http://schemas.microsoft.com/office/drawing/2014/main" id="{4848DCCB-9813-4ED8-AF8E-789ACD3727F1}"/>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71;p35">
              <a:extLst>
                <a:ext uri="{FF2B5EF4-FFF2-40B4-BE49-F238E27FC236}">
                  <a16:creationId xmlns:a16="http://schemas.microsoft.com/office/drawing/2014/main" id="{9038C4DD-92AE-4552-8049-3FBA73B2BE18}"/>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2;p35">
              <a:extLst>
                <a:ext uri="{FF2B5EF4-FFF2-40B4-BE49-F238E27FC236}">
                  <a16:creationId xmlns:a16="http://schemas.microsoft.com/office/drawing/2014/main" id="{3F8816E6-9962-40B2-B56B-E250B1B88568}"/>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73;p35">
              <a:extLst>
                <a:ext uri="{FF2B5EF4-FFF2-40B4-BE49-F238E27FC236}">
                  <a16:creationId xmlns:a16="http://schemas.microsoft.com/office/drawing/2014/main" id="{77EAEA9C-7A44-4EB3-BFCE-748774ADDFC4}"/>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74;p35">
              <a:extLst>
                <a:ext uri="{FF2B5EF4-FFF2-40B4-BE49-F238E27FC236}">
                  <a16:creationId xmlns:a16="http://schemas.microsoft.com/office/drawing/2014/main" id="{7AE3D91B-B288-4735-90DE-64964C6DDC77}"/>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5;p35">
              <a:extLst>
                <a:ext uri="{FF2B5EF4-FFF2-40B4-BE49-F238E27FC236}">
                  <a16:creationId xmlns:a16="http://schemas.microsoft.com/office/drawing/2014/main" id="{D821487C-3CE6-4FD0-99DA-608E330F339F}"/>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2289;p54">
            <a:extLst>
              <a:ext uri="{FF2B5EF4-FFF2-40B4-BE49-F238E27FC236}">
                <a16:creationId xmlns:a16="http://schemas.microsoft.com/office/drawing/2014/main" id="{606DFA39-F7B2-421C-9F12-B7B4B8301D13}"/>
              </a:ext>
            </a:extLst>
          </p:cNvPr>
          <p:cNvGrpSpPr/>
          <p:nvPr/>
        </p:nvGrpSpPr>
        <p:grpSpPr>
          <a:xfrm>
            <a:off x="6714284" y="4495179"/>
            <a:ext cx="1745583" cy="230173"/>
            <a:chOff x="1394800" y="3522000"/>
            <a:chExt cx="1048650" cy="138275"/>
          </a:xfrm>
        </p:grpSpPr>
        <p:sp>
          <p:nvSpPr>
            <p:cNvPr id="36" name="Google Shape;2290;p54">
              <a:extLst>
                <a:ext uri="{FF2B5EF4-FFF2-40B4-BE49-F238E27FC236}">
                  <a16:creationId xmlns:a16="http://schemas.microsoft.com/office/drawing/2014/main" id="{BDEA2E43-FB98-4F1B-9CC4-22C67ADE1A8C}"/>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91;p54">
              <a:extLst>
                <a:ext uri="{FF2B5EF4-FFF2-40B4-BE49-F238E27FC236}">
                  <a16:creationId xmlns:a16="http://schemas.microsoft.com/office/drawing/2014/main" id="{545E605D-60C5-4D0C-B1EF-2CD8A33ED03C}"/>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92;p54">
              <a:extLst>
                <a:ext uri="{FF2B5EF4-FFF2-40B4-BE49-F238E27FC236}">
                  <a16:creationId xmlns:a16="http://schemas.microsoft.com/office/drawing/2014/main" id="{0A2D39D3-3C44-4A9A-8E3F-3E5425860173}"/>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93;p54">
              <a:extLst>
                <a:ext uri="{FF2B5EF4-FFF2-40B4-BE49-F238E27FC236}">
                  <a16:creationId xmlns:a16="http://schemas.microsoft.com/office/drawing/2014/main" id="{963FEE27-B48B-4F3F-B987-56EABA008A7C}"/>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94;p54">
              <a:extLst>
                <a:ext uri="{FF2B5EF4-FFF2-40B4-BE49-F238E27FC236}">
                  <a16:creationId xmlns:a16="http://schemas.microsoft.com/office/drawing/2014/main" id="{8A0181B3-1645-4709-9A62-372625810D4B}"/>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95;p54">
              <a:extLst>
                <a:ext uri="{FF2B5EF4-FFF2-40B4-BE49-F238E27FC236}">
                  <a16:creationId xmlns:a16="http://schemas.microsoft.com/office/drawing/2014/main" id="{30646B74-BD1D-497D-91C7-87618CD9514B}"/>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96;p54">
              <a:extLst>
                <a:ext uri="{FF2B5EF4-FFF2-40B4-BE49-F238E27FC236}">
                  <a16:creationId xmlns:a16="http://schemas.microsoft.com/office/drawing/2014/main" id="{5B88E870-BA3A-41EF-82C2-F5E9961B9CD6}"/>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97;p54">
              <a:extLst>
                <a:ext uri="{FF2B5EF4-FFF2-40B4-BE49-F238E27FC236}">
                  <a16:creationId xmlns:a16="http://schemas.microsoft.com/office/drawing/2014/main" id="{332C4353-6D42-4608-82D8-D1FE0905ED57}"/>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98;p54">
              <a:extLst>
                <a:ext uri="{FF2B5EF4-FFF2-40B4-BE49-F238E27FC236}">
                  <a16:creationId xmlns:a16="http://schemas.microsoft.com/office/drawing/2014/main" id="{65E9A630-D681-41B7-A5D4-5480EE7A16E1}"/>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2289;p54">
            <a:extLst>
              <a:ext uri="{FF2B5EF4-FFF2-40B4-BE49-F238E27FC236}">
                <a16:creationId xmlns:a16="http://schemas.microsoft.com/office/drawing/2014/main" id="{0310238F-04AD-4202-8B9E-9347A795CA3B}"/>
              </a:ext>
            </a:extLst>
          </p:cNvPr>
          <p:cNvGrpSpPr/>
          <p:nvPr/>
        </p:nvGrpSpPr>
        <p:grpSpPr>
          <a:xfrm>
            <a:off x="1216014" y="4483109"/>
            <a:ext cx="1745583" cy="230173"/>
            <a:chOff x="1394800" y="3522000"/>
            <a:chExt cx="1048650" cy="138275"/>
          </a:xfrm>
        </p:grpSpPr>
        <p:sp>
          <p:nvSpPr>
            <p:cNvPr id="49" name="Google Shape;2290;p54">
              <a:extLst>
                <a:ext uri="{FF2B5EF4-FFF2-40B4-BE49-F238E27FC236}">
                  <a16:creationId xmlns:a16="http://schemas.microsoft.com/office/drawing/2014/main" id="{268B815D-F584-4426-871F-2553BDA2C49A}"/>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91;p54">
              <a:extLst>
                <a:ext uri="{FF2B5EF4-FFF2-40B4-BE49-F238E27FC236}">
                  <a16:creationId xmlns:a16="http://schemas.microsoft.com/office/drawing/2014/main" id="{E48A6038-E8D3-4A99-88AA-1A55C7F0AA24}"/>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92;p54">
              <a:extLst>
                <a:ext uri="{FF2B5EF4-FFF2-40B4-BE49-F238E27FC236}">
                  <a16:creationId xmlns:a16="http://schemas.microsoft.com/office/drawing/2014/main" id="{E2797D18-8BD3-4913-AC2B-2E3F437981B4}"/>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93;p54">
              <a:extLst>
                <a:ext uri="{FF2B5EF4-FFF2-40B4-BE49-F238E27FC236}">
                  <a16:creationId xmlns:a16="http://schemas.microsoft.com/office/drawing/2014/main" id="{094FCB94-B6C8-483E-8C9F-51D9C58E15B8}"/>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94;p54">
              <a:extLst>
                <a:ext uri="{FF2B5EF4-FFF2-40B4-BE49-F238E27FC236}">
                  <a16:creationId xmlns:a16="http://schemas.microsoft.com/office/drawing/2014/main" id="{CEE81FFF-2984-40C8-ADBC-9F3A92A638E5}"/>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95;p54">
              <a:extLst>
                <a:ext uri="{FF2B5EF4-FFF2-40B4-BE49-F238E27FC236}">
                  <a16:creationId xmlns:a16="http://schemas.microsoft.com/office/drawing/2014/main" id="{E65EB0F8-5586-4259-8C6E-DC80E9693FC8}"/>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96;p54">
              <a:extLst>
                <a:ext uri="{FF2B5EF4-FFF2-40B4-BE49-F238E27FC236}">
                  <a16:creationId xmlns:a16="http://schemas.microsoft.com/office/drawing/2014/main" id="{C05D811E-776D-4118-90D9-106AFAFF7691}"/>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97;p54">
              <a:extLst>
                <a:ext uri="{FF2B5EF4-FFF2-40B4-BE49-F238E27FC236}">
                  <a16:creationId xmlns:a16="http://schemas.microsoft.com/office/drawing/2014/main" id="{752403AA-818B-4B3D-99C6-CDBE25836505}"/>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98;p54">
              <a:extLst>
                <a:ext uri="{FF2B5EF4-FFF2-40B4-BE49-F238E27FC236}">
                  <a16:creationId xmlns:a16="http://schemas.microsoft.com/office/drawing/2014/main" id="{BBD7C301-457F-49D5-9BE6-6DC335FE093F}"/>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2288;p54">
            <a:extLst>
              <a:ext uri="{FF2B5EF4-FFF2-40B4-BE49-F238E27FC236}">
                <a16:creationId xmlns:a16="http://schemas.microsoft.com/office/drawing/2014/main" id="{6130AEFD-9221-4A13-8442-88EC3130A8FE}"/>
              </a:ext>
            </a:extLst>
          </p:cNvPr>
          <p:cNvSpPr/>
          <p:nvPr/>
        </p:nvSpPr>
        <p:spPr>
          <a:xfrm>
            <a:off x="1796227" y="447434"/>
            <a:ext cx="585156" cy="660932"/>
          </a:xfrm>
          <a:custGeom>
            <a:avLst/>
            <a:gdLst/>
            <a:ahLst/>
            <a:cxnLst/>
            <a:rect l="l" t="t" r="r" b="b"/>
            <a:pathLst>
              <a:path w="16286" h="18395" extrusionOk="0">
                <a:moveTo>
                  <a:pt x="8339" y="894"/>
                </a:moveTo>
                <a:cubicBezTo>
                  <a:pt x="7947" y="1051"/>
                  <a:pt x="7555" y="1223"/>
                  <a:pt x="7163" y="1427"/>
                </a:cubicBezTo>
                <a:cubicBezTo>
                  <a:pt x="7461" y="1255"/>
                  <a:pt x="7759" y="1098"/>
                  <a:pt x="8057" y="957"/>
                </a:cubicBezTo>
                <a:cubicBezTo>
                  <a:pt x="8151" y="941"/>
                  <a:pt x="8245" y="910"/>
                  <a:pt x="8339" y="894"/>
                </a:cubicBezTo>
                <a:close/>
                <a:moveTo>
                  <a:pt x="10017" y="731"/>
                </a:moveTo>
                <a:cubicBezTo>
                  <a:pt x="10247" y="731"/>
                  <a:pt x="10476" y="746"/>
                  <a:pt x="10706" y="769"/>
                </a:cubicBezTo>
                <a:cubicBezTo>
                  <a:pt x="10800" y="784"/>
                  <a:pt x="10894" y="800"/>
                  <a:pt x="10988" y="816"/>
                </a:cubicBezTo>
                <a:cubicBezTo>
                  <a:pt x="9875" y="847"/>
                  <a:pt x="8699" y="1129"/>
                  <a:pt x="7743" y="1474"/>
                </a:cubicBezTo>
                <a:cubicBezTo>
                  <a:pt x="8402" y="1160"/>
                  <a:pt x="9091" y="957"/>
                  <a:pt x="9765" y="737"/>
                </a:cubicBezTo>
                <a:cubicBezTo>
                  <a:pt x="9849" y="733"/>
                  <a:pt x="9933" y="731"/>
                  <a:pt x="10017" y="731"/>
                </a:cubicBezTo>
                <a:close/>
                <a:moveTo>
                  <a:pt x="9985" y="4327"/>
                </a:moveTo>
                <a:lnTo>
                  <a:pt x="9985" y="4327"/>
                </a:lnTo>
                <a:cubicBezTo>
                  <a:pt x="10173" y="4436"/>
                  <a:pt x="10345" y="4593"/>
                  <a:pt x="10471" y="4828"/>
                </a:cubicBezTo>
                <a:cubicBezTo>
                  <a:pt x="10471" y="4860"/>
                  <a:pt x="10471" y="4891"/>
                  <a:pt x="10471" y="4922"/>
                </a:cubicBezTo>
                <a:cubicBezTo>
                  <a:pt x="10345" y="4687"/>
                  <a:pt x="10173" y="4483"/>
                  <a:pt x="9985" y="4327"/>
                </a:cubicBezTo>
                <a:close/>
                <a:moveTo>
                  <a:pt x="6286" y="1615"/>
                </a:moveTo>
                <a:cubicBezTo>
                  <a:pt x="5596" y="2085"/>
                  <a:pt x="4953" y="2618"/>
                  <a:pt x="4358" y="3167"/>
                </a:cubicBezTo>
                <a:cubicBezTo>
                  <a:pt x="3590" y="3872"/>
                  <a:pt x="2900" y="4672"/>
                  <a:pt x="2304" y="5518"/>
                </a:cubicBezTo>
                <a:cubicBezTo>
                  <a:pt x="2931" y="4295"/>
                  <a:pt x="3825" y="3214"/>
                  <a:pt x="5000" y="2367"/>
                </a:cubicBezTo>
                <a:cubicBezTo>
                  <a:pt x="5408" y="2085"/>
                  <a:pt x="5831" y="1834"/>
                  <a:pt x="6286" y="1615"/>
                </a:cubicBezTo>
                <a:close/>
                <a:moveTo>
                  <a:pt x="2038" y="6521"/>
                </a:moveTo>
                <a:cubicBezTo>
                  <a:pt x="1756" y="7101"/>
                  <a:pt x="1521" y="7728"/>
                  <a:pt x="1348" y="8371"/>
                </a:cubicBezTo>
                <a:cubicBezTo>
                  <a:pt x="1411" y="7994"/>
                  <a:pt x="1505" y="7634"/>
                  <a:pt x="1599" y="7258"/>
                </a:cubicBezTo>
                <a:cubicBezTo>
                  <a:pt x="1740" y="7007"/>
                  <a:pt x="1881" y="6756"/>
                  <a:pt x="2038" y="6521"/>
                </a:cubicBezTo>
                <a:close/>
                <a:moveTo>
                  <a:pt x="8784" y="3487"/>
                </a:moveTo>
                <a:cubicBezTo>
                  <a:pt x="8978" y="3487"/>
                  <a:pt x="9171" y="3505"/>
                  <a:pt x="9358" y="3543"/>
                </a:cubicBezTo>
                <a:cubicBezTo>
                  <a:pt x="9296" y="3539"/>
                  <a:pt x="9233" y="3537"/>
                  <a:pt x="9170" y="3537"/>
                </a:cubicBezTo>
                <a:cubicBezTo>
                  <a:pt x="7833" y="3537"/>
                  <a:pt x="6157" y="4454"/>
                  <a:pt x="5439" y="5157"/>
                </a:cubicBezTo>
                <a:cubicBezTo>
                  <a:pt x="4938" y="5659"/>
                  <a:pt x="4499" y="6333"/>
                  <a:pt x="4138" y="7085"/>
                </a:cubicBezTo>
                <a:cubicBezTo>
                  <a:pt x="3887" y="7524"/>
                  <a:pt x="3684" y="7979"/>
                  <a:pt x="3511" y="8433"/>
                </a:cubicBezTo>
                <a:cubicBezTo>
                  <a:pt x="3652" y="7650"/>
                  <a:pt x="3934" y="6913"/>
                  <a:pt x="4405" y="6223"/>
                </a:cubicBezTo>
                <a:cubicBezTo>
                  <a:pt x="5063" y="5267"/>
                  <a:pt x="5988" y="4436"/>
                  <a:pt x="7038" y="3919"/>
                </a:cubicBezTo>
                <a:cubicBezTo>
                  <a:pt x="7560" y="3658"/>
                  <a:pt x="8180" y="3487"/>
                  <a:pt x="8784" y="3487"/>
                </a:cubicBezTo>
                <a:close/>
                <a:moveTo>
                  <a:pt x="11380" y="6176"/>
                </a:moveTo>
                <a:lnTo>
                  <a:pt x="11380" y="6176"/>
                </a:lnTo>
                <a:cubicBezTo>
                  <a:pt x="11427" y="6396"/>
                  <a:pt x="11458" y="6599"/>
                  <a:pt x="11474" y="6803"/>
                </a:cubicBezTo>
                <a:cubicBezTo>
                  <a:pt x="11646" y="7932"/>
                  <a:pt x="11725" y="9123"/>
                  <a:pt x="12007" y="10252"/>
                </a:cubicBezTo>
                <a:cubicBezTo>
                  <a:pt x="12148" y="10816"/>
                  <a:pt x="12477" y="11192"/>
                  <a:pt x="12900" y="11396"/>
                </a:cubicBezTo>
                <a:cubicBezTo>
                  <a:pt x="12743" y="11380"/>
                  <a:pt x="12618" y="11349"/>
                  <a:pt x="12493" y="11302"/>
                </a:cubicBezTo>
                <a:cubicBezTo>
                  <a:pt x="12399" y="11208"/>
                  <a:pt x="12305" y="11082"/>
                  <a:pt x="12226" y="10957"/>
                </a:cubicBezTo>
                <a:cubicBezTo>
                  <a:pt x="11944" y="10471"/>
                  <a:pt x="11866" y="9907"/>
                  <a:pt x="11803" y="9374"/>
                </a:cubicBezTo>
                <a:cubicBezTo>
                  <a:pt x="11693" y="8543"/>
                  <a:pt x="11599" y="7681"/>
                  <a:pt x="11427" y="6850"/>
                </a:cubicBezTo>
                <a:cubicBezTo>
                  <a:pt x="11411" y="6631"/>
                  <a:pt x="11411" y="6411"/>
                  <a:pt x="11380" y="6176"/>
                </a:cubicBezTo>
                <a:close/>
                <a:moveTo>
                  <a:pt x="4671" y="10158"/>
                </a:moveTo>
                <a:cubicBezTo>
                  <a:pt x="4671" y="10220"/>
                  <a:pt x="4687" y="10283"/>
                  <a:pt x="4687" y="10346"/>
                </a:cubicBezTo>
                <a:cubicBezTo>
                  <a:pt x="4734" y="10816"/>
                  <a:pt x="4797" y="11317"/>
                  <a:pt x="4953" y="11788"/>
                </a:cubicBezTo>
                <a:cubicBezTo>
                  <a:pt x="4749" y="11317"/>
                  <a:pt x="4671" y="10753"/>
                  <a:pt x="4671" y="10158"/>
                </a:cubicBezTo>
                <a:close/>
                <a:moveTo>
                  <a:pt x="11536" y="10863"/>
                </a:moveTo>
                <a:lnTo>
                  <a:pt x="11536" y="10863"/>
                </a:lnTo>
                <a:cubicBezTo>
                  <a:pt x="11740" y="11176"/>
                  <a:pt x="11991" y="11411"/>
                  <a:pt x="12273" y="11553"/>
                </a:cubicBezTo>
                <a:cubicBezTo>
                  <a:pt x="12367" y="11647"/>
                  <a:pt x="12461" y="11725"/>
                  <a:pt x="12555" y="11803"/>
                </a:cubicBezTo>
                <a:cubicBezTo>
                  <a:pt x="12038" y="11662"/>
                  <a:pt x="11725" y="11317"/>
                  <a:pt x="11536" y="10863"/>
                </a:cubicBezTo>
                <a:close/>
                <a:moveTo>
                  <a:pt x="14703" y="11051"/>
                </a:moveTo>
                <a:lnTo>
                  <a:pt x="14703" y="11051"/>
                </a:lnTo>
                <a:cubicBezTo>
                  <a:pt x="14358" y="11490"/>
                  <a:pt x="13888" y="11803"/>
                  <a:pt x="13229" y="11850"/>
                </a:cubicBezTo>
                <a:cubicBezTo>
                  <a:pt x="13214" y="11835"/>
                  <a:pt x="13214" y="11819"/>
                  <a:pt x="13198" y="11803"/>
                </a:cubicBezTo>
                <a:cubicBezTo>
                  <a:pt x="13167" y="11788"/>
                  <a:pt x="13135" y="11772"/>
                  <a:pt x="13120" y="11756"/>
                </a:cubicBezTo>
                <a:cubicBezTo>
                  <a:pt x="13480" y="11756"/>
                  <a:pt x="13856" y="11631"/>
                  <a:pt x="14201" y="11380"/>
                </a:cubicBezTo>
                <a:cubicBezTo>
                  <a:pt x="14374" y="11302"/>
                  <a:pt x="14546" y="11192"/>
                  <a:pt x="14703" y="11051"/>
                </a:cubicBezTo>
                <a:close/>
                <a:moveTo>
                  <a:pt x="8584" y="4456"/>
                </a:moveTo>
                <a:cubicBezTo>
                  <a:pt x="9393" y="4456"/>
                  <a:pt x="10099" y="4942"/>
                  <a:pt x="10439" y="6255"/>
                </a:cubicBezTo>
                <a:cubicBezTo>
                  <a:pt x="10455" y="6302"/>
                  <a:pt x="10471" y="6364"/>
                  <a:pt x="10486" y="6427"/>
                </a:cubicBezTo>
                <a:cubicBezTo>
                  <a:pt x="10502" y="7023"/>
                  <a:pt x="10518" y="7618"/>
                  <a:pt x="10549" y="8214"/>
                </a:cubicBezTo>
                <a:cubicBezTo>
                  <a:pt x="10455" y="9045"/>
                  <a:pt x="10220" y="9875"/>
                  <a:pt x="9891" y="10565"/>
                </a:cubicBezTo>
                <a:cubicBezTo>
                  <a:pt x="9373" y="11694"/>
                  <a:pt x="8010" y="13042"/>
                  <a:pt x="6771" y="13120"/>
                </a:cubicBezTo>
                <a:cubicBezTo>
                  <a:pt x="6411" y="13042"/>
                  <a:pt x="6066" y="12885"/>
                  <a:pt x="5768" y="12524"/>
                </a:cubicBezTo>
                <a:cubicBezTo>
                  <a:pt x="5141" y="11772"/>
                  <a:pt x="5032" y="10628"/>
                  <a:pt x="5000" y="9687"/>
                </a:cubicBezTo>
                <a:cubicBezTo>
                  <a:pt x="4969" y="9045"/>
                  <a:pt x="5016" y="8418"/>
                  <a:pt x="5141" y="7822"/>
                </a:cubicBezTo>
                <a:cubicBezTo>
                  <a:pt x="5565" y="6646"/>
                  <a:pt x="6286" y="5549"/>
                  <a:pt x="7163" y="4860"/>
                </a:cubicBezTo>
                <a:cubicBezTo>
                  <a:pt x="7638" y="4611"/>
                  <a:pt x="8128" y="4456"/>
                  <a:pt x="8584" y="4456"/>
                </a:cubicBezTo>
                <a:close/>
                <a:moveTo>
                  <a:pt x="5126" y="6584"/>
                </a:moveTo>
                <a:lnTo>
                  <a:pt x="5126" y="6584"/>
                </a:lnTo>
                <a:cubicBezTo>
                  <a:pt x="5016" y="6866"/>
                  <a:pt x="4938" y="7164"/>
                  <a:pt x="4859" y="7462"/>
                </a:cubicBezTo>
                <a:cubicBezTo>
                  <a:pt x="4561" y="8245"/>
                  <a:pt x="4389" y="9092"/>
                  <a:pt x="4326" y="9907"/>
                </a:cubicBezTo>
                <a:cubicBezTo>
                  <a:pt x="4217" y="11082"/>
                  <a:pt x="4530" y="12524"/>
                  <a:pt x="5518" y="13230"/>
                </a:cubicBezTo>
                <a:cubicBezTo>
                  <a:pt x="3480" y="12383"/>
                  <a:pt x="3919" y="9217"/>
                  <a:pt x="4624" y="7524"/>
                </a:cubicBezTo>
                <a:cubicBezTo>
                  <a:pt x="4734" y="7258"/>
                  <a:pt x="4859" y="6991"/>
                  <a:pt x="5000" y="6741"/>
                </a:cubicBezTo>
                <a:cubicBezTo>
                  <a:pt x="5016" y="6725"/>
                  <a:pt x="5032" y="6694"/>
                  <a:pt x="5047" y="6678"/>
                </a:cubicBezTo>
                <a:cubicBezTo>
                  <a:pt x="5079" y="6646"/>
                  <a:pt x="5110" y="6615"/>
                  <a:pt x="5126" y="6584"/>
                </a:cubicBezTo>
                <a:close/>
                <a:moveTo>
                  <a:pt x="800" y="7728"/>
                </a:moveTo>
                <a:cubicBezTo>
                  <a:pt x="392" y="9578"/>
                  <a:pt x="439" y="11568"/>
                  <a:pt x="1003" y="13355"/>
                </a:cubicBezTo>
                <a:cubicBezTo>
                  <a:pt x="345" y="11584"/>
                  <a:pt x="298" y="9562"/>
                  <a:pt x="800" y="7728"/>
                </a:cubicBezTo>
                <a:close/>
                <a:moveTo>
                  <a:pt x="2743" y="15314"/>
                </a:moveTo>
                <a:lnTo>
                  <a:pt x="2743" y="15314"/>
                </a:lnTo>
                <a:cubicBezTo>
                  <a:pt x="2775" y="15346"/>
                  <a:pt x="2790" y="15361"/>
                  <a:pt x="2806" y="15377"/>
                </a:cubicBezTo>
                <a:cubicBezTo>
                  <a:pt x="3386" y="15941"/>
                  <a:pt x="4107" y="16506"/>
                  <a:pt x="4891" y="16945"/>
                </a:cubicBezTo>
                <a:cubicBezTo>
                  <a:pt x="4107" y="16615"/>
                  <a:pt x="3449" y="16161"/>
                  <a:pt x="2900" y="15534"/>
                </a:cubicBezTo>
                <a:cubicBezTo>
                  <a:pt x="2853" y="15471"/>
                  <a:pt x="2790" y="15393"/>
                  <a:pt x="2743" y="15314"/>
                </a:cubicBezTo>
                <a:close/>
                <a:moveTo>
                  <a:pt x="5502" y="16788"/>
                </a:moveTo>
                <a:lnTo>
                  <a:pt x="5502" y="16788"/>
                </a:lnTo>
                <a:cubicBezTo>
                  <a:pt x="6160" y="16992"/>
                  <a:pt x="6834" y="17133"/>
                  <a:pt x="7492" y="17195"/>
                </a:cubicBezTo>
                <a:cubicBezTo>
                  <a:pt x="7670" y="17218"/>
                  <a:pt x="7844" y="17228"/>
                  <a:pt x="8014" y="17228"/>
                </a:cubicBezTo>
                <a:cubicBezTo>
                  <a:pt x="8325" y="17228"/>
                  <a:pt x="8625" y="17193"/>
                  <a:pt x="8919" y="17133"/>
                </a:cubicBezTo>
                <a:lnTo>
                  <a:pt x="8919" y="17133"/>
                </a:lnTo>
                <a:cubicBezTo>
                  <a:pt x="8543" y="17274"/>
                  <a:pt x="8166" y="17383"/>
                  <a:pt x="7759" y="17446"/>
                </a:cubicBezTo>
                <a:cubicBezTo>
                  <a:pt x="7728" y="17446"/>
                  <a:pt x="7696" y="17446"/>
                  <a:pt x="7665" y="17462"/>
                </a:cubicBezTo>
                <a:cubicBezTo>
                  <a:pt x="6928" y="17399"/>
                  <a:pt x="6192" y="17133"/>
                  <a:pt x="5502" y="16788"/>
                </a:cubicBezTo>
                <a:close/>
                <a:moveTo>
                  <a:pt x="10392" y="1"/>
                </a:moveTo>
                <a:cubicBezTo>
                  <a:pt x="10330" y="1"/>
                  <a:pt x="10267" y="16"/>
                  <a:pt x="10220" y="16"/>
                </a:cubicBezTo>
                <a:cubicBezTo>
                  <a:pt x="10155" y="14"/>
                  <a:pt x="10090" y="13"/>
                  <a:pt x="10025" y="13"/>
                </a:cubicBezTo>
                <a:cubicBezTo>
                  <a:pt x="9589" y="13"/>
                  <a:pt x="9152" y="58"/>
                  <a:pt x="8715" y="126"/>
                </a:cubicBezTo>
                <a:cubicBezTo>
                  <a:pt x="8645" y="114"/>
                  <a:pt x="8574" y="109"/>
                  <a:pt x="8502" y="109"/>
                </a:cubicBezTo>
                <a:cubicBezTo>
                  <a:pt x="8092" y="109"/>
                  <a:pt x="7662" y="284"/>
                  <a:pt x="7289" y="471"/>
                </a:cubicBezTo>
                <a:cubicBezTo>
                  <a:pt x="7257" y="486"/>
                  <a:pt x="7226" y="518"/>
                  <a:pt x="7195" y="534"/>
                </a:cubicBezTo>
                <a:cubicBezTo>
                  <a:pt x="5408" y="1160"/>
                  <a:pt x="3778" y="2305"/>
                  <a:pt x="2680" y="3684"/>
                </a:cubicBezTo>
                <a:cubicBezTo>
                  <a:pt x="2367" y="4076"/>
                  <a:pt x="2085" y="4515"/>
                  <a:pt x="1834" y="4969"/>
                </a:cubicBezTo>
                <a:cubicBezTo>
                  <a:pt x="1646" y="5220"/>
                  <a:pt x="1489" y="5487"/>
                  <a:pt x="1332" y="5753"/>
                </a:cubicBezTo>
                <a:cubicBezTo>
                  <a:pt x="768" y="6835"/>
                  <a:pt x="423" y="8042"/>
                  <a:pt x="282" y="9248"/>
                </a:cubicBezTo>
                <a:cubicBezTo>
                  <a:pt x="0" y="11600"/>
                  <a:pt x="549" y="14123"/>
                  <a:pt x="2132" y="15941"/>
                </a:cubicBezTo>
                <a:cubicBezTo>
                  <a:pt x="3384" y="17388"/>
                  <a:pt x="5247" y="18395"/>
                  <a:pt x="7193" y="18395"/>
                </a:cubicBezTo>
                <a:cubicBezTo>
                  <a:pt x="7293" y="18395"/>
                  <a:pt x="7393" y="18392"/>
                  <a:pt x="7492" y="18387"/>
                </a:cubicBezTo>
                <a:cubicBezTo>
                  <a:pt x="7947" y="18355"/>
                  <a:pt x="8386" y="18277"/>
                  <a:pt x="8809" y="18151"/>
                </a:cubicBezTo>
                <a:cubicBezTo>
                  <a:pt x="11113" y="17885"/>
                  <a:pt x="12399" y="16208"/>
                  <a:pt x="13198" y="14076"/>
                </a:cubicBezTo>
                <a:cubicBezTo>
                  <a:pt x="13214" y="14045"/>
                  <a:pt x="13214" y="14013"/>
                  <a:pt x="13198" y="13982"/>
                </a:cubicBezTo>
                <a:cubicBezTo>
                  <a:pt x="13198" y="13966"/>
                  <a:pt x="13198" y="13966"/>
                  <a:pt x="13198" y="13966"/>
                </a:cubicBezTo>
                <a:cubicBezTo>
                  <a:pt x="13198" y="13951"/>
                  <a:pt x="13198" y="13951"/>
                  <a:pt x="13198" y="13951"/>
                </a:cubicBezTo>
                <a:cubicBezTo>
                  <a:pt x="13159" y="13873"/>
                  <a:pt x="13089" y="13817"/>
                  <a:pt x="13004" y="13817"/>
                </a:cubicBezTo>
                <a:cubicBezTo>
                  <a:pt x="12986" y="13817"/>
                  <a:pt x="12967" y="13820"/>
                  <a:pt x="12947" y="13825"/>
                </a:cubicBezTo>
                <a:cubicBezTo>
                  <a:pt x="12919" y="13742"/>
                  <a:pt x="12843" y="13686"/>
                  <a:pt x="12766" y="13686"/>
                </a:cubicBezTo>
                <a:cubicBezTo>
                  <a:pt x="12711" y="13686"/>
                  <a:pt x="12657" y="13714"/>
                  <a:pt x="12618" y="13778"/>
                </a:cubicBezTo>
                <a:cubicBezTo>
                  <a:pt x="12571" y="13841"/>
                  <a:pt x="12524" y="13919"/>
                  <a:pt x="12493" y="13982"/>
                </a:cubicBezTo>
                <a:cubicBezTo>
                  <a:pt x="12461" y="13998"/>
                  <a:pt x="12430" y="14013"/>
                  <a:pt x="12399" y="14045"/>
                </a:cubicBezTo>
                <a:cubicBezTo>
                  <a:pt x="11756" y="14797"/>
                  <a:pt x="11098" y="15550"/>
                  <a:pt x="10283" y="16114"/>
                </a:cubicBezTo>
                <a:cubicBezTo>
                  <a:pt x="9543" y="16619"/>
                  <a:pt x="8794" y="16834"/>
                  <a:pt x="7958" y="16834"/>
                </a:cubicBezTo>
                <a:cubicBezTo>
                  <a:pt x="7732" y="16834"/>
                  <a:pt x="7498" y="16818"/>
                  <a:pt x="7257" y="16788"/>
                </a:cubicBezTo>
                <a:cubicBezTo>
                  <a:pt x="6270" y="16662"/>
                  <a:pt x="5282" y="16459"/>
                  <a:pt x="4405" y="15988"/>
                </a:cubicBezTo>
                <a:cubicBezTo>
                  <a:pt x="3903" y="15738"/>
                  <a:pt x="3464" y="15393"/>
                  <a:pt x="3025" y="15032"/>
                </a:cubicBezTo>
                <a:cubicBezTo>
                  <a:pt x="1944" y="13904"/>
                  <a:pt x="1442" y="12462"/>
                  <a:pt x="1427" y="10800"/>
                </a:cubicBezTo>
                <a:cubicBezTo>
                  <a:pt x="1411" y="9154"/>
                  <a:pt x="1850" y="7509"/>
                  <a:pt x="2680" y="6082"/>
                </a:cubicBezTo>
                <a:cubicBezTo>
                  <a:pt x="4409" y="3085"/>
                  <a:pt x="7763" y="1251"/>
                  <a:pt x="11201" y="1251"/>
                </a:cubicBezTo>
                <a:cubicBezTo>
                  <a:pt x="11287" y="1251"/>
                  <a:pt x="11372" y="1252"/>
                  <a:pt x="11458" y="1255"/>
                </a:cubicBezTo>
                <a:cubicBezTo>
                  <a:pt x="12007" y="1270"/>
                  <a:pt x="12524" y="1349"/>
                  <a:pt x="12979" y="1568"/>
                </a:cubicBezTo>
                <a:cubicBezTo>
                  <a:pt x="13433" y="1881"/>
                  <a:pt x="13825" y="2273"/>
                  <a:pt x="14154" y="2712"/>
                </a:cubicBezTo>
                <a:cubicBezTo>
                  <a:pt x="14468" y="3277"/>
                  <a:pt x="14640" y="3919"/>
                  <a:pt x="14765" y="4530"/>
                </a:cubicBezTo>
                <a:cubicBezTo>
                  <a:pt x="14922" y="5283"/>
                  <a:pt x="15016" y="6035"/>
                  <a:pt x="15079" y="6803"/>
                </a:cubicBezTo>
                <a:cubicBezTo>
                  <a:pt x="15110" y="8089"/>
                  <a:pt x="15189" y="10189"/>
                  <a:pt x="14029" y="11035"/>
                </a:cubicBezTo>
                <a:cubicBezTo>
                  <a:pt x="13935" y="11082"/>
                  <a:pt x="13841" y="11114"/>
                  <a:pt x="13731" y="11145"/>
                </a:cubicBezTo>
                <a:cubicBezTo>
                  <a:pt x="13627" y="11170"/>
                  <a:pt x="13530" y="11182"/>
                  <a:pt x="13437" y="11182"/>
                </a:cubicBezTo>
                <a:cubicBezTo>
                  <a:pt x="12832" y="11182"/>
                  <a:pt x="12472" y="10676"/>
                  <a:pt x="12336" y="10063"/>
                </a:cubicBezTo>
                <a:cubicBezTo>
                  <a:pt x="12085" y="9029"/>
                  <a:pt x="12007" y="7932"/>
                  <a:pt x="11834" y="6866"/>
                </a:cubicBezTo>
                <a:cubicBezTo>
                  <a:pt x="11709" y="6067"/>
                  <a:pt x="11536" y="5063"/>
                  <a:pt x="11051" y="4405"/>
                </a:cubicBezTo>
                <a:cubicBezTo>
                  <a:pt x="11035" y="4342"/>
                  <a:pt x="11019" y="4280"/>
                  <a:pt x="11004" y="4233"/>
                </a:cubicBezTo>
                <a:cubicBezTo>
                  <a:pt x="10960" y="4103"/>
                  <a:pt x="10839" y="4027"/>
                  <a:pt x="10722" y="4027"/>
                </a:cubicBezTo>
                <a:cubicBezTo>
                  <a:pt x="10711" y="4027"/>
                  <a:pt x="10701" y="4028"/>
                  <a:pt x="10690" y="4029"/>
                </a:cubicBezTo>
                <a:cubicBezTo>
                  <a:pt x="10580" y="3951"/>
                  <a:pt x="10471" y="3888"/>
                  <a:pt x="10361" y="3841"/>
                </a:cubicBezTo>
                <a:cubicBezTo>
                  <a:pt x="9908" y="3428"/>
                  <a:pt x="9372" y="3257"/>
                  <a:pt x="8806" y="3257"/>
                </a:cubicBezTo>
                <a:cubicBezTo>
                  <a:pt x="7179" y="3257"/>
                  <a:pt x="5300" y="4673"/>
                  <a:pt x="4405" y="5847"/>
                </a:cubicBezTo>
                <a:cubicBezTo>
                  <a:pt x="3480" y="7070"/>
                  <a:pt x="3151" y="8465"/>
                  <a:pt x="3119" y="9969"/>
                </a:cubicBezTo>
                <a:cubicBezTo>
                  <a:pt x="3057" y="10534"/>
                  <a:pt x="3057" y="11082"/>
                  <a:pt x="3166" y="11584"/>
                </a:cubicBezTo>
                <a:cubicBezTo>
                  <a:pt x="3229" y="12148"/>
                  <a:pt x="3386" y="12681"/>
                  <a:pt x="3762" y="13042"/>
                </a:cubicBezTo>
                <a:cubicBezTo>
                  <a:pt x="4410" y="13966"/>
                  <a:pt x="5402" y="14364"/>
                  <a:pt x="6435" y="14364"/>
                </a:cubicBezTo>
                <a:cubicBezTo>
                  <a:pt x="8452" y="14364"/>
                  <a:pt x="10628" y="12847"/>
                  <a:pt x="10721" y="10753"/>
                </a:cubicBezTo>
                <a:cubicBezTo>
                  <a:pt x="10737" y="10722"/>
                  <a:pt x="10753" y="10690"/>
                  <a:pt x="10768" y="10659"/>
                </a:cubicBezTo>
                <a:cubicBezTo>
                  <a:pt x="10847" y="11051"/>
                  <a:pt x="10988" y="11411"/>
                  <a:pt x="11223" y="11709"/>
                </a:cubicBezTo>
                <a:cubicBezTo>
                  <a:pt x="11651" y="12266"/>
                  <a:pt x="12298" y="12511"/>
                  <a:pt x="12963" y="12511"/>
                </a:cubicBezTo>
                <a:cubicBezTo>
                  <a:pt x="13590" y="12511"/>
                  <a:pt x="14232" y="12293"/>
                  <a:pt x="14718" y="11913"/>
                </a:cubicBezTo>
                <a:cubicBezTo>
                  <a:pt x="16239" y="10737"/>
                  <a:pt x="16286" y="8480"/>
                  <a:pt x="16145" y="6741"/>
                </a:cubicBezTo>
                <a:cubicBezTo>
                  <a:pt x="15972" y="4593"/>
                  <a:pt x="15345" y="2179"/>
                  <a:pt x="13402" y="957"/>
                </a:cubicBezTo>
                <a:cubicBezTo>
                  <a:pt x="12508" y="392"/>
                  <a:pt x="11521" y="110"/>
                  <a:pt x="10502" y="32"/>
                </a:cubicBezTo>
                <a:cubicBezTo>
                  <a:pt x="10471" y="16"/>
                  <a:pt x="10439" y="1"/>
                  <a:pt x="10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7816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1001" name="Google Shape;1001;p34"/>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a:latin typeface="Times New Roman" panose="02020603050405020304" pitchFamily="18" charset="0"/>
                <a:cs typeface="Times New Roman" panose="02020603050405020304" pitchFamily="18" charset="0"/>
              </a:rPr>
              <a:t>  Các tiêu chuẩn </a:t>
            </a:r>
            <a:br>
              <a:rPr lang="en" sz="6000">
                <a:latin typeface="Times New Roman" panose="02020603050405020304" pitchFamily="18" charset="0"/>
                <a:cs typeface="Times New Roman" panose="02020603050405020304" pitchFamily="18" charset="0"/>
              </a:rPr>
            </a:br>
            <a:r>
              <a:rPr lang="en" sz="6000">
                <a:latin typeface="Times New Roman" panose="02020603050405020304" pitchFamily="18" charset="0"/>
                <a:cs typeface="Times New Roman" panose="02020603050405020304" pitchFamily="18" charset="0"/>
              </a:rPr>
              <a:t>điều phối</a:t>
            </a:r>
            <a:endParaRPr>
              <a:latin typeface="Times New Roman" panose="02020603050405020304" pitchFamily="18" charset="0"/>
              <a:cs typeface="Times New Roman" panose="02020603050405020304" pitchFamily="18" charset="0"/>
            </a:endParaRPr>
          </a:p>
        </p:txBody>
      </p:sp>
      <p:sp>
        <p:nvSpPr>
          <p:cNvPr id="1003" name="Google Shape;1003;p34"/>
          <p:cNvSpPr txBox="1">
            <a:spLocks noGrp="1"/>
          </p:cNvSpPr>
          <p:nvPr>
            <p:ph type="title" idx="2"/>
          </p:nvPr>
        </p:nvSpPr>
        <p:spPr>
          <a:xfrm>
            <a:off x="3843750" y="591063"/>
            <a:ext cx="1456500" cy="6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grpSp>
        <p:nvGrpSpPr>
          <p:cNvPr id="1004" name="Google Shape;1004;p34"/>
          <p:cNvGrpSpPr/>
          <p:nvPr/>
        </p:nvGrpSpPr>
        <p:grpSpPr>
          <a:xfrm rot="372491" flipH="1">
            <a:off x="1097518" y="3478413"/>
            <a:ext cx="595061" cy="675849"/>
            <a:chOff x="5464100" y="4208075"/>
            <a:chExt cx="494625" cy="579650"/>
          </a:xfrm>
        </p:grpSpPr>
        <p:sp>
          <p:nvSpPr>
            <p:cNvPr id="1005" name="Google Shape;1005;p34"/>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6" name="Google Shape;1006;p34"/>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7" name="Google Shape;1007;p34"/>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8" name="Google Shape;1008;p34"/>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9" name="Google Shape;1009;p34"/>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0" name="Google Shape;1010;p34"/>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1" name="Google Shape;1011;p34"/>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2" name="Google Shape;1012;p34"/>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3" name="Google Shape;1013;p34"/>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4" name="Google Shape;1014;p34"/>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5" name="Google Shape;1015;p34"/>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6" name="Google Shape;1016;p34"/>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17" name="Google Shape;1017;p34"/>
          <p:cNvGrpSpPr/>
          <p:nvPr/>
        </p:nvGrpSpPr>
        <p:grpSpPr>
          <a:xfrm rot="9456294">
            <a:off x="6849678" y="3273665"/>
            <a:ext cx="2306042" cy="512923"/>
            <a:chOff x="7051300" y="3461525"/>
            <a:chExt cx="2305989" cy="512912"/>
          </a:xfrm>
        </p:grpSpPr>
        <p:sp>
          <p:nvSpPr>
            <p:cNvPr id="1018" name="Google Shape;1018;p34"/>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9" name="Google Shape;1019;p34"/>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0" name="Google Shape;1020;p34"/>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1" name="Google Shape;1021;p34"/>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2" name="Google Shape;1022;p34"/>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3" name="Google Shape;1023;p34"/>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4" name="Google Shape;1024;p34"/>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5" name="Google Shape;1025;p34"/>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6" name="Google Shape;1026;p34"/>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7" name="Google Shape;1027;p34"/>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8" name="Google Shape;1028;p34"/>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9" name="Google Shape;1029;p34"/>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0" name="Google Shape;1030;p34"/>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1" name="Google Shape;1031;p34"/>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2" name="Google Shape;1032;p34"/>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3" name="Google Shape;1033;p34"/>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4" name="Google Shape;1034;p34"/>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5" name="Google Shape;1035;p34"/>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36" name="Google Shape;1036;p34"/>
          <p:cNvGrpSpPr/>
          <p:nvPr/>
        </p:nvGrpSpPr>
        <p:grpSpPr>
          <a:xfrm>
            <a:off x="3928443" y="1223150"/>
            <a:ext cx="1287126" cy="176025"/>
            <a:chOff x="4345425" y="2175475"/>
            <a:chExt cx="800750" cy="176025"/>
          </a:xfrm>
        </p:grpSpPr>
        <p:sp>
          <p:nvSpPr>
            <p:cNvPr id="1037" name="Google Shape;1037;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8" name="Google Shape;1038;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39" name="Google Shape;1039;p34"/>
          <p:cNvGrpSpPr/>
          <p:nvPr/>
        </p:nvGrpSpPr>
        <p:grpSpPr>
          <a:xfrm>
            <a:off x="2225081" y="2232150"/>
            <a:ext cx="4693836" cy="176025"/>
            <a:chOff x="4345425" y="2175475"/>
            <a:chExt cx="800750" cy="176025"/>
          </a:xfrm>
        </p:grpSpPr>
        <p:sp>
          <p:nvSpPr>
            <p:cNvPr id="1040" name="Google Shape;1040;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41" name="Google Shape;1041;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42" name="Google Shape;1042;p34"/>
          <p:cNvGrpSpPr/>
          <p:nvPr/>
        </p:nvGrpSpPr>
        <p:grpSpPr>
          <a:xfrm>
            <a:off x="2262743" y="3043941"/>
            <a:ext cx="4628851" cy="119346"/>
            <a:chOff x="4345425" y="2175475"/>
            <a:chExt cx="800750" cy="176025"/>
          </a:xfrm>
        </p:grpSpPr>
        <p:sp>
          <p:nvSpPr>
            <p:cNvPr id="1043" name="Google Shape;1043;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44" name="Google Shape;1044;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45" name="Google Shape;1045;p34"/>
          <p:cNvGrpSpPr/>
          <p:nvPr/>
        </p:nvGrpSpPr>
        <p:grpSpPr>
          <a:xfrm rot="854098">
            <a:off x="7782856" y="510397"/>
            <a:ext cx="639528" cy="438002"/>
            <a:chOff x="5501450" y="2545600"/>
            <a:chExt cx="639525" cy="438000"/>
          </a:xfrm>
        </p:grpSpPr>
        <p:sp>
          <p:nvSpPr>
            <p:cNvPr id="1046" name="Google Shape;1046;p34"/>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47" name="Google Shape;1047;p34"/>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863368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grpSp>
        <p:nvGrpSpPr>
          <p:cNvPr id="1355" name="Google Shape;1355;p42"/>
          <p:cNvGrpSpPr/>
          <p:nvPr/>
        </p:nvGrpSpPr>
        <p:grpSpPr>
          <a:xfrm flipH="1">
            <a:off x="707931" y="934500"/>
            <a:ext cx="2961974" cy="176025"/>
            <a:chOff x="4345425" y="2175475"/>
            <a:chExt cx="800750" cy="176025"/>
          </a:xfrm>
        </p:grpSpPr>
        <p:sp>
          <p:nvSpPr>
            <p:cNvPr id="1356" name="Google Shape;1356;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7" name="Google Shape;1357;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358" name="Google Shape;1358;p42"/>
          <p:cNvGrpSpPr/>
          <p:nvPr/>
        </p:nvGrpSpPr>
        <p:grpSpPr>
          <a:xfrm flipH="1">
            <a:off x="769639" y="1396613"/>
            <a:ext cx="1324120" cy="176025"/>
            <a:chOff x="4345425" y="2175475"/>
            <a:chExt cx="800750" cy="176025"/>
          </a:xfrm>
        </p:grpSpPr>
        <p:sp>
          <p:nvSpPr>
            <p:cNvPr id="1359" name="Google Shape;1359;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60" name="Google Shape;1360;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361" name="Google Shape;1361;p42"/>
          <p:cNvSpPr txBox="1">
            <a:spLocks noGrp="1"/>
          </p:cNvSpPr>
          <p:nvPr>
            <p:ph type="title"/>
          </p:nvPr>
        </p:nvSpPr>
        <p:spPr>
          <a:xfrm>
            <a:off x="720000" y="540000"/>
            <a:ext cx="3330000" cy="996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   Các tiêu chuẩn </a:t>
            </a:r>
            <a:br>
              <a:rPr lang="en">
                <a:latin typeface="Times New Roman" panose="02020603050405020304" pitchFamily="18" charset="0"/>
                <a:cs typeface="Times New Roman" panose="02020603050405020304" pitchFamily="18" charset="0"/>
              </a:rPr>
            </a:br>
            <a:r>
              <a:rPr lang="en">
                <a:latin typeface="Times New Roman" panose="02020603050405020304" pitchFamily="18" charset="0"/>
                <a:cs typeface="Times New Roman" panose="02020603050405020304" pitchFamily="18" charset="0"/>
              </a:rPr>
              <a:t>điều phối</a:t>
            </a:r>
            <a:endParaRPr dirty="0">
              <a:latin typeface="Times New Roman" panose="02020603050405020304" pitchFamily="18" charset="0"/>
              <a:cs typeface="Times New Roman" panose="02020603050405020304" pitchFamily="18" charset="0"/>
            </a:endParaRPr>
          </a:p>
        </p:txBody>
      </p:sp>
      <p:grpSp>
        <p:nvGrpSpPr>
          <p:cNvPr id="1382" name="Google Shape;1382;p42"/>
          <p:cNvGrpSpPr/>
          <p:nvPr/>
        </p:nvGrpSpPr>
        <p:grpSpPr>
          <a:xfrm rot="1175160">
            <a:off x="5675330" y="792797"/>
            <a:ext cx="947779" cy="1358933"/>
            <a:chOff x="5941025" y="1169275"/>
            <a:chExt cx="976375" cy="1313150"/>
          </a:xfrm>
        </p:grpSpPr>
        <p:sp>
          <p:nvSpPr>
            <p:cNvPr id="1383" name="Google Shape;1383;p42"/>
            <p:cNvSpPr/>
            <p:nvPr/>
          </p:nvSpPr>
          <p:spPr>
            <a:xfrm>
              <a:off x="5957175" y="1169275"/>
              <a:ext cx="960225" cy="1294975"/>
            </a:xfrm>
            <a:custGeom>
              <a:avLst/>
              <a:gdLst/>
              <a:ahLst/>
              <a:cxnLst/>
              <a:rect l="l" t="t" r="r" b="b"/>
              <a:pathLst>
                <a:path w="38409" h="51799" extrusionOk="0">
                  <a:moveTo>
                    <a:pt x="24906" y="11400"/>
                  </a:moveTo>
                  <a:cubicBezTo>
                    <a:pt x="26915" y="11400"/>
                    <a:pt x="28559" y="13330"/>
                    <a:pt x="29437" y="15627"/>
                  </a:cubicBezTo>
                  <a:lnTo>
                    <a:pt x="29437" y="15627"/>
                  </a:lnTo>
                  <a:cubicBezTo>
                    <a:pt x="28804" y="15759"/>
                    <a:pt x="28165" y="15830"/>
                    <a:pt x="27538" y="15830"/>
                  </a:cubicBezTo>
                  <a:cubicBezTo>
                    <a:pt x="25304" y="15830"/>
                    <a:pt x="23217" y="14928"/>
                    <a:pt x="22048" y="12679"/>
                  </a:cubicBezTo>
                  <a:lnTo>
                    <a:pt x="22048" y="12679"/>
                  </a:lnTo>
                  <a:cubicBezTo>
                    <a:pt x="23050" y="11780"/>
                    <a:pt x="24014" y="11400"/>
                    <a:pt x="24906" y="11400"/>
                  </a:cubicBezTo>
                  <a:close/>
                  <a:moveTo>
                    <a:pt x="16098" y="22002"/>
                  </a:moveTo>
                  <a:cubicBezTo>
                    <a:pt x="17912" y="22002"/>
                    <a:pt x="19841" y="23543"/>
                    <a:pt x="20924" y="24766"/>
                  </a:cubicBezTo>
                  <a:cubicBezTo>
                    <a:pt x="21653" y="25600"/>
                    <a:pt x="22307" y="26598"/>
                    <a:pt x="22544" y="27617"/>
                  </a:cubicBezTo>
                  <a:lnTo>
                    <a:pt x="22544" y="27617"/>
                  </a:lnTo>
                  <a:cubicBezTo>
                    <a:pt x="22079" y="27689"/>
                    <a:pt x="21602" y="27724"/>
                    <a:pt x="21120" y="27724"/>
                  </a:cubicBezTo>
                  <a:cubicBezTo>
                    <a:pt x="18809" y="27724"/>
                    <a:pt x="16382" y="26930"/>
                    <a:pt x="14579" y="25702"/>
                  </a:cubicBezTo>
                  <a:cubicBezTo>
                    <a:pt x="14054" y="25314"/>
                    <a:pt x="13323" y="24789"/>
                    <a:pt x="13323" y="24081"/>
                  </a:cubicBezTo>
                  <a:cubicBezTo>
                    <a:pt x="13323" y="23145"/>
                    <a:pt x="14556" y="22301"/>
                    <a:pt x="15355" y="22095"/>
                  </a:cubicBezTo>
                  <a:cubicBezTo>
                    <a:pt x="15599" y="22032"/>
                    <a:pt x="15847" y="22002"/>
                    <a:pt x="16098" y="22002"/>
                  </a:cubicBezTo>
                  <a:close/>
                  <a:moveTo>
                    <a:pt x="9232" y="31775"/>
                  </a:moveTo>
                  <a:cubicBezTo>
                    <a:pt x="10916" y="31775"/>
                    <a:pt x="13002" y="32678"/>
                    <a:pt x="14389" y="33975"/>
                  </a:cubicBezTo>
                  <a:lnTo>
                    <a:pt x="14389" y="33975"/>
                  </a:lnTo>
                  <a:cubicBezTo>
                    <a:pt x="13462" y="34171"/>
                    <a:pt x="12527" y="34290"/>
                    <a:pt x="11580" y="34290"/>
                  </a:cubicBezTo>
                  <a:cubicBezTo>
                    <a:pt x="11227" y="34290"/>
                    <a:pt x="10872" y="34274"/>
                    <a:pt x="10516" y="34238"/>
                  </a:cubicBezTo>
                  <a:cubicBezTo>
                    <a:pt x="9785" y="34170"/>
                    <a:pt x="5585" y="33051"/>
                    <a:pt x="7822" y="32047"/>
                  </a:cubicBezTo>
                  <a:cubicBezTo>
                    <a:pt x="8233" y="31861"/>
                    <a:pt x="8713" y="31775"/>
                    <a:pt x="9232" y="31775"/>
                  </a:cubicBezTo>
                  <a:close/>
                  <a:moveTo>
                    <a:pt x="33094" y="0"/>
                  </a:moveTo>
                  <a:cubicBezTo>
                    <a:pt x="32622" y="0"/>
                    <a:pt x="32308" y="765"/>
                    <a:pt x="32816" y="1142"/>
                  </a:cubicBezTo>
                  <a:cubicBezTo>
                    <a:pt x="35076" y="2831"/>
                    <a:pt x="37381" y="5273"/>
                    <a:pt x="37130" y="8355"/>
                  </a:cubicBezTo>
                  <a:cubicBezTo>
                    <a:pt x="36947" y="10660"/>
                    <a:pt x="35327" y="12646"/>
                    <a:pt x="33455" y="13901"/>
                  </a:cubicBezTo>
                  <a:cubicBezTo>
                    <a:pt x="32631" y="14469"/>
                    <a:pt x="31697" y="14940"/>
                    <a:pt x="30720" y="15274"/>
                  </a:cubicBezTo>
                  <a:lnTo>
                    <a:pt x="30720" y="15274"/>
                  </a:lnTo>
                  <a:cubicBezTo>
                    <a:pt x="30421" y="14430"/>
                    <a:pt x="30015" y="13627"/>
                    <a:pt x="29506" y="12897"/>
                  </a:cubicBezTo>
                  <a:cubicBezTo>
                    <a:pt x="28280" y="11170"/>
                    <a:pt x="26642" y="10280"/>
                    <a:pt x="24956" y="10280"/>
                  </a:cubicBezTo>
                  <a:cubicBezTo>
                    <a:pt x="23568" y="10280"/>
                    <a:pt x="22149" y="10884"/>
                    <a:pt x="20901" y="12121"/>
                  </a:cubicBezTo>
                  <a:cubicBezTo>
                    <a:pt x="20696" y="12326"/>
                    <a:pt x="20696" y="12600"/>
                    <a:pt x="20810" y="12851"/>
                  </a:cubicBezTo>
                  <a:cubicBezTo>
                    <a:pt x="22100" y="15817"/>
                    <a:pt x="24703" y="17013"/>
                    <a:pt x="27487" y="17013"/>
                  </a:cubicBezTo>
                  <a:cubicBezTo>
                    <a:pt x="28251" y="17013"/>
                    <a:pt x="29030" y="16923"/>
                    <a:pt x="29799" y="16754"/>
                  </a:cubicBezTo>
                  <a:lnTo>
                    <a:pt x="29799" y="16754"/>
                  </a:lnTo>
                  <a:cubicBezTo>
                    <a:pt x="30098" y="17897"/>
                    <a:pt x="30206" y="19066"/>
                    <a:pt x="30077" y="20087"/>
                  </a:cubicBezTo>
                  <a:cubicBezTo>
                    <a:pt x="29643" y="23556"/>
                    <a:pt x="27178" y="26090"/>
                    <a:pt x="23983" y="27254"/>
                  </a:cubicBezTo>
                  <a:cubicBezTo>
                    <a:pt x="23891" y="27287"/>
                    <a:pt x="23798" y="27318"/>
                    <a:pt x="23704" y="27348"/>
                  </a:cubicBezTo>
                  <a:lnTo>
                    <a:pt x="23704" y="27348"/>
                  </a:lnTo>
                  <a:cubicBezTo>
                    <a:pt x="23640" y="27081"/>
                    <a:pt x="23551" y="26806"/>
                    <a:pt x="23435" y="26523"/>
                  </a:cubicBezTo>
                  <a:cubicBezTo>
                    <a:pt x="22361" y="23931"/>
                    <a:pt x="19065" y="20836"/>
                    <a:pt x="16037" y="20836"/>
                  </a:cubicBezTo>
                  <a:cubicBezTo>
                    <a:pt x="14879" y="20836"/>
                    <a:pt x="13761" y="21288"/>
                    <a:pt x="12821" y="22392"/>
                  </a:cubicBezTo>
                  <a:cubicBezTo>
                    <a:pt x="9785" y="25953"/>
                    <a:pt x="16884" y="28235"/>
                    <a:pt x="19235" y="28692"/>
                  </a:cubicBezTo>
                  <a:cubicBezTo>
                    <a:pt x="19868" y="28814"/>
                    <a:pt x="20509" y="28873"/>
                    <a:pt x="21148" y="28873"/>
                  </a:cubicBezTo>
                  <a:cubicBezTo>
                    <a:pt x="21640" y="28873"/>
                    <a:pt x="22131" y="28838"/>
                    <a:pt x="22617" y="28769"/>
                  </a:cubicBezTo>
                  <a:lnTo>
                    <a:pt x="22617" y="28769"/>
                  </a:lnTo>
                  <a:cubicBezTo>
                    <a:pt x="22543" y="29373"/>
                    <a:pt x="22277" y="29966"/>
                    <a:pt x="21746" y="30518"/>
                  </a:cubicBezTo>
                  <a:cubicBezTo>
                    <a:pt x="20239" y="32070"/>
                    <a:pt x="18002" y="32960"/>
                    <a:pt x="15948" y="33576"/>
                  </a:cubicBezTo>
                  <a:cubicBezTo>
                    <a:pt x="15872" y="33599"/>
                    <a:pt x="15796" y="33621"/>
                    <a:pt x="15720" y="33642"/>
                  </a:cubicBezTo>
                  <a:lnTo>
                    <a:pt x="15720" y="33642"/>
                  </a:lnTo>
                  <a:cubicBezTo>
                    <a:pt x="14484" y="32339"/>
                    <a:pt x="12654" y="31465"/>
                    <a:pt x="11018" y="31020"/>
                  </a:cubicBezTo>
                  <a:cubicBezTo>
                    <a:pt x="10410" y="30851"/>
                    <a:pt x="9597" y="30690"/>
                    <a:pt x="8797" y="30690"/>
                  </a:cubicBezTo>
                  <a:cubicBezTo>
                    <a:pt x="7764" y="30690"/>
                    <a:pt x="6752" y="30957"/>
                    <a:pt x="6225" y="31819"/>
                  </a:cubicBezTo>
                  <a:cubicBezTo>
                    <a:pt x="5426" y="33074"/>
                    <a:pt x="6590" y="34238"/>
                    <a:pt x="7685" y="34741"/>
                  </a:cubicBezTo>
                  <a:cubicBezTo>
                    <a:pt x="8836" y="35291"/>
                    <a:pt x="10132" y="35499"/>
                    <a:pt x="11432" y="35499"/>
                  </a:cubicBezTo>
                  <a:cubicBezTo>
                    <a:pt x="12503" y="35499"/>
                    <a:pt x="13578" y="35358"/>
                    <a:pt x="14579" y="35151"/>
                  </a:cubicBezTo>
                  <a:cubicBezTo>
                    <a:pt x="14799" y="35105"/>
                    <a:pt x="15030" y="35052"/>
                    <a:pt x="15268" y="34994"/>
                  </a:cubicBezTo>
                  <a:lnTo>
                    <a:pt x="15268" y="34994"/>
                  </a:lnTo>
                  <a:cubicBezTo>
                    <a:pt x="15743" y="35703"/>
                    <a:pt x="15988" y="36474"/>
                    <a:pt x="15880" y="37251"/>
                  </a:cubicBezTo>
                  <a:cubicBezTo>
                    <a:pt x="15423" y="40629"/>
                    <a:pt x="11223" y="43323"/>
                    <a:pt x="8712" y="45103"/>
                  </a:cubicBezTo>
                  <a:cubicBezTo>
                    <a:pt x="5996" y="47043"/>
                    <a:pt x="3006" y="48664"/>
                    <a:pt x="450" y="50810"/>
                  </a:cubicBezTo>
                  <a:cubicBezTo>
                    <a:pt x="0" y="51205"/>
                    <a:pt x="415" y="51799"/>
                    <a:pt x="901" y="51799"/>
                  </a:cubicBezTo>
                  <a:cubicBezTo>
                    <a:pt x="1032" y="51799"/>
                    <a:pt x="1168" y="51756"/>
                    <a:pt x="1294" y="51654"/>
                  </a:cubicBezTo>
                  <a:cubicBezTo>
                    <a:pt x="4764" y="48732"/>
                    <a:pt x="8895" y="46678"/>
                    <a:pt x="12410" y="43779"/>
                  </a:cubicBezTo>
                  <a:cubicBezTo>
                    <a:pt x="14807" y="41771"/>
                    <a:pt x="18482" y="38301"/>
                    <a:pt x="16610" y="34855"/>
                  </a:cubicBezTo>
                  <a:cubicBezTo>
                    <a:pt x="16574" y="34789"/>
                    <a:pt x="16537" y="34724"/>
                    <a:pt x="16499" y="34659"/>
                  </a:cubicBezTo>
                  <a:lnTo>
                    <a:pt x="16499" y="34659"/>
                  </a:lnTo>
                  <a:cubicBezTo>
                    <a:pt x="19757" y="33680"/>
                    <a:pt x="23709" y="31734"/>
                    <a:pt x="23827" y="28524"/>
                  </a:cubicBezTo>
                  <a:lnTo>
                    <a:pt x="23827" y="28524"/>
                  </a:lnTo>
                  <a:cubicBezTo>
                    <a:pt x="26264" y="27880"/>
                    <a:pt x="28468" y="26370"/>
                    <a:pt x="29872" y="24172"/>
                  </a:cubicBezTo>
                  <a:cubicBezTo>
                    <a:pt x="31306" y="21905"/>
                    <a:pt x="31667" y="19032"/>
                    <a:pt x="31053" y="16408"/>
                  </a:cubicBezTo>
                  <a:lnTo>
                    <a:pt x="31053" y="16408"/>
                  </a:lnTo>
                  <a:cubicBezTo>
                    <a:pt x="32330" y="15981"/>
                    <a:pt x="33542" y="15346"/>
                    <a:pt x="34574" y="14563"/>
                  </a:cubicBezTo>
                  <a:cubicBezTo>
                    <a:pt x="36628" y="13011"/>
                    <a:pt x="38271" y="10706"/>
                    <a:pt x="38340" y="8058"/>
                  </a:cubicBezTo>
                  <a:cubicBezTo>
                    <a:pt x="38408" y="4657"/>
                    <a:pt x="35966" y="2009"/>
                    <a:pt x="33409" y="115"/>
                  </a:cubicBezTo>
                  <a:cubicBezTo>
                    <a:pt x="33302" y="35"/>
                    <a:pt x="33194" y="0"/>
                    <a:pt x="33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84" name="Google Shape;1384;p42"/>
            <p:cNvSpPr/>
            <p:nvPr/>
          </p:nvSpPr>
          <p:spPr>
            <a:xfrm>
              <a:off x="5941025" y="2320575"/>
              <a:ext cx="182525" cy="161850"/>
            </a:xfrm>
            <a:custGeom>
              <a:avLst/>
              <a:gdLst/>
              <a:ahLst/>
              <a:cxnLst/>
              <a:rect l="l" t="t" r="r" b="b"/>
              <a:pathLst>
                <a:path w="7301" h="6474" extrusionOk="0">
                  <a:moveTo>
                    <a:pt x="2509" y="1"/>
                  </a:moveTo>
                  <a:cubicBezTo>
                    <a:pt x="2274" y="1"/>
                    <a:pt x="2039" y="120"/>
                    <a:pt x="1940" y="398"/>
                  </a:cubicBezTo>
                  <a:cubicBezTo>
                    <a:pt x="1347" y="2133"/>
                    <a:pt x="662" y="3844"/>
                    <a:pt x="91" y="5602"/>
                  </a:cubicBezTo>
                  <a:cubicBezTo>
                    <a:pt x="0" y="5876"/>
                    <a:pt x="206" y="6287"/>
                    <a:pt x="502" y="6332"/>
                  </a:cubicBezTo>
                  <a:cubicBezTo>
                    <a:pt x="1173" y="6430"/>
                    <a:pt x="1849" y="6474"/>
                    <a:pt x="2524" y="6474"/>
                  </a:cubicBezTo>
                  <a:cubicBezTo>
                    <a:pt x="3895" y="6474"/>
                    <a:pt x="5266" y="6296"/>
                    <a:pt x="6597" y="6036"/>
                  </a:cubicBezTo>
                  <a:cubicBezTo>
                    <a:pt x="7301" y="5886"/>
                    <a:pt x="7067" y="4879"/>
                    <a:pt x="6437" y="4879"/>
                  </a:cubicBezTo>
                  <a:cubicBezTo>
                    <a:pt x="6393" y="4879"/>
                    <a:pt x="6347" y="4884"/>
                    <a:pt x="6300" y="4894"/>
                  </a:cubicBezTo>
                  <a:cubicBezTo>
                    <a:pt x="5084" y="5131"/>
                    <a:pt x="3792" y="5303"/>
                    <a:pt x="2514" y="5303"/>
                  </a:cubicBezTo>
                  <a:cubicBezTo>
                    <a:pt x="2157" y="5303"/>
                    <a:pt x="1801" y="5289"/>
                    <a:pt x="1448" y="5260"/>
                  </a:cubicBezTo>
                  <a:lnTo>
                    <a:pt x="1448" y="5260"/>
                  </a:lnTo>
                  <a:cubicBezTo>
                    <a:pt x="1970" y="3743"/>
                    <a:pt x="2561" y="2239"/>
                    <a:pt x="3082" y="717"/>
                  </a:cubicBezTo>
                  <a:cubicBezTo>
                    <a:pt x="3234" y="287"/>
                    <a:pt x="2873"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385" name="Google Shape;1385;p42"/>
          <p:cNvGrpSpPr/>
          <p:nvPr/>
        </p:nvGrpSpPr>
        <p:grpSpPr>
          <a:xfrm rot="1866236">
            <a:off x="6333437" y="809389"/>
            <a:ext cx="2928624" cy="358006"/>
            <a:chOff x="2142525" y="3876725"/>
            <a:chExt cx="2414850" cy="295200"/>
          </a:xfrm>
        </p:grpSpPr>
        <p:sp>
          <p:nvSpPr>
            <p:cNvPr id="1386" name="Google Shape;1386;p42"/>
            <p:cNvSpPr/>
            <p:nvPr/>
          </p:nvSpPr>
          <p:spPr>
            <a:xfrm>
              <a:off x="2147925" y="3884850"/>
              <a:ext cx="91075" cy="132625"/>
            </a:xfrm>
            <a:custGeom>
              <a:avLst/>
              <a:gdLst/>
              <a:ahLst/>
              <a:cxnLst/>
              <a:rect l="l" t="t" r="r" b="b"/>
              <a:pathLst>
                <a:path w="3643" h="5305" extrusionOk="0">
                  <a:moveTo>
                    <a:pt x="2786" y="1"/>
                  </a:moveTo>
                  <a:cubicBezTo>
                    <a:pt x="2678" y="1"/>
                    <a:pt x="2570" y="2"/>
                    <a:pt x="2462" y="4"/>
                  </a:cubicBezTo>
                  <a:cubicBezTo>
                    <a:pt x="992" y="94"/>
                    <a:pt x="208" y="897"/>
                    <a:pt x="118" y="2420"/>
                  </a:cubicBezTo>
                  <a:cubicBezTo>
                    <a:pt x="1" y="3961"/>
                    <a:pt x="659" y="4872"/>
                    <a:pt x="2101" y="5169"/>
                  </a:cubicBezTo>
                  <a:cubicBezTo>
                    <a:pt x="2498" y="5223"/>
                    <a:pt x="2894" y="5268"/>
                    <a:pt x="3282" y="5305"/>
                  </a:cubicBezTo>
                  <a:cubicBezTo>
                    <a:pt x="3174" y="3601"/>
                    <a:pt x="3291" y="1843"/>
                    <a:pt x="3643" y="22"/>
                  </a:cubicBezTo>
                  <a:cubicBezTo>
                    <a:pt x="3365" y="9"/>
                    <a:pt x="3079" y="1"/>
                    <a:pt x="2786" y="1"/>
                  </a:cubicBezTo>
                  <a:close/>
                </a:path>
              </a:pathLst>
            </a:custGeom>
            <a:solidFill>
              <a:srgbClr val="F7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87" name="Google Shape;1387;p42"/>
            <p:cNvSpPr/>
            <p:nvPr/>
          </p:nvSpPr>
          <p:spPr>
            <a:xfrm>
              <a:off x="2227250" y="3885400"/>
              <a:ext cx="45775" cy="135000"/>
            </a:xfrm>
            <a:custGeom>
              <a:avLst/>
              <a:gdLst/>
              <a:ahLst/>
              <a:cxnLst/>
              <a:rect l="l" t="t" r="r" b="b"/>
              <a:pathLst>
                <a:path w="1831" h="5400" extrusionOk="0">
                  <a:moveTo>
                    <a:pt x="470" y="0"/>
                  </a:moveTo>
                  <a:cubicBezTo>
                    <a:pt x="118" y="1821"/>
                    <a:pt x="1" y="3579"/>
                    <a:pt x="109" y="5283"/>
                  </a:cubicBezTo>
                  <a:cubicBezTo>
                    <a:pt x="560" y="5337"/>
                    <a:pt x="1010" y="5373"/>
                    <a:pt x="1461" y="5400"/>
                  </a:cubicBezTo>
                  <a:cubicBezTo>
                    <a:pt x="1416" y="3669"/>
                    <a:pt x="1533" y="1902"/>
                    <a:pt x="1831" y="100"/>
                  </a:cubicBezTo>
                  <a:cubicBezTo>
                    <a:pt x="1389" y="54"/>
                    <a:pt x="938" y="18"/>
                    <a:pt x="470" y="0"/>
                  </a:cubicBezTo>
                  <a:close/>
                </a:path>
              </a:pathLst>
            </a:custGeom>
            <a:solidFill>
              <a:srgbClr val="D7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88" name="Google Shape;1388;p42"/>
            <p:cNvSpPr/>
            <p:nvPr/>
          </p:nvSpPr>
          <p:spPr>
            <a:xfrm>
              <a:off x="2262625" y="3878875"/>
              <a:ext cx="121050" cy="159625"/>
            </a:xfrm>
            <a:custGeom>
              <a:avLst/>
              <a:gdLst/>
              <a:ahLst/>
              <a:cxnLst/>
              <a:rect l="l" t="t" r="r" b="b"/>
              <a:pathLst>
                <a:path w="4842" h="6385" extrusionOk="0">
                  <a:moveTo>
                    <a:pt x="3846" y="1837"/>
                  </a:moveTo>
                  <a:cubicBezTo>
                    <a:pt x="3853" y="1837"/>
                    <a:pt x="3860" y="1838"/>
                    <a:pt x="3868" y="1839"/>
                  </a:cubicBezTo>
                  <a:cubicBezTo>
                    <a:pt x="4075" y="1857"/>
                    <a:pt x="4156" y="2208"/>
                    <a:pt x="4111" y="2911"/>
                  </a:cubicBezTo>
                  <a:cubicBezTo>
                    <a:pt x="4129" y="3552"/>
                    <a:pt x="4010" y="3877"/>
                    <a:pt x="3754" y="3877"/>
                  </a:cubicBezTo>
                  <a:cubicBezTo>
                    <a:pt x="3747" y="3877"/>
                    <a:pt x="3740" y="3876"/>
                    <a:pt x="3733" y="3876"/>
                  </a:cubicBezTo>
                  <a:cubicBezTo>
                    <a:pt x="3561" y="3858"/>
                    <a:pt x="3471" y="3696"/>
                    <a:pt x="3453" y="3371"/>
                  </a:cubicBezTo>
                  <a:cubicBezTo>
                    <a:pt x="3471" y="3047"/>
                    <a:pt x="3489" y="2875"/>
                    <a:pt x="3489" y="2866"/>
                  </a:cubicBezTo>
                  <a:cubicBezTo>
                    <a:pt x="3533" y="2180"/>
                    <a:pt x="3652" y="1837"/>
                    <a:pt x="3846" y="1837"/>
                  </a:cubicBezTo>
                  <a:close/>
                  <a:moveTo>
                    <a:pt x="2439" y="1490"/>
                  </a:moveTo>
                  <a:cubicBezTo>
                    <a:pt x="2468" y="1490"/>
                    <a:pt x="2500" y="1504"/>
                    <a:pt x="2534" y="1532"/>
                  </a:cubicBezTo>
                  <a:cubicBezTo>
                    <a:pt x="2551" y="1524"/>
                    <a:pt x="2567" y="1520"/>
                    <a:pt x="2582" y="1520"/>
                  </a:cubicBezTo>
                  <a:cubicBezTo>
                    <a:pt x="2752" y="1520"/>
                    <a:pt x="2807" y="2039"/>
                    <a:pt x="2732" y="3083"/>
                  </a:cubicBezTo>
                  <a:cubicBezTo>
                    <a:pt x="2723" y="4084"/>
                    <a:pt x="2586" y="4589"/>
                    <a:pt x="2321" y="4589"/>
                  </a:cubicBezTo>
                  <a:cubicBezTo>
                    <a:pt x="2314" y="4589"/>
                    <a:pt x="2307" y="4589"/>
                    <a:pt x="2300" y="4588"/>
                  </a:cubicBezTo>
                  <a:cubicBezTo>
                    <a:pt x="2119" y="4579"/>
                    <a:pt x="2029" y="4318"/>
                    <a:pt x="2038" y="3813"/>
                  </a:cubicBezTo>
                  <a:cubicBezTo>
                    <a:pt x="2074" y="3308"/>
                    <a:pt x="2092" y="3056"/>
                    <a:pt x="2092" y="3038"/>
                  </a:cubicBezTo>
                  <a:cubicBezTo>
                    <a:pt x="2110" y="2695"/>
                    <a:pt x="2137" y="2380"/>
                    <a:pt x="2182" y="2109"/>
                  </a:cubicBezTo>
                  <a:cubicBezTo>
                    <a:pt x="2239" y="1695"/>
                    <a:pt x="2325" y="1490"/>
                    <a:pt x="2439" y="1490"/>
                  </a:cubicBezTo>
                  <a:close/>
                  <a:moveTo>
                    <a:pt x="961" y="1020"/>
                  </a:moveTo>
                  <a:cubicBezTo>
                    <a:pt x="977" y="1020"/>
                    <a:pt x="994" y="1026"/>
                    <a:pt x="1011" y="1037"/>
                  </a:cubicBezTo>
                  <a:cubicBezTo>
                    <a:pt x="1013" y="1036"/>
                    <a:pt x="1016" y="1036"/>
                    <a:pt x="1019" y="1036"/>
                  </a:cubicBezTo>
                  <a:cubicBezTo>
                    <a:pt x="1220" y="1036"/>
                    <a:pt x="1280" y="1659"/>
                    <a:pt x="1191" y="2920"/>
                  </a:cubicBezTo>
                  <a:cubicBezTo>
                    <a:pt x="1164" y="4156"/>
                    <a:pt x="1024" y="4778"/>
                    <a:pt x="760" y="4778"/>
                  </a:cubicBezTo>
                  <a:cubicBezTo>
                    <a:pt x="757" y="4778"/>
                    <a:pt x="753" y="4778"/>
                    <a:pt x="749" y="4777"/>
                  </a:cubicBezTo>
                  <a:cubicBezTo>
                    <a:pt x="578" y="4768"/>
                    <a:pt x="497" y="4444"/>
                    <a:pt x="506" y="3822"/>
                  </a:cubicBezTo>
                  <a:cubicBezTo>
                    <a:pt x="551" y="3209"/>
                    <a:pt x="569" y="2893"/>
                    <a:pt x="569" y="2875"/>
                  </a:cubicBezTo>
                  <a:cubicBezTo>
                    <a:pt x="651" y="1639"/>
                    <a:pt x="787" y="1020"/>
                    <a:pt x="961" y="1020"/>
                  </a:cubicBezTo>
                  <a:close/>
                  <a:moveTo>
                    <a:pt x="3609" y="4159"/>
                  </a:moveTo>
                  <a:cubicBezTo>
                    <a:pt x="3633" y="4159"/>
                    <a:pt x="3660" y="4161"/>
                    <a:pt x="3688" y="4164"/>
                  </a:cubicBezTo>
                  <a:cubicBezTo>
                    <a:pt x="3904" y="4191"/>
                    <a:pt x="4012" y="4309"/>
                    <a:pt x="3994" y="4516"/>
                  </a:cubicBezTo>
                  <a:cubicBezTo>
                    <a:pt x="3986" y="4714"/>
                    <a:pt x="3878" y="4805"/>
                    <a:pt x="3688" y="4805"/>
                  </a:cubicBezTo>
                  <a:cubicBezTo>
                    <a:pt x="3679" y="4805"/>
                    <a:pt x="3670" y="4805"/>
                    <a:pt x="3661" y="4804"/>
                  </a:cubicBezTo>
                  <a:cubicBezTo>
                    <a:pt x="3534" y="4795"/>
                    <a:pt x="3444" y="4732"/>
                    <a:pt x="3381" y="4624"/>
                  </a:cubicBezTo>
                  <a:cubicBezTo>
                    <a:pt x="3336" y="4543"/>
                    <a:pt x="3318" y="4480"/>
                    <a:pt x="3318" y="4426"/>
                  </a:cubicBezTo>
                  <a:cubicBezTo>
                    <a:pt x="3334" y="4244"/>
                    <a:pt x="3433" y="4159"/>
                    <a:pt x="3609" y="4159"/>
                  </a:cubicBezTo>
                  <a:close/>
                  <a:moveTo>
                    <a:pt x="1193" y="0"/>
                  </a:moveTo>
                  <a:cubicBezTo>
                    <a:pt x="966" y="0"/>
                    <a:pt x="719" y="42"/>
                    <a:pt x="452" y="126"/>
                  </a:cubicBezTo>
                  <a:cubicBezTo>
                    <a:pt x="434" y="207"/>
                    <a:pt x="416" y="279"/>
                    <a:pt x="416" y="361"/>
                  </a:cubicBezTo>
                  <a:cubicBezTo>
                    <a:pt x="118" y="2163"/>
                    <a:pt x="1" y="3930"/>
                    <a:pt x="46" y="5661"/>
                  </a:cubicBezTo>
                  <a:cubicBezTo>
                    <a:pt x="37" y="5751"/>
                    <a:pt x="37" y="5841"/>
                    <a:pt x="46" y="5931"/>
                  </a:cubicBezTo>
                  <a:cubicBezTo>
                    <a:pt x="376" y="6070"/>
                    <a:pt x="691" y="6139"/>
                    <a:pt x="991" y="6139"/>
                  </a:cubicBezTo>
                  <a:cubicBezTo>
                    <a:pt x="1200" y="6139"/>
                    <a:pt x="1401" y="6106"/>
                    <a:pt x="1596" y="6039"/>
                  </a:cubicBezTo>
                  <a:cubicBezTo>
                    <a:pt x="1886" y="6173"/>
                    <a:pt x="2179" y="6240"/>
                    <a:pt x="2475" y="6240"/>
                  </a:cubicBezTo>
                  <a:cubicBezTo>
                    <a:pt x="2677" y="6240"/>
                    <a:pt x="2879" y="6209"/>
                    <a:pt x="3084" y="6147"/>
                  </a:cubicBezTo>
                  <a:cubicBezTo>
                    <a:pt x="3292" y="6305"/>
                    <a:pt x="3525" y="6385"/>
                    <a:pt x="3784" y="6385"/>
                  </a:cubicBezTo>
                  <a:cubicBezTo>
                    <a:pt x="3986" y="6385"/>
                    <a:pt x="4203" y="6336"/>
                    <a:pt x="4436" y="6238"/>
                  </a:cubicBezTo>
                  <a:cubicBezTo>
                    <a:pt x="4418" y="5769"/>
                    <a:pt x="4418" y="5309"/>
                    <a:pt x="4418" y="4858"/>
                  </a:cubicBezTo>
                  <a:cubicBezTo>
                    <a:pt x="4427" y="3975"/>
                    <a:pt x="4481" y="3101"/>
                    <a:pt x="4580" y="2244"/>
                  </a:cubicBezTo>
                  <a:cubicBezTo>
                    <a:pt x="4652" y="1640"/>
                    <a:pt x="4733" y="1037"/>
                    <a:pt x="4841" y="433"/>
                  </a:cubicBezTo>
                  <a:cubicBezTo>
                    <a:pt x="4604" y="322"/>
                    <a:pt x="4342" y="266"/>
                    <a:pt x="4057" y="266"/>
                  </a:cubicBezTo>
                  <a:cubicBezTo>
                    <a:pt x="3877" y="266"/>
                    <a:pt x="3688" y="288"/>
                    <a:pt x="3489" y="333"/>
                  </a:cubicBezTo>
                  <a:cubicBezTo>
                    <a:pt x="3200" y="184"/>
                    <a:pt x="2913" y="108"/>
                    <a:pt x="2630" y="108"/>
                  </a:cubicBezTo>
                  <a:cubicBezTo>
                    <a:pt x="2419" y="108"/>
                    <a:pt x="2210" y="150"/>
                    <a:pt x="2002" y="234"/>
                  </a:cubicBezTo>
                  <a:cubicBezTo>
                    <a:pt x="1773" y="78"/>
                    <a:pt x="1502" y="0"/>
                    <a:pt x="1193" y="0"/>
                  </a:cubicBezTo>
                  <a:close/>
                </a:path>
              </a:pathLst>
            </a:custGeom>
            <a:solidFill>
              <a:srgbClr val="FCAD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89" name="Google Shape;1389;p42"/>
            <p:cNvSpPr/>
            <p:nvPr/>
          </p:nvSpPr>
          <p:spPr>
            <a:xfrm>
              <a:off x="2275025" y="3904375"/>
              <a:ext cx="91525" cy="94625"/>
            </a:xfrm>
            <a:custGeom>
              <a:avLst/>
              <a:gdLst/>
              <a:ahLst/>
              <a:cxnLst/>
              <a:rect l="l" t="t" r="r" b="b"/>
              <a:pathLst>
                <a:path w="3661" h="3785" extrusionOk="0">
                  <a:moveTo>
                    <a:pt x="3350" y="817"/>
                  </a:moveTo>
                  <a:cubicBezTo>
                    <a:pt x="3156" y="817"/>
                    <a:pt x="3037" y="1160"/>
                    <a:pt x="2993" y="1846"/>
                  </a:cubicBezTo>
                  <a:cubicBezTo>
                    <a:pt x="2993" y="1855"/>
                    <a:pt x="2975" y="2027"/>
                    <a:pt x="2957" y="2351"/>
                  </a:cubicBezTo>
                  <a:cubicBezTo>
                    <a:pt x="2975" y="2676"/>
                    <a:pt x="3065" y="2847"/>
                    <a:pt x="3237" y="2856"/>
                  </a:cubicBezTo>
                  <a:cubicBezTo>
                    <a:pt x="3244" y="2856"/>
                    <a:pt x="3251" y="2857"/>
                    <a:pt x="3258" y="2857"/>
                  </a:cubicBezTo>
                  <a:cubicBezTo>
                    <a:pt x="3514" y="2857"/>
                    <a:pt x="3633" y="2532"/>
                    <a:pt x="3615" y="1891"/>
                  </a:cubicBezTo>
                  <a:cubicBezTo>
                    <a:pt x="3660" y="1188"/>
                    <a:pt x="3579" y="837"/>
                    <a:pt x="3372" y="819"/>
                  </a:cubicBezTo>
                  <a:cubicBezTo>
                    <a:pt x="3364" y="818"/>
                    <a:pt x="3357" y="817"/>
                    <a:pt x="3350" y="817"/>
                  </a:cubicBezTo>
                  <a:close/>
                  <a:moveTo>
                    <a:pt x="1943" y="470"/>
                  </a:moveTo>
                  <a:cubicBezTo>
                    <a:pt x="1829" y="470"/>
                    <a:pt x="1743" y="675"/>
                    <a:pt x="1686" y="1089"/>
                  </a:cubicBezTo>
                  <a:cubicBezTo>
                    <a:pt x="1641" y="1360"/>
                    <a:pt x="1614" y="1675"/>
                    <a:pt x="1596" y="2018"/>
                  </a:cubicBezTo>
                  <a:cubicBezTo>
                    <a:pt x="1596" y="2036"/>
                    <a:pt x="1578" y="2288"/>
                    <a:pt x="1542" y="2793"/>
                  </a:cubicBezTo>
                  <a:cubicBezTo>
                    <a:pt x="1533" y="3298"/>
                    <a:pt x="1623" y="3559"/>
                    <a:pt x="1804" y="3568"/>
                  </a:cubicBezTo>
                  <a:cubicBezTo>
                    <a:pt x="1811" y="3569"/>
                    <a:pt x="1818" y="3569"/>
                    <a:pt x="1825" y="3569"/>
                  </a:cubicBezTo>
                  <a:cubicBezTo>
                    <a:pt x="2090" y="3569"/>
                    <a:pt x="2227" y="3064"/>
                    <a:pt x="2236" y="2063"/>
                  </a:cubicBezTo>
                  <a:cubicBezTo>
                    <a:pt x="2311" y="1019"/>
                    <a:pt x="2256" y="500"/>
                    <a:pt x="2086" y="500"/>
                  </a:cubicBezTo>
                  <a:cubicBezTo>
                    <a:pt x="2071" y="500"/>
                    <a:pt x="2055" y="504"/>
                    <a:pt x="2038" y="512"/>
                  </a:cubicBezTo>
                  <a:cubicBezTo>
                    <a:pt x="2004" y="484"/>
                    <a:pt x="1972" y="470"/>
                    <a:pt x="1943" y="470"/>
                  </a:cubicBezTo>
                  <a:close/>
                  <a:moveTo>
                    <a:pt x="465" y="0"/>
                  </a:moveTo>
                  <a:cubicBezTo>
                    <a:pt x="291" y="0"/>
                    <a:pt x="155" y="619"/>
                    <a:pt x="73" y="1855"/>
                  </a:cubicBezTo>
                  <a:cubicBezTo>
                    <a:pt x="73" y="1873"/>
                    <a:pt x="55" y="2189"/>
                    <a:pt x="10" y="2802"/>
                  </a:cubicBezTo>
                  <a:cubicBezTo>
                    <a:pt x="1" y="3424"/>
                    <a:pt x="82" y="3748"/>
                    <a:pt x="253" y="3757"/>
                  </a:cubicBezTo>
                  <a:cubicBezTo>
                    <a:pt x="257" y="3758"/>
                    <a:pt x="261" y="3758"/>
                    <a:pt x="264" y="3758"/>
                  </a:cubicBezTo>
                  <a:cubicBezTo>
                    <a:pt x="528" y="3758"/>
                    <a:pt x="668" y="3136"/>
                    <a:pt x="695" y="1900"/>
                  </a:cubicBezTo>
                  <a:cubicBezTo>
                    <a:pt x="784" y="639"/>
                    <a:pt x="724" y="16"/>
                    <a:pt x="523" y="16"/>
                  </a:cubicBezTo>
                  <a:cubicBezTo>
                    <a:pt x="520" y="16"/>
                    <a:pt x="517" y="16"/>
                    <a:pt x="515" y="17"/>
                  </a:cubicBezTo>
                  <a:cubicBezTo>
                    <a:pt x="498" y="6"/>
                    <a:pt x="481" y="0"/>
                    <a:pt x="465" y="0"/>
                  </a:cubicBezTo>
                  <a:close/>
                  <a:moveTo>
                    <a:pt x="3113" y="3139"/>
                  </a:moveTo>
                  <a:cubicBezTo>
                    <a:pt x="2937" y="3139"/>
                    <a:pt x="2838" y="3224"/>
                    <a:pt x="2822" y="3406"/>
                  </a:cubicBezTo>
                  <a:cubicBezTo>
                    <a:pt x="2822" y="3460"/>
                    <a:pt x="2840" y="3523"/>
                    <a:pt x="2885" y="3604"/>
                  </a:cubicBezTo>
                  <a:cubicBezTo>
                    <a:pt x="2948" y="3712"/>
                    <a:pt x="3038" y="3775"/>
                    <a:pt x="3165" y="3784"/>
                  </a:cubicBezTo>
                  <a:cubicBezTo>
                    <a:pt x="3174" y="3785"/>
                    <a:pt x="3183" y="3785"/>
                    <a:pt x="3192" y="3785"/>
                  </a:cubicBezTo>
                  <a:cubicBezTo>
                    <a:pt x="3382" y="3785"/>
                    <a:pt x="3490" y="3694"/>
                    <a:pt x="3498" y="3496"/>
                  </a:cubicBezTo>
                  <a:cubicBezTo>
                    <a:pt x="3516" y="3289"/>
                    <a:pt x="3408" y="3171"/>
                    <a:pt x="3192" y="3144"/>
                  </a:cubicBezTo>
                  <a:cubicBezTo>
                    <a:pt x="3164" y="3141"/>
                    <a:pt x="3137" y="3139"/>
                    <a:pt x="3113" y="3139"/>
                  </a:cubicBezTo>
                  <a:close/>
                </a:path>
              </a:pathLst>
            </a:custGeom>
            <a:solidFill>
              <a:srgbClr val="FFD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0" name="Google Shape;1390;p42"/>
            <p:cNvSpPr/>
            <p:nvPr/>
          </p:nvSpPr>
          <p:spPr>
            <a:xfrm>
              <a:off x="4200850" y="4019700"/>
              <a:ext cx="243175" cy="145150"/>
            </a:xfrm>
            <a:custGeom>
              <a:avLst/>
              <a:gdLst/>
              <a:ahLst/>
              <a:cxnLst/>
              <a:rect l="l" t="t" r="r" b="b"/>
              <a:pathLst>
                <a:path w="9727" h="5806" extrusionOk="0">
                  <a:moveTo>
                    <a:pt x="2290" y="1"/>
                  </a:moveTo>
                  <a:cubicBezTo>
                    <a:pt x="1821" y="289"/>
                    <a:pt x="1299" y="632"/>
                    <a:pt x="731" y="1019"/>
                  </a:cubicBezTo>
                  <a:cubicBezTo>
                    <a:pt x="334" y="1290"/>
                    <a:pt x="91" y="1506"/>
                    <a:pt x="1" y="1668"/>
                  </a:cubicBezTo>
                  <a:cubicBezTo>
                    <a:pt x="73" y="1767"/>
                    <a:pt x="325" y="1885"/>
                    <a:pt x="758" y="2029"/>
                  </a:cubicBezTo>
                  <a:cubicBezTo>
                    <a:pt x="1181" y="2164"/>
                    <a:pt x="1803" y="2371"/>
                    <a:pt x="2597" y="2669"/>
                  </a:cubicBezTo>
                  <a:cubicBezTo>
                    <a:pt x="3390" y="2939"/>
                    <a:pt x="4075" y="3128"/>
                    <a:pt x="4634" y="3237"/>
                  </a:cubicBezTo>
                  <a:cubicBezTo>
                    <a:pt x="3516" y="3489"/>
                    <a:pt x="2579" y="3696"/>
                    <a:pt x="1812" y="3832"/>
                  </a:cubicBezTo>
                  <a:cubicBezTo>
                    <a:pt x="1037" y="3967"/>
                    <a:pt x="559" y="4129"/>
                    <a:pt x="379" y="4318"/>
                  </a:cubicBezTo>
                  <a:cubicBezTo>
                    <a:pt x="343" y="4354"/>
                    <a:pt x="541" y="4598"/>
                    <a:pt x="992" y="5039"/>
                  </a:cubicBezTo>
                  <a:cubicBezTo>
                    <a:pt x="1443" y="5499"/>
                    <a:pt x="1740" y="5752"/>
                    <a:pt x="1894" y="5806"/>
                  </a:cubicBezTo>
                  <a:lnTo>
                    <a:pt x="9591" y="4399"/>
                  </a:lnTo>
                  <a:cubicBezTo>
                    <a:pt x="9195" y="3777"/>
                    <a:pt x="9240" y="3011"/>
                    <a:pt x="9727" y="2110"/>
                  </a:cubicBezTo>
                  <a:lnTo>
                    <a:pt x="2290" y="1"/>
                  </a:lnTo>
                  <a:close/>
                </a:path>
              </a:pathLst>
            </a:custGeom>
            <a:solidFill>
              <a:srgbClr val="DE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1" name="Google Shape;1391;p42"/>
            <p:cNvSpPr/>
            <p:nvPr/>
          </p:nvSpPr>
          <p:spPr>
            <a:xfrm>
              <a:off x="4430700" y="4072425"/>
              <a:ext cx="121050" cy="57275"/>
            </a:xfrm>
            <a:custGeom>
              <a:avLst/>
              <a:gdLst/>
              <a:ahLst/>
              <a:cxnLst/>
              <a:rect l="l" t="t" r="r" b="b"/>
              <a:pathLst>
                <a:path w="4842" h="2291" extrusionOk="0">
                  <a:moveTo>
                    <a:pt x="533" y="1"/>
                  </a:moveTo>
                  <a:cubicBezTo>
                    <a:pt x="46" y="902"/>
                    <a:pt x="1" y="1668"/>
                    <a:pt x="397" y="2290"/>
                  </a:cubicBezTo>
                  <a:lnTo>
                    <a:pt x="4841" y="1164"/>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2" name="Google Shape;1392;p42"/>
            <p:cNvSpPr/>
            <p:nvPr/>
          </p:nvSpPr>
          <p:spPr>
            <a:xfrm>
              <a:off x="2373050" y="3934975"/>
              <a:ext cx="1943650" cy="192700"/>
            </a:xfrm>
            <a:custGeom>
              <a:avLst/>
              <a:gdLst/>
              <a:ahLst/>
              <a:cxnLst/>
              <a:rect l="l" t="t" r="r" b="b"/>
              <a:pathLst>
                <a:path w="77746" h="7708" extrusionOk="0">
                  <a:moveTo>
                    <a:pt x="1228" y="844"/>
                  </a:moveTo>
                  <a:cubicBezTo>
                    <a:pt x="1302" y="844"/>
                    <a:pt x="1386" y="857"/>
                    <a:pt x="1479" y="884"/>
                  </a:cubicBezTo>
                  <a:lnTo>
                    <a:pt x="17298" y="2020"/>
                  </a:lnTo>
                  <a:cubicBezTo>
                    <a:pt x="17605" y="2065"/>
                    <a:pt x="17749" y="2227"/>
                    <a:pt x="17731" y="2497"/>
                  </a:cubicBezTo>
                  <a:cubicBezTo>
                    <a:pt x="17722" y="2605"/>
                    <a:pt x="17686" y="2705"/>
                    <a:pt x="17632" y="2804"/>
                  </a:cubicBezTo>
                  <a:cubicBezTo>
                    <a:pt x="17551" y="2907"/>
                    <a:pt x="17447" y="2956"/>
                    <a:pt x="17318" y="2956"/>
                  </a:cubicBezTo>
                  <a:cubicBezTo>
                    <a:pt x="17289" y="2956"/>
                    <a:pt x="17258" y="2953"/>
                    <a:pt x="17226" y="2948"/>
                  </a:cubicBezTo>
                  <a:lnTo>
                    <a:pt x="1245" y="1839"/>
                  </a:lnTo>
                  <a:cubicBezTo>
                    <a:pt x="938" y="1785"/>
                    <a:pt x="794" y="1605"/>
                    <a:pt x="812" y="1307"/>
                  </a:cubicBezTo>
                  <a:cubicBezTo>
                    <a:pt x="833" y="1000"/>
                    <a:pt x="973" y="844"/>
                    <a:pt x="1228" y="844"/>
                  </a:cubicBezTo>
                  <a:close/>
                  <a:moveTo>
                    <a:pt x="18849" y="2164"/>
                  </a:moveTo>
                  <a:cubicBezTo>
                    <a:pt x="18912" y="2164"/>
                    <a:pt x="18981" y="2170"/>
                    <a:pt x="19056" y="2182"/>
                  </a:cubicBezTo>
                  <a:cubicBezTo>
                    <a:pt x="19489" y="2254"/>
                    <a:pt x="19696" y="2443"/>
                    <a:pt x="19669" y="2768"/>
                  </a:cubicBezTo>
                  <a:cubicBezTo>
                    <a:pt x="19653" y="3057"/>
                    <a:pt x="19469" y="3195"/>
                    <a:pt x="19119" y="3195"/>
                  </a:cubicBezTo>
                  <a:cubicBezTo>
                    <a:pt x="19088" y="3195"/>
                    <a:pt x="19055" y="3194"/>
                    <a:pt x="19020" y="3191"/>
                  </a:cubicBezTo>
                  <a:cubicBezTo>
                    <a:pt x="18741" y="3173"/>
                    <a:pt x="18533" y="3083"/>
                    <a:pt x="18416" y="2912"/>
                  </a:cubicBezTo>
                  <a:cubicBezTo>
                    <a:pt x="18362" y="2822"/>
                    <a:pt x="18335" y="2723"/>
                    <a:pt x="18344" y="2623"/>
                  </a:cubicBezTo>
                  <a:cubicBezTo>
                    <a:pt x="18359" y="2315"/>
                    <a:pt x="18531" y="2164"/>
                    <a:pt x="18849" y="2164"/>
                  </a:cubicBezTo>
                  <a:close/>
                  <a:moveTo>
                    <a:pt x="163" y="0"/>
                  </a:moveTo>
                  <a:cubicBezTo>
                    <a:pt x="64" y="857"/>
                    <a:pt x="10" y="1731"/>
                    <a:pt x="1" y="2614"/>
                  </a:cubicBezTo>
                  <a:lnTo>
                    <a:pt x="73491" y="7707"/>
                  </a:lnTo>
                  <a:cubicBezTo>
                    <a:pt x="73671" y="7509"/>
                    <a:pt x="74149" y="7356"/>
                    <a:pt x="74924" y="7221"/>
                  </a:cubicBezTo>
                  <a:cubicBezTo>
                    <a:pt x="75691" y="7085"/>
                    <a:pt x="76628" y="6878"/>
                    <a:pt x="77746" y="6626"/>
                  </a:cubicBezTo>
                  <a:cubicBezTo>
                    <a:pt x="77187" y="6517"/>
                    <a:pt x="76502" y="6328"/>
                    <a:pt x="75709" y="6058"/>
                  </a:cubicBezTo>
                  <a:cubicBezTo>
                    <a:pt x="74915" y="5760"/>
                    <a:pt x="74293" y="5553"/>
                    <a:pt x="73870" y="5418"/>
                  </a:cubicBezTo>
                  <a:cubicBezTo>
                    <a:pt x="73437" y="5274"/>
                    <a:pt x="73185" y="5156"/>
                    <a:pt x="73113" y="5057"/>
                  </a:cubicBezTo>
                  <a:lnTo>
                    <a:pt x="163" y="0"/>
                  </a:lnTo>
                  <a:close/>
                </a:path>
              </a:pathLst>
            </a:custGeom>
            <a:solidFill>
              <a:srgbClr val="EC8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3" name="Google Shape;1393;p42"/>
            <p:cNvSpPr/>
            <p:nvPr/>
          </p:nvSpPr>
          <p:spPr>
            <a:xfrm>
              <a:off x="2392900" y="3956075"/>
              <a:ext cx="472575" cy="58775"/>
            </a:xfrm>
            <a:custGeom>
              <a:avLst/>
              <a:gdLst/>
              <a:ahLst/>
              <a:cxnLst/>
              <a:rect l="l" t="t" r="r" b="b"/>
              <a:pathLst>
                <a:path w="18903" h="2351" extrusionOk="0">
                  <a:moveTo>
                    <a:pt x="434" y="0"/>
                  </a:moveTo>
                  <a:cubicBezTo>
                    <a:pt x="179" y="0"/>
                    <a:pt x="39" y="156"/>
                    <a:pt x="18" y="463"/>
                  </a:cubicBezTo>
                  <a:cubicBezTo>
                    <a:pt x="0" y="761"/>
                    <a:pt x="144" y="941"/>
                    <a:pt x="451" y="995"/>
                  </a:cubicBezTo>
                  <a:lnTo>
                    <a:pt x="16432" y="2104"/>
                  </a:lnTo>
                  <a:cubicBezTo>
                    <a:pt x="16464" y="2109"/>
                    <a:pt x="16495" y="2112"/>
                    <a:pt x="16524" y="2112"/>
                  </a:cubicBezTo>
                  <a:cubicBezTo>
                    <a:pt x="16653" y="2112"/>
                    <a:pt x="16757" y="2063"/>
                    <a:pt x="16838" y="1960"/>
                  </a:cubicBezTo>
                  <a:cubicBezTo>
                    <a:pt x="16892" y="1861"/>
                    <a:pt x="16928" y="1761"/>
                    <a:pt x="16937" y="1653"/>
                  </a:cubicBezTo>
                  <a:cubicBezTo>
                    <a:pt x="16955" y="1383"/>
                    <a:pt x="16811" y="1221"/>
                    <a:pt x="16495" y="1176"/>
                  </a:cubicBezTo>
                  <a:lnTo>
                    <a:pt x="685" y="40"/>
                  </a:lnTo>
                  <a:cubicBezTo>
                    <a:pt x="592" y="13"/>
                    <a:pt x="508" y="0"/>
                    <a:pt x="434" y="0"/>
                  </a:cubicBezTo>
                  <a:close/>
                  <a:moveTo>
                    <a:pt x="18055" y="1320"/>
                  </a:moveTo>
                  <a:cubicBezTo>
                    <a:pt x="17737" y="1320"/>
                    <a:pt x="17565" y="1471"/>
                    <a:pt x="17550" y="1779"/>
                  </a:cubicBezTo>
                  <a:cubicBezTo>
                    <a:pt x="17541" y="1879"/>
                    <a:pt x="17568" y="1978"/>
                    <a:pt x="17622" y="2068"/>
                  </a:cubicBezTo>
                  <a:cubicBezTo>
                    <a:pt x="17739" y="2239"/>
                    <a:pt x="17947" y="2329"/>
                    <a:pt x="18226" y="2347"/>
                  </a:cubicBezTo>
                  <a:cubicBezTo>
                    <a:pt x="18261" y="2350"/>
                    <a:pt x="18294" y="2351"/>
                    <a:pt x="18325" y="2351"/>
                  </a:cubicBezTo>
                  <a:cubicBezTo>
                    <a:pt x="18675" y="2351"/>
                    <a:pt x="18859" y="2213"/>
                    <a:pt x="18875" y="1924"/>
                  </a:cubicBezTo>
                  <a:cubicBezTo>
                    <a:pt x="18902" y="1599"/>
                    <a:pt x="18695" y="1410"/>
                    <a:pt x="18262" y="1338"/>
                  </a:cubicBezTo>
                  <a:cubicBezTo>
                    <a:pt x="18187" y="1326"/>
                    <a:pt x="18118" y="1320"/>
                    <a:pt x="18055" y="1320"/>
                  </a:cubicBezTo>
                  <a:close/>
                </a:path>
              </a:pathLst>
            </a:custGeom>
            <a:solidFill>
              <a:srgbClr val="FFB2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4" name="Google Shape;1394;p42"/>
            <p:cNvSpPr/>
            <p:nvPr/>
          </p:nvSpPr>
          <p:spPr>
            <a:xfrm>
              <a:off x="2373050" y="3889675"/>
              <a:ext cx="1885075" cy="275175"/>
            </a:xfrm>
            <a:custGeom>
              <a:avLst/>
              <a:gdLst/>
              <a:ahLst/>
              <a:cxnLst/>
              <a:rect l="l" t="t" r="r" b="b"/>
              <a:pathLst>
                <a:path w="75403" h="11007" extrusionOk="0">
                  <a:moveTo>
                    <a:pt x="424" y="1"/>
                  </a:moveTo>
                  <a:cubicBezTo>
                    <a:pt x="316" y="605"/>
                    <a:pt x="235" y="1208"/>
                    <a:pt x="163" y="1812"/>
                  </a:cubicBezTo>
                  <a:lnTo>
                    <a:pt x="73113" y="6869"/>
                  </a:lnTo>
                  <a:cubicBezTo>
                    <a:pt x="73203" y="6707"/>
                    <a:pt x="73446" y="6491"/>
                    <a:pt x="73843" y="6220"/>
                  </a:cubicBezTo>
                  <a:cubicBezTo>
                    <a:pt x="74411" y="5833"/>
                    <a:pt x="74933" y="5490"/>
                    <a:pt x="75402" y="5202"/>
                  </a:cubicBezTo>
                  <a:lnTo>
                    <a:pt x="424" y="1"/>
                  </a:lnTo>
                  <a:close/>
                  <a:moveTo>
                    <a:pt x="1" y="4426"/>
                  </a:moveTo>
                  <a:cubicBezTo>
                    <a:pt x="1" y="4877"/>
                    <a:pt x="1" y="5337"/>
                    <a:pt x="19" y="5806"/>
                  </a:cubicBezTo>
                  <a:lnTo>
                    <a:pt x="75006" y="11007"/>
                  </a:lnTo>
                  <a:cubicBezTo>
                    <a:pt x="74852" y="10953"/>
                    <a:pt x="74555" y="10700"/>
                    <a:pt x="74104" y="10240"/>
                  </a:cubicBezTo>
                  <a:cubicBezTo>
                    <a:pt x="73653" y="9799"/>
                    <a:pt x="73455" y="9555"/>
                    <a:pt x="73491" y="9519"/>
                  </a:cubicBezTo>
                  <a:lnTo>
                    <a:pt x="1" y="4426"/>
                  </a:lnTo>
                  <a:close/>
                </a:path>
              </a:pathLst>
            </a:custGeom>
            <a:solidFill>
              <a:srgbClr val="C45A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5" name="Google Shape;1395;p42"/>
            <p:cNvSpPr/>
            <p:nvPr/>
          </p:nvSpPr>
          <p:spPr>
            <a:xfrm>
              <a:off x="2142525" y="3876725"/>
              <a:ext cx="2414850" cy="291950"/>
            </a:xfrm>
            <a:custGeom>
              <a:avLst/>
              <a:gdLst/>
              <a:ahLst/>
              <a:cxnLst/>
              <a:rect l="l" t="t" r="r" b="b"/>
              <a:pathLst>
                <a:path w="96594" h="11678" extrusionOk="0">
                  <a:moveTo>
                    <a:pt x="3079" y="479"/>
                  </a:moveTo>
                  <a:cubicBezTo>
                    <a:pt x="3263" y="479"/>
                    <a:pt x="3448" y="485"/>
                    <a:pt x="3633" y="492"/>
                  </a:cubicBezTo>
                  <a:cubicBezTo>
                    <a:pt x="4094" y="507"/>
                    <a:pt x="4554" y="537"/>
                    <a:pt x="5014" y="606"/>
                  </a:cubicBezTo>
                  <a:lnTo>
                    <a:pt x="5014" y="606"/>
                  </a:lnTo>
                  <a:cubicBezTo>
                    <a:pt x="4945" y="1432"/>
                    <a:pt x="4863" y="2251"/>
                    <a:pt x="4805" y="3079"/>
                  </a:cubicBezTo>
                  <a:cubicBezTo>
                    <a:pt x="4738" y="3903"/>
                    <a:pt x="4703" y="4719"/>
                    <a:pt x="4669" y="5549"/>
                  </a:cubicBezTo>
                  <a:lnTo>
                    <a:pt x="4669" y="5549"/>
                  </a:lnTo>
                  <a:lnTo>
                    <a:pt x="4075" y="5521"/>
                  </a:lnTo>
                  <a:cubicBezTo>
                    <a:pt x="3813" y="5512"/>
                    <a:pt x="3552" y="5503"/>
                    <a:pt x="3291" y="5467"/>
                  </a:cubicBezTo>
                  <a:cubicBezTo>
                    <a:pt x="3029" y="5440"/>
                    <a:pt x="2777" y="5413"/>
                    <a:pt x="2515" y="5368"/>
                  </a:cubicBezTo>
                  <a:cubicBezTo>
                    <a:pt x="2452" y="5359"/>
                    <a:pt x="2380" y="5350"/>
                    <a:pt x="2326" y="5341"/>
                  </a:cubicBezTo>
                  <a:cubicBezTo>
                    <a:pt x="2263" y="5323"/>
                    <a:pt x="2200" y="5314"/>
                    <a:pt x="2146" y="5296"/>
                  </a:cubicBezTo>
                  <a:cubicBezTo>
                    <a:pt x="2020" y="5260"/>
                    <a:pt x="1903" y="5215"/>
                    <a:pt x="1794" y="5161"/>
                  </a:cubicBezTo>
                  <a:cubicBezTo>
                    <a:pt x="1335" y="4962"/>
                    <a:pt x="965" y="4620"/>
                    <a:pt x="794" y="4196"/>
                  </a:cubicBezTo>
                  <a:cubicBezTo>
                    <a:pt x="604" y="3764"/>
                    <a:pt x="577" y="3277"/>
                    <a:pt x="623" y="2781"/>
                  </a:cubicBezTo>
                  <a:cubicBezTo>
                    <a:pt x="650" y="2276"/>
                    <a:pt x="749" y="1799"/>
                    <a:pt x="992" y="1402"/>
                  </a:cubicBezTo>
                  <a:cubicBezTo>
                    <a:pt x="1226" y="1005"/>
                    <a:pt x="1632" y="726"/>
                    <a:pt x="2110" y="591"/>
                  </a:cubicBezTo>
                  <a:cubicBezTo>
                    <a:pt x="2227" y="555"/>
                    <a:pt x="2353" y="537"/>
                    <a:pt x="2479" y="510"/>
                  </a:cubicBezTo>
                  <a:cubicBezTo>
                    <a:pt x="2606" y="492"/>
                    <a:pt x="2714" y="483"/>
                    <a:pt x="2849" y="483"/>
                  </a:cubicBezTo>
                  <a:cubicBezTo>
                    <a:pt x="2926" y="480"/>
                    <a:pt x="3002" y="479"/>
                    <a:pt x="3079" y="479"/>
                  </a:cubicBezTo>
                  <a:close/>
                  <a:moveTo>
                    <a:pt x="6040" y="167"/>
                  </a:moveTo>
                  <a:cubicBezTo>
                    <a:pt x="6292" y="167"/>
                    <a:pt x="6554" y="266"/>
                    <a:pt x="6689" y="483"/>
                  </a:cubicBezTo>
                  <a:lnTo>
                    <a:pt x="6797" y="510"/>
                  </a:lnTo>
                  <a:cubicBezTo>
                    <a:pt x="6808" y="513"/>
                    <a:pt x="6819" y="516"/>
                    <a:pt x="6831" y="516"/>
                  </a:cubicBezTo>
                  <a:cubicBezTo>
                    <a:pt x="6847" y="516"/>
                    <a:pt x="6862" y="511"/>
                    <a:pt x="6878" y="501"/>
                  </a:cubicBezTo>
                  <a:cubicBezTo>
                    <a:pt x="7042" y="368"/>
                    <a:pt x="7246" y="317"/>
                    <a:pt x="7449" y="317"/>
                  </a:cubicBezTo>
                  <a:cubicBezTo>
                    <a:pt x="7481" y="317"/>
                    <a:pt x="7513" y="318"/>
                    <a:pt x="7545" y="320"/>
                  </a:cubicBezTo>
                  <a:cubicBezTo>
                    <a:pt x="7789" y="347"/>
                    <a:pt x="8014" y="438"/>
                    <a:pt x="8203" y="591"/>
                  </a:cubicBezTo>
                  <a:lnTo>
                    <a:pt x="8293" y="618"/>
                  </a:lnTo>
                  <a:cubicBezTo>
                    <a:pt x="8302" y="618"/>
                    <a:pt x="8320" y="618"/>
                    <a:pt x="8338" y="609"/>
                  </a:cubicBezTo>
                  <a:cubicBezTo>
                    <a:pt x="8520" y="518"/>
                    <a:pt x="8717" y="472"/>
                    <a:pt x="8915" y="472"/>
                  </a:cubicBezTo>
                  <a:cubicBezTo>
                    <a:pt x="8933" y="472"/>
                    <a:pt x="8951" y="473"/>
                    <a:pt x="8969" y="474"/>
                  </a:cubicBezTo>
                  <a:cubicBezTo>
                    <a:pt x="9186" y="483"/>
                    <a:pt x="9402" y="546"/>
                    <a:pt x="9564" y="690"/>
                  </a:cubicBezTo>
                  <a:lnTo>
                    <a:pt x="9582" y="699"/>
                  </a:lnTo>
                  <a:cubicBezTo>
                    <a:pt x="9600" y="708"/>
                    <a:pt x="9618" y="708"/>
                    <a:pt x="9636" y="708"/>
                  </a:cubicBezTo>
                  <a:cubicBezTo>
                    <a:pt x="12764" y="789"/>
                    <a:pt x="15883" y="1068"/>
                    <a:pt x="19011" y="1276"/>
                  </a:cubicBezTo>
                  <a:lnTo>
                    <a:pt x="28385" y="1934"/>
                  </a:lnTo>
                  <a:lnTo>
                    <a:pt x="47125" y="3241"/>
                  </a:lnTo>
                  <a:lnTo>
                    <a:pt x="84614" y="5873"/>
                  </a:lnTo>
                  <a:lnTo>
                    <a:pt x="84587" y="5873"/>
                  </a:lnTo>
                  <a:lnTo>
                    <a:pt x="87517" y="6702"/>
                  </a:lnTo>
                  <a:cubicBezTo>
                    <a:pt x="88003" y="6846"/>
                    <a:pt x="88490" y="6982"/>
                    <a:pt x="88986" y="7117"/>
                  </a:cubicBezTo>
                  <a:cubicBezTo>
                    <a:pt x="89473" y="7252"/>
                    <a:pt x="89959" y="7387"/>
                    <a:pt x="90455" y="7522"/>
                  </a:cubicBezTo>
                  <a:lnTo>
                    <a:pt x="91924" y="7919"/>
                  </a:lnTo>
                  <a:lnTo>
                    <a:pt x="93403" y="8307"/>
                  </a:lnTo>
                  <a:cubicBezTo>
                    <a:pt x="94178" y="8513"/>
                    <a:pt x="94948" y="8725"/>
                    <a:pt x="95712" y="8973"/>
                  </a:cubicBezTo>
                  <a:lnTo>
                    <a:pt x="95712" y="8973"/>
                  </a:lnTo>
                  <a:cubicBezTo>
                    <a:pt x="94921" y="9193"/>
                    <a:pt x="94126" y="9408"/>
                    <a:pt x="93331" y="9623"/>
                  </a:cubicBezTo>
                  <a:cubicBezTo>
                    <a:pt x="92835" y="9758"/>
                    <a:pt x="92330" y="9893"/>
                    <a:pt x="91834" y="10010"/>
                  </a:cubicBezTo>
                  <a:cubicBezTo>
                    <a:pt x="91321" y="10109"/>
                    <a:pt x="90816" y="10209"/>
                    <a:pt x="90311" y="10299"/>
                  </a:cubicBezTo>
                  <a:cubicBezTo>
                    <a:pt x="89292" y="10488"/>
                    <a:pt x="88265" y="10641"/>
                    <a:pt x="87246" y="10822"/>
                  </a:cubicBezTo>
                  <a:cubicBezTo>
                    <a:pt x="86231" y="10992"/>
                    <a:pt x="85224" y="11181"/>
                    <a:pt x="84209" y="11370"/>
                  </a:cubicBezTo>
                  <a:lnTo>
                    <a:pt x="84209" y="11370"/>
                  </a:lnTo>
                  <a:lnTo>
                    <a:pt x="46747" y="8811"/>
                  </a:lnTo>
                  <a:lnTo>
                    <a:pt x="27998" y="7522"/>
                  </a:lnTo>
                  <a:cubicBezTo>
                    <a:pt x="21751" y="7090"/>
                    <a:pt x="15495" y="6684"/>
                    <a:pt x="9258" y="6134"/>
                  </a:cubicBezTo>
                  <a:cubicBezTo>
                    <a:pt x="9250" y="6132"/>
                    <a:pt x="9242" y="6131"/>
                    <a:pt x="9234" y="6131"/>
                  </a:cubicBezTo>
                  <a:cubicBezTo>
                    <a:pt x="9216" y="6131"/>
                    <a:pt x="9198" y="6137"/>
                    <a:pt x="9186" y="6143"/>
                  </a:cubicBezTo>
                  <a:lnTo>
                    <a:pt x="9168" y="6143"/>
                  </a:lnTo>
                  <a:cubicBezTo>
                    <a:pt x="8978" y="6260"/>
                    <a:pt x="8762" y="6324"/>
                    <a:pt x="8555" y="6324"/>
                  </a:cubicBezTo>
                  <a:cubicBezTo>
                    <a:pt x="8347" y="6315"/>
                    <a:pt x="8140" y="6233"/>
                    <a:pt x="8005" y="6080"/>
                  </a:cubicBezTo>
                  <a:cubicBezTo>
                    <a:pt x="7987" y="6053"/>
                    <a:pt x="7951" y="6035"/>
                    <a:pt x="7906" y="6035"/>
                  </a:cubicBezTo>
                  <a:lnTo>
                    <a:pt x="7834" y="6044"/>
                  </a:lnTo>
                  <a:cubicBezTo>
                    <a:pt x="7655" y="6153"/>
                    <a:pt x="7450" y="6201"/>
                    <a:pt x="7242" y="6201"/>
                  </a:cubicBezTo>
                  <a:cubicBezTo>
                    <a:pt x="7208" y="6201"/>
                    <a:pt x="7174" y="6200"/>
                    <a:pt x="7140" y="6197"/>
                  </a:cubicBezTo>
                  <a:cubicBezTo>
                    <a:pt x="7022" y="6188"/>
                    <a:pt x="6905" y="6161"/>
                    <a:pt x="6797" y="6116"/>
                  </a:cubicBezTo>
                  <a:cubicBezTo>
                    <a:pt x="6680" y="6080"/>
                    <a:pt x="6581" y="6026"/>
                    <a:pt x="6482" y="5954"/>
                  </a:cubicBezTo>
                  <a:lnTo>
                    <a:pt x="6464" y="5945"/>
                  </a:lnTo>
                  <a:cubicBezTo>
                    <a:pt x="6446" y="5927"/>
                    <a:pt x="6423" y="5918"/>
                    <a:pt x="6400" y="5918"/>
                  </a:cubicBezTo>
                  <a:cubicBezTo>
                    <a:pt x="6378" y="5918"/>
                    <a:pt x="6355" y="5927"/>
                    <a:pt x="6337" y="5945"/>
                  </a:cubicBezTo>
                  <a:cubicBezTo>
                    <a:pt x="6172" y="6073"/>
                    <a:pt x="5962" y="6132"/>
                    <a:pt x="5750" y="6132"/>
                  </a:cubicBezTo>
                  <a:cubicBezTo>
                    <a:pt x="5708" y="6132"/>
                    <a:pt x="5667" y="6130"/>
                    <a:pt x="5625" y="6125"/>
                  </a:cubicBezTo>
                  <a:cubicBezTo>
                    <a:pt x="5499" y="6116"/>
                    <a:pt x="5373" y="6080"/>
                    <a:pt x="5256" y="6035"/>
                  </a:cubicBezTo>
                  <a:cubicBezTo>
                    <a:pt x="5183" y="6007"/>
                    <a:pt x="5110" y="5972"/>
                    <a:pt x="5042" y="5928"/>
                  </a:cubicBezTo>
                  <a:lnTo>
                    <a:pt x="5042" y="5928"/>
                  </a:lnTo>
                  <a:cubicBezTo>
                    <a:pt x="5040" y="5891"/>
                    <a:pt x="5040" y="5853"/>
                    <a:pt x="5039" y="5815"/>
                  </a:cubicBezTo>
                  <a:lnTo>
                    <a:pt x="5039" y="5815"/>
                  </a:lnTo>
                  <a:cubicBezTo>
                    <a:pt x="5047" y="5791"/>
                    <a:pt x="5051" y="5764"/>
                    <a:pt x="5048" y="5738"/>
                  </a:cubicBezTo>
                  <a:cubicBezTo>
                    <a:pt x="5048" y="5736"/>
                    <a:pt x="5048" y="5735"/>
                    <a:pt x="5048" y="5733"/>
                  </a:cubicBezTo>
                  <a:lnTo>
                    <a:pt x="5048" y="5733"/>
                  </a:lnTo>
                  <a:cubicBezTo>
                    <a:pt x="5048" y="5729"/>
                    <a:pt x="5047" y="5724"/>
                    <a:pt x="5046" y="5719"/>
                  </a:cubicBezTo>
                  <a:lnTo>
                    <a:pt x="5046" y="5719"/>
                  </a:lnTo>
                  <a:cubicBezTo>
                    <a:pt x="4949" y="4851"/>
                    <a:pt x="4959" y="3974"/>
                    <a:pt x="5012" y="3097"/>
                  </a:cubicBezTo>
                  <a:cubicBezTo>
                    <a:pt x="5075" y="2213"/>
                    <a:pt x="5193" y="1330"/>
                    <a:pt x="5409" y="474"/>
                  </a:cubicBezTo>
                  <a:cubicBezTo>
                    <a:pt x="5409" y="465"/>
                    <a:pt x="5418" y="447"/>
                    <a:pt x="5418" y="438"/>
                  </a:cubicBezTo>
                  <a:cubicBezTo>
                    <a:pt x="5418" y="428"/>
                    <a:pt x="5417" y="418"/>
                    <a:pt x="5416" y="408"/>
                  </a:cubicBezTo>
                  <a:lnTo>
                    <a:pt x="5416" y="408"/>
                  </a:lnTo>
                  <a:cubicBezTo>
                    <a:pt x="5420" y="381"/>
                    <a:pt x="5424" y="352"/>
                    <a:pt x="5429" y="324"/>
                  </a:cubicBezTo>
                  <a:lnTo>
                    <a:pt x="5429" y="324"/>
                  </a:lnTo>
                  <a:cubicBezTo>
                    <a:pt x="5503" y="283"/>
                    <a:pt x="5580" y="250"/>
                    <a:pt x="5661" y="221"/>
                  </a:cubicBezTo>
                  <a:cubicBezTo>
                    <a:pt x="5787" y="185"/>
                    <a:pt x="5914" y="167"/>
                    <a:pt x="6040" y="167"/>
                  </a:cubicBezTo>
                  <a:close/>
                  <a:moveTo>
                    <a:pt x="5907" y="1"/>
                  </a:moveTo>
                  <a:cubicBezTo>
                    <a:pt x="5814" y="1"/>
                    <a:pt x="5721" y="5"/>
                    <a:pt x="5625" y="5"/>
                  </a:cubicBezTo>
                  <a:cubicBezTo>
                    <a:pt x="5509" y="12"/>
                    <a:pt x="5398" y="25"/>
                    <a:pt x="5279" y="25"/>
                  </a:cubicBezTo>
                  <a:cubicBezTo>
                    <a:pt x="5250" y="25"/>
                    <a:pt x="5222" y="25"/>
                    <a:pt x="5193" y="23"/>
                  </a:cubicBezTo>
                  <a:cubicBezTo>
                    <a:pt x="5166" y="23"/>
                    <a:pt x="5129" y="41"/>
                    <a:pt x="5111" y="77"/>
                  </a:cubicBezTo>
                  <a:lnTo>
                    <a:pt x="5066" y="167"/>
                  </a:lnTo>
                  <a:cubicBezTo>
                    <a:pt x="5061" y="193"/>
                    <a:pt x="5056" y="217"/>
                    <a:pt x="5051" y="242"/>
                  </a:cubicBezTo>
                  <a:lnTo>
                    <a:pt x="5051" y="242"/>
                  </a:lnTo>
                  <a:lnTo>
                    <a:pt x="3642" y="194"/>
                  </a:lnTo>
                  <a:lnTo>
                    <a:pt x="2849" y="167"/>
                  </a:lnTo>
                  <a:cubicBezTo>
                    <a:pt x="2812" y="164"/>
                    <a:pt x="2773" y="163"/>
                    <a:pt x="2732" y="163"/>
                  </a:cubicBezTo>
                  <a:cubicBezTo>
                    <a:pt x="2635" y="163"/>
                    <a:pt x="2530" y="170"/>
                    <a:pt x="2434" y="176"/>
                  </a:cubicBezTo>
                  <a:cubicBezTo>
                    <a:pt x="2299" y="194"/>
                    <a:pt x="2164" y="212"/>
                    <a:pt x="2020" y="239"/>
                  </a:cubicBezTo>
                  <a:cubicBezTo>
                    <a:pt x="1749" y="293"/>
                    <a:pt x="1479" y="383"/>
                    <a:pt x="1217" y="528"/>
                  </a:cubicBezTo>
                  <a:cubicBezTo>
                    <a:pt x="965" y="681"/>
                    <a:pt x="740" y="879"/>
                    <a:pt x="568" y="1114"/>
                  </a:cubicBezTo>
                  <a:cubicBezTo>
                    <a:pt x="208" y="1600"/>
                    <a:pt x="82" y="2195"/>
                    <a:pt x="46" y="2736"/>
                  </a:cubicBezTo>
                  <a:cubicBezTo>
                    <a:pt x="1" y="3286"/>
                    <a:pt x="64" y="3890"/>
                    <a:pt x="343" y="4413"/>
                  </a:cubicBezTo>
                  <a:cubicBezTo>
                    <a:pt x="487" y="4674"/>
                    <a:pt x="686" y="4899"/>
                    <a:pt x="920" y="5080"/>
                  </a:cubicBezTo>
                  <a:cubicBezTo>
                    <a:pt x="1145" y="5260"/>
                    <a:pt x="1407" y="5386"/>
                    <a:pt x="1668" y="5476"/>
                  </a:cubicBezTo>
                  <a:cubicBezTo>
                    <a:pt x="1794" y="5521"/>
                    <a:pt x="1930" y="5557"/>
                    <a:pt x="2065" y="5593"/>
                  </a:cubicBezTo>
                  <a:cubicBezTo>
                    <a:pt x="2128" y="5611"/>
                    <a:pt x="2200" y="5620"/>
                    <a:pt x="2272" y="5639"/>
                  </a:cubicBezTo>
                  <a:cubicBezTo>
                    <a:pt x="2335" y="5648"/>
                    <a:pt x="2398" y="5648"/>
                    <a:pt x="2470" y="5657"/>
                  </a:cubicBezTo>
                  <a:cubicBezTo>
                    <a:pt x="2732" y="5684"/>
                    <a:pt x="2993" y="5720"/>
                    <a:pt x="3255" y="5756"/>
                  </a:cubicBezTo>
                  <a:cubicBezTo>
                    <a:pt x="3723" y="5827"/>
                    <a:pt x="4184" y="5885"/>
                    <a:pt x="4651" y="5928"/>
                  </a:cubicBezTo>
                  <a:lnTo>
                    <a:pt x="4651" y="5928"/>
                  </a:lnTo>
                  <a:cubicBezTo>
                    <a:pt x="4651" y="5964"/>
                    <a:pt x="4654" y="6000"/>
                    <a:pt x="4661" y="6035"/>
                  </a:cubicBezTo>
                  <a:lnTo>
                    <a:pt x="4661" y="6080"/>
                  </a:lnTo>
                  <a:cubicBezTo>
                    <a:pt x="4670" y="6143"/>
                    <a:pt x="4715" y="6188"/>
                    <a:pt x="4778" y="6197"/>
                  </a:cubicBezTo>
                  <a:cubicBezTo>
                    <a:pt x="4922" y="6215"/>
                    <a:pt x="5057" y="6242"/>
                    <a:pt x="5193" y="6260"/>
                  </a:cubicBezTo>
                  <a:cubicBezTo>
                    <a:pt x="5337" y="6279"/>
                    <a:pt x="5472" y="6297"/>
                    <a:pt x="5607" y="6306"/>
                  </a:cubicBezTo>
                  <a:cubicBezTo>
                    <a:pt x="5742" y="6315"/>
                    <a:pt x="5887" y="6324"/>
                    <a:pt x="6022" y="6324"/>
                  </a:cubicBezTo>
                  <a:cubicBezTo>
                    <a:pt x="6133" y="6324"/>
                    <a:pt x="6243" y="6318"/>
                    <a:pt x="6358" y="6316"/>
                  </a:cubicBezTo>
                  <a:lnTo>
                    <a:pt x="6358" y="6316"/>
                  </a:lnTo>
                  <a:cubicBezTo>
                    <a:pt x="6479" y="6347"/>
                    <a:pt x="6594" y="6371"/>
                    <a:pt x="6716" y="6396"/>
                  </a:cubicBezTo>
                  <a:cubicBezTo>
                    <a:pt x="6851" y="6423"/>
                    <a:pt x="6986" y="6441"/>
                    <a:pt x="7122" y="6450"/>
                  </a:cubicBezTo>
                  <a:cubicBezTo>
                    <a:pt x="7185" y="6454"/>
                    <a:pt x="7247" y="6456"/>
                    <a:pt x="7308" y="6456"/>
                  </a:cubicBezTo>
                  <a:cubicBezTo>
                    <a:pt x="7485" y="6456"/>
                    <a:pt x="7658" y="6441"/>
                    <a:pt x="7841" y="6424"/>
                  </a:cubicBezTo>
                  <a:lnTo>
                    <a:pt x="7841" y="6424"/>
                  </a:lnTo>
                  <a:cubicBezTo>
                    <a:pt x="8064" y="6538"/>
                    <a:pt x="8301" y="6612"/>
                    <a:pt x="8546" y="6612"/>
                  </a:cubicBezTo>
                  <a:cubicBezTo>
                    <a:pt x="8578" y="6614"/>
                    <a:pt x="8609" y="6615"/>
                    <a:pt x="8641" y="6615"/>
                  </a:cubicBezTo>
                  <a:cubicBezTo>
                    <a:pt x="8860" y="6615"/>
                    <a:pt x="9068" y="6567"/>
                    <a:pt x="9276" y="6515"/>
                  </a:cubicBezTo>
                  <a:lnTo>
                    <a:pt x="9276" y="6515"/>
                  </a:lnTo>
                  <a:cubicBezTo>
                    <a:pt x="15516" y="6831"/>
                    <a:pt x="21748" y="7298"/>
                    <a:pt x="27980" y="7730"/>
                  </a:cubicBezTo>
                  <a:lnTo>
                    <a:pt x="46729" y="9037"/>
                  </a:lnTo>
                  <a:lnTo>
                    <a:pt x="84218" y="11678"/>
                  </a:lnTo>
                  <a:lnTo>
                    <a:pt x="84254" y="11678"/>
                  </a:lnTo>
                  <a:cubicBezTo>
                    <a:pt x="85272" y="11489"/>
                    <a:pt x="86291" y="11308"/>
                    <a:pt x="87309" y="11110"/>
                  </a:cubicBezTo>
                  <a:cubicBezTo>
                    <a:pt x="88328" y="10921"/>
                    <a:pt x="89337" y="10704"/>
                    <a:pt x="90356" y="10515"/>
                  </a:cubicBezTo>
                  <a:cubicBezTo>
                    <a:pt x="90861" y="10416"/>
                    <a:pt x="91375" y="10335"/>
                    <a:pt x="91879" y="10245"/>
                  </a:cubicBezTo>
                  <a:cubicBezTo>
                    <a:pt x="92384" y="10127"/>
                    <a:pt x="92889" y="10001"/>
                    <a:pt x="93394" y="9875"/>
                  </a:cubicBezTo>
                  <a:cubicBezTo>
                    <a:pt x="94403" y="9641"/>
                    <a:pt x="95404" y="9397"/>
                    <a:pt x="96422" y="9181"/>
                  </a:cubicBezTo>
                  <a:lnTo>
                    <a:pt x="96431" y="9172"/>
                  </a:lnTo>
                  <a:cubicBezTo>
                    <a:pt x="96504" y="9163"/>
                    <a:pt x="96558" y="9100"/>
                    <a:pt x="96576" y="9028"/>
                  </a:cubicBezTo>
                  <a:cubicBezTo>
                    <a:pt x="96594" y="8920"/>
                    <a:pt x="96522" y="8820"/>
                    <a:pt x="96422" y="8802"/>
                  </a:cubicBezTo>
                  <a:cubicBezTo>
                    <a:pt x="95422" y="8613"/>
                    <a:pt x="94439" y="8361"/>
                    <a:pt x="93457" y="8090"/>
                  </a:cubicBezTo>
                  <a:cubicBezTo>
                    <a:pt x="92970" y="7955"/>
                    <a:pt x="92474" y="7829"/>
                    <a:pt x="91988" y="7685"/>
                  </a:cubicBezTo>
                  <a:lnTo>
                    <a:pt x="90527" y="7252"/>
                  </a:lnTo>
                  <a:cubicBezTo>
                    <a:pt x="90041" y="7099"/>
                    <a:pt x="89554" y="6955"/>
                    <a:pt x="89067" y="6819"/>
                  </a:cubicBezTo>
                  <a:cubicBezTo>
                    <a:pt x="88580" y="6675"/>
                    <a:pt x="88094" y="6531"/>
                    <a:pt x="87607" y="6396"/>
                  </a:cubicBezTo>
                  <a:lnTo>
                    <a:pt x="84668" y="5566"/>
                  </a:lnTo>
                  <a:cubicBezTo>
                    <a:pt x="84659" y="5557"/>
                    <a:pt x="84650" y="5557"/>
                    <a:pt x="84641" y="5557"/>
                  </a:cubicBezTo>
                  <a:lnTo>
                    <a:pt x="47143" y="2988"/>
                  </a:lnTo>
                  <a:lnTo>
                    <a:pt x="28403" y="1708"/>
                  </a:lnTo>
                  <a:lnTo>
                    <a:pt x="19029" y="1059"/>
                  </a:lnTo>
                  <a:cubicBezTo>
                    <a:pt x="15901" y="834"/>
                    <a:pt x="12773" y="672"/>
                    <a:pt x="9663" y="320"/>
                  </a:cubicBezTo>
                  <a:lnTo>
                    <a:pt x="9663" y="320"/>
                  </a:lnTo>
                  <a:lnTo>
                    <a:pt x="9727" y="338"/>
                  </a:lnTo>
                  <a:cubicBezTo>
                    <a:pt x="9474" y="293"/>
                    <a:pt x="9231" y="248"/>
                    <a:pt x="8987" y="239"/>
                  </a:cubicBezTo>
                  <a:cubicBezTo>
                    <a:pt x="8898" y="233"/>
                    <a:pt x="8808" y="231"/>
                    <a:pt x="8717" y="231"/>
                  </a:cubicBezTo>
                  <a:cubicBezTo>
                    <a:pt x="8618" y="231"/>
                    <a:pt x="8519" y="233"/>
                    <a:pt x="8419" y="233"/>
                  </a:cubicBezTo>
                  <a:cubicBezTo>
                    <a:pt x="8391" y="233"/>
                    <a:pt x="8363" y="233"/>
                    <a:pt x="8335" y="232"/>
                  </a:cubicBezTo>
                  <a:lnTo>
                    <a:pt x="8335" y="232"/>
                  </a:lnTo>
                  <a:cubicBezTo>
                    <a:pt x="8081" y="150"/>
                    <a:pt x="7827" y="85"/>
                    <a:pt x="7572" y="68"/>
                  </a:cubicBezTo>
                  <a:cubicBezTo>
                    <a:pt x="7534" y="66"/>
                    <a:pt x="7496" y="64"/>
                    <a:pt x="7458" y="64"/>
                  </a:cubicBezTo>
                  <a:cubicBezTo>
                    <a:pt x="7355" y="64"/>
                    <a:pt x="7254" y="73"/>
                    <a:pt x="7149" y="86"/>
                  </a:cubicBezTo>
                  <a:cubicBezTo>
                    <a:pt x="7039" y="93"/>
                    <a:pt x="6930" y="112"/>
                    <a:pt x="6811" y="129"/>
                  </a:cubicBezTo>
                  <a:lnTo>
                    <a:pt x="6811" y="129"/>
                  </a:lnTo>
                  <a:cubicBezTo>
                    <a:pt x="6696" y="97"/>
                    <a:pt x="6584" y="71"/>
                    <a:pt x="6473" y="50"/>
                  </a:cubicBezTo>
                  <a:cubicBezTo>
                    <a:pt x="6328" y="23"/>
                    <a:pt x="6184" y="5"/>
                    <a:pt x="6049" y="5"/>
                  </a:cubicBezTo>
                  <a:cubicBezTo>
                    <a:pt x="6001" y="2"/>
                    <a:pt x="5954" y="1"/>
                    <a:pt x="5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6" name="Google Shape;1396;p42"/>
            <p:cNvSpPr/>
            <p:nvPr/>
          </p:nvSpPr>
          <p:spPr>
            <a:xfrm>
              <a:off x="2297125" y="3977050"/>
              <a:ext cx="10375" cy="58250"/>
            </a:xfrm>
            <a:custGeom>
              <a:avLst/>
              <a:gdLst/>
              <a:ahLst/>
              <a:cxnLst/>
              <a:rect l="l" t="t" r="r" b="b"/>
              <a:pathLst>
                <a:path w="415" h="2330" extrusionOk="0">
                  <a:moveTo>
                    <a:pt x="214" y="0"/>
                  </a:moveTo>
                  <a:cubicBezTo>
                    <a:pt x="203" y="0"/>
                    <a:pt x="192" y="1"/>
                    <a:pt x="180" y="3"/>
                  </a:cubicBezTo>
                  <a:cubicBezTo>
                    <a:pt x="72" y="12"/>
                    <a:pt x="0" y="111"/>
                    <a:pt x="18" y="219"/>
                  </a:cubicBezTo>
                  <a:cubicBezTo>
                    <a:pt x="63" y="535"/>
                    <a:pt x="63" y="850"/>
                    <a:pt x="63" y="1175"/>
                  </a:cubicBezTo>
                  <a:cubicBezTo>
                    <a:pt x="54" y="1490"/>
                    <a:pt x="45" y="1806"/>
                    <a:pt x="18" y="2121"/>
                  </a:cubicBezTo>
                  <a:cubicBezTo>
                    <a:pt x="18" y="2130"/>
                    <a:pt x="18" y="2139"/>
                    <a:pt x="18" y="2157"/>
                  </a:cubicBezTo>
                  <a:cubicBezTo>
                    <a:pt x="27" y="2251"/>
                    <a:pt x="116" y="2329"/>
                    <a:pt x="218" y="2329"/>
                  </a:cubicBezTo>
                  <a:cubicBezTo>
                    <a:pt x="223" y="2329"/>
                    <a:pt x="229" y="2329"/>
                    <a:pt x="234" y="2329"/>
                  </a:cubicBezTo>
                  <a:cubicBezTo>
                    <a:pt x="343" y="2320"/>
                    <a:pt x="415" y="2229"/>
                    <a:pt x="406" y="2121"/>
                  </a:cubicBezTo>
                  <a:lnTo>
                    <a:pt x="406" y="2103"/>
                  </a:lnTo>
                  <a:cubicBezTo>
                    <a:pt x="379" y="1797"/>
                    <a:pt x="370" y="1481"/>
                    <a:pt x="361" y="1166"/>
                  </a:cubicBezTo>
                  <a:cubicBezTo>
                    <a:pt x="361" y="859"/>
                    <a:pt x="361" y="544"/>
                    <a:pt x="406" y="228"/>
                  </a:cubicBezTo>
                  <a:lnTo>
                    <a:pt x="406" y="219"/>
                  </a:lnTo>
                  <a:cubicBezTo>
                    <a:pt x="406" y="201"/>
                    <a:pt x="406" y="183"/>
                    <a:pt x="406" y="165"/>
                  </a:cubicBezTo>
                  <a:cubicBezTo>
                    <a:pt x="390" y="68"/>
                    <a:pt x="308" y="0"/>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7" name="Google Shape;1397;p42"/>
            <p:cNvSpPr/>
            <p:nvPr/>
          </p:nvSpPr>
          <p:spPr>
            <a:xfrm>
              <a:off x="2334525" y="3993050"/>
              <a:ext cx="10850" cy="45625"/>
            </a:xfrm>
            <a:custGeom>
              <a:avLst/>
              <a:gdLst/>
              <a:ahLst/>
              <a:cxnLst/>
              <a:rect l="l" t="t" r="r" b="b"/>
              <a:pathLst>
                <a:path w="434" h="1825" extrusionOk="0">
                  <a:moveTo>
                    <a:pt x="211" y="0"/>
                  </a:moveTo>
                  <a:cubicBezTo>
                    <a:pt x="201" y="0"/>
                    <a:pt x="191" y="1"/>
                    <a:pt x="181" y="3"/>
                  </a:cubicBezTo>
                  <a:cubicBezTo>
                    <a:pt x="73" y="21"/>
                    <a:pt x="0" y="120"/>
                    <a:pt x="9" y="228"/>
                  </a:cubicBezTo>
                  <a:cubicBezTo>
                    <a:pt x="45" y="454"/>
                    <a:pt x="55" y="679"/>
                    <a:pt x="55" y="904"/>
                  </a:cubicBezTo>
                  <a:cubicBezTo>
                    <a:pt x="64" y="1130"/>
                    <a:pt x="64" y="1355"/>
                    <a:pt x="18" y="1589"/>
                  </a:cubicBezTo>
                  <a:cubicBezTo>
                    <a:pt x="9" y="1616"/>
                    <a:pt x="9" y="1653"/>
                    <a:pt x="18" y="1680"/>
                  </a:cubicBezTo>
                  <a:cubicBezTo>
                    <a:pt x="48" y="1767"/>
                    <a:pt x="124" y="1825"/>
                    <a:pt x="209" y="1825"/>
                  </a:cubicBezTo>
                  <a:cubicBezTo>
                    <a:pt x="229" y="1825"/>
                    <a:pt x="250" y="1822"/>
                    <a:pt x="271" y="1815"/>
                  </a:cubicBezTo>
                  <a:cubicBezTo>
                    <a:pt x="370" y="1788"/>
                    <a:pt x="433" y="1671"/>
                    <a:pt x="406" y="1571"/>
                  </a:cubicBezTo>
                  <a:cubicBezTo>
                    <a:pt x="343" y="1346"/>
                    <a:pt x="325" y="1130"/>
                    <a:pt x="325" y="904"/>
                  </a:cubicBezTo>
                  <a:cubicBezTo>
                    <a:pt x="334" y="679"/>
                    <a:pt x="352" y="463"/>
                    <a:pt x="397" y="246"/>
                  </a:cubicBezTo>
                  <a:cubicBezTo>
                    <a:pt x="406" y="219"/>
                    <a:pt x="406" y="192"/>
                    <a:pt x="406" y="174"/>
                  </a:cubicBezTo>
                  <a:cubicBezTo>
                    <a:pt x="390" y="76"/>
                    <a:pt x="307" y="0"/>
                    <a:pt x="211" y="0"/>
                  </a:cubicBezTo>
                  <a:close/>
                </a:path>
              </a:pathLst>
            </a:custGeom>
            <a:solidFill>
              <a:srgbClr val="42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8" name="Google Shape;1398;p42"/>
            <p:cNvSpPr/>
            <p:nvPr/>
          </p:nvSpPr>
          <p:spPr>
            <a:xfrm>
              <a:off x="2368775" y="3930000"/>
              <a:ext cx="1895650" cy="136475"/>
            </a:xfrm>
            <a:custGeom>
              <a:avLst/>
              <a:gdLst/>
              <a:ahLst/>
              <a:cxnLst/>
              <a:rect l="l" t="t" r="r" b="b"/>
              <a:pathLst>
                <a:path w="75826" h="5459" extrusionOk="0">
                  <a:moveTo>
                    <a:pt x="334" y="0"/>
                  </a:moveTo>
                  <a:cubicBezTo>
                    <a:pt x="234" y="0"/>
                    <a:pt x="153" y="70"/>
                    <a:pt x="145" y="163"/>
                  </a:cubicBezTo>
                  <a:lnTo>
                    <a:pt x="145" y="172"/>
                  </a:lnTo>
                  <a:cubicBezTo>
                    <a:pt x="154" y="848"/>
                    <a:pt x="91" y="1515"/>
                    <a:pt x="64" y="2191"/>
                  </a:cubicBezTo>
                  <a:cubicBezTo>
                    <a:pt x="46" y="2525"/>
                    <a:pt x="37" y="2859"/>
                    <a:pt x="28" y="3192"/>
                  </a:cubicBezTo>
                  <a:lnTo>
                    <a:pt x="1" y="4202"/>
                  </a:lnTo>
                  <a:cubicBezTo>
                    <a:pt x="1" y="4211"/>
                    <a:pt x="1" y="4220"/>
                    <a:pt x="1" y="4229"/>
                  </a:cubicBezTo>
                  <a:cubicBezTo>
                    <a:pt x="9" y="4331"/>
                    <a:pt x="98" y="4401"/>
                    <a:pt x="199" y="4401"/>
                  </a:cubicBezTo>
                  <a:cubicBezTo>
                    <a:pt x="205" y="4401"/>
                    <a:pt x="211" y="4400"/>
                    <a:pt x="217" y="4400"/>
                  </a:cubicBezTo>
                  <a:cubicBezTo>
                    <a:pt x="325" y="4391"/>
                    <a:pt x="397" y="4292"/>
                    <a:pt x="388" y="4184"/>
                  </a:cubicBezTo>
                  <a:cubicBezTo>
                    <a:pt x="352" y="3850"/>
                    <a:pt x="325" y="3526"/>
                    <a:pt x="316" y="3192"/>
                  </a:cubicBezTo>
                  <a:cubicBezTo>
                    <a:pt x="307" y="2859"/>
                    <a:pt x="307" y="2525"/>
                    <a:pt x="316" y="2191"/>
                  </a:cubicBezTo>
                  <a:cubicBezTo>
                    <a:pt x="332" y="1593"/>
                    <a:pt x="356" y="988"/>
                    <a:pt x="482" y="395"/>
                  </a:cubicBezTo>
                  <a:lnTo>
                    <a:pt x="482" y="395"/>
                  </a:lnTo>
                  <a:cubicBezTo>
                    <a:pt x="3476" y="513"/>
                    <a:pt x="6462" y="726"/>
                    <a:pt x="9447" y="930"/>
                  </a:cubicBezTo>
                  <a:lnTo>
                    <a:pt x="18569" y="1552"/>
                  </a:lnTo>
                  <a:lnTo>
                    <a:pt x="36804" y="2804"/>
                  </a:lnTo>
                  <a:lnTo>
                    <a:pt x="55039" y="4075"/>
                  </a:lnTo>
                  <a:lnTo>
                    <a:pt x="64162" y="4715"/>
                  </a:lnTo>
                  <a:lnTo>
                    <a:pt x="68714" y="5031"/>
                  </a:lnTo>
                  <a:lnTo>
                    <a:pt x="70994" y="5193"/>
                  </a:lnTo>
                  <a:cubicBezTo>
                    <a:pt x="71760" y="5256"/>
                    <a:pt x="72517" y="5265"/>
                    <a:pt x="73275" y="5446"/>
                  </a:cubicBezTo>
                  <a:lnTo>
                    <a:pt x="73284" y="5455"/>
                  </a:lnTo>
                  <a:cubicBezTo>
                    <a:pt x="73296" y="5457"/>
                    <a:pt x="73307" y="5458"/>
                    <a:pt x="73319" y="5458"/>
                  </a:cubicBezTo>
                  <a:cubicBezTo>
                    <a:pt x="73385" y="5458"/>
                    <a:pt x="73440" y="5416"/>
                    <a:pt x="73455" y="5346"/>
                  </a:cubicBezTo>
                  <a:cubicBezTo>
                    <a:pt x="73473" y="5274"/>
                    <a:pt x="73545" y="5175"/>
                    <a:pt x="73617" y="5094"/>
                  </a:cubicBezTo>
                  <a:cubicBezTo>
                    <a:pt x="73689" y="5013"/>
                    <a:pt x="73770" y="4932"/>
                    <a:pt x="73861" y="4851"/>
                  </a:cubicBezTo>
                  <a:cubicBezTo>
                    <a:pt x="74041" y="4706"/>
                    <a:pt x="74239" y="4571"/>
                    <a:pt x="74428" y="4436"/>
                  </a:cubicBezTo>
                  <a:cubicBezTo>
                    <a:pt x="74627" y="4301"/>
                    <a:pt x="74825" y="4175"/>
                    <a:pt x="75032" y="4057"/>
                  </a:cubicBezTo>
                  <a:cubicBezTo>
                    <a:pt x="75240" y="3949"/>
                    <a:pt x="75456" y="3841"/>
                    <a:pt x="75681" y="3751"/>
                  </a:cubicBezTo>
                  <a:cubicBezTo>
                    <a:pt x="75699" y="3742"/>
                    <a:pt x="75717" y="3733"/>
                    <a:pt x="75735" y="3715"/>
                  </a:cubicBezTo>
                  <a:cubicBezTo>
                    <a:pt x="75817" y="3643"/>
                    <a:pt x="75826" y="3517"/>
                    <a:pt x="75753" y="3435"/>
                  </a:cubicBezTo>
                  <a:cubicBezTo>
                    <a:pt x="75714" y="3391"/>
                    <a:pt x="75659" y="3368"/>
                    <a:pt x="75604" y="3368"/>
                  </a:cubicBezTo>
                  <a:cubicBezTo>
                    <a:pt x="75557" y="3368"/>
                    <a:pt x="75511" y="3384"/>
                    <a:pt x="75474" y="3417"/>
                  </a:cubicBezTo>
                  <a:cubicBezTo>
                    <a:pt x="75294" y="3580"/>
                    <a:pt x="75104" y="3733"/>
                    <a:pt x="74915" y="3868"/>
                  </a:cubicBezTo>
                  <a:cubicBezTo>
                    <a:pt x="74726" y="4012"/>
                    <a:pt x="74528" y="4148"/>
                    <a:pt x="74329" y="4283"/>
                  </a:cubicBezTo>
                  <a:lnTo>
                    <a:pt x="73725" y="4670"/>
                  </a:lnTo>
                  <a:cubicBezTo>
                    <a:pt x="73617" y="4733"/>
                    <a:pt x="73518" y="4806"/>
                    <a:pt x="73419" y="4878"/>
                  </a:cubicBezTo>
                  <a:cubicBezTo>
                    <a:pt x="73347" y="4937"/>
                    <a:pt x="73270" y="4991"/>
                    <a:pt x="73195" y="5068"/>
                  </a:cubicBezTo>
                  <a:lnTo>
                    <a:pt x="73195" y="5068"/>
                  </a:lnTo>
                  <a:cubicBezTo>
                    <a:pt x="73017" y="5083"/>
                    <a:pt x="72839" y="5089"/>
                    <a:pt x="72662" y="5089"/>
                  </a:cubicBezTo>
                  <a:cubicBezTo>
                    <a:pt x="72107" y="5089"/>
                    <a:pt x="71560" y="5030"/>
                    <a:pt x="71012" y="5004"/>
                  </a:cubicBezTo>
                  <a:lnTo>
                    <a:pt x="68732" y="4842"/>
                  </a:lnTo>
                  <a:lnTo>
                    <a:pt x="64171" y="4535"/>
                  </a:lnTo>
                  <a:lnTo>
                    <a:pt x="55048" y="3904"/>
                  </a:lnTo>
                  <a:lnTo>
                    <a:pt x="36813" y="2651"/>
                  </a:lnTo>
                  <a:lnTo>
                    <a:pt x="18578" y="1371"/>
                  </a:lnTo>
                  <a:lnTo>
                    <a:pt x="9456" y="731"/>
                  </a:lnTo>
                  <a:cubicBezTo>
                    <a:pt x="6418" y="515"/>
                    <a:pt x="3381" y="308"/>
                    <a:pt x="352" y="1"/>
                  </a:cubicBezTo>
                  <a:cubicBezTo>
                    <a:pt x="346" y="1"/>
                    <a:pt x="340" y="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9" name="Google Shape;1399;p42"/>
            <p:cNvSpPr/>
            <p:nvPr/>
          </p:nvSpPr>
          <p:spPr>
            <a:xfrm>
              <a:off x="4430700" y="4072425"/>
              <a:ext cx="13325" cy="57275"/>
            </a:xfrm>
            <a:custGeom>
              <a:avLst/>
              <a:gdLst/>
              <a:ahLst/>
              <a:cxnLst/>
              <a:rect l="l" t="t" r="r" b="b"/>
              <a:pathLst>
                <a:path w="533" h="2291" fill="none" extrusionOk="0">
                  <a:moveTo>
                    <a:pt x="533" y="1"/>
                  </a:moveTo>
                  <a:cubicBezTo>
                    <a:pt x="46" y="902"/>
                    <a:pt x="1" y="1668"/>
                    <a:pt x="397" y="2290"/>
                  </a:cubicBezTo>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0" name="Google Shape;1400;p42"/>
            <p:cNvSpPr/>
            <p:nvPr/>
          </p:nvSpPr>
          <p:spPr>
            <a:xfrm>
              <a:off x="4195450" y="4056625"/>
              <a:ext cx="126900" cy="115300"/>
            </a:xfrm>
            <a:custGeom>
              <a:avLst/>
              <a:gdLst/>
              <a:ahLst/>
              <a:cxnLst/>
              <a:rect l="l" t="t" r="r" b="b"/>
              <a:pathLst>
                <a:path w="5076" h="4612" extrusionOk="0">
                  <a:moveTo>
                    <a:pt x="660" y="2885"/>
                  </a:moveTo>
                  <a:cubicBezTo>
                    <a:pt x="657" y="2892"/>
                    <a:pt x="655" y="2895"/>
                    <a:pt x="649" y="2895"/>
                  </a:cubicBezTo>
                  <a:cubicBezTo>
                    <a:pt x="653" y="2892"/>
                    <a:pt x="656" y="2888"/>
                    <a:pt x="660" y="2885"/>
                  </a:cubicBezTo>
                  <a:close/>
                  <a:moveTo>
                    <a:pt x="218" y="0"/>
                  </a:moveTo>
                  <a:cubicBezTo>
                    <a:pt x="177" y="0"/>
                    <a:pt x="136" y="12"/>
                    <a:pt x="99" y="38"/>
                  </a:cubicBezTo>
                  <a:cubicBezTo>
                    <a:pt x="18" y="101"/>
                    <a:pt x="0" y="218"/>
                    <a:pt x="63" y="308"/>
                  </a:cubicBezTo>
                  <a:cubicBezTo>
                    <a:pt x="126" y="381"/>
                    <a:pt x="190" y="408"/>
                    <a:pt x="244" y="444"/>
                  </a:cubicBezTo>
                  <a:cubicBezTo>
                    <a:pt x="298" y="471"/>
                    <a:pt x="343" y="489"/>
                    <a:pt x="397" y="516"/>
                  </a:cubicBezTo>
                  <a:cubicBezTo>
                    <a:pt x="496" y="552"/>
                    <a:pt x="604" y="588"/>
                    <a:pt x="703" y="624"/>
                  </a:cubicBezTo>
                  <a:lnTo>
                    <a:pt x="1289" y="804"/>
                  </a:lnTo>
                  <a:cubicBezTo>
                    <a:pt x="1686" y="921"/>
                    <a:pt x="2074" y="1048"/>
                    <a:pt x="2461" y="1183"/>
                  </a:cubicBezTo>
                  <a:cubicBezTo>
                    <a:pt x="2840" y="1318"/>
                    <a:pt x="3236" y="1453"/>
                    <a:pt x="3624" y="1588"/>
                  </a:cubicBezTo>
                  <a:cubicBezTo>
                    <a:pt x="3795" y="1643"/>
                    <a:pt x="3964" y="1697"/>
                    <a:pt x="4135" y="1750"/>
                  </a:cubicBezTo>
                  <a:lnTo>
                    <a:pt x="4135" y="1750"/>
                  </a:lnTo>
                  <a:cubicBezTo>
                    <a:pt x="4004" y="1784"/>
                    <a:pt x="3873" y="1817"/>
                    <a:pt x="3741" y="1850"/>
                  </a:cubicBezTo>
                  <a:lnTo>
                    <a:pt x="2668" y="2111"/>
                  </a:lnTo>
                  <a:lnTo>
                    <a:pt x="2137" y="2237"/>
                  </a:lnTo>
                  <a:cubicBezTo>
                    <a:pt x="1956" y="2282"/>
                    <a:pt x="1776" y="2309"/>
                    <a:pt x="1596" y="2355"/>
                  </a:cubicBezTo>
                  <a:cubicBezTo>
                    <a:pt x="1406" y="2391"/>
                    <a:pt x="1226" y="2445"/>
                    <a:pt x="1055" y="2508"/>
                  </a:cubicBezTo>
                  <a:cubicBezTo>
                    <a:pt x="875" y="2571"/>
                    <a:pt x="694" y="2643"/>
                    <a:pt x="541" y="2787"/>
                  </a:cubicBezTo>
                  <a:lnTo>
                    <a:pt x="550" y="2787"/>
                  </a:lnTo>
                  <a:cubicBezTo>
                    <a:pt x="541" y="2796"/>
                    <a:pt x="523" y="2814"/>
                    <a:pt x="523" y="2823"/>
                  </a:cubicBezTo>
                  <a:cubicBezTo>
                    <a:pt x="514" y="2850"/>
                    <a:pt x="523" y="2850"/>
                    <a:pt x="514" y="2859"/>
                  </a:cubicBezTo>
                  <a:cubicBezTo>
                    <a:pt x="514" y="2877"/>
                    <a:pt x="523" y="2886"/>
                    <a:pt x="523" y="2895"/>
                  </a:cubicBezTo>
                  <a:cubicBezTo>
                    <a:pt x="532" y="2913"/>
                    <a:pt x="541" y="2931"/>
                    <a:pt x="541" y="2940"/>
                  </a:cubicBezTo>
                  <a:cubicBezTo>
                    <a:pt x="559" y="2967"/>
                    <a:pt x="577" y="2986"/>
                    <a:pt x="586" y="3004"/>
                  </a:cubicBezTo>
                  <a:cubicBezTo>
                    <a:pt x="613" y="3040"/>
                    <a:pt x="649" y="3076"/>
                    <a:pt x="676" y="3112"/>
                  </a:cubicBezTo>
                  <a:cubicBezTo>
                    <a:pt x="739" y="3184"/>
                    <a:pt x="794" y="3247"/>
                    <a:pt x="857" y="3319"/>
                  </a:cubicBezTo>
                  <a:cubicBezTo>
                    <a:pt x="983" y="3445"/>
                    <a:pt x="1109" y="3571"/>
                    <a:pt x="1226" y="3707"/>
                  </a:cubicBezTo>
                  <a:cubicBezTo>
                    <a:pt x="1352" y="3833"/>
                    <a:pt x="1488" y="3959"/>
                    <a:pt x="1605" y="4094"/>
                  </a:cubicBezTo>
                  <a:lnTo>
                    <a:pt x="1794" y="4293"/>
                  </a:lnTo>
                  <a:cubicBezTo>
                    <a:pt x="1830" y="4329"/>
                    <a:pt x="1866" y="4365"/>
                    <a:pt x="1902" y="4401"/>
                  </a:cubicBezTo>
                  <a:cubicBezTo>
                    <a:pt x="1947" y="4437"/>
                    <a:pt x="1983" y="4473"/>
                    <a:pt x="2046" y="4509"/>
                  </a:cubicBezTo>
                  <a:lnTo>
                    <a:pt x="2173" y="4581"/>
                  </a:lnTo>
                  <a:cubicBezTo>
                    <a:pt x="2211" y="4600"/>
                    <a:pt x="2254" y="4611"/>
                    <a:pt x="2298" y="4611"/>
                  </a:cubicBezTo>
                  <a:cubicBezTo>
                    <a:pt x="2337" y="4611"/>
                    <a:pt x="2378" y="4602"/>
                    <a:pt x="2416" y="4581"/>
                  </a:cubicBezTo>
                  <a:cubicBezTo>
                    <a:pt x="2533" y="4509"/>
                    <a:pt x="2578" y="4356"/>
                    <a:pt x="2506" y="4238"/>
                  </a:cubicBezTo>
                  <a:cubicBezTo>
                    <a:pt x="2462" y="4157"/>
                    <a:pt x="2376" y="4111"/>
                    <a:pt x="2284" y="4111"/>
                  </a:cubicBezTo>
                  <a:cubicBezTo>
                    <a:pt x="2244" y="4111"/>
                    <a:pt x="2202" y="4120"/>
                    <a:pt x="2164" y="4139"/>
                  </a:cubicBezTo>
                  <a:cubicBezTo>
                    <a:pt x="2160" y="4146"/>
                    <a:pt x="2151" y="4149"/>
                    <a:pt x="2140" y="4149"/>
                  </a:cubicBezTo>
                  <a:cubicBezTo>
                    <a:pt x="2122" y="4149"/>
                    <a:pt x="2096" y="4141"/>
                    <a:pt x="2074" y="4130"/>
                  </a:cubicBezTo>
                  <a:cubicBezTo>
                    <a:pt x="2037" y="4121"/>
                    <a:pt x="2001" y="4103"/>
                    <a:pt x="1956" y="4085"/>
                  </a:cubicBezTo>
                  <a:cubicBezTo>
                    <a:pt x="1884" y="4049"/>
                    <a:pt x="1812" y="3995"/>
                    <a:pt x="1740" y="3941"/>
                  </a:cubicBezTo>
                  <a:cubicBezTo>
                    <a:pt x="1596" y="3842"/>
                    <a:pt x="1470" y="3716"/>
                    <a:pt x="1343" y="3589"/>
                  </a:cubicBezTo>
                  <a:cubicBezTo>
                    <a:pt x="1217" y="3463"/>
                    <a:pt x="1091" y="3337"/>
                    <a:pt x="965" y="3211"/>
                  </a:cubicBezTo>
                  <a:cubicBezTo>
                    <a:pt x="902" y="3148"/>
                    <a:pt x="848" y="3085"/>
                    <a:pt x="785" y="3013"/>
                  </a:cubicBezTo>
                  <a:cubicBezTo>
                    <a:pt x="757" y="2986"/>
                    <a:pt x="730" y="2949"/>
                    <a:pt x="703" y="2913"/>
                  </a:cubicBezTo>
                  <a:cubicBezTo>
                    <a:pt x="695" y="2896"/>
                    <a:pt x="686" y="2887"/>
                    <a:pt x="677" y="2870"/>
                  </a:cubicBezTo>
                  <a:lnTo>
                    <a:pt x="677" y="2870"/>
                  </a:lnTo>
                  <a:cubicBezTo>
                    <a:pt x="792" y="2769"/>
                    <a:pt x="950" y="2710"/>
                    <a:pt x="1100" y="2652"/>
                  </a:cubicBezTo>
                  <a:cubicBezTo>
                    <a:pt x="1271" y="2598"/>
                    <a:pt x="1452" y="2562"/>
                    <a:pt x="1632" y="2526"/>
                  </a:cubicBezTo>
                  <a:cubicBezTo>
                    <a:pt x="1803" y="2490"/>
                    <a:pt x="1992" y="2472"/>
                    <a:pt x="2173" y="2427"/>
                  </a:cubicBezTo>
                  <a:lnTo>
                    <a:pt x="2713" y="2328"/>
                  </a:lnTo>
                  <a:lnTo>
                    <a:pt x="3804" y="2120"/>
                  </a:lnTo>
                  <a:cubicBezTo>
                    <a:pt x="4165" y="2057"/>
                    <a:pt x="4534" y="1994"/>
                    <a:pt x="4895" y="1949"/>
                  </a:cubicBezTo>
                  <a:cubicBezTo>
                    <a:pt x="4985" y="1931"/>
                    <a:pt x="5048" y="1868"/>
                    <a:pt x="5057" y="1778"/>
                  </a:cubicBezTo>
                  <a:cubicBezTo>
                    <a:pt x="5075" y="1669"/>
                    <a:pt x="4994" y="1579"/>
                    <a:pt x="4895" y="1570"/>
                  </a:cubicBezTo>
                  <a:lnTo>
                    <a:pt x="4886" y="1570"/>
                  </a:lnTo>
                  <a:lnTo>
                    <a:pt x="4886" y="1561"/>
                  </a:lnTo>
                  <a:cubicBezTo>
                    <a:pt x="4489" y="1525"/>
                    <a:pt x="4093" y="1444"/>
                    <a:pt x="3696" y="1336"/>
                  </a:cubicBezTo>
                  <a:cubicBezTo>
                    <a:pt x="3299" y="1237"/>
                    <a:pt x="2921" y="1111"/>
                    <a:pt x="2533" y="975"/>
                  </a:cubicBezTo>
                  <a:cubicBezTo>
                    <a:pt x="2146" y="840"/>
                    <a:pt x="1758" y="705"/>
                    <a:pt x="1370" y="561"/>
                  </a:cubicBezTo>
                  <a:cubicBezTo>
                    <a:pt x="1181" y="489"/>
                    <a:pt x="992" y="417"/>
                    <a:pt x="812" y="335"/>
                  </a:cubicBezTo>
                  <a:cubicBezTo>
                    <a:pt x="712" y="290"/>
                    <a:pt x="631" y="254"/>
                    <a:pt x="541" y="200"/>
                  </a:cubicBezTo>
                  <a:cubicBezTo>
                    <a:pt x="505" y="182"/>
                    <a:pt x="460" y="155"/>
                    <a:pt x="433" y="128"/>
                  </a:cubicBezTo>
                  <a:cubicBezTo>
                    <a:pt x="397" y="110"/>
                    <a:pt x="370" y="74"/>
                    <a:pt x="370" y="74"/>
                  </a:cubicBezTo>
                  <a:cubicBezTo>
                    <a:pt x="332" y="26"/>
                    <a:pt x="276"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1" name="Google Shape;1401;p42"/>
            <p:cNvSpPr/>
            <p:nvPr/>
          </p:nvSpPr>
          <p:spPr>
            <a:xfrm>
              <a:off x="2368100" y="3995375"/>
              <a:ext cx="1847425" cy="137250"/>
            </a:xfrm>
            <a:custGeom>
              <a:avLst/>
              <a:gdLst/>
              <a:ahLst/>
              <a:cxnLst/>
              <a:rect l="l" t="t" r="r" b="b"/>
              <a:pathLst>
                <a:path w="73897" h="5490" extrusionOk="0">
                  <a:moveTo>
                    <a:pt x="208" y="0"/>
                  </a:moveTo>
                  <a:cubicBezTo>
                    <a:pt x="100" y="0"/>
                    <a:pt x="10" y="81"/>
                    <a:pt x="0" y="189"/>
                  </a:cubicBezTo>
                  <a:cubicBezTo>
                    <a:pt x="0" y="289"/>
                    <a:pt x="82" y="388"/>
                    <a:pt x="190" y="388"/>
                  </a:cubicBezTo>
                  <a:cubicBezTo>
                    <a:pt x="6319" y="694"/>
                    <a:pt x="12440" y="1136"/>
                    <a:pt x="18569" y="1560"/>
                  </a:cubicBezTo>
                  <a:lnTo>
                    <a:pt x="36940" y="2840"/>
                  </a:lnTo>
                  <a:lnTo>
                    <a:pt x="55310" y="4138"/>
                  </a:lnTo>
                  <a:lnTo>
                    <a:pt x="64495" y="4787"/>
                  </a:lnTo>
                  <a:lnTo>
                    <a:pt x="69092" y="5111"/>
                  </a:lnTo>
                  <a:lnTo>
                    <a:pt x="71382" y="5273"/>
                  </a:lnTo>
                  <a:cubicBezTo>
                    <a:pt x="72148" y="5327"/>
                    <a:pt x="72914" y="5381"/>
                    <a:pt x="73680" y="5490"/>
                  </a:cubicBezTo>
                  <a:lnTo>
                    <a:pt x="73698" y="5490"/>
                  </a:lnTo>
                  <a:cubicBezTo>
                    <a:pt x="73806" y="5490"/>
                    <a:pt x="73897" y="5399"/>
                    <a:pt x="73897" y="5291"/>
                  </a:cubicBezTo>
                  <a:cubicBezTo>
                    <a:pt x="73897" y="5183"/>
                    <a:pt x="73815" y="5102"/>
                    <a:pt x="73707" y="5102"/>
                  </a:cubicBezTo>
                  <a:cubicBezTo>
                    <a:pt x="72932" y="5093"/>
                    <a:pt x="72166" y="5048"/>
                    <a:pt x="71409" y="4994"/>
                  </a:cubicBezTo>
                  <a:lnTo>
                    <a:pt x="69110" y="4832"/>
                  </a:lnTo>
                  <a:lnTo>
                    <a:pt x="64513" y="4525"/>
                  </a:lnTo>
                  <a:lnTo>
                    <a:pt x="55328" y="3903"/>
                  </a:lnTo>
                  <a:lnTo>
                    <a:pt x="36949" y="2650"/>
                  </a:lnTo>
                  <a:lnTo>
                    <a:pt x="18578" y="1379"/>
                  </a:lnTo>
                  <a:cubicBezTo>
                    <a:pt x="12458" y="956"/>
                    <a:pt x="6328" y="550"/>
                    <a:pt x="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63" name="Google Shape;2280;p54">
            <a:extLst>
              <a:ext uri="{FF2B5EF4-FFF2-40B4-BE49-F238E27FC236}">
                <a16:creationId xmlns:a16="http://schemas.microsoft.com/office/drawing/2014/main" id="{0C0F0FD0-2AE3-4E18-8A36-7E54903C8F93}"/>
              </a:ext>
            </a:extLst>
          </p:cNvPr>
          <p:cNvSpPr txBox="1">
            <a:spLocks noGrp="1"/>
          </p:cNvSpPr>
          <p:nvPr>
            <p:ph type="subTitle" idx="1"/>
          </p:nvPr>
        </p:nvSpPr>
        <p:spPr>
          <a:xfrm>
            <a:off x="0" y="2014463"/>
            <a:ext cx="3865372" cy="3184275"/>
          </a:xfrm>
          <a:prstGeom prst="rect">
            <a:avLst/>
          </a:prstGeom>
        </p:spPr>
        <p:txBody>
          <a:bodyPr spcFirstLastPara="1" wrap="square" lIns="0" tIns="0" rIns="0" bIns="0" anchor="t" anchorCtr="0">
            <a:noAutofit/>
          </a:bodyPr>
          <a:lstStyle/>
          <a:p>
            <a:pPr marL="285750" lvl="0" indent="-285750" algn="just" rtl="0">
              <a:spcBef>
                <a:spcPts val="600"/>
              </a:spcBef>
              <a:buClr>
                <a:schemeClr val="accent4">
                  <a:lumMod val="50000"/>
                </a:schemeClr>
              </a:buClr>
              <a:buFont typeface="Wingdings 3" panose="05040102010807070707" pitchFamily="18" charset="2"/>
              <a:buChar char="u"/>
            </a:pPr>
            <a:r>
              <a:rPr lang="en-US">
                <a:latin typeface="Times New Roman" panose="02020603050405020304" pitchFamily="18" charset="0"/>
                <a:cs typeface="Times New Roman" panose="02020603050405020304" pitchFamily="18" charset="0"/>
              </a:rPr>
              <a:t>Các giải thuật điều phối khác nhau có các thuộc tính khác nhau và có xu hướng thiên vị cho 1 loại tiến trình.</a:t>
            </a:r>
          </a:p>
        </p:txBody>
      </p:sp>
      <p:sp>
        <p:nvSpPr>
          <p:cNvPr id="64" name="Google Shape;2280;p54">
            <a:extLst>
              <a:ext uri="{FF2B5EF4-FFF2-40B4-BE49-F238E27FC236}">
                <a16:creationId xmlns:a16="http://schemas.microsoft.com/office/drawing/2014/main" id="{0578DD91-AE21-4F64-AA69-36525F5B04B9}"/>
              </a:ext>
            </a:extLst>
          </p:cNvPr>
          <p:cNvSpPr txBox="1">
            <a:spLocks/>
          </p:cNvSpPr>
          <p:nvPr/>
        </p:nvSpPr>
        <p:spPr>
          <a:xfrm>
            <a:off x="5069401" y="2778556"/>
            <a:ext cx="3865372" cy="318427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Muli"/>
              <a:buNone/>
              <a:defRPr sz="2000" b="1" i="0" u="none" strike="noStrike" cap="none">
                <a:solidFill>
                  <a:schemeClr val="dk1"/>
                </a:solidFill>
                <a:latin typeface="Itim"/>
                <a:ea typeface="Itim"/>
                <a:cs typeface="Itim"/>
                <a:sym typeface="Itim"/>
              </a:defRPr>
            </a:lvl1pPr>
            <a:lvl2pPr marL="914400" marR="0" lvl="1"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9pPr>
          </a:lstStyle>
          <a:p>
            <a:pPr marL="285750" indent="-285750" algn="just">
              <a:spcBef>
                <a:spcPts val="600"/>
              </a:spcBef>
              <a:buClr>
                <a:schemeClr val="accent4">
                  <a:lumMod val="50000"/>
                </a:schemeClr>
              </a:buClr>
              <a:buFont typeface="Wingdings 3" panose="05040102010807070707" pitchFamily="18" charset="2"/>
              <a:buChar char="u"/>
            </a:pPr>
            <a:r>
              <a:rPr lang="vi-VN">
                <a:latin typeface="Times New Roman" panose="02020603050405020304" pitchFamily="18" charset="0"/>
                <a:cs typeface="Times New Roman" panose="02020603050405020304" pitchFamily="18" charset="0"/>
              </a:rPr>
              <a:t>Nhiều tiêu chuẩn được đề nghị để so sánh các giải thuật điều phối. Những đặc điểm được dung đề so sánh có thể tạo sự khác biệt trong việc xác đinh giải thuật tốt nhất </a:t>
            </a:r>
            <a:endParaRPr lang="vi-VN"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p:grpSp>
        <p:nvGrpSpPr>
          <p:cNvPr id="2274" name="Google Shape;2274;p54"/>
          <p:cNvGrpSpPr/>
          <p:nvPr/>
        </p:nvGrpSpPr>
        <p:grpSpPr>
          <a:xfrm flipH="1">
            <a:off x="683651" y="1088204"/>
            <a:ext cx="2073461" cy="308969"/>
            <a:chOff x="4345425" y="2175475"/>
            <a:chExt cx="800750" cy="176025"/>
          </a:xfrm>
        </p:grpSpPr>
        <p:sp>
          <p:nvSpPr>
            <p:cNvPr id="2275" name="Google Shape;2275;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76" name="Google Shape;2276;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277" name="Google Shape;2277;p54"/>
          <p:cNvGrpSpPr/>
          <p:nvPr/>
        </p:nvGrpSpPr>
        <p:grpSpPr>
          <a:xfrm rot="-166874" flipH="1">
            <a:off x="471576" y="1495414"/>
            <a:ext cx="1155841" cy="343066"/>
            <a:chOff x="4345425" y="2175475"/>
            <a:chExt cx="800750" cy="176025"/>
          </a:xfrm>
        </p:grpSpPr>
        <p:sp>
          <p:nvSpPr>
            <p:cNvPr id="2278" name="Google Shape;2278;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79" name="Google Shape;2279;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280" name="Google Shape;2280;p54"/>
          <p:cNvSpPr txBox="1">
            <a:spLocks noGrp="1"/>
          </p:cNvSpPr>
          <p:nvPr>
            <p:ph type="subTitle" idx="1"/>
          </p:nvPr>
        </p:nvSpPr>
        <p:spPr>
          <a:xfrm>
            <a:off x="151741" y="2025726"/>
            <a:ext cx="3480737" cy="2003666"/>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Wingdings" panose="05000000000000000000" pitchFamily="2" charset="2"/>
              <a:buChar char="Ø"/>
            </a:pPr>
            <a:r>
              <a:rPr lang="en" sz="1800">
                <a:latin typeface="Times New Roman" panose="02020603050405020304" pitchFamily="18" charset="0"/>
                <a:cs typeface="Times New Roman" panose="02020603050405020304" pitchFamily="18" charset="0"/>
              </a:rPr>
              <a:t>Là việc mà chung ta luôn làm để giữ CPU bận nhiều nhất có thể . Việc sử dụng CPU có thể từ 0% đến 100% .Trong hệ thống thực , nó nằm trong khoảng từ 40% tới 90%</a:t>
            </a:r>
            <a:endParaRPr sz="1800">
              <a:latin typeface="Times New Roman" panose="02020603050405020304" pitchFamily="18" charset="0"/>
              <a:cs typeface="Times New Roman" panose="02020603050405020304" pitchFamily="18" charset="0"/>
            </a:endParaRPr>
          </a:p>
        </p:txBody>
      </p:sp>
      <p:sp>
        <p:nvSpPr>
          <p:cNvPr id="2281" name="Google Shape;2281;p54"/>
          <p:cNvSpPr txBox="1">
            <a:spLocks noGrp="1"/>
          </p:cNvSpPr>
          <p:nvPr>
            <p:ph type="title"/>
          </p:nvPr>
        </p:nvSpPr>
        <p:spPr>
          <a:xfrm>
            <a:off x="607426" y="860512"/>
            <a:ext cx="2186044" cy="107621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Việc sử dụng CPU</a:t>
            </a:r>
            <a:endParaRPr>
              <a:latin typeface="Times New Roman" panose="02020603050405020304" pitchFamily="18" charset="0"/>
              <a:cs typeface="Times New Roman" panose="02020603050405020304" pitchFamily="18" charset="0"/>
            </a:endParaRPr>
          </a:p>
        </p:txBody>
      </p:sp>
      <p:sp>
        <p:nvSpPr>
          <p:cNvPr id="2288" name="Google Shape;2288;p54"/>
          <p:cNvSpPr/>
          <p:nvPr/>
        </p:nvSpPr>
        <p:spPr>
          <a:xfrm>
            <a:off x="3123650" y="984825"/>
            <a:ext cx="585156" cy="660932"/>
          </a:xfrm>
          <a:custGeom>
            <a:avLst/>
            <a:gdLst/>
            <a:ahLst/>
            <a:cxnLst/>
            <a:rect l="l" t="t" r="r" b="b"/>
            <a:pathLst>
              <a:path w="16286" h="18395" extrusionOk="0">
                <a:moveTo>
                  <a:pt x="8339" y="894"/>
                </a:moveTo>
                <a:cubicBezTo>
                  <a:pt x="7947" y="1051"/>
                  <a:pt x="7555" y="1223"/>
                  <a:pt x="7163" y="1427"/>
                </a:cubicBezTo>
                <a:cubicBezTo>
                  <a:pt x="7461" y="1255"/>
                  <a:pt x="7759" y="1098"/>
                  <a:pt x="8057" y="957"/>
                </a:cubicBezTo>
                <a:cubicBezTo>
                  <a:pt x="8151" y="941"/>
                  <a:pt x="8245" y="910"/>
                  <a:pt x="8339" y="894"/>
                </a:cubicBezTo>
                <a:close/>
                <a:moveTo>
                  <a:pt x="10017" y="731"/>
                </a:moveTo>
                <a:cubicBezTo>
                  <a:pt x="10247" y="731"/>
                  <a:pt x="10476" y="746"/>
                  <a:pt x="10706" y="769"/>
                </a:cubicBezTo>
                <a:cubicBezTo>
                  <a:pt x="10800" y="784"/>
                  <a:pt x="10894" y="800"/>
                  <a:pt x="10988" y="816"/>
                </a:cubicBezTo>
                <a:cubicBezTo>
                  <a:pt x="9875" y="847"/>
                  <a:pt x="8699" y="1129"/>
                  <a:pt x="7743" y="1474"/>
                </a:cubicBezTo>
                <a:cubicBezTo>
                  <a:pt x="8402" y="1160"/>
                  <a:pt x="9091" y="957"/>
                  <a:pt x="9765" y="737"/>
                </a:cubicBezTo>
                <a:cubicBezTo>
                  <a:pt x="9849" y="733"/>
                  <a:pt x="9933" y="731"/>
                  <a:pt x="10017" y="731"/>
                </a:cubicBezTo>
                <a:close/>
                <a:moveTo>
                  <a:pt x="9985" y="4327"/>
                </a:moveTo>
                <a:lnTo>
                  <a:pt x="9985" y="4327"/>
                </a:lnTo>
                <a:cubicBezTo>
                  <a:pt x="10173" y="4436"/>
                  <a:pt x="10345" y="4593"/>
                  <a:pt x="10471" y="4828"/>
                </a:cubicBezTo>
                <a:cubicBezTo>
                  <a:pt x="10471" y="4860"/>
                  <a:pt x="10471" y="4891"/>
                  <a:pt x="10471" y="4922"/>
                </a:cubicBezTo>
                <a:cubicBezTo>
                  <a:pt x="10345" y="4687"/>
                  <a:pt x="10173" y="4483"/>
                  <a:pt x="9985" y="4327"/>
                </a:cubicBezTo>
                <a:close/>
                <a:moveTo>
                  <a:pt x="6286" y="1615"/>
                </a:moveTo>
                <a:cubicBezTo>
                  <a:pt x="5596" y="2085"/>
                  <a:pt x="4953" y="2618"/>
                  <a:pt x="4358" y="3167"/>
                </a:cubicBezTo>
                <a:cubicBezTo>
                  <a:pt x="3590" y="3872"/>
                  <a:pt x="2900" y="4672"/>
                  <a:pt x="2304" y="5518"/>
                </a:cubicBezTo>
                <a:cubicBezTo>
                  <a:pt x="2931" y="4295"/>
                  <a:pt x="3825" y="3214"/>
                  <a:pt x="5000" y="2367"/>
                </a:cubicBezTo>
                <a:cubicBezTo>
                  <a:pt x="5408" y="2085"/>
                  <a:pt x="5831" y="1834"/>
                  <a:pt x="6286" y="1615"/>
                </a:cubicBezTo>
                <a:close/>
                <a:moveTo>
                  <a:pt x="2038" y="6521"/>
                </a:moveTo>
                <a:cubicBezTo>
                  <a:pt x="1756" y="7101"/>
                  <a:pt x="1521" y="7728"/>
                  <a:pt x="1348" y="8371"/>
                </a:cubicBezTo>
                <a:cubicBezTo>
                  <a:pt x="1411" y="7994"/>
                  <a:pt x="1505" y="7634"/>
                  <a:pt x="1599" y="7258"/>
                </a:cubicBezTo>
                <a:cubicBezTo>
                  <a:pt x="1740" y="7007"/>
                  <a:pt x="1881" y="6756"/>
                  <a:pt x="2038" y="6521"/>
                </a:cubicBezTo>
                <a:close/>
                <a:moveTo>
                  <a:pt x="8784" y="3487"/>
                </a:moveTo>
                <a:cubicBezTo>
                  <a:pt x="8978" y="3487"/>
                  <a:pt x="9171" y="3505"/>
                  <a:pt x="9358" y="3543"/>
                </a:cubicBezTo>
                <a:cubicBezTo>
                  <a:pt x="9296" y="3539"/>
                  <a:pt x="9233" y="3537"/>
                  <a:pt x="9170" y="3537"/>
                </a:cubicBezTo>
                <a:cubicBezTo>
                  <a:pt x="7833" y="3537"/>
                  <a:pt x="6157" y="4454"/>
                  <a:pt x="5439" y="5157"/>
                </a:cubicBezTo>
                <a:cubicBezTo>
                  <a:pt x="4938" y="5659"/>
                  <a:pt x="4499" y="6333"/>
                  <a:pt x="4138" y="7085"/>
                </a:cubicBezTo>
                <a:cubicBezTo>
                  <a:pt x="3887" y="7524"/>
                  <a:pt x="3684" y="7979"/>
                  <a:pt x="3511" y="8433"/>
                </a:cubicBezTo>
                <a:cubicBezTo>
                  <a:pt x="3652" y="7650"/>
                  <a:pt x="3934" y="6913"/>
                  <a:pt x="4405" y="6223"/>
                </a:cubicBezTo>
                <a:cubicBezTo>
                  <a:pt x="5063" y="5267"/>
                  <a:pt x="5988" y="4436"/>
                  <a:pt x="7038" y="3919"/>
                </a:cubicBezTo>
                <a:cubicBezTo>
                  <a:pt x="7560" y="3658"/>
                  <a:pt x="8180" y="3487"/>
                  <a:pt x="8784" y="3487"/>
                </a:cubicBezTo>
                <a:close/>
                <a:moveTo>
                  <a:pt x="11380" y="6176"/>
                </a:moveTo>
                <a:lnTo>
                  <a:pt x="11380" y="6176"/>
                </a:lnTo>
                <a:cubicBezTo>
                  <a:pt x="11427" y="6396"/>
                  <a:pt x="11458" y="6599"/>
                  <a:pt x="11474" y="6803"/>
                </a:cubicBezTo>
                <a:cubicBezTo>
                  <a:pt x="11646" y="7932"/>
                  <a:pt x="11725" y="9123"/>
                  <a:pt x="12007" y="10252"/>
                </a:cubicBezTo>
                <a:cubicBezTo>
                  <a:pt x="12148" y="10816"/>
                  <a:pt x="12477" y="11192"/>
                  <a:pt x="12900" y="11396"/>
                </a:cubicBezTo>
                <a:cubicBezTo>
                  <a:pt x="12743" y="11380"/>
                  <a:pt x="12618" y="11349"/>
                  <a:pt x="12493" y="11302"/>
                </a:cubicBezTo>
                <a:cubicBezTo>
                  <a:pt x="12399" y="11208"/>
                  <a:pt x="12305" y="11082"/>
                  <a:pt x="12226" y="10957"/>
                </a:cubicBezTo>
                <a:cubicBezTo>
                  <a:pt x="11944" y="10471"/>
                  <a:pt x="11866" y="9907"/>
                  <a:pt x="11803" y="9374"/>
                </a:cubicBezTo>
                <a:cubicBezTo>
                  <a:pt x="11693" y="8543"/>
                  <a:pt x="11599" y="7681"/>
                  <a:pt x="11427" y="6850"/>
                </a:cubicBezTo>
                <a:cubicBezTo>
                  <a:pt x="11411" y="6631"/>
                  <a:pt x="11411" y="6411"/>
                  <a:pt x="11380" y="6176"/>
                </a:cubicBezTo>
                <a:close/>
                <a:moveTo>
                  <a:pt x="4671" y="10158"/>
                </a:moveTo>
                <a:cubicBezTo>
                  <a:pt x="4671" y="10220"/>
                  <a:pt x="4687" y="10283"/>
                  <a:pt x="4687" y="10346"/>
                </a:cubicBezTo>
                <a:cubicBezTo>
                  <a:pt x="4734" y="10816"/>
                  <a:pt x="4797" y="11317"/>
                  <a:pt x="4953" y="11788"/>
                </a:cubicBezTo>
                <a:cubicBezTo>
                  <a:pt x="4749" y="11317"/>
                  <a:pt x="4671" y="10753"/>
                  <a:pt x="4671" y="10158"/>
                </a:cubicBezTo>
                <a:close/>
                <a:moveTo>
                  <a:pt x="11536" y="10863"/>
                </a:moveTo>
                <a:lnTo>
                  <a:pt x="11536" y="10863"/>
                </a:lnTo>
                <a:cubicBezTo>
                  <a:pt x="11740" y="11176"/>
                  <a:pt x="11991" y="11411"/>
                  <a:pt x="12273" y="11553"/>
                </a:cubicBezTo>
                <a:cubicBezTo>
                  <a:pt x="12367" y="11647"/>
                  <a:pt x="12461" y="11725"/>
                  <a:pt x="12555" y="11803"/>
                </a:cubicBezTo>
                <a:cubicBezTo>
                  <a:pt x="12038" y="11662"/>
                  <a:pt x="11725" y="11317"/>
                  <a:pt x="11536" y="10863"/>
                </a:cubicBezTo>
                <a:close/>
                <a:moveTo>
                  <a:pt x="14703" y="11051"/>
                </a:moveTo>
                <a:lnTo>
                  <a:pt x="14703" y="11051"/>
                </a:lnTo>
                <a:cubicBezTo>
                  <a:pt x="14358" y="11490"/>
                  <a:pt x="13888" y="11803"/>
                  <a:pt x="13229" y="11850"/>
                </a:cubicBezTo>
                <a:cubicBezTo>
                  <a:pt x="13214" y="11835"/>
                  <a:pt x="13214" y="11819"/>
                  <a:pt x="13198" y="11803"/>
                </a:cubicBezTo>
                <a:cubicBezTo>
                  <a:pt x="13167" y="11788"/>
                  <a:pt x="13135" y="11772"/>
                  <a:pt x="13120" y="11756"/>
                </a:cubicBezTo>
                <a:cubicBezTo>
                  <a:pt x="13480" y="11756"/>
                  <a:pt x="13856" y="11631"/>
                  <a:pt x="14201" y="11380"/>
                </a:cubicBezTo>
                <a:cubicBezTo>
                  <a:pt x="14374" y="11302"/>
                  <a:pt x="14546" y="11192"/>
                  <a:pt x="14703" y="11051"/>
                </a:cubicBezTo>
                <a:close/>
                <a:moveTo>
                  <a:pt x="8584" y="4456"/>
                </a:moveTo>
                <a:cubicBezTo>
                  <a:pt x="9393" y="4456"/>
                  <a:pt x="10099" y="4942"/>
                  <a:pt x="10439" y="6255"/>
                </a:cubicBezTo>
                <a:cubicBezTo>
                  <a:pt x="10455" y="6302"/>
                  <a:pt x="10471" y="6364"/>
                  <a:pt x="10486" y="6427"/>
                </a:cubicBezTo>
                <a:cubicBezTo>
                  <a:pt x="10502" y="7023"/>
                  <a:pt x="10518" y="7618"/>
                  <a:pt x="10549" y="8214"/>
                </a:cubicBezTo>
                <a:cubicBezTo>
                  <a:pt x="10455" y="9045"/>
                  <a:pt x="10220" y="9875"/>
                  <a:pt x="9891" y="10565"/>
                </a:cubicBezTo>
                <a:cubicBezTo>
                  <a:pt x="9373" y="11694"/>
                  <a:pt x="8010" y="13042"/>
                  <a:pt x="6771" y="13120"/>
                </a:cubicBezTo>
                <a:cubicBezTo>
                  <a:pt x="6411" y="13042"/>
                  <a:pt x="6066" y="12885"/>
                  <a:pt x="5768" y="12524"/>
                </a:cubicBezTo>
                <a:cubicBezTo>
                  <a:pt x="5141" y="11772"/>
                  <a:pt x="5032" y="10628"/>
                  <a:pt x="5000" y="9687"/>
                </a:cubicBezTo>
                <a:cubicBezTo>
                  <a:pt x="4969" y="9045"/>
                  <a:pt x="5016" y="8418"/>
                  <a:pt x="5141" y="7822"/>
                </a:cubicBezTo>
                <a:cubicBezTo>
                  <a:pt x="5565" y="6646"/>
                  <a:pt x="6286" y="5549"/>
                  <a:pt x="7163" y="4860"/>
                </a:cubicBezTo>
                <a:cubicBezTo>
                  <a:pt x="7638" y="4611"/>
                  <a:pt x="8128" y="4456"/>
                  <a:pt x="8584" y="4456"/>
                </a:cubicBezTo>
                <a:close/>
                <a:moveTo>
                  <a:pt x="5126" y="6584"/>
                </a:moveTo>
                <a:lnTo>
                  <a:pt x="5126" y="6584"/>
                </a:lnTo>
                <a:cubicBezTo>
                  <a:pt x="5016" y="6866"/>
                  <a:pt x="4938" y="7164"/>
                  <a:pt x="4859" y="7462"/>
                </a:cubicBezTo>
                <a:cubicBezTo>
                  <a:pt x="4561" y="8245"/>
                  <a:pt x="4389" y="9092"/>
                  <a:pt x="4326" y="9907"/>
                </a:cubicBezTo>
                <a:cubicBezTo>
                  <a:pt x="4217" y="11082"/>
                  <a:pt x="4530" y="12524"/>
                  <a:pt x="5518" y="13230"/>
                </a:cubicBezTo>
                <a:cubicBezTo>
                  <a:pt x="3480" y="12383"/>
                  <a:pt x="3919" y="9217"/>
                  <a:pt x="4624" y="7524"/>
                </a:cubicBezTo>
                <a:cubicBezTo>
                  <a:pt x="4734" y="7258"/>
                  <a:pt x="4859" y="6991"/>
                  <a:pt x="5000" y="6741"/>
                </a:cubicBezTo>
                <a:cubicBezTo>
                  <a:pt x="5016" y="6725"/>
                  <a:pt x="5032" y="6694"/>
                  <a:pt x="5047" y="6678"/>
                </a:cubicBezTo>
                <a:cubicBezTo>
                  <a:pt x="5079" y="6646"/>
                  <a:pt x="5110" y="6615"/>
                  <a:pt x="5126" y="6584"/>
                </a:cubicBezTo>
                <a:close/>
                <a:moveTo>
                  <a:pt x="800" y="7728"/>
                </a:moveTo>
                <a:cubicBezTo>
                  <a:pt x="392" y="9578"/>
                  <a:pt x="439" y="11568"/>
                  <a:pt x="1003" y="13355"/>
                </a:cubicBezTo>
                <a:cubicBezTo>
                  <a:pt x="345" y="11584"/>
                  <a:pt x="298" y="9562"/>
                  <a:pt x="800" y="7728"/>
                </a:cubicBezTo>
                <a:close/>
                <a:moveTo>
                  <a:pt x="2743" y="15314"/>
                </a:moveTo>
                <a:lnTo>
                  <a:pt x="2743" y="15314"/>
                </a:lnTo>
                <a:cubicBezTo>
                  <a:pt x="2775" y="15346"/>
                  <a:pt x="2790" y="15361"/>
                  <a:pt x="2806" y="15377"/>
                </a:cubicBezTo>
                <a:cubicBezTo>
                  <a:pt x="3386" y="15941"/>
                  <a:pt x="4107" y="16506"/>
                  <a:pt x="4891" y="16945"/>
                </a:cubicBezTo>
                <a:cubicBezTo>
                  <a:pt x="4107" y="16615"/>
                  <a:pt x="3449" y="16161"/>
                  <a:pt x="2900" y="15534"/>
                </a:cubicBezTo>
                <a:cubicBezTo>
                  <a:pt x="2853" y="15471"/>
                  <a:pt x="2790" y="15393"/>
                  <a:pt x="2743" y="15314"/>
                </a:cubicBezTo>
                <a:close/>
                <a:moveTo>
                  <a:pt x="5502" y="16788"/>
                </a:moveTo>
                <a:lnTo>
                  <a:pt x="5502" y="16788"/>
                </a:lnTo>
                <a:cubicBezTo>
                  <a:pt x="6160" y="16992"/>
                  <a:pt x="6834" y="17133"/>
                  <a:pt x="7492" y="17195"/>
                </a:cubicBezTo>
                <a:cubicBezTo>
                  <a:pt x="7670" y="17218"/>
                  <a:pt x="7844" y="17228"/>
                  <a:pt x="8014" y="17228"/>
                </a:cubicBezTo>
                <a:cubicBezTo>
                  <a:pt x="8325" y="17228"/>
                  <a:pt x="8625" y="17193"/>
                  <a:pt x="8919" y="17133"/>
                </a:cubicBezTo>
                <a:lnTo>
                  <a:pt x="8919" y="17133"/>
                </a:lnTo>
                <a:cubicBezTo>
                  <a:pt x="8543" y="17274"/>
                  <a:pt x="8166" y="17383"/>
                  <a:pt x="7759" y="17446"/>
                </a:cubicBezTo>
                <a:cubicBezTo>
                  <a:pt x="7728" y="17446"/>
                  <a:pt x="7696" y="17446"/>
                  <a:pt x="7665" y="17462"/>
                </a:cubicBezTo>
                <a:cubicBezTo>
                  <a:pt x="6928" y="17399"/>
                  <a:pt x="6192" y="17133"/>
                  <a:pt x="5502" y="16788"/>
                </a:cubicBezTo>
                <a:close/>
                <a:moveTo>
                  <a:pt x="10392" y="1"/>
                </a:moveTo>
                <a:cubicBezTo>
                  <a:pt x="10330" y="1"/>
                  <a:pt x="10267" y="16"/>
                  <a:pt x="10220" y="16"/>
                </a:cubicBezTo>
                <a:cubicBezTo>
                  <a:pt x="10155" y="14"/>
                  <a:pt x="10090" y="13"/>
                  <a:pt x="10025" y="13"/>
                </a:cubicBezTo>
                <a:cubicBezTo>
                  <a:pt x="9589" y="13"/>
                  <a:pt x="9152" y="58"/>
                  <a:pt x="8715" y="126"/>
                </a:cubicBezTo>
                <a:cubicBezTo>
                  <a:pt x="8645" y="114"/>
                  <a:pt x="8574" y="109"/>
                  <a:pt x="8502" y="109"/>
                </a:cubicBezTo>
                <a:cubicBezTo>
                  <a:pt x="8092" y="109"/>
                  <a:pt x="7662" y="284"/>
                  <a:pt x="7289" y="471"/>
                </a:cubicBezTo>
                <a:cubicBezTo>
                  <a:pt x="7257" y="486"/>
                  <a:pt x="7226" y="518"/>
                  <a:pt x="7195" y="534"/>
                </a:cubicBezTo>
                <a:cubicBezTo>
                  <a:pt x="5408" y="1160"/>
                  <a:pt x="3778" y="2305"/>
                  <a:pt x="2680" y="3684"/>
                </a:cubicBezTo>
                <a:cubicBezTo>
                  <a:pt x="2367" y="4076"/>
                  <a:pt x="2085" y="4515"/>
                  <a:pt x="1834" y="4969"/>
                </a:cubicBezTo>
                <a:cubicBezTo>
                  <a:pt x="1646" y="5220"/>
                  <a:pt x="1489" y="5487"/>
                  <a:pt x="1332" y="5753"/>
                </a:cubicBezTo>
                <a:cubicBezTo>
                  <a:pt x="768" y="6835"/>
                  <a:pt x="423" y="8042"/>
                  <a:pt x="282" y="9248"/>
                </a:cubicBezTo>
                <a:cubicBezTo>
                  <a:pt x="0" y="11600"/>
                  <a:pt x="549" y="14123"/>
                  <a:pt x="2132" y="15941"/>
                </a:cubicBezTo>
                <a:cubicBezTo>
                  <a:pt x="3384" y="17388"/>
                  <a:pt x="5247" y="18395"/>
                  <a:pt x="7193" y="18395"/>
                </a:cubicBezTo>
                <a:cubicBezTo>
                  <a:pt x="7293" y="18395"/>
                  <a:pt x="7393" y="18392"/>
                  <a:pt x="7492" y="18387"/>
                </a:cubicBezTo>
                <a:cubicBezTo>
                  <a:pt x="7947" y="18355"/>
                  <a:pt x="8386" y="18277"/>
                  <a:pt x="8809" y="18151"/>
                </a:cubicBezTo>
                <a:cubicBezTo>
                  <a:pt x="11113" y="17885"/>
                  <a:pt x="12399" y="16208"/>
                  <a:pt x="13198" y="14076"/>
                </a:cubicBezTo>
                <a:cubicBezTo>
                  <a:pt x="13214" y="14045"/>
                  <a:pt x="13214" y="14013"/>
                  <a:pt x="13198" y="13982"/>
                </a:cubicBezTo>
                <a:cubicBezTo>
                  <a:pt x="13198" y="13966"/>
                  <a:pt x="13198" y="13966"/>
                  <a:pt x="13198" y="13966"/>
                </a:cubicBezTo>
                <a:cubicBezTo>
                  <a:pt x="13198" y="13951"/>
                  <a:pt x="13198" y="13951"/>
                  <a:pt x="13198" y="13951"/>
                </a:cubicBezTo>
                <a:cubicBezTo>
                  <a:pt x="13159" y="13873"/>
                  <a:pt x="13089" y="13817"/>
                  <a:pt x="13004" y="13817"/>
                </a:cubicBezTo>
                <a:cubicBezTo>
                  <a:pt x="12986" y="13817"/>
                  <a:pt x="12967" y="13820"/>
                  <a:pt x="12947" y="13825"/>
                </a:cubicBezTo>
                <a:cubicBezTo>
                  <a:pt x="12919" y="13742"/>
                  <a:pt x="12843" y="13686"/>
                  <a:pt x="12766" y="13686"/>
                </a:cubicBezTo>
                <a:cubicBezTo>
                  <a:pt x="12711" y="13686"/>
                  <a:pt x="12657" y="13714"/>
                  <a:pt x="12618" y="13778"/>
                </a:cubicBezTo>
                <a:cubicBezTo>
                  <a:pt x="12571" y="13841"/>
                  <a:pt x="12524" y="13919"/>
                  <a:pt x="12493" y="13982"/>
                </a:cubicBezTo>
                <a:cubicBezTo>
                  <a:pt x="12461" y="13998"/>
                  <a:pt x="12430" y="14013"/>
                  <a:pt x="12399" y="14045"/>
                </a:cubicBezTo>
                <a:cubicBezTo>
                  <a:pt x="11756" y="14797"/>
                  <a:pt x="11098" y="15550"/>
                  <a:pt x="10283" y="16114"/>
                </a:cubicBezTo>
                <a:cubicBezTo>
                  <a:pt x="9543" y="16619"/>
                  <a:pt x="8794" y="16834"/>
                  <a:pt x="7958" y="16834"/>
                </a:cubicBezTo>
                <a:cubicBezTo>
                  <a:pt x="7732" y="16834"/>
                  <a:pt x="7498" y="16818"/>
                  <a:pt x="7257" y="16788"/>
                </a:cubicBezTo>
                <a:cubicBezTo>
                  <a:pt x="6270" y="16662"/>
                  <a:pt x="5282" y="16459"/>
                  <a:pt x="4405" y="15988"/>
                </a:cubicBezTo>
                <a:cubicBezTo>
                  <a:pt x="3903" y="15738"/>
                  <a:pt x="3464" y="15393"/>
                  <a:pt x="3025" y="15032"/>
                </a:cubicBezTo>
                <a:cubicBezTo>
                  <a:pt x="1944" y="13904"/>
                  <a:pt x="1442" y="12462"/>
                  <a:pt x="1427" y="10800"/>
                </a:cubicBezTo>
                <a:cubicBezTo>
                  <a:pt x="1411" y="9154"/>
                  <a:pt x="1850" y="7509"/>
                  <a:pt x="2680" y="6082"/>
                </a:cubicBezTo>
                <a:cubicBezTo>
                  <a:pt x="4409" y="3085"/>
                  <a:pt x="7763" y="1251"/>
                  <a:pt x="11201" y="1251"/>
                </a:cubicBezTo>
                <a:cubicBezTo>
                  <a:pt x="11287" y="1251"/>
                  <a:pt x="11372" y="1252"/>
                  <a:pt x="11458" y="1255"/>
                </a:cubicBezTo>
                <a:cubicBezTo>
                  <a:pt x="12007" y="1270"/>
                  <a:pt x="12524" y="1349"/>
                  <a:pt x="12979" y="1568"/>
                </a:cubicBezTo>
                <a:cubicBezTo>
                  <a:pt x="13433" y="1881"/>
                  <a:pt x="13825" y="2273"/>
                  <a:pt x="14154" y="2712"/>
                </a:cubicBezTo>
                <a:cubicBezTo>
                  <a:pt x="14468" y="3277"/>
                  <a:pt x="14640" y="3919"/>
                  <a:pt x="14765" y="4530"/>
                </a:cubicBezTo>
                <a:cubicBezTo>
                  <a:pt x="14922" y="5283"/>
                  <a:pt x="15016" y="6035"/>
                  <a:pt x="15079" y="6803"/>
                </a:cubicBezTo>
                <a:cubicBezTo>
                  <a:pt x="15110" y="8089"/>
                  <a:pt x="15189" y="10189"/>
                  <a:pt x="14029" y="11035"/>
                </a:cubicBezTo>
                <a:cubicBezTo>
                  <a:pt x="13935" y="11082"/>
                  <a:pt x="13841" y="11114"/>
                  <a:pt x="13731" y="11145"/>
                </a:cubicBezTo>
                <a:cubicBezTo>
                  <a:pt x="13627" y="11170"/>
                  <a:pt x="13530" y="11182"/>
                  <a:pt x="13437" y="11182"/>
                </a:cubicBezTo>
                <a:cubicBezTo>
                  <a:pt x="12832" y="11182"/>
                  <a:pt x="12472" y="10676"/>
                  <a:pt x="12336" y="10063"/>
                </a:cubicBezTo>
                <a:cubicBezTo>
                  <a:pt x="12085" y="9029"/>
                  <a:pt x="12007" y="7932"/>
                  <a:pt x="11834" y="6866"/>
                </a:cubicBezTo>
                <a:cubicBezTo>
                  <a:pt x="11709" y="6067"/>
                  <a:pt x="11536" y="5063"/>
                  <a:pt x="11051" y="4405"/>
                </a:cubicBezTo>
                <a:cubicBezTo>
                  <a:pt x="11035" y="4342"/>
                  <a:pt x="11019" y="4280"/>
                  <a:pt x="11004" y="4233"/>
                </a:cubicBezTo>
                <a:cubicBezTo>
                  <a:pt x="10960" y="4103"/>
                  <a:pt x="10839" y="4027"/>
                  <a:pt x="10722" y="4027"/>
                </a:cubicBezTo>
                <a:cubicBezTo>
                  <a:pt x="10711" y="4027"/>
                  <a:pt x="10701" y="4028"/>
                  <a:pt x="10690" y="4029"/>
                </a:cubicBezTo>
                <a:cubicBezTo>
                  <a:pt x="10580" y="3951"/>
                  <a:pt x="10471" y="3888"/>
                  <a:pt x="10361" y="3841"/>
                </a:cubicBezTo>
                <a:cubicBezTo>
                  <a:pt x="9908" y="3428"/>
                  <a:pt x="9372" y="3257"/>
                  <a:pt x="8806" y="3257"/>
                </a:cubicBezTo>
                <a:cubicBezTo>
                  <a:pt x="7179" y="3257"/>
                  <a:pt x="5300" y="4673"/>
                  <a:pt x="4405" y="5847"/>
                </a:cubicBezTo>
                <a:cubicBezTo>
                  <a:pt x="3480" y="7070"/>
                  <a:pt x="3151" y="8465"/>
                  <a:pt x="3119" y="9969"/>
                </a:cubicBezTo>
                <a:cubicBezTo>
                  <a:pt x="3057" y="10534"/>
                  <a:pt x="3057" y="11082"/>
                  <a:pt x="3166" y="11584"/>
                </a:cubicBezTo>
                <a:cubicBezTo>
                  <a:pt x="3229" y="12148"/>
                  <a:pt x="3386" y="12681"/>
                  <a:pt x="3762" y="13042"/>
                </a:cubicBezTo>
                <a:cubicBezTo>
                  <a:pt x="4410" y="13966"/>
                  <a:pt x="5402" y="14364"/>
                  <a:pt x="6435" y="14364"/>
                </a:cubicBezTo>
                <a:cubicBezTo>
                  <a:pt x="8452" y="14364"/>
                  <a:pt x="10628" y="12847"/>
                  <a:pt x="10721" y="10753"/>
                </a:cubicBezTo>
                <a:cubicBezTo>
                  <a:pt x="10737" y="10722"/>
                  <a:pt x="10753" y="10690"/>
                  <a:pt x="10768" y="10659"/>
                </a:cubicBezTo>
                <a:cubicBezTo>
                  <a:pt x="10847" y="11051"/>
                  <a:pt x="10988" y="11411"/>
                  <a:pt x="11223" y="11709"/>
                </a:cubicBezTo>
                <a:cubicBezTo>
                  <a:pt x="11651" y="12266"/>
                  <a:pt x="12298" y="12511"/>
                  <a:pt x="12963" y="12511"/>
                </a:cubicBezTo>
                <a:cubicBezTo>
                  <a:pt x="13590" y="12511"/>
                  <a:pt x="14232" y="12293"/>
                  <a:pt x="14718" y="11913"/>
                </a:cubicBezTo>
                <a:cubicBezTo>
                  <a:pt x="16239" y="10737"/>
                  <a:pt x="16286" y="8480"/>
                  <a:pt x="16145" y="6741"/>
                </a:cubicBezTo>
                <a:cubicBezTo>
                  <a:pt x="15972" y="4593"/>
                  <a:pt x="15345" y="2179"/>
                  <a:pt x="13402" y="957"/>
                </a:cubicBezTo>
                <a:cubicBezTo>
                  <a:pt x="12508" y="392"/>
                  <a:pt x="11521" y="110"/>
                  <a:pt x="10502" y="32"/>
                </a:cubicBezTo>
                <a:cubicBezTo>
                  <a:pt x="10471" y="16"/>
                  <a:pt x="10439" y="1"/>
                  <a:pt x="10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2289" name="Google Shape;2289;p54"/>
          <p:cNvGrpSpPr/>
          <p:nvPr/>
        </p:nvGrpSpPr>
        <p:grpSpPr>
          <a:xfrm>
            <a:off x="-152797" y="472609"/>
            <a:ext cx="1745583" cy="230173"/>
            <a:chOff x="1394800" y="3522000"/>
            <a:chExt cx="1048650" cy="138275"/>
          </a:xfrm>
        </p:grpSpPr>
        <p:sp>
          <p:nvSpPr>
            <p:cNvPr id="2290" name="Google Shape;2290;p54"/>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1" name="Google Shape;2291;p54"/>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2" name="Google Shape;2292;p54"/>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3" name="Google Shape;2293;p54"/>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4" name="Google Shape;2294;p54"/>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5" name="Google Shape;2295;p54"/>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6" name="Google Shape;2296;p54"/>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7" name="Google Shape;2297;p54"/>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8" name="Google Shape;2298;p54"/>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299" name="Google Shape;2299;p54"/>
          <p:cNvGrpSpPr/>
          <p:nvPr/>
        </p:nvGrpSpPr>
        <p:grpSpPr>
          <a:xfrm>
            <a:off x="5922601" y="4228260"/>
            <a:ext cx="1921912" cy="326735"/>
            <a:chOff x="1816609" y="3851001"/>
            <a:chExt cx="1093674" cy="222193"/>
          </a:xfrm>
        </p:grpSpPr>
        <p:sp>
          <p:nvSpPr>
            <p:cNvPr id="2300" name="Google Shape;2300;p54"/>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1" name="Google Shape;2301;p54"/>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2" name="Google Shape;2302;p54"/>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3" name="Google Shape;2303;p54"/>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4" name="Google Shape;2304;p54"/>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5" name="Google Shape;2305;p54"/>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6" name="Google Shape;2306;p54"/>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7" name="Google Shape;2307;p54"/>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8" name="Google Shape;2308;p54"/>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 name="Group 3">
            <a:extLst>
              <a:ext uri="{FF2B5EF4-FFF2-40B4-BE49-F238E27FC236}">
                <a16:creationId xmlns:a16="http://schemas.microsoft.com/office/drawing/2014/main" id="{0C9D80A1-693C-44AB-BBBD-FB0957D3126E}"/>
              </a:ext>
            </a:extLst>
          </p:cNvPr>
          <p:cNvGrpSpPr/>
          <p:nvPr/>
        </p:nvGrpSpPr>
        <p:grpSpPr>
          <a:xfrm>
            <a:off x="5197397" y="1289616"/>
            <a:ext cx="3366800" cy="2564249"/>
            <a:chOff x="5197397" y="1289616"/>
            <a:chExt cx="3366800" cy="2564249"/>
          </a:xfrm>
        </p:grpSpPr>
        <p:grpSp>
          <p:nvGrpSpPr>
            <p:cNvPr id="2282" name="Google Shape;2282;p54"/>
            <p:cNvGrpSpPr/>
            <p:nvPr/>
          </p:nvGrpSpPr>
          <p:grpSpPr>
            <a:xfrm>
              <a:off x="5197397" y="1289616"/>
              <a:ext cx="3366800" cy="2564249"/>
              <a:chOff x="3578510" y="1419647"/>
              <a:chExt cx="4021500" cy="3062887"/>
            </a:xfrm>
          </p:grpSpPr>
          <p:sp>
            <p:nvSpPr>
              <p:cNvPr id="2283" name="Google Shape;2283;p54"/>
              <p:cNvSpPr/>
              <p:nvPr/>
            </p:nvSpPr>
            <p:spPr>
              <a:xfrm>
                <a:off x="3716658" y="1548119"/>
                <a:ext cx="3748500" cy="2285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84" name="Google Shape;2284;p54"/>
              <p:cNvSpPr/>
              <p:nvPr/>
            </p:nvSpPr>
            <p:spPr>
              <a:xfrm>
                <a:off x="3578510" y="1419647"/>
                <a:ext cx="4021500" cy="2544300"/>
              </a:xfrm>
              <a:prstGeom prst="roundRect">
                <a:avLst>
                  <a:gd name="adj" fmla="val 385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85" name="Google Shape;2285;p54"/>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000000"/>
                </a:solidFill>
                <a:prstDash val="solid"/>
                <a:round/>
                <a:headEnd type="none" w="med" len="med"/>
                <a:tailEnd type="none" w="med" len="med"/>
              </a:ln>
            </p:spPr>
          </p:sp>
          <p:cxnSp>
            <p:nvCxnSpPr>
              <p:cNvPr id="2286" name="Google Shape;2286;p54"/>
              <p:cNvCxnSpPr/>
              <p:nvPr/>
            </p:nvCxnSpPr>
            <p:spPr>
              <a:xfrm>
                <a:off x="4915750" y="4433452"/>
                <a:ext cx="1353300" cy="0"/>
              </a:xfrm>
              <a:prstGeom prst="straightConnector1">
                <a:avLst/>
              </a:prstGeom>
              <a:noFill/>
              <a:ln w="19050" cap="flat" cmpd="sng">
                <a:solidFill>
                  <a:schemeClr val="dk2"/>
                </a:solidFill>
                <a:prstDash val="solid"/>
                <a:round/>
                <a:headEnd type="none" w="med" len="med"/>
                <a:tailEnd type="none" w="med" len="med"/>
              </a:ln>
            </p:spPr>
          </p:cxnSp>
        </p:grpSp>
        <p:pic>
          <p:nvPicPr>
            <p:cNvPr id="3" name="Picture 2">
              <a:extLst>
                <a:ext uri="{FF2B5EF4-FFF2-40B4-BE49-F238E27FC236}">
                  <a16:creationId xmlns:a16="http://schemas.microsoft.com/office/drawing/2014/main" id="{7666B5EA-30AE-45FC-A25B-9DDCC02DE3AD}"/>
                </a:ext>
              </a:extLst>
            </p:cNvPr>
            <p:cNvPicPr>
              <a:picLocks noChangeAspect="1"/>
            </p:cNvPicPr>
            <p:nvPr/>
          </p:nvPicPr>
          <p:blipFill>
            <a:blip r:embed="rId3"/>
            <a:stretch>
              <a:fillRect/>
            </a:stretch>
          </p:blipFill>
          <p:spPr>
            <a:xfrm>
              <a:off x="5325363" y="1386379"/>
              <a:ext cx="3179810" cy="1932577"/>
            </a:xfrm>
            <a:prstGeom prst="rect">
              <a:avLst/>
            </a:prstGeom>
          </p:spPr>
        </p:pic>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0F46-606D-414A-8E57-A1FB131D160D}"/>
              </a:ext>
            </a:extLst>
          </p:cNvPr>
          <p:cNvSpPr>
            <a:spLocks noGrp="1"/>
          </p:cNvSpPr>
          <p:nvPr>
            <p:ph type="title"/>
          </p:nvPr>
        </p:nvSpPr>
        <p:spPr>
          <a:xfrm>
            <a:off x="185495" y="17544"/>
            <a:ext cx="3493384" cy="572700"/>
          </a:xfrm>
        </p:spPr>
        <p:txBody>
          <a:bodyPr/>
          <a:lstStyle/>
          <a:p>
            <a:r>
              <a:rPr lang="en-US" sz="4000" dirty="0">
                <a:latin typeface="Times New Roman" panose="02020603050405020304" pitchFamily="18" charset="0"/>
                <a:cs typeface="Times New Roman" panose="02020603050405020304" pitchFamily="18" charset="0"/>
              </a:rPr>
              <a:t>NỘI DUNG</a:t>
            </a:r>
          </a:p>
        </p:txBody>
      </p:sp>
      <p:sp>
        <p:nvSpPr>
          <p:cNvPr id="5" name="Subtitle 4">
            <a:extLst>
              <a:ext uri="{FF2B5EF4-FFF2-40B4-BE49-F238E27FC236}">
                <a16:creationId xmlns:a16="http://schemas.microsoft.com/office/drawing/2014/main" id="{73F72FFD-5181-4A06-AB97-7342EB64BA31}"/>
              </a:ext>
            </a:extLst>
          </p:cNvPr>
          <p:cNvSpPr>
            <a:spLocks noGrp="1"/>
          </p:cNvSpPr>
          <p:nvPr>
            <p:ph type="subTitle" idx="3"/>
          </p:nvPr>
        </p:nvSpPr>
        <p:spPr>
          <a:xfrm>
            <a:off x="0" y="848447"/>
            <a:ext cx="4099684" cy="406800"/>
          </a:xfrm>
        </p:spPr>
        <p:txBody>
          <a:bodyPr/>
          <a:lstStyle/>
          <a:p>
            <a:pPr algn="l"/>
            <a:r>
              <a:rPr lang="en-US" dirty="0">
                <a:solidFill>
                  <a:srgbClr val="E9C400"/>
                </a:solidFill>
                <a:latin typeface="Times New Roman" panose="02020603050405020304" pitchFamily="18" charset="0"/>
                <a:cs typeface="Times New Roman" panose="02020603050405020304" pitchFamily="18" charset="0"/>
              </a:rPr>
              <a:t>I. </a:t>
            </a:r>
            <a:r>
              <a:rPr lang="en-US" cap="all" dirty="0" err="1">
                <a:solidFill>
                  <a:srgbClr val="E9C400"/>
                </a:solidFill>
                <a:latin typeface="Times New Roman" panose="02020603050405020304" pitchFamily="18" charset="0"/>
                <a:cs typeface="Times New Roman" panose="02020603050405020304" pitchFamily="18" charset="0"/>
              </a:rPr>
              <a:t>Các</a:t>
            </a:r>
            <a:r>
              <a:rPr lang="en-US" cap="all" dirty="0">
                <a:solidFill>
                  <a:srgbClr val="E9C400"/>
                </a:solidFill>
                <a:latin typeface="Times New Roman" panose="02020603050405020304" pitchFamily="18" charset="0"/>
                <a:cs typeface="Times New Roman" panose="02020603050405020304" pitchFamily="18" charset="0"/>
              </a:rPr>
              <a:t> </a:t>
            </a:r>
            <a:r>
              <a:rPr lang="en-US" cap="all" dirty="0" err="1">
                <a:solidFill>
                  <a:srgbClr val="E9C400"/>
                </a:solidFill>
                <a:latin typeface="Times New Roman" panose="02020603050405020304" pitchFamily="18" charset="0"/>
                <a:cs typeface="Times New Roman" panose="02020603050405020304" pitchFamily="18" charset="0"/>
              </a:rPr>
              <a:t>khái</a:t>
            </a:r>
            <a:r>
              <a:rPr lang="en-US" cap="all" dirty="0">
                <a:solidFill>
                  <a:srgbClr val="E9C400"/>
                </a:solidFill>
                <a:latin typeface="Times New Roman" panose="02020603050405020304" pitchFamily="18" charset="0"/>
                <a:cs typeface="Times New Roman" panose="02020603050405020304" pitchFamily="18" charset="0"/>
              </a:rPr>
              <a:t> </a:t>
            </a:r>
            <a:r>
              <a:rPr lang="en-US" cap="all" dirty="0" err="1">
                <a:solidFill>
                  <a:srgbClr val="E9C400"/>
                </a:solidFill>
                <a:latin typeface="Times New Roman" panose="02020603050405020304" pitchFamily="18" charset="0"/>
                <a:cs typeface="Times New Roman" panose="02020603050405020304" pitchFamily="18" charset="0"/>
              </a:rPr>
              <a:t>niệm</a:t>
            </a:r>
            <a:r>
              <a:rPr lang="en-US" cap="all" dirty="0">
                <a:solidFill>
                  <a:srgbClr val="E9C400"/>
                </a:solidFill>
                <a:latin typeface="Times New Roman" panose="02020603050405020304" pitchFamily="18" charset="0"/>
                <a:cs typeface="Times New Roman" panose="02020603050405020304" pitchFamily="18" charset="0"/>
              </a:rPr>
              <a:t> </a:t>
            </a:r>
            <a:r>
              <a:rPr lang="en-US" cap="all" dirty="0" err="1">
                <a:solidFill>
                  <a:srgbClr val="E9C400"/>
                </a:solidFill>
                <a:latin typeface="Times New Roman" panose="02020603050405020304" pitchFamily="18" charset="0"/>
                <a:cs typeface="Times New Roman" panose="02020603050405020304" pitchFamily="18" charset="0"/>
              </a:rPr>
              <a:t>cơ</a:t>
            </a:r>
            <a:r>
              <a:rPr lang="en-US" cap="all" dirty="0">
                <a:solidFill>
                  <a:srgbClr val="E9C400"/>
                </a:solidFill>
                <a:latin typeface="Times New Roman" panose="02020603050405020304" pitchFamily="18" charset="0"/>
                <a:cs typeface="Times New Roman" panose="02020603050405020304" pitchFamily="18" charset="0"/>
              </a:rPr>
              <a:t> </a:t>
            </a:r>
            <a:r>
              <a:rPr lang="en-US" cap="all" dirty="0" err="1">
                <a:solidFill>
                  <a:srgbClr val="E9C400"/>
                </a:solidFill>
                <a:latin typeface="Times New Roman" panose="02020603050405020304" pitchFamily="18" charset="0"/>
                <a:cs typeface="Times New Roman" panose="02020603050405020304" pitchFamily="18" charset="0"/>
              </a:rPr>
              <a:t>bản</a:t>
            </a:r>
            <a:endParaRPr lang="en-US" cap="all" dirty="0">
              <a:solidFill>
                <a:srgbClr val="E9C400"/>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125BB087-6D5A-4336-80B7-BAF584A7D8E5}"/>
              </a:ext>
            </a:extLst>
          </p:cNvPr>
          <p:cNvSpPr>
            <a:spLocks noGrp="1"/>
          </p:cNvSpPr>
          <p:nvPr>
            <p:ph type="subTitle" idx="4"/>
          </p:nvPr>
        </p:nvSpPr>
        <p:spPr>
          <a:xfrm>
            <a:off x="4830570" y="818752"/>
            <a:ext cx="4374067" cy="406800"/>
          </a:xfrm>
        </p:spPr>
        <p:txBody>
          <a:bodyPr/>
          <a:lstStyle/>
          <a:p>
            <a:pPr algn="l"/>
            <a:r>
              <a:rPr lang="en-US" dirty="0">
                <a:solidFill>
                  <a:srgbClr val="E9C400"/>
                </a:solidFill>
                <a:latin typeface="Times New Roman" panose="02020603050405020304" pitchFamily="18" charset="0"/>
                <a:cs typeface="Times New Roman" panose="02020603050405020304" pitchFamily="18" charset="0"/>
              </a:rPr>
              <a:t>II. </a:t>
            </a:r>
            <a:r>
              <a:rPr lang="en-US" cap="all" dirty="0" err="1">
                <a:solidFill>
                  <a:srgbClr val="E9C400"/>
                </a:solidFill>
                <a:latin typeface="Times New Roman" panose="02020603050405020304" pitchFamily="18" charset="0"/>
                <a:cs typeface="Times New Roman" panose="02020603050405020304" pitchFamily="18" charset="0"/>
              </a:rPr>
              <a:t>Các</a:t>
            </a:r>
            <a:r>
              <a:rPr lang="en-US" cap="all" dirty="0">
                <a:solidFill>
                  <a:srgbClr val="E9C400"/>
                </a:solidFill>
                <a:latin typeface="Times New Roman" panose="02020603050405020304" pitchFamily="18" charset="0"/>
                <a:cs typeface="Times New Roman" panose="02020603050405020304" pitchFamily="18" charset="0"/>
              </a:rPr>
              <a:t> TIÊU CHUẨN </a:t>
            </a:r>
            <a:r>
              <a:rPr lang="en-US" cap="all" dirty="0" err="1">
                <a:solidFill>
                  <a:srgbClr val="E9C400"/>
                </a:solidFill>
                <a:latin typeface="Times New Roman" panose="02020603050405020304" pitchFamily="18" charset="0"/>
                <a:cs typeface="Times New Roman" panose="02020603050405020304" pitchFamily="18" charset="0"/>
              </a:rPr>
              <a:t>điều</a:t>
            </a:r>
            <a:r>
              <a:rPr lang="en-US" cap="all" dirty="0">
                <a:solidFill>
                  <a:srgbClr val="E9C400"/>
                </a:solidFill>
                <a:latin typeface="Times New Roman" panose="02020603050405020304" pitchFamily="18" charset="0"/>
                <a:cs typeface="Times New Roman" panose="02020603050405020304" pitchFamily="18" charset="0"/>
              </a:rPr>
              <a:t> </a:t>
            </a:r>
            <a:r>
              <a:rPr lang="en-US" cap="all" dirty="0" err="1">
                <a:solidFill>
                  <a:srgbClr val="E9C400"/>
                </a:solidFill>
                <a:latin typeface="Times New Roman" panose="02020603050405020304" pitchFamily="18" charset="0"/>
                <a:cs typeface="Times New Roman" panose="02020603050405020304" pitchFamily="18" charset="0"/>
              </a:rPr>
              <a:t>phối</a:t>
            </a:r>
            <a:endParaRPr lang="en-US" cap="all" dirty="0">
              <a:solidFill>
                <a:srgbClr val="E9C400"/>
              </a:solidFill>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2EF26424-7F14-49DA-8583-7FC63BDF3391}"/>
              </a:ext>
            </a:extLst>
          </p:cNvPr>
          <p:cNvSpPr>
            <a:spLocks noGrp="1"/>
          </p:cNvSpPr>
          <p:nvPr>
            <p:ph type="subTitle" idx="5"/>
          </p:nvPr>
        </p:nvSpPr>
        <p:spPr>
          <a:xfrm>
            <a:off x="384858" y="1225552"/>
            <a:ext cx="2598961" cy="1498839"/>
          </a:xfrm>
        </p:spPr>
        <p:txBody>
          <a:bodyPr/>
          <a:lstStyle/>
          <a:p>
            <a:pPr algn="l">
              <a:spcBef>
                <a:spcPts val="200"/>
              </a:spcBef>
              <a:spcAft>
                <a:spcPts val="2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endParaRPr lang="en-US" dirty="0">
              <a:latin typeface="Times New Roman" panose="02020603050405020304" pitchFamily="18" charset="0"/>
              <a:cs typeface="Times New Roman" panose="02020603050405020304" pitchFamily="18" charset="0"/>
            </a:endParaRPr>
          </a:p>
          <a:p>
            <a:pPr algn="l">
              <a:spcBef>
                <a:spcPts val="200"/>
              </a:spcBef>
              <a:spcAft>
                <a:spcPts val="2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r>
              <a:rPr lang="en-US" dirty="0">
                <a:latin typeface="Times New Roman" panose="02020603050405020304" pitchFamily="18" charset="0"/>
                <a:cs typeface="Times New Roman" panose="02020603050405020304" pitchFamily="18" charset="0"/>
              </a:rPr>
              <a:t> </a:t>
            </a:r>
          </a:p>
          <a:p>
            <a:pPr algn="l">
              <a:spcBef>
                <a:spcPts val="200"/>
              </a:spcBef>
              <a:spcAft>
                <a:spcPts val="2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cảnh</a:t>
            </a:r>
            <a:endParaRPr lang="en-US" dirty="0">
              <a:latin typeface="Times New Roman" panose="02020603050405020304" pitchFamily="18" charset="0"/>
              <a:cs typeface="Times New Roman" panose="02020603050405020304" pitchFamily="18" charset="0"/>
            </a:endParaRPr>
          </a:p>
          <a:p>
            <a:pPr algn="l">
              <a:spcBef>
                <a:spcPts val="200"/>
              </a:spcBef>
              <a:spcAft>
                <a:spcPts val="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Chu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CPU-I/O</a:t>
            </a:r>
          </a:p>
          <a:p>
            <a:pPr algn="l">
              <a:spcBef>
                <a:spcPts val="200"/>
              </a:spcBef>
              <a:spcAft>
                <a:spcPts val="200"/>
              </a:spcAf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Cơ chế điều phối</a:t>
            </a:r>
            <a:endParaRPr lang="en-US" dirty="0">
              <a:latin typeface="Times New Roman" panose="02020603050405020304" pitchFamily="18" charset="0"/>
              <a:cs typeface="Times New Roman" panose="02020603050405020304" pitchFamily="18" charset="0"/>
            </a:endParaRPr>
          </a:p>
          <a:p>
            <a:pPr algn="l">
              <a:spcBef>
                <a:spcPts val="200"/>
              </a:spcBef>
              <a:spcAft>
                <a:spcPts val="2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endParaRPr lang="en-US" dirty="0">
              <a:latin typeface="Times New Roman" panose="02020603050405020304" pitchFamily="18" charset="0"/>
              <a:cs typeface="Times New Roman" panose="02020603050405020304" pitchFamily="18" charset="0"/>
            </a:endParaRPr>
          </a:p>
        </p:txBody>
      </p:sp>
      <p:sp>
        <p:nvSpPr>
          <p:cNvPr id="8" name="Subtitle 7">
            <a:extLst>
              <a:ext uri="{FF2B5EF4-FFF2-40B4-BE49-F238E27FC236}">
                <a16:creationId xmlns:a16="http://schemas.microsoft.com/office/drawing/2014/main" id="{D7E312BA-EA7E-4F30-9D2D-1E918342E378}"/>
              </a:ext>
            </a:extLst>
          </p:cNvPr>
          <p:cNvSpPr>
            <a:spLocks noGrp="1"/>
          </p:cNvSpPr>
          <p:nvPr>
            <p:ph type="subTitle" idx="6"/>
          </p:nvPr>
        </p:nvSpPr>
        <p:spPr>
          <a:xfrm>
            <a:off x="5250820" y="1166078"/>
            <a:ext cx="3841141" cy="1498839"/>
          </a:xfrm>
        </p:spPr>
        <p:txBody>
          <a:bodyPr/>
          <a:lstStyle/>
          <a:p>
            <a:pPr algn="l">
              <a:spcBef>
                <a:spcPts val="200"/>
              </a:spcBef>
              <a:spcAft>
                <a:spcPts val="2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CPU</a:t>
            </a:r>
          </a:p>
          <a:p>
            <a:pPr marL="412750" indent="-285750" algn="l">
              <a:spcBef>
                <a:spcPts val="200"/>
              </a:spcBef>
              <a:spcAft>
                <a:spcPts val="200"/>
              </a:spcAf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Thông lượng</a:t>
            </a:r>
            <a:endParaRPr lang="en-US" dirty="0">
              <a:latin typeface="Times New Roman" panose="02020603050405020304" pitchFamily="18" charset="0"/>
              <a:cs typeface="Times New Roman" panose="02020603050405020304" pitchFamily="18" charset="0"/>
            </a:endParaRPr>
          </a:p>
          <a:p>
            <a:pPr marL="412750" indent="-285750" algn="l">
              <a:spcBef>
                <a:spcPts val="200"/>
              </a:spcBef>
              <a:spcAft>
                <a:spcPts val="2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endParaRPr lang="en-US" dirty="0">
              <a:latin typeface="Times New Roman" panose="02020603050405020304" pitchFamily="18" charset="0"/>
              <a:cs typeface="Times New Roman" panose="02020603050405020304" pitchFamily="18" charset="0"/>
            </a:endParaRPr>
          </a:p>
          <a:p>
            <a:pPr marL="412750" indent="-285750" algn="l">
              <a:spcBef>
                <a:spcPts val="200"/>
              </a:spcBef>
              <a:spcAft>
                <a:spcPts val="2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chờ</a:t>
            </a:r>
            <a:endParaRPr lang="en-US" dirty="0">
              <a:latin typeface="Times New Roman" panose="02020603050405020304" pitchFamily="18" charset="0"/>
              <a:cs typeface="Times New Roman" panose="02020603050405020304" pitchFamily="18" charset="0"/>
            </a:endParaRPr>
          </a:p>
          <a:p>
            <a:pPr marL="412750" indent="-285750" algn="l">
              <a:spcBef>
                <a:spcPts val="200"/>
              </a:spcBef>
              <a:spcAft>
                <a:spcPts val="2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endParaRPr lang="en-US" dirty="0">
              <a:latin typeface="Times New Roman" panose="02020603050405020304" pitchFamily="18" charset="0"/>
              <a:cs typeface="Times New Roman" panose="02020603050405020304" pitchFamily="18" charset="0"/>
            </a:endParaRPr>
          </a:p>
        </p:txBody>
      </p:sp>
      <p:sp>
        <p:nvSpPr>
          <p:cNvPr id="9" name="Subtitle 8">
            <a:extLst>
              <a:ext uri="{FF2B5EF4-FFF2-40B4-BE49-F238E27FC236}">
                <a16:creationId xmlns:a16="http://schemas.microsoft.com/office/drawing/2014/main" id="{926ACC41-687A-4BFE-AEC9-349E98353969}"/>
              </a:ext>
            </a:extLst>
          </p:cNvPr>
          <p:cNvSpPr>
            <a:spLocks noGrp="1"/>
          </p:cNvSpPr>
          <p:nvPr>
            <p:ph type="subTitle" idx="7"/>
          </p:nvPr>
        </p:nvSpPr>
        <p:spPr>
          <a:xfrm>
            <a:off x="384858" y="3397993"/>
            <a:ext cx="3573873" cy="1698379"/>
          </a:xfrm>
        </p:spPr>
        <p:txBody>
          <a:bodyPr/>
          <a:lstStyle/>
          <a:p>
            <a:pPr algn="l">
              <a:spcBef>
                <a:spcPts val="200"/>
              </a:spcBef>
              <a:spcAft>
                <a:spcPts val="200"/>
              </a:spcAf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Giải thuật đến trước phục vụ trước</a:t>
            </a:r>
          </a:p>
          <a:p>
            <a:pPr algn="l">
              <a:spcBef>
                <a:spcPts val="200"/>
              </a:spcBef>
              <a:spcAft>
                <a:spcPts val="200"/>
              </a:spcAf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Ưu tiên công việc ngắn nhất</a:t>
            </a:r>
          </a:p>
          <a:p>
            <a:pPr algn="l">
              <a:spcBef>
                <a:spcPts val="200"/>
              </a:spcBef>
              <a:spcAft>
                <a:spcPts val="200"/>
              </a:spcAf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Điều phối theo độ ưu tiên</a:t>
            </a:r>
          </a:p>
          <a:p>
            <a:pPr algn="l">
              <a:spcBef>
                <a:spcPts val="200"/>
              </a:spcBef>
              <a:spcAft>
                <a:spcPts val="200"/>
              </a:spcAf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Điều phối luân phiên</a:t>
            </a:r>
          </a:p>
          <a:p>
            <a:pPr algn="l">
              <a:spcBef>
                <a:spcPts val="200"/>
              </a:spcBef>
              <a:spcAft>
                <a:spcPts val="200"/>
              </a:spcAf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Điều phối với hàng đợi nhiều cấp</a:t>
            </a:r>
          </a:p>
          <a:p>
            <a:pPr algn="l">
              <a:spcBef>
                <a:spcPts val="200"/>
              </a:spcBef>
              <a:spcAft>
                <a:spcPts val="200"/>
              </a:spcAf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Điều phối hàng đợi phản hồi đa cấp</a:t>
            </a:r>
            <a:endParaRPr lang="en-US" dirty="0">
              <a:latin typeface="Times New Roman" panose="02020603050405020304" pitchFamily="18" charset="0"/>
              <a:cs typeface="Times New Roman" panose="02020603050405020304" pitchFamily="18" charset="0"/>
            </a:endParaRPr>
          </a:p>
        </p:txBody>
      </p:sp>
      <p:grpSp>
        <p:nvGrpSpPr>
          <p:cNvPr id="11" name="Google Shape;851;p31">
            <a:extLst>
              <a:ext uri="{FF2B5EF4-FFF2-40B4-BE49-F238E27FC236}">
                <a16:creationId xmlns:a16="http://schemas.microsoft.com/office/drawing/2014/main" id="{80E382B1-89E0-46BE-BC04-015AFFC7FF30}"/>
              </a:ext>
            </a:extLst>
          </p:cNvPr>
          <p:cNvGrpSpPr/>
          <p:nvPr/>
        </p:nvGrpSpPr>
        <p:grpSpPr>
          <a:xfrm rot="10800000">
            <a:off x="98248" y="534832"/>
            <a:ext cx="2908912" cy="180309"/>
            <a:chOff x="4345425" y="2175475"/>
            <a:chExt cx="800750" cy="176025"/>
          </a:xfrm>
        </p:grpSpPr>
        <p:sp>
          <p:nvSpPr>
            <p:cNvPr id="12" name="Google Shape;852;p31">
              <a:extLst>
                <a:ext uri="{FF2B5EF4-FFF2-40B4-BE49-F238E27FC236}">
                  <a16:creationId xmlns:a16="http://schemas.microsoft.com/office/drawing/2014/main" id="{4CE0EE10-7EF9-40B1-A0B5-64B0FF9EA19C}"/>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853;p31">
              <a:extLst>
                <a:ext uri="{FF2B5EF4-FFF2-40B4-BE49-F238E27FC236}">
                  <a16:creationId xmlns:a16="http://schemas.microsoft.com/office/drawing/2014/main" id="{102F2D48-8A1F-44EA-801D-EDEB5CB53D67}"/>
                </a:ext>
              </a:extLst>
            </p:cNvPr>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4" name="Subtitle 4">
            <a:extLst>
              <a:ext uri="{FF2B5EF4-FFF2-40B4-BE49-F238E27FC236}">
                <a16:creationId xmlns:a16="http://schemas.microsoft.com/office/drawing/2014/main" id="{AC992A37-C137-4AFA-9557-2AE797E9186A}"/>
              </a:ext>
            </a:extLst>
          </p:cNvPr>
          <p:cNvSpPr txBox="1">
            <a:spLocks/>
          </p:cNvSpPr>
          <p:nvPr/>
        </p:nvSpPr>
        <p:spPr>
          <a:xfrm>
            <a:off x="-174025" y="3033798"/>
            <a:ext cx="4391976" cy="4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Muli"/>
              <a:buNone/>
              <a:defRPr sz="2000" b="1" i="0" u="none" strike="noStrike" cap="none">
                <a:solidFill>
                  <a:schemeClr val="dk1"/>
                </a:solidFill>
                <a:latin typeface="Itim"/>
                <a:ea typeface="Itim"/>
                <a:cs typeface="Itim"/>
                <a:sym typeface="Itim"/>
              </a:defRPr>
            </a:lvl1pPr>
            <a:lvl2pPr marL="914400" marR="0" lvl="1"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9pPr>
          </a:lstStyle>
          <a:p>
            <a:pPr algn="l"/>
            <a:r>
              <a:rPr lang="en-US" dirty="0">
                <a:solidFill>
                  <a:srgbClr val="E9C400"/>
                </a:solidFill>
                <a:latin typeface="Times New Roman" panose="02020603050405020304" pitchFamily="18" charset="0"/>
                <a:cs typeface="Times New Roman" panose="02020603050405020304" pitchFamily="18" charset="0"/>
              </a:rPr>
              <a:t>III. </a:t>
            </a:r>
            <a:r>
              <a:rPr lang="en-US" cap="all" dirty="0" err="1">
                <a:solidFill>
                  <a:srgbClr val="E9C400"/>
                </a:solidFill>
                <a:latin typeface="Times New Roman" panose="02020603050405020304" pitchFamily="18" charset="0"/>
                <a:cs typeface="Times New Roman" panose="02020603050405020304" pitchFamily="18" charset="0"/>
              </a:rPr>
              <a:t>Các</a:t>
            </a:r>
            <a:r>
              <a:rPr lang="en-US" cap="all" dirty="0">
                <a:solidFill>
                  <a:srgbClr val="E9C400"/>
                </a:solidFill>
                <a:latin typeface="Times New Roman" panose="02020603050405020304" pitchFamily="18" charset="0"/>
                <a:cs typeface="Times New Roman" panose="02020603050405020304" pitchFamily="18" charset="0"/>
              </a:rPr>
              <a:t> </a:t>
            </a:r>
            <a:r>
              <a:rPr lang="en-US" cap="all" dirty="0" err="1">
                <a:solidFill>
                  <a:srgbClr val="E9C400"/>
                </a:solidFill>
                <a:latin typeface="Times New Roman" panose="02020603050405020304" pitchFamily="18" charset="0"/>
                <a:cs typeface="Times New Roman" panose="02020603050405020304" pitchFamily="18" charset="0"/>
              </a:rPr>
              <a:t>giải</a:t>
            </a:r>
            <a:r>
              <a:rPr lang="en-US" cap="all" dirty="0">
                <a:solidFill>
                  <a:srgbClr val="E9C400"/>
                </a:solidFill>
                <a:latin typeface="Times New Roman" panose="02020603050405020304" pitchFamily="18" charset="0"/>
                <a:cs typeface="Times New Roman" panose="02020603050405020304" pitchFamily="18" charset="0"/>
              </a:rPr>
              <a:t> </a:t>
            </a:r>
            <a:r>
              <a:rPr lang="en-US" cap="all" dirty="0" err="1">
                <a:solidFill>
                  <a:srgbClr val="E9C400"/>
                </a:solidFill>
                <a:latin typeface="Times New Roman" panose="02020603050405020304" pitchFamily="18" charset="0"/>
                <a:cs typeface="Times New Roman" panose="02020603050405020304" pitchFamily="18" charset="0"/>
              </a:rPr>
              <a:t>thuật</a:t>
            </a:r>
            <a:r>
              <a:rPr lang="en-US" cap="all" dirty="0">
                <a:solidFill>
                  <a:srgbClr val="E9C400"/>
                </a:solidFill>
                <a:latin typeface="Times New Roman" panose="02020603050405020304" pitchFamily="18" charset="0"/>
                <a:cs typeface="Times New Roman" panose="02020603050405020304" pitchFamily="18" charset="0"/>
              </a:rPr>
              <a:t> </a:t>
            </a:r>
            <a:r>
              <a:rPr lang="en-US" cap="all" dirty="0" err="1">
                <a:solidFill>
                  <a:srgbClr val="E9C400"/>
                </a:solidFill>
                <a:latin typeface="Times New Roman" panose="02020603050405020304" pitchFamily="18" charset="0"/>
                <a:cs typeface="Times New Roman" panose="02020603050405020304" pitchFamily="18" charset="0"/>
              </a:rPr>
              <a:t>điều</a:t>
            </a:r>
            <a:r>
              <a:rPr lang="en-US" cap="all" dirty="0">
                <a:solidFill>
                  <a:srgbClr val="E9C400"/>
                </a:solidFill>
                <a:latin typeface="Times New Roman" panose="02020603050405020304" pitchFamily="18" charset="0"/>
                <a:cs typeface="Times New Roman" panose="02020603050405020304" pitchFamily="18" charset="0"/>
              </a:rPr>
              <a:t> </a:t>
            </a:r>
            <a:r>
              <a:rPr lang="en-US" cap="all" dirty="0" err="1">
                <a:solidFill>
                  <a:srgbClr val="E9C400"/>
                </a:solidFill>
                <a:latin typeface="Times New Roman" panose="02020603050405020304" pitchFamily="18" charset="0"/>
                <a:cs typeface="Times New Roman" panose="02020603050405020304" pitchFamily="18" charset="0"/>
              </a:rPr>
              <a:t>phối</a:t>
            </a:r>
            <a:endParaRPr lang="en-US" cap="all" dirty="0">
              <a:solidFill>
                <a:srgbClr val="E9C400"/>
              </a:solidFill>
              <a:latin typeface="Times New Roman" panose="02020603050405020304" pitchFamily="18" charset="0"/>
              <a:cs typeface="Times New Roman" panose="02020603050405020304" pitchFamily="18" charset="0"/>
            </a:endParaRPr>
          </a:p>
        </p:txBody>
      </p:sp>
      <p:sp>
        <p:nvSpPr>
          <p:cNvPr id="19" name="Subtitle 4">
            <a:extLst>
              <a:ext uri="{FF2B5EF4-FFF2-40B4-BE49-F238E27FC236}">
                <a16:creationId xmlns:a16="http://schemas.microsoft.com/office/drawing/2014/main" id="{F235D313-6F3D-43B1-96EE-7181AEAAE06F}"/>
              </a:ext>
            </a:extLst>
          </p:cNvPr>
          <p:cNvSpPr txBox="1">
            <a:spLocks/>
          </p:cNvSpPr>
          <p:nvPr/>
        </p:nvSpPr>
        <p:spPr>
          <a:xfrm>
            <a:off x="4848586" y="3033798"/>
            <a:ext cx="4099685" cy="4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Muli"/>
              <a:buNone/>
              <a:defRPr sz="2000" b="1" i="0" u="none" strike="noStrike" cap="none">
                <a:solidFill>
                  <a:schemeClr val="dk1"/>
                </a:solidFill>
                <a:latin typeface="Itim"/>
                <a:ea typeface="Itim"/>
                <a:cs typeface="Itim"/>
                <a:sym typeface="Itim"/>
              </a:defRPr>
            </a:lvl1pPr>
            <a:lvl2pPr marL="914400" marR="0" lvl="1"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1600"/>
              <a:buFont typeface="Muli"/>
              <a:buNone/>
              <a:defRPr sz="1600" b="0" i="0" u="none" strike="noStrike" cap="none">
                <a:solidFill>
                  <a:schemeClr val="dk2"/>
                </a:solidFill>
                <a:latin typeface="Muli"/>
                <a:ea typeface="Muli"/>
                <a:cs typeface="Muli"/>
                <a:sym typeface="Muli"/>
              </a:defRPr>
            </a:lvl9pPr>
          </a:lstStyle>
          <a:p>
            <a:pPr algn="l"/>
            <a:r>
              <a:rPr lang="en-US" dirty="0">
                <a:solidFill>
                  <a:srgbClr val="E9C400"/>
                </a:solidFill>
                <a:latin typeface="Times New Roman" panose="02020603050405020304" pitchFamily="18" charset="0"/>
                <a:cs typeface="Times New Roman" panose="02020603050405020304" pitchFamily="18" charset="0"/>
              </a:rPr>
              <a:t>IV. </a:t>
            </a:r>
            <a:r>
              <a:rPr lang="en-US" cap="all" dirty="0">
                <a:solidFill>
                  <a:srgbClr val="E9C400"/>
                </a:solidFill>
                <a:latin typeface="Times New Roman" panose="02020603050405020304" pitchFamily="18" charset="0"/>
                <a:cs typeface="Times New Roman" panose="02020603050405020304" pitchFamily="18" charset="0"/>
              </a:rPr>
              <a:t>ĐIỀU PHỐI ĐA BỘ XỬ LÝ</a:t>
            </a:r>
          </a:p>
        </p:txBody>
      </p:sp>
    </p:spTree>
    <p:extLst>
      <p:ext uri="{BB962C8B-B14F-4D97-AF65-F5344CB8AC3E}">
        <p14:creationId xmlns:p14="http://schemas.microsoft.com/office/powerpoint/2010/main" val="1874843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12"/>
        <p:cNvGrpSpPr/>
        <p:nvPr/>
      </p:nvGrpSpPr>
      <p:grpSpPr>
        <a:xfrm>
          <a:off x="0" y="0"/>
          <a:ext cx="0" cy="0"/>
          <a:chOff x="0" y="0"/>
          <a:chExt cx="0" cy="0"/>
        </a:xfrm>
      </p:grpSpPr>
      <p:grpSp>
        <p:nvGrpSpPr>
          <p:cNvPr id="2313" name="Google Shape;2313;p55"/>
          <p:cNvGrpSpPr/>
          <p:nvPr/>
        </p:nvGrpSpPr>
        <p:grpSpPr>
          <a:xfrm rot="343133">
            <a:off x="6581205" y="1046356"/>
            <a:ext cx="2121299" cy="473823"/>
            <a:chOff x="4345425" y="2175475"/>
            <a:chExt cx="800750" cy="176025"/>
          </a:xfrm>
        </p:grpSpPr>
        <p:sp>
          <p:nvSpPr>
            <p:cNvPr id="2314" name="Google Shape;2314;p5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15" name="Google Shape;2315;p5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319" name="Google Shape;2319;p55"/>
          <p:cNvSpPr txBox="1">
            <a:spLocks noGrp="1"/>
          </p:cNvSpPr>
          <p:nvPr>
            <p:ph type="subTitle" idx="1"/>
          </p:nvPr>
        </p:nvSpPr>
        <p:spPr>
          <a:xfrm>
            <a:off x="5028383" y="1755937"/>
            <a:ext cx="4115617" cy="2328436"/>
          </a:xfrm>
          <a:prstGeom prst="rect">
            <a:avLst/>
          </a:prstGeom>
        </p:spPr>
        <p:txBody>
          <a:bodyPr spcFirstLastPara="1" wrap="square" lIns="0" tIns="0" rIns="0" bIns="0" anchor="t" anchorCtr="0">
            <a:noAutofit/>
          </a:bodyPr>
          <a:lstStyle/>
          <a:p>
            <a:pPr marL="112713" indent="14288" algn="l"/>
            <a:r>
              <a:rPr lang="vi-VN" sz="1800">
                <a:latin typeface="Times New Roman" panose="02020603050405020304" pitchFamily="18" charset="0"/>
                <a:cs typeface="Times New Roman" panose="02020603050405020304" pitchFamily="18" charset="0"/>
              </a:rPr>
              <a:t>Nếu CPU bận thực thi các tiến trinh</a:t>
            </a:r>
            <a:endParaRPr lang="en-US" sz="1800">
              <a:latin typeface="Times New Roman" panose="02020603050405020304" pitchFamily="18" charset="0"/>
              <a:cs typeface="Times New Roman" panose="02020603050405020304" pitchFamily="18" charset="0"/>
            </a:endParaRPr>
          </a:p>
          <a:p>
            <a:pPr marL="112713" indent="14288" algn="l">
              <a:tabLst>
                <a:tab pos="174625" algn="l"/>
              </a:tabLst>
            </a:pPr>
            <a:r>
              <a:rPr lang="vi-VN" sz="1800">
                <a:latin typeface="Times New Roman" panose="02020603050405020304" pitchFamily="18" charset="0"/>
                <a:cs typeface="Times New Roman" panose="02020603050405020304" pitchFamily="18" charset="0"/>
              </a:rPr>
              <a:t>thì công việc đang được thực hiện. Thước đo của công việc là số lượng tiến trình được hoàn thành trên một đơn vị thời gian gọi là thông lượng (throughput). Đối với các tiến trình dài, tỉ lệ này có thể là 1 tiến trình trên 1 giờ; đối với các giao dịch ngắn, thông lượng có thể là 10 tiến trình </a:t>
            </a:r>
          </a:p>
          <a:p>
            <a:pPr marL="112713" indent="14288" algn="l"/>
            <a:r>
              <a:rPr lang="vi-VN" sz="1800">
                <a:latin typeface="Times New Roman" panose="02020603050405020304" pitchFamily="18" charset="0"/>
                <a:cs typeface="Times New Roman" panose="02020603050405020304" pitchFamily="18" charset="0"/>
              </a:rPr>
              <a:t>trên giâ</a:t>
            </a:r>
            <a:r>
              <a:rPr lang="en-US" sz="1800">
                <a:latin typeface="Times New Roman" panose="02020603050405020304" pitchFamily="18" charset="0"/>
                <a:cs typeface="Times New Roman" panose="02020603050405020304" pitchFamily="18" charset="0"/>
              </a:rPr>
              <a:t>y.</a:t>
            </a:r>
            <a:endParaRPr sz="1800">
              <a:latin typeface="Times New Roman" panose="02020603050405020304" pitchFamily="18" charset="0"/>
              <a:cs typeface="Times New Roman" panose="02020603050405020304" pitchFamily="18" charset="0"/>
            </a:endParaRPr>
          </a:p>
        </p:txBody>
      </p:sp>
      <p:sp>
        <p:nvSpPr>
          <p:cNvPr id="2320" name="Google Shape;2320;p55"/>
          <p:cNvSpPr txBox="1">
            <a:spLocks noGrp="1"/>
          </p:cNvSpPr>
          <p:nvPr>
            <p:ph type="title"/>
          </p:nvPr>
        </p:nvSpPr>
        <p:spPr>
          <a:xfrm>
            <a:off x="6332214" y="691540"/>
            <a:ext cx="2415614" cy="9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latin typeface="Times New Roman" panose="02020603050405020304" pitchFamily="18" charset="0"/>
                <a:cs typeface="Times New Roman" panose="02020603050405020304" pitchFamily="18" charset="0"/>
              </a:rPr>
              <a:t>Thông lượng </a:t>
            </a:r>
            <a:endParaRPr>
              <a:latin typeface="Times New Roman" panose="02020603050405020304" pitchFamily="18" charset="0"/>
              <a:cs typeface="Times New Roman" panose="02020603050405020304" pitchFamily="18" charset="0"/>
            </a:endParaRPr>
          </a:p>
        </p:txBody>
      </p:sp>
      <p:sp>
        <p:nvSpPr>
          <p:cNvPr id="2321" name="Google Shape;2321;p55"/>
          <p:cNvSpPr/>
          <p:nvPr/>
        </p:nvSpPr>
        <p:spPr>
          <a:xfrm>
            <a:off x="1424388" y="1287645"/>
            <a:ext cx="1471227" cy="2933710"/>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w="19050"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Times New Roman" panose="02020603050405020304" pitchFamily="18" charset="0"/>
              <a:cs typeface="Times New Roman" panose="02020603050405020304" pitchFamily="18" charset="0"/>
            </a:endParaRPr>
          </a:p>
        </p:txBody>
      </p:sp>
      <p:pic>
        <p:nvPicPr>
          <p:cNvPr id="2322" name="Google Shape;2322;p55"/>
          <p:cNvPicPr preferRelativeResize="0"/>
          <p:nvPr/>
        </p:nvPicPr>
        <p:blipFill rotWithShape="1">
          <a:blip r:embed="rId3">
            <a:alphaModFix/>
          </a:blip>
          <a:srcRect l="60125" r="8129"/>
          <a:stretch/>
        </p:blipFill>
        <p:spPr>
          <a:xfrm>
            <a:off x="1460288" y="1516075"/>
            <a:ext cx="1394856" cy="2471554"/>
          </a:xfrm>
          <a:prstGeom prst="rect">
            <a:avLst/>
          </a:prstGeom>
          <a:noFill/>
          <a:ln w="19050" cap="flat" cmpd="sng">
            <a:solidFill>
              <a:schemeClr val="dk2"/>
            </a:solidFill>
            <a:prstDash val="solid"/>
            <a:round/>
            <a:headEnd type="none" w="sm" len="sm"/>
            <a:tailEnd type="none" w="sm" len="sm"/>
          </a:ln>
        </p:spPr>
      </p:pic>
      <p:grpSp>
        <p:nvGrpSpPr>
          <p:cNvPr id="2323" name="Google Shape;2323;p55"/>
          <p:cNvGrpSpPr/>
          <p:nvPr/>
        </p:nvGrpSpPr>
        <p:grpSpPr>
          <a:xfrm rot="3016645">
            <a:off x="5421598" y="695466"/>
            <a:ext cx="644267" cy="831517"/>
            <a:chOff x="1607150" y="2401350"/>
            <a:chExt cx="593375" cy="840525"/>
          </a:xfrm>
        </p:grpSpPr>
        <p:sp>
          <p:nvSpPr>
            <p:cNvPr id="2324" name="Google Shape;2324;p55"/>
            <p:cNvSpPr/>
            <p:nvPr/>
          </p:nvSpPr>
          <p:spPr>
            <a:xfrm>
              <a:off x="1607150" y="2401350"/>
              <a:ext cx="593375" cy="840525"/>
            </a:xfrm>
            <a:custGeom>
              <a:avLst/>
              <a:gdLst/>
              <a:ahLst/>
              <a:cxnLst/>
              <a:rect l="l" t="t" r="r" b="b"/>
              <a:pathLst>
                <a:path w="23735" h="33621" extrusionOk="0">
                  <a:moveTo>
                    <a:pt x="17634" y="322"/>
                  </a:moveTo>
                  <a:lnTo>
                    <a:pt x="17634" y="322"/>
                  </a:lnTo>
                  <a:cubicBezTo>
                    <a:pt x="17681" y="479"/>
                    <a:pt x="17650" y="808"/>
                    <a:pt x="17697" y="1043"/>
                  </a:cubicBezTo>
                  <a:cubicBezTo>
                    <a:pt x="17775" y="1357"/>
                    <a:pt x="17854" y="1670"/>
                    <a:pt x="17932" y="2000"/>
                  </a:cubicBezTo>
                  <a:cubicBezTo>
                    <a:pt x="18058" y="2564"/>
                    <a:pt x="18199" y="3128"/>
                    <a:pt x="18324" y="3708"/>
                  </a:cubicBezTo>
                  <a:cubicBezTo>
                    <a:pt x="18591" y="4915"/>
                    <a:pt x="18841" y="6138"/>
                    <a:pt x="19076" y="7345"/>
                  </a:cubicBezTo>
                  <a:cubicBezTo>
                    <a:pt x="19155" y="7752"/>
                    <a:pt x="19218" y="8144"/>
                    <a:pt x="19296" y="8551"/>
                  </a:cubicBezTo>
                  <a:cubicBezTo>
                    <a:pt x="19202" y="8144"/>
                    <a:pt x="19123" y="7736"/>
                    <a:pt x="19045" y="7329"/>
                  </a:cubicBezTo>
                  <a:cubicBezTo>
                    <a:pt x="18794" y="6169"/>
                    <a:pt x="18544" y="4993"/>
                    <a:pt x="18293" y="3833"/>
                  </a:cubicBezTo>
                  <a:cubicBezTo>
                    <a:pt x="18042" y="2736"/>
                    <a:pt x="17885" y="1545"/>
                    <a:pt x="17446" y="511"/>
                  </a:cubicBezTo>
                  <a:cubicBezTo>
                    <a:pt x="17556" y="511"/>
                    <a:pt x="17666" y="432"/>
                    <a:pt x="17634" y="322"/>
                  </a:cubicBezTo>
                  <a:close/>
                  <a:moveTo>
                    <a:pt x="17039" y="31311"/>
                  </a:moveTo>
                  <a:lnTo>
                    <a:pt x="17039" y="31311"/>
                  </a:lnTo>
                  <a:cubicBezTo>
                    <a:pt x="16051" y="31624"/>
                    <a:pt x="15048" y="31891"/>
                    <a:pt x="14029" y="32110"/>
                  </a:cubicBezTo>
                  <a:cubicBezTo>
                    <a:pt x="13543" y="32204"/>
                    <a:pt x="13058" y="32282"/>
                    <a:pt x="12587" y="32361"/>
                  </a:cubicBezTo>
                  <a:cubicBezTo>
                    <a:pt x="14076" y="32063"/>
                    <a:pt x="15565" y="31718"/>
                    <a:pt x="17039" y="31311"/>
                  </a:cubicBezTo>
                  <a:close/>
                  <a:moveTo>
                    <a:pt x="17227" y="558"/>
                  </a:moveTo>
                  <a:cubicBezTo>
                    <a:pt x="17258" y="1623"/>
                    <a:pt x="17587" y="2689"/>
                    <a:pt x="17807" y="3724"/>
                  </a:cubicBezTo>
                  <a:cubicBezTo>
                    <a:pt x="18042" y="4884"/>
                    <a:pt x="18293" y="6044"/>
                    <a:pt x="18544" y="7219"/>
                  </a:cubicBezTo>
                  <a:cubicBezTo>
                    <a:pt x="19045" y="9680"/>
                    <a:pt x="19562" y="12141"/>
                    <a:pt x="20033" y="14617"/>
                  </a:cubicBezTo>
                  <a:cubicBezTo>
                    <a:pt x="20973" y="19382"/>
                    <a:pt x="21741" y="24194"/>
                    <a:pt x="22697" y="28959"/>
                  </a:cubicBezTo>
                  <a:cubicBezTo>
                    <a:pt x="22666" y="28959"/>
                    <a:pt x="22635" y="28959"/>
                    <a:pt x="22619" y="28975"/>
                  </a:cubicBezTo>
                  <a:cubicBezTo>
                    <a:pt x="19782" y="29978"/>
                    <a:pt x="16882" y="30856"/>
                    <a:pt x="13951" y="31530"/>
                  </a:cubicBezTo>
                  <a:cubicBezTo>
                    <a:pt x="12556" y="31843"/>
                    <a:pt x="11177" y="32126"/>
                    <a:pt x="9766" y="32376"/>
                  </a:cubicBezTo>
                  <a:cubicBezTo>
                    <a:pt x="9061" y="32502"/>
                    <a:pt x="8371" y="32612"/>
                    <a:pt x="7666" y="32721"/>
                  </a:cubicBezTo>
                  <a:cubicBezTo>
                    <a:pt x="7509" y="32737"/>
                    <a:pt x="7305" y="32784"/>
                    <a:pt x="7070" y="32831"/>
                  </a:cubicBezTo>
                  <a:cubicBezTo>
                    <a:pt x="6490" y="32847"/>
                    <a:pt x="5910" y="32878"/>
                    <a:pt x="5330" y="32894"/>
                  </a:cubicBezTo>
                  <a:cubicBezTo>
                    <a:pt x="5189" y="32847"/>
                    <a:pt x="5079" y="32784"/>
                    <a:pt x="4985" y="32706"/>
                  </a:cubicBezTo>
                  <a:cubicBezTo>
                    <a:pt x="5001" y="32612"/>
                    <a:pt x="4938" y="32549"/>
                    <a:pt x="4860" y="32533"/>
                  </a:cubicBezTo>
                  <a:cubicBezTo>
                    <a:pt x="4938" y="32502"/>
                    <a:pt x="5001" y="32423"/>
                    <a:pt x="4985" y="32298"/>
                  </a:cubicBezTo>
                  <a:cubicBezTo>
                    <a:pt x="4092" y="27470"/>
                    <a:pt x="3136" y="22674"/>
                    <a:pt x="2368" y="17831"/>
                  </a:cubicBezTo>
                  <a:cubicBezTo>
                    <a:pt x="1615" y="13034"/>
                    <a:pt x="1161" y="8191"/>
                    <a:pt x="393" y="3395"/>
                  </a:cubicBezTo>
                  <a:cubicBezTo>
                    <a:pt x="1600" y="3395"/>
                    <a:pt x="2869" y="3034"/>
                    <a:pt x="4045" y="2815"/>
                  </a:cubicBezTo>
                  <a:cubicBezTo>
                    <a:pt x="5534" y="2564"/>
                    <a:pt x="7007" y="2297"/>
                    <a:pt x="8496" y="2031"/>
                  </a:cubicBezTo>
                  <a:cubicBezTo>
                    <a:pt x="11396" y="1529"/>
                    <a:pt x="14311" y="1043"/>
                    <a:pt x="17211" y="558"/>
                  </a:cubicBezTo>
                  <a:close/>
                  <a:moveTo>
                    <a:pt x="17587" y="1"/>
                  </a:moveTo>
                  <a:cubicBezTo>
                    <a:pt x="17472" y="1"/>
                    <a:pt x="17388" y="57"/>
                    <a:pt x="17337" y="134"/>
                  </a:cubicBezTo>
                  <a:cubicBezTo>
                    <a:pt x="17298" y="96"/>
                    <a:pt x="17238" y="68"/>
                    <a:pt x="17174" y="68"/>
                  </a:cubicBezTo>
                  <a:cubicBezTo>
                    <a:pt x="17161" y="68"/>
                    <a:pt x="17147" y="69"/>
                    <a:pt x="17133" y="72"/>
                  </a:cubicBezTo>
                  <a:cubicBezTo>
                    <a:pt x="14217" y="542"/>
                    <a:pt x="11318" y="1028"/>
                    <a:pt x="8402" y="1545"/>
                  </a:cubicBezTo>
                  <a:cubicBezTo>
                    <a:pt x="6992" y="1780"/>
                    <a:pt x="5565" y="2047"/>
                    <a:pt x="4155" y="2297"/>
                  </a:cubicBezTo>
                  <a:cubicBezTo>
                    <a:pt x="2822" y="2548"/>
                    <a:pt x="1333" y="2642"/>
                    <a:pt x="95" y="3191"/>
                  </a:cubicBezTo>
                  <a:cubicBezTo>
                    <a:pt x="1" y="3222"/>
                    <a:pt x="16" y="3348"/>
                    <a:pt x="111" y="3379"/>
                  </a:cubicBezTo>
                  <a:cubicBezTo>
                    <a:pt x="361" y="8238"/>
                    <a:pt x="1161" y="13113"/>
                    <a:pt x="1913" y="17909"/>
                  </a:cubicBezTo>
                  <a:cubicBezTo>
                    <a:pt x="2650" y="22721"/>
                    <a:pt x="3449" y="27549"/>
                    <a:pt x="4515" y="32298"/>
                  </a:cubicBezTo>
                  <a:cubicBezTo>
                    <a:pt x="4515" y="32314"/>
                    <a:pt x="4499" y="32329"/>
                    <a:pt x="4499" y="32345"/>
                  </a:cubicBezTo>
                  <a:cubicBezTo>
                    <a:pt x="4499" y="32596"/>
                    <a:pt x="4562" y="32784"/>
                    <a:pt x="4656" y="32925"/>
                  </a:cubicBezTo>
                  <a:cubicBezTo>
                    <a:pt x="4656" y="32941"/>
                    <a:pt x="4640" y="32941"/>
                    <a:pt x="4640" y="32956"/>
                  </a:cubicBezTo>
                  <a:cubicBezTo>
                    <a:pt x="4499" y="33066"/>
                    <a:pt x="4499" y="33317"/>
                    <a:pt x="4734" y="33364"/>
                  </a:cubicBezTo>
                  <a:cubicBezTo>
                    <a:pt x="4797" y="33364"/>
                    <a:pt x="4844" y="33364"/>
                    <a:pt x="4891" y="33380"/>
                  </a:cubicBezTo>
                  <a:cubicBezTo>
                    <a:pt x="5222" y="33589"/>
                    <a:pt x="5809" y="33620"/>
                    <a:pt x="6254" y="33620"/>
                  </a:cubicBezTo>
                  <a:cubicBezTo>
                    <a:pt x="6441" y="33620"/>
                    <a:pt x="6603" y="33615"/>
                    <a:pt x="6709" y="33615"/>
                  </a:cubicBezTo>
                  <a:cubicBezTo>
                    <a:pt x="8528" y="33615"/>
                    <a:pt x="10346" y="33458"/>
                    <a:pt x="12133" y="33191"/>
                  </a:cubicBezTo>
                  <a:cubicBezTo>
                    <a:pt x="15879" y="32612"/>
                    <a:pt x="19531" y="31467"/>
                    <a:pt x="22964" y="29853"/>
                  </a:cubicBezTo>
                  <a:cubicBezTo>
                    <a:pt x="23058" y="29806"/>
                    <a:pt x="23120" y="29712"/>
                    <a:pt x="23136" y="29633"/>
                  </a:cubicBezTo>
                  <a:cubicBezTo>
                    <a:pt x="23188" y="29770"/>
                    <a:pt x="23302" y="29834"/>
                    <a:pt x="23415" y="29834"/>
                  </a:cubicBezTo>
                  <a:cubicBezTo>
                    <a:pt x="23575" y="29834"/>
                    <a:pt x="23734" y="29706"/>
                    <a:pt x="23716" y="29477"/>
                  </a:cubicBezTo>
                  <a:cubicBezTo>
                    <a:pt x="23403" y="26467"/>
                    <a:pt x="22650" y="23442"/>
                    <a:pt x="22102" y="20464"/>
                  </a:cubicBezTo>
                  <a:cubicBezTo>
                    <a:pt x="21537" y="17407"/>
                    <a:pt x="20989" y="14335"/>
                    <a:pt x="20409" y="11294"/>
                  </a:cubicBezTo>
                  <a:cubicBezTo>
                    <a:pt x="19844" y="8332"/>
                    <a:pt x="19249" y="5401"/>
                    <a:pt x="18528" y="2485"/>
                  </a:cubicBezTo>
                  <a:cubicBezTo>
                    <a:pt x="18371" y="1843"/>
                    <a:pt x="18293" y="965"/>
                    <a:pt x="17979" y="401"/>
                  </a:cubicBezTo>
                  <a:cubicBezTo>
                    <a:pt x="17901" y="260"/>
                    <a:pt x="17854" y="56"/>
                    <a:pt x="17666" y="9"/>
                  </a:cubicBezTo>
                  <a:cubicBezTo>
                    <a:pt x="17638" y="3"/>
                    <a:pt x="17612" y="1"/>
                    <a:pt x="17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25" name="Google Shape;2325;p55"/>
            <p:cNvSpPr/>
            <p:nvPr/>
          </p:nvSpPr>
          <p:spPr>
            <a:xfrm>
              <a:off x="1653800" y="2452825"/>
              <a:ext cx="454850" cy="630400"/>
            </a:xfrm>
            <a:custGeom>
              <a:avLst/>
              <a:gdLst/>
              <a:ahLst/>
              <a:cxnLst/>
              <a:rect l="l" t="t" r="r" b="b"/>
              <a:pathLst>
                <a:path w="18194" h="25216" extrusionOk="0">
                  <a:moveTo>
                    <a:pt x="13637" y="442"/>
                  </a:moveTo>
                  <a:cubicBezTo>
                    <a:pt x="14985" y="6790"/>
                    <a:pt x="16145" y="13154"/>
                    <a:pt x="17257" y="19533"/>
                  </a:cubicBezTo>
                  <a:cubicBezTo>
                    <a:pt x="17038" y="18562"/>
                    <a:pt x="16787" y="17590"/>
                    <a:pt x="16583" y="16634"/>
                  </a:cubicBezTo>
                  <a:cubicBezTo>
                    <a:pt x="16223" y="14941"/>
                    <a:pt x="15815" y="13264"/>
                    <a:pt x="15455" y="11571"/>
                  </a:cubicBezTo>
                  <a:cubicBezTo>
                    <a:pt x="14734" y="8201"/>
                    <a:pt x="14076" y="4815"/>
                    <a:pt x="13339" y="1445"/>
                  </a:cubicBezTo>
                  <a:cubicBezTo>
                    <a:pt x="13339" y="1437"/>
                    <a:pt x="13335" y="1434"/>
                    <a:pt x="13331" y="1434"/>
                  </a:cubicBezTo>
                  <a:cubicBezTo>
                    <a:pt x="13327" y="1434"/>
                    <a:pt x="13323" y="1437"/>
                    <a:pt x="13323" y="1445"/>
                  </a:cubicBezTo>
                  <a:cubicBezTo>
                    <a:pt x="13935" y="4909"/>
                    <a:pt x="14656" y="8358"/>
                    <a:pt x="15345" y="11806"/>
                  </a:cubicBezTo>
                  <a:cubicBezTo>
                    <a:pt x="15690" y="13483"/>
                    <a:pt x="15988" y="15192"/>
                    <a:pt x="16333" y="16869"/>
                  </a:cubicBezTo>
                  <a:cubicBezTo>
                    <a:pt x="16678" y="18483"/>
                    <a:pt x="16897" y="20192"/>
                    <a:pt x="17430" y="21759"/>
                  </a:cubicBezTo>
                  <a:cubicBezTo>
                    <a:pt x="17441" y="21800"/>
                    <a:pt x="17472" y="21817"/>
                    <a:pt x="17505" y="21817"/>
                  </a:cubicBezTo>
                  <a:cubicBezTo>
                    <a:pt x="17563" y="21817"/>
                    <a:pt x="17628" y="21766"/>
                    <a:pt x="17618" y="21697"/>
                  </a:cubicBezTo>
                  <a:cubicBezTo>
                    <a:pt x="17602" y="21602"/>
                    <a:pt x="17587" y="21493"/>
                    <a:pt x="17587" y="21399"/>
                  </a:cubicBezTo>
                  <a:lnTo>
                    <a:pt x="17587" y="21399"/>
                  </a:lnTo>
                  <a:cubicBezTo>
                    <a:pt x="17618" y="21571"/>
                    <a:pt x="17649" y="21759"/>
                    <a:pt x="17681" y="21947"/>
                  </a:cubicBezTo>
                  <a:cubicBezTo>
                    <a:pt x="15486" y="22574"/>
                    <a:pt x="13276" y="23123"/>
                    <a:pt x="11050" y="23593"/>
                  </a:cubicBezTo>
                  <a:cubicBezTo>
                    <a:pt x="8793" y="24079"/>
                    <a:pt x="6458" y="24330"/>
                    <a:pt x="4201" y="24831"/>
                  </a:cubicBezTo>
                  <a:cubicBezTo>
                    <a:pt x="4201" y="24831"/>
                    <a:pt x="4185" y="24831"/>
                    <a:pt x="4169" y="24847"/>
                  </a:cubicBezTo>
                  <a:cubicBezTo>
                    <a:pt x="3276" y="21195"/>
                    <a:pt x="2461" y="17527"/>
                    <a:pt x="1818" y="13812"/>
                  </a:cubicBezTo>
                  <a:cubicBezTo>
                    <a:pt x="1191" y="10207"/>
                    <a:pt x="925" y="6524"/>
                    <a:pt x="298" y="2919"/>
                  </a:cubicBezTo>
                  <a:cubicBezTo>
                    <a:pt x="4734" y="1790"/>
                    <a:pt x="9060" y="787"/>
                    <a:pt x="13637" y="442"/>
                  </a:cubicBezTo>
                  <a:close/>
                  <a:moveTo>
                    <a:pt x="13800" y="1"/>
                  </a:moveTo>
                  <a:cubicBezTo>
                    <a:pt x="13787" y="1"/>
                    <a:pt x="13775" y="2"/>
                    <a:pt x="13762" y="3"/>
                  </a:cubicBezTo>
                  <a:cubicBezTo>
                    <a:pt x="9232" y="317"/>
                    <a:pt x="4530" y="1022"/>
                    <a:pt x="251" y="2590"/>
                  </a:cubicBezTo>
                  <a:cubicBezTo>
                    <a:pt x="235" y="2574"/>
                    <a:pt x="235" y="2558"/>
                    <a:pt x="235" y="2527"/>
                  </a:cubicBezTo>
                  <a:cubicBezTo>
                    <a:pt x="220" y="2466"/>
                    <a:pt x="164" y="2435"/>
                    <a:pt x="111" y="2435"/>
                  </a:cubicBezTo>
                  <a:cubicBezTo>
                    <a:pt x="54" y="2435"/>
                    <a:pt x="0" y="2470"/>
                    <a:pt x="0" y="2543"/>
                  </a:cubicBezTo>
                  <a:cubicBezTo>
                    <a:pt x="31" y="6242"/>
                    <a:pt x="752" y="10051"/>
                    <a:pt x="1379" y="13703"/>
                  </a:cubicBezTo>
                  <a:cubicBezTo>
                    <a:pt x="2038" y="17511"/>
                    <a:pt x="2806" y="21305"/>
                    <a:pt x="3778" y="25051"/>
                  </a:cubicBezTo>
                  <a:cubicBezTo>
                    <a:pt x="3813" y="25165"/>
                    <a:pt x="3902" y="25215"/>
                    <a:pt x="3990" y="25215"/>
                  </a:cubicBezTo>
                  <a:cubicBezTo>
                    <a:pt x="4059" y="25215"/>
                    <a:pt x="4128" y="25184"/>
                    <a:pt x="4169" y="25129"/>
                  </a:cubicBezTo>
                  <a:cubicBezTo>
                    <a:pt x="4201" y="25145"/>
                    <a:pt x="4232" y="25161"/>
                    <a:pt x="4263" y="25161"/>
                  </a:cubicBezTo>
                  <a:cubicBezTo>
                    <a:pt x="6552" y="25035"/>
                    <a:pt x="8887" y="24502"/>
                    <a:pt x="11129" y="24048"/>
                  </a:cubicBezTo>
                  <a:cubicBezTo>
                    <a:pt x="13402" y="23593"/>
                    <a:pt x="15659" y="23060"/>
                    <a:pt x="17884" y="22449"/>
                  </a:cubicBezTo>
                  <a:cubicBezTo>
                    <a:pt x="17902" y="22453"/>
                    <a:pt x="17921" y="22455"/>
                    <a:pt x="17939" y="22455"/>
                  </a:cubicBezTo>
                  <a:cubicBezTo>
                    <a:pt x="18066" y="22455"/>
                    <a:pt x="18194" y="22362"/>
                    <a:pt x="18167" y="22198"/>
                  </a:cubicBezTo>
                  <a:cubicBezTo>
                    <a:pt x="17007" y="14831"/>
                    <a:pt x="15565" y="7480"/>
                    <a:pt x="14013" y="176"/>
                  </a:cubicBezTo>
                  <a:cubicBezTo>
                    <a:pt x="13999" y="63"/>
                    <a:pt x="13909" y="1"/>
                    <a:pt x="13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26" name="Google Shape;2326;p55"/>
            <p:cNvSpPr/>
            <p:nvPr/>
          </p:nvSpPr>
          <p:spPr>
            <a:xfrm>
              <a:off x="1896750" y="3068100"/>
              <a:ext cx="104025" cy="107025"/>
            </a:xfrm>
            <a:custGeom>
              <a:avLst/>
              <a:gdLst/>
              <a:ahLst/>
              <a:cxnLst/>
              <a:rect l="l" t="t" r="r" b="b"/>
              <a:pathLst>
                <a:path w="4161" h="4281" extrusionOk="0">
                  <a:moveTo>
                    <a:pt x="1176" y="1"/>
                  </a:moveTo>
                  <a:lnTo>
                    <a:pt x="1176" y="1"/>
                  </a:lnTo>
                  <a:cubicBezTo>
                    <a:pt x="878" y="205"/>
                    <a:pt x="643" y="471"/>
                    <a:pt x="470" y="769"/>
                  </a:cubicBezTo>
                  <a:cubicBezTo>
                    <a:pt x="251" y="1114"/>
                    <a:pt x="110" y="1553"/>
                    <a:pt x="79" y="1913"/>
                  </a:cubicBezTo>
                  <a:cubicBezTo>
                    <a:pt x="0" y="2760"/>
                    <a:pt x="298" y="3731"/>
                    <a:pt x="1176" y="4014"/>
                  </a:cubicBezTo>
                  <a:cubicBezTo>
                    <a:pt x="1181" y="4015"/>
                    <a:pt x="1186" y="4016"/>
                    <a:pt x="1191" y="4016"/>
                  </a:cubicBezTo>
                  <a:cubicBezTo>
                    <a:pt x="1232" y="4016"/>
                    <a:pt x="1266" y="3963"/>
                    <a:pt x="1238" y="3935"/>
                  </a:cubicBezTo>
                  <a:cubicBezTo>
                    <a:pt x="1223" y="3920"/>
                    <a:pt x="1223" y="3920"/>
                    <a:pt x="1223" y="3920"/>
                  </a:cubicBezTo>
                  <a:lnTo>
                    <a:pt x="1223" y="3920"/>
                  </a:lnTo>
                  <a:cubicBezTo>
                    <a:pt x="1285" y="3951"/>
                    <a:pt x="1332" y="3982"/>
                    <a:pt x="1395" y="4029"/>
                  </a:cubicBezTo>
                  <a:cubicBezTo>
                    <a:pt x="1738" y="4202"/>
                    <a:pt x="2061" y="4280"/>
                    <a:pt x="2355" y="4280"/>
                  </a:cubicBezTo>
                  <a:cubicBezTo>
                    <a:pt x="3469" y="4280"/>
                    <a:pt x="4161" y="3160"/>
                    <a:pt x="3950" y="1882"/>
                  </a:cubicBezTo>
                  <a:cubicBezTo>
                    <a:pt x="3942" y="1835"/>
                    <a:pt x="3903" y="1811"/>
                    <a:pt x="3864" y="1811"/>
                  </a:cubicBezTo>
                  <a:cubicBezTo>
                    <a:pt x="3825" y="1811"/>
                    <a:pt x="3785" y="1835"/>
                    <a:pt x="3778" y="1882"/>
                  </a:cubicBezTo>
                  <a:cubicBezTo>
                    <a:pt x="3699" y="2430"/>
                    <a:pt x="3778" y="3057"/>
                    <a:pt x="3433" y="3528"/>
                  </a:cubicBezTo>
                  <a:cubicBezTo>
                    <a:pt x="3185" y="3881"/>
                    <a:pt x="2813" y="4018"/>
                    <a:pt x="2425" y="4018"/>
                  </a:cubicBezTo>
                  <a:cubicBezTo>
                    <a:pt x="2005" y="4018"/>
                    <a:pt x="1564" y="3857"/>
                    <a:pt x="1238" y="3637"/>
                  </a:cubicBezTo>
                  <a:cubicBezTo>
                    <a:pt x="1082" y="3543"/>
                    <a:pt x="956" y="3434"/>
                    <a:pt x="847" y="3308"/>
                  </a:cubicBezTo>
                  <a:cubicBezTo>
                    <a:pt x="392" y="2274"/>
                    <a:pt x="439" y="816"/>
                    <a:pt x="1536" y="314"/>
                  </a:cubicBezTo>
                  <a:cubicBezTo>
                    <a:pt x="1568" y="283"/>
                    <a:pt x="1552" y="236"/>
                    <a:pt x="1521" y="236"/>
                  </a:cubicBezTo>
                  <a:cubicBezTo>
                    <a:pt x="1458" y="223"/>
                    <a:pt x="1396" y="217"/>
                    <a:pt x="1336" y="217"/>
                  </a:cubicBezTo>
                  <a:cubicBezTo>
                    <a:pt x="1113" y="217"/>
                    <a:pt x="913" y="304"/>
                    <a:pt x="752" y="440"/>
                  </a:cubicBezTo>
                  <a:cubicBezTo>
                    <a:pt x="878" y="283"/>
                    <a:pt x="1019" y="126"/>
                    <a:pt x="1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27" name="Google Shape;2327;p55"/>
            <p:cNvSpPr/>
            <p:nvPr/>
          </p:nvSpPr>
          <p:spPr>
            <a:xfrm>
              <a:off x="1941025" y="3073800"/>
              <a:ext cx="54725" cy="36650"/>
            </a:xfrm>
            <a:custGeom>
              <a:avLst/>
              <a:gdLst/>
              <a:ahLst/>
              <a:cxnLst/>
              <a:rect l="l" t="t" r="r" b="b"/>
              <a:pathLst>
                <a:path w="2189" h="1466" extrusionOk="0">
                  <a:moveTo>
                    <a:pt x="553" y="1"/>
                  </a:moveTo>
                  <a:cubicBezTo>
                    <a:pt x="356" y="1"/>
                    <a:pt x="172" y="50"/>
                    <a:pt x="47" y="180"/>
                  </a:cubicBezTo>
                  <a:cubicBezTo>
                    <a:pt x="0" y="212"/>
                    <a:pt x="16" y="306"/>
                    <a:pt x="79" y="306"/>
                  </a:cubicBezTo>
                  <a:cubicBezTo>
                    <a:pt x="267" y="306"/>
                    <a:pt x="439" y="243"/>
                    <a:pt x="627" y="243"/>
                  </a:cubicBezTo>
                  <a:cubicBezTo>
                    <a:pt x="831" y="243"/>
                    <a:pt x="1035" y="306"/>
                    <a:pt x="1207" y="384"/>
                  </a:cubicBezTo>
                  <a:cubicBezTo>
                    <a:pt x="1615" y="588"/>
                    <a:pt x="1897" y="933"/>
                    <a:pt x="1975" y="1387"/>
                  </a:cubicBezTo>
                  <a:cubicBezTo>
                    <a:pt x="1982" y="1441"/>
                    <a:pt x="2023" y="1466"/>
                    <a:pt x="2067" y="1466"/>
                  </a:cubicBezTo>
                  <a:cubicBezTo>
                    <a:pt x="2125" y="1466"/>
                    <a:pt x="2188" y="1421"/>
                    <a:pt x="2179" y="1340"/>
                  </a:cubicBezTo>
                  <a:cubicBezTo>
                    <a:pt x="2101" y="839"/>
                    <a:pt x="1772" y="431"/>
                    <a:pt x="1317" y="196"/>
                  </a:cubicBezTo>
                  <a:cubicBezTo>
                    <a:pt x="1125" y="96"/>
                    <a:pt x="827"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28" name="Google Shape;2328;p55"/>
            <p:cNvSpPr/>
            <p:nvPr/>
          </p:nvSpPr>
          <p:spPr>
            <a:xfrm>
              <a:off x="1715300" y="3089375"/>
              <a:ext cx="35025" cy="126250"/>
            </a:xfrm>
            <a:custGeom>
              <a:avLst/>
              <a:gdLst/>
              <a:ahLst/>
              <a:cxnLst/>
              <a:rect l="l" t="t" r="r" b="b"/>
              <a:pathLst>
                <a:path w="1401" h="5050" extrusionOk="0">
                  <a:moveTo>
                    <a:pt x="19" y="0"/>
                  </a:moveTo>
                  <a:cubicBezTo>
                    <a:pt x="9" y="0"/>
                    <a:pt x="1" y="4"/>
                    <a:pt x="1" y="12"/>
                  </a:cubicBezTo>
                  <a:cubicBezTo>
                    <a:pt x="283" y="1721"/>
                    <a:pt x="659" y="3366"/>
                    <a:pt x="1208" y="4996"/>
                  </a:cubicBezTo>
                  <a:cubicBezTo>
                    <a:pt x="1224" y="5034"/>
                    <a:pt x="1252" y="5049"/>
                    <a:pt x="1282" y="5049"/>
                  </a:cubicBezTo>
                  <a:cubicBezTo>
                    <a:pt x="1340" y="5049"/>
                    <a:pt x="1401" y="4991"/>
                    <a:pt x="1380" y="4918"/>
                  </a:cubicBezTo>
                  <a:cubicBezTo>
                    <a:pt x="847" y="3304"/>
                    <a:pt x="393" y="1674"/>
                    <a:pt x="48" y="12"/>
                  </a:cubicBezTo>
                  <a:cubicBezTo>
                    <a:pt x="40" y="4"/>
                    <a:pt x="28" y="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29" name="Google Shape;2329;p55"/>
            <p:cNvSpPr/>
            <p:nvPr/>
          </p:nvSpPr>
          <p:spPr>
            <a:xfrm>
              <a:off x="1679250" y="2554750"/>
              <a:ext cx="79400" cy="493875"/>
            </a:xfrm>
            <a:custGeom>
              <a:avLst/>
              <a:gdLst/>
              <a:ahLst/>
              <a:cxnLst/>
              <a:rect l="l" t="t" r="r" b="b"/>
              <a:pathLst>
                <a:path w="3176" h="19755" extrusionOk="0">
                  <a:moveTo>
                    <a:pt x="36" y="0"/>
                  </a:moveTo>
                  <a:cubicBezTo>
                    <a:pt x="19" y="0"/>
                    <a:pt x="1" y="14"/>
                    <a:pt x="1" y="33"/>
                  </a:cubicBezTo>
                  <a:cubicBezTo>
                    <a:pt x="220" y="3340"/>
                    <a:pt x="612" y="6648"/>
                    <a:pt x="1114" y="9923"/>
                  </a:cubicBezTo>
                  <a:cubicBezTo>
                    <a:pt x="1615" y="13168"/>
                    <a:pt x="2070" y="16554"/>
                    <a:pt x="3026" y="19704"/>
                  </a:cubicBezTo>
                  <a:cubicBezTo>
                    <a:pt x="3040" y="19738"/>
                    <a:pt x="3071" y="19754"/>
                    <a:pt x="3100" y="19754"/>
                  </a:cubicBezTo>
                  <a:cubicBezTo>
                    <a:pt x="3139" y="19754"/>
                    <a:pt x="3176" y="19726"/>
                    <a:pt x="3167" y="19673"/>
                  </a:cubicBezTo>
                  <a:cubicBezTo>
                    <a:pt x="2650" y="16397"/>
                    <a:pt x="1819" y="13168"/>
                    <a:pt x="1302" y="9892"/>
                  </a:cubicBezTo>
                  <a:cubicBezTo>
                    <a:pt x="785" y="6616"/>
                    <a:pt x="393" y="3325"/>
                    <a:pt x="64" y="17"/>
                  </a:cubicBezTo>
                  <a:cubicBezTo>
                    <a:pt x="58" y="5"/>
                    <a:pt x="47"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0" name="Google Shape;2330;p55"/>
            <p:cNvSpPr/>
            <p:nvPr/>
          </p:nvSpPr>
          <p:spPr>
            <a:xfrm>
              <a:off x="1759600" y="2485025"/>
              <a:ext cx="163025" cy="35300"/>
            </a:xfrm>
            <a:custGeom>
              <a:avLst/>
              <a:gdLst/>
              <a:ahLst/>
              <a:cxnLst/>
              <a:rect l="l" t="t" r="r" b="b"/>
              <a:pathLst>
                <a:path w="6521" h="1412" extrusionOk="0">
                  <a:moveTo>
                    <a:pt x="6442" y="1"/>
                  </a:moveTo>
                  <a:cubicBezTo>
                    <a:pt x="4264" y="157"/>
                    <a:pt x="2085" y="800"/>
                    <a:pt x="0" y="1396"/>
                  </a:cubicBezTo>
                  <a:cubicBezTo>
                    <a:pt x="0" y="1396"/>
                    <a:pt x="0" y="1411"/>
                    <a:pt x="0" y="1411"/>
                  </a:cubicBezTo>
                  <a:cubicBezTo>
                    <a:pt x="2132" y="894"/>
                    <a:pt x="4342" y="628"/>
                    <a:pt x="6458" y="79"/>
                  </a:cubicBezTo>
                  <a:cubicBezTo>
                    <a:pt x="6521" y="63"/>
                    <a:pt x="6505" y="1"/>
                    <a:pt x="6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31" name="Google Shape;2331;p55"/>
          <p:cNvGrpSpPr/>
          <p:nvPr/>
        </p:nvGrpSpPr>
        <p:grpSpPr>
          <a:xfrm>
            <a:off x="6684543" y="540006"/>
            <a:ext cx="1745583" cy="230173"/>
            <a:chOff x="1394800" y="3522000"/>
            <a:chExt cx="1048650" cy="138275"/>
          </a:xfrm>
        </p:grpSpPr>
        <p:sp>
          <p:nvSpPr>
            <p:cNvPr id="2332" name="Google Shape;2332;p55"/>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3" name="Google Shape;2333;p55"/>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4" name="Google Shape;2334;p55"/>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5" name="Google Shape;2335;p55"/>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6" name="Google Shape;2336;p55"/>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7" name="Google Shape;2337;p55"/>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8" name="Google Shape;2338;p55"/>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9" name="Google Shape;2339;p55"/>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0" name="Google Shape;2340;p55"/>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41" name="Google Shape;2341;p55"/>
          <p:cNvGrpSpPr/>
          <p:nvPr/>
        </p:nvGrpSpPr>
        <p:grpSpPr>
          <a:xfrm rot="-1419281">
            <a:off x="417284" y="739429"/>
            <a:ext cx="755394" cy="711775"/>
            <a:chOff x="378575" y="1776375"/>
            <a:chExt cx="737425" cy="578050"/>
          </a:xfrm>
        </p:grpSpPr>
        <p:sp>
          <p:nvSpPr>
            <p:cNvPr id="2342" name="Google Shape;2342;p55"/>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3" name="Google Shape;2343;p55"/>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4" name="Google Shape;2344;p55"/>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5" name="Google Shape;2345;p55"/>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6" name="Google Shape;2346;p55"/>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7" name="Google Shape;2347;p55"/>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8" name="Google Shape;2348;p55"/>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9" name="Google Shape;2349;p55"/>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0" name="Google Shape;2350;p55"/>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1" name="Google Shape;2351;p55"/>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2" name="Google Shape;2352;p55"/>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3" name="Google Shape;2353;p55"/>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54" name="Google Shape;2354;p55"/>
          <p:cNvGrpSpPr/>
          <p:nvPr/>
        </p:nvGrpSpPr>
        <p:grpSpPr>
          <a:xfrm>
            <a:off x="2725674" y="4570781"/>
            <a:ext cx="1608138" cy="326735"/>
            <a:chOff x="1816609" y="3851001"/>
            <a:chExt cx="1093674" cy="222193"/>
          </a:xfrm>
        </p:grpSpPr>
        <p:sp>
          <p:nvSpPr>
            <p:cNvPr id="2355" name="Google Shape;2355;p55"/>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6" name="Google Shape;2356;p55"/>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7" name="Google Shape;2357;p55"/>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8" name="Google Shape;2358;p55"/>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9" name="Google Shape;2359;p55"/>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60" name="Google Shape;2360;p55"/>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61" name="Google Shape;2361;p55"/>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62" name="Google Shape;2362;p55"/>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63" name="Google Shape;2363;p55"/>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3581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7452F6E-F452-45B7-80BB-AD7B84409802}"/>
              </a:ext>
            </a:extLst>
          </p:cNvPr>
          <p:cNvSpPr>
            <a:spLocks noGrp="1"/>
          </p:cNvSpPr>
          <p:nvPr>
            <p:ph type="subTitle" idx="1"/>
          </p:nvPr>
        </p:nvSpPr>
        <p:spPr>
          <a:xfrm>
            <a:off x="360851" y="1142011"/>
            <a:ext cx="8422298" cy="2783278"/>
          </a:xfrm>
        </p:spPr>
        <p:txBody>
          <a:bodyPr/>
          <a:lstStyle/>
          <a:p>
            <a:pPr algn="just">
              <a:spcBef>
                <a:spcPts val="600"/>
              </a:spcBef>
              <a:spcAft>
                <a:spcPts val="600"/>
              </a:spcAft>
              <a:buClr>
                <a:schemeClr val="accent4">
                  <a:lumMod val="50000"/>
                </a:schemeClr>
              </a:buClr>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Là khoảng thời gian mất bao lâu để thực thi một tiến trình . Khoảng thời gian từ thởi điểm khởi tạo tiến trình tới thời gian hoàn thành tiến trình gọi là </a:t>
            </a:r>
            <a:r>
              <a:rPr lang="en-US" sz="1800" i="1">
                <a:latin typeface="Times New Roman" panose="02020603050405020304" pitchFamily="18" charset="0"/>
                <a:cs typeface="Times New Roman" panose="02020603050405020304" pitchFamily="18" charset="0"/>
              </a:rPr>
              <a:t>thời gian hoàn thành </a:t>
            </a:r>
            <a:r>
              <a:rPr lang="en-US" sz="1800">
                <a:latin typeface="Times New Roman" panose="02020603050405020304" pitchFamily="18" charset="0"/>
                <a:cs typeface="Times New Roman" panose="02020603050405020304" pitchFamily="18" charset="0"/>
              </a:rPr>
              <a:t>(turnaround time). Thời gian hoàn thành là tổng thời gian chở đưa tiên trình vào bộ nhớ , chờ ở hàng đợi sẵn sàng , thực thi CPU và thực hiện nhập xuất (I/O).</a:t>
            </a:r>
            <a:endParaRPr lang="en-US" sz="1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5C1CA75-45B9-4C6E-A3A2-69B84DDEA82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Thời gian hoàn thành</a:t>
            </a:r>
            <a:endParaRPr lang="en-US" dirty="0">
              <a:latin typeface="Times New Roman" panose="02020603050405020304" pitchFamily="18" charset="0"/>
              <a:cs typeface="Times New Roman" panose="02020603050405020304" pitchFamily="18" charset="0"/>
            </a:endParaRPr>
          </a:p>
        </p:txBody>
      </p:sp>
      <p:grpSp>
        <p:nvGrpSpPr>
          <p:cNvPr id="4" name="Google Shape;1057;p35">
            <a:extLst>
              <a:ext uri="{FF2B5EF4-FFF2-40B4-BE49-F238E27FC236}">
                <a16:creationId xmlns:a16="http://schemas.microsoft.com/office/drawing/2014/main" id="{8127529D-93FD-4CBB-8BC4-1CD6BADE5664}"/>
              </a:ext>
            </a:extLst>
          </p:cNvPr>
          <p:cNvGrpSpPr/>
          <p:nvPr/>
        </p:nvGrpSpPr>
        <p:grpSpPr>
          <a:xfrm>
            <a:off x="5198344" y="905551"/>
            <a:ext cx="3826344" cy="375082"/>
            <a:chOff x="4345425" y="2175475"/>
            <a:chExt cx="957899" cy="176025"/>
          </a:xfrm>
        </p:grpSpPr>
        <p:sp>
          <p:nvSpPr>
            <p:cNvPr id="5" name="Google Shape;1058;p35">
              <a:extLst>
                <a:ext uri="{FF2B5EF4-FFF2-40B4-BE49-F238E27FC236}">
                  <a16:creationId xmlns:a16="http://schemas.microsoft.com/office/drawing/2014/main" id="{69175A53-11D6-4197-8DBF-51A84827651A}"/>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 name="Google Shape;1059;p35">
              <a:extLst>
                <a:ext uri="{FF2B5EF4-FFF2-40B4-BE49-F238E27FC236}">
                  <a16:creationId xmlns:a16="http://schemas.microsoft.com/office/drawing/2014/main" id="{04A7E88E-021E-4067-83E7-2E31D11D4D44}"/>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7" name="Google Shape;1066;p35">
            <a:extLst>
              <a:ext uri="{FF2B5EF4-FFF2-40B4-BE49-F238E27FC236}">
                <a16:creationId xmlns:a16="http://schemas.microsoft.com/office/drawing/2014/main" id="{527FFE07-D79D-414A-8950-FF97D241D853}"/>
              </a:ext>
            </a:extLst>
          </p:cNvPr>
          <p:cNvGrpSpPr/>
          <p:nvPr/>
        </p:nvGrpSpPr>
        <p:grpSpPr>
          <a:xfrm rot="10800000">
            <a:off x="4410890" y="548452"/>
            <a:ext cx="806657" cy="421744"/>
            <a:chOff x="1822875" y="1377000"/>
            <a:chExt cx="548075" cy="286550"/>
          </a:xfrm>
        </p:grpSpPr>
        <p:sp>
          <p:nvSpPr>
            <p:cNvPr id="8" name="Google Shape;1067;p35">
              <a:extLst>
                <a:ext uri="{FF2B5EF4-FFF2-40B4-BE49-F238E27FC236}">
                  <a16:creationId xmlns:a16="http://schemas.microsoft.com/office/drawing/2014/main" id="{ECBC08B1-E314-4897-AF63-2920D0FFC569}"/>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 name="Google Shape;1068;p35">
              <a:extLst>
                <a:ext uri="{FF2B5EF4-FFF2-40B4-BE49-F238E27FC236}">
                  <a16:creationId xmlns:a16="http://schemas.microsoft.com/office/drawing/2014/main" id="{3F1EA06C-7C80-4EAF-9308-934C6C6FE4FD}"/>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1069;p35">
              <a:extLst>
                <a:ext uri="{FF2B5EF4-FFF2-40B4-BE49-F238E27FC236}">
                  <a16:creationId xmlns:a16="http://schemas.microsoft.com/office/drawing/2014/main" id="{F3EF2184-E423-41C1-B69D-6144185462C4}"/>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1070;p35">
              <a:extLst>
                <a:ext uri="{FF2B5EF4-FFF2-40B4-BE49-F238E27FC236}">
                  <a16:creationId xmlns:a16="http://schemas.microsoft.com/office/drawing/2014/main" id="{4848DCCB-9813-4ED8-AF8E-789ACD3727F1}"/>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1071;p35">
              <a:extLst>
                <a:ext uri="{FF2B5EF4-FFF2-40B4-BE49-F238E27FC236}">
                  <a16:creationId xmlns:a16="http://schemas.microsoft.com/office/drawing/2014/main" id="{9038C4DD-92AE-4552-8049-3FBA73B2BE18}"/>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1072;p35">
              <a:extLst>
                <a:ext uri="{FF2B5EF4-FFF2-40B4-BE49-F238E27FC236}">
                  <a16:creationId xmlns:a16="http://schemas.microsoft.com/office/drawing/2014/main" id="{3F8816E6-9962-40B2-B56B-E250B1B88568}"/>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1073;p35">
              <a:extLst>
                <a:ext uri="{FF2B5EF4-FFF2-40B4-BE49-F238E27FC236}">
                  <a16:creationId xmlns:a16="http://schemas.microsoft.com/office/drawing/2014/main" id="{77EAEA9C-7A44-4EB3-BFCE-748774ADDFC4}"/>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1074;p35">
              <a:extLst>
                <a:ext uri="{FF2B5EF4-FFF2-40B4-BE49-F238E27FC236}">
                  <a16:creationId xmlns:a16="http://schemas.microsoft.com/office/drawing/2014/main" id="{7AE3D91B-B288-4735-90DE-64964C6DDC77}"/>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1075;p35">
              <a:extLst>
                <a:ext uri="{FF2B5EF4-FFF2-40B4-BE49-F238E27FC236}">
                  <a16:creationId xmlns:a16="http://schemas.microsoft.com/office/drawing/2014/main" id="{D821487C-3CE6-4FD0-99DA-608E330F339F}"/>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5" name="Google Shape;2289;p54">
            <a:extLst>
              <a:ext uri="{FF2B5EF4-FFF2-40B4-BE49-F238E27FC236}">
                <a16:creationId xmlns:a16="http://schemas.microsoft.com/office/drawing/2014/main" id="{606DFA39-F7B2-421C-9F12-B7B4B8301D13}"/>
              </a:ext>
            </a:extLst>
          </p:cNvPr>
          <p:cNvGrpSpPr/>
          <p:nvPr/>
        </p:nvGrpSpPr>
        <p:grpSpPr>
          <a:xfrm>
            <a:off x="6714284" y="4495179"/>
            <a:ext cx="1745583" cy="230173"/>
            <a:chOff x="1394800" y="3522000"/>
            <a:chExt cx="1048650" cy="138275"/>
          </a:xfrm>
        </p:grpSpPr>
        <p:sp>
          <p:nvSpPr>
            <p:cNvPr id="36" name="Google Shape;2290;p54">
              <a:extLst>
                <a:ext uri="{FF2B5EF4-FFF2-40B4-BE49-F238E27FC236}">
                  <a16:creationId xmlns:a16="http://schemas.microsoft.com/office/drawing/2014/main" id="{BDEA2E43-FB98-4F1B-9CC4-22C67ADE1A8C}"/>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 name="Google Shape;2291;p54">
              <a:extLst>
                <a:ext uri="{FF2B5EF4-FFF2-40B4-BE49-F238E27FC236}">
                  <a16:creationId xmlns:a16="http://schemas.microsoft.com/office/drawing/2014/main" id="{545E605D-60C5-4D0C-B1EF-2CD8A33ED03C}"/>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 name="Google Shape;2292;p54">
              <a:extLst>
                <a:ext uri="{FF2B5EF4-FFF2-40B4-BE49-F238E27FC236}">
                  <a16:creationId xmlns:a16="http://schemas.microsoft.com/office/drawing/2014/main" id="{0A2D39D3-3C44-4A9A-8E3F-3E5425860173}"/>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 name="Google Shape;2293;p54">
              <a:extLst>
                <a:ext uri="{FF2B5EF4-FFF2-40B4-BE49-F238E27FC236}">
                  <a16:creationId xmlns:a16="http://schemas.microsoft.com/office/drawing/2014/main" id="{963FEE27-B48B-4F3F-B987-56EABA008A7C}"/>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 name="Google Shape;2294;p54">
              <a:extLst>
                <a:ext uri="{FF2B5EF4-FFF2-40B4-BE49-F238E27FC236}">
                  <a16:creationId xmlns:a16="http://schemas.microsoft.com/office/drawing/2014/main" id="{8A0181B3-1645-4709-9A62-372625810D4B}"/>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 name="Google Shape;2295;p54">
              <a:extLst>
                <a:ext uri="{FF2B5EF4-FFF2-40B4-BE49-F238E27FC236}">
                  <a16:creationId xmlns:a16="http://schemas.microsoft.com/office/drawing/2014/main" id="{30646B74-BD1D-497D-91C7-87618CD9514B}"/>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 name="Google Shape;2296;p54">
              <a:extLst>
                <a:ext uri="{FF2B5EF4-FFF2-40B4-BE49-F238E27FC236}">
                  <a16:creationId xmlns:a16="http://schemas.microsoft.com/office/drawing/2014/main" id="{5B88E870-BA3A-41EF-82C2-F5E9961B9CD6}"/>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 name="Google Shape;2297;p54">
              <a:extLst>
                <a:ext uri="{FF2B5EF4-FFF2-40B4-BE49-F238E27FC236}">
                  <a16:creationId xmlns:a16="http://schemas.microsoft.com/office/drawing/2014/main" id="{332C4353-6D42-4608-82D8-D1FE0905ED57}"/>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 name="Google Shape;2298;p54">
              <a:extLst>
                <a:ext uri="{FF2B5EF4-FFF2-40B4-BE49-F238E27FC236}">
                  <a16:creationId xmlns:a16="http://schemas.microsoft.com/office/drawing/2014/main" id="{65E9A630-D681-41B7-A5D4-5480EE7A16E1}"/>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8" name="Google Shape;2289;p54">
            <a:extLst>
              <a:ext uri="{FF2B5EF4-FFF2-40B4-BE49-F238E27FC236}">
                <a16:creationId xmlns:a16="http://schemas.microsoft.com/office/drawing/2014/main" id="{0310238F-04AD-4202-8B9E-9347A795CA3B}"/>
              </a:ext>
            </a:extLst>
          </p:cNvPr>
          <p:cNvGrpSpPr/>
          <p:nvPr/>
        </p:nvGrpSpPr>
        <p:grpSpPr>
          <a:xfrm>
            <a:off x="1216014" y="4483109"/>
            <a:ext cx="1745583" cy="230173"/>
            <a:chOff x="1394800" y="3522000"/>
            <a:chExt cx="1048650" cy="138275"/>
          </a:xfrm>
        </p:grpSpPr>
        <p:sp>
          <p:nvSpPr>
            <p:cNvPr id="49" name="Google Shape;2290;p54">
              <a:extLst>
                <a:ext uri="{FF2B5EF4-FFF2-40B4-BE49-F238E27FC236}">
                  <a16:creationId xmlns:a16="http://schemas.microsoft.com/office/drawing/2014/main" id="{268B815D-F584-4426-871F-2553BDA2C49A}"/>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 name="Google Shape;2291;p54">
              <a:extLst>
                <a:ext uri="{FF2B5EF4-FFF2-40B4-BE49-F238E27FC236}">
                  <a16:creationId xmlns:a16="http://schemas.microsoft.com/office/drawing/2014/main" id="{E48A6038-E8D3-4A99-88AA-1A55C7F0AA24}"/>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 name="Google Shape;2292;p54">
              <a:extLst>
                <a:ext uri="{FF2B5EF4-FFF2-40B4-BE49-F238E27FC236}">
                  <a16:creationId xmlns:a16="http://schemas.microsoft.com/office/drawing/2014/main" id="{E2797D18-8BD3-4913-AC2B-2E3F437981B4}"/>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 name="Google Shape;2293;p54">
              <a:extLst>
                <a:ext uri="{FF2B5EF4-FFF2-40B4-BE49-F238E27FC236}">
                  <a16:creationId xmlns:a16="http://schemas.microsoft.com/office/drawing/2014/main" id="{094FCB94-B6C8-483E-8C9F-51D9C58E15B8}"/>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 name="Google Shape;2294;p54">
              <a:extLst>
                <a:ext uri="{FF2B5EF4-FFF2-40B4-BE49-F238E27FC236}">
                  <a16:creationId xmlns:a16="http://schemas.microsoft.com/office/drawing/2014/main" id="{CEE81FFF-2984-40C8-ADBC-9F3A92A638E5}"/>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 name="Google Shape;2295;p54">
              <a:extLst>
                <a:ext uri="{FF2B5EF4-FFF2-40B4-BE49-F238E27FC236}">
                  <a16:creationId xmlns:a16="http://schemas.microsoft.com/office/drawing/2014/main" id="{E65EB0F8-5586-4259-8C6E-DC80E9693FC8}"/>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 name="Google Shape;2296;p54">
              <a:extLst>
                <a:ext uri="{FF2B5EF4-FFF2-40B4-BE49-F238E27FC236}">
                  <a16:creationId xmlns:a16="http://schemas.microsoft.com/office/drawing/2014/main" id="{C05D811E-776D-4118-90D9-106AFAFF7691}"/>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 name="Google Shape;2297;p54">
              <a:extLst>
                <a:ext uri="{FF2B5EF4-FFF2-40B4-BE49-F238E27FC236}">
                  <a16:creationId xmlns:a16="http://schemas.microsoft.com/office/drawing/2014/main" id="{752403AA-818B-4B3D-99C6-CDBE25836505}"/>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7" name="Google Shape;2298;p54">
              <a:extLst>
                <a:ext uri="{FF2B5EF4-FFF2-40B4-BE49-F238E27FC236}">
                  <a16:creationId xmlns:a16="http://schemas.microsoft.com/office/drawing/2014/main" id="{BBD7C301-457F-49D5-9BE6-6DC335FE093F}"/>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8" name="Google Shape;2288;p54">
            <a:extLst>
              <a:ext uri="{FF2B5EF4-FFF2-40B4-BE49-F238E27FC236}">
                <a16:creationId xmlns:a16="http://schemas.microsoft.com/office/drawing/2014/main" id="{6130AEFD-9221-4A13-8442-88EC3130A8FE}"/>
              </a:ext>
            </a:extLst>
          </p:cNvPr>
          <p:cNvSpPr/>
          <p:nvPr/>
        </p:nvSpPr>
        <p:spPr>
          <a:xfrm>
            <a:off x="1796227" y="447434"/>
            <a:ext cx="585156" cy="660932"/>
          </a:xfrm>
          <a:custGeom>
            <a:avLst/>
            <a:gdLst/>
            <a:ahLst/>
            <a:cxnLst/>
            <a:rect l="l" t="t" r="r" b="b"/>
            <a:pathLst>
              <a:path w="16286" h="18395" extrusionOk="0">
                <a:moveTo>
                  <a:pt x="8339" y="894"/>
                </a:moveTo>
                <a:cubicBezTo>
                  <a:pt x="7947" y="1051"/>
                  <a:pt x="7555" y="1223"/>
                  <a:pt x="7163" y="1427"/>
                </a:cubicBezTo>
                <a:cubicBezTo>
                  <a:pt x="7461" y="1255"/>
                  <a:pt x="7759" y="1098"/>
                  <a:pt x="8057" y="957"/>
                </a:cubicBezTo>
                <a:cubicBezTo>
                  <a:pt x="8151" y="941"/>
                  <a:pt x="8245" y="910"/>
                  <a:pt x="8339" y="894"/>
                </a:cubicBezTo>
                <a:close/>
                <a:moveTo>
                  <a:pt x="10017" y="731"/>
                </a:moveTo>
                <a:cubicBezTo>
                  <a:pt x="10247" y="731"/>
                  <a:pt x="10476" y="746"/>
                  <a:pt x="10706" y="769"/>
                </a:cubicBezTo>
                <a:cubicBezTo>
                  <a:pt x="10800" y="784"/>
                  <a:pt x="10894" y="800"/>
                  <a:pt x="10988" y="816"/>
                </a:cubicBezTo>
                <a:cubicBezTo>
                  <a:pt x="9875" y="847"/>
                  <a:pt x="8699" y="1129"/>
                  <a:pt x="7743" y="1474"/>
                </a:cubicBezTo>
                <a:cubicBezTo>
                  <a:pt x="8402" y="1160"/>
                  <a:pt x="9091" y="957"/>
                  <a:pt x="9765" y="737"/>
                </a:cubicBezTo>
                <a:cubicBezTo>
                  <a:pt x="9849" y="733"/>
                  <a:pt x="9933" y="731"/>
                  <a:pt x="10017" y="731"/>
                </a:cubicBezTo>
                <a:close/>
                <a:moveTo>
                  <a:pt x="9985" y="4327"/>
                </a:moveTo>
                <a:lnTo>
                  <a:pt x="9985" y="4327"/>
                </a:lnTo>
                <a:cubicBezTo>
                  <a:pt x="10173" y="4436"/>
                  <a:pt x="10345" y="4593"/>
                  <a:pt x="10471" y="4828"/>
                </a:cubicBezTo>
                <a:cubicBezTo>
                  <a:pt x="10471" y="4860"/>
                  <a:pt x="10471" y="4891"/>
                  <a:pt x="10471" y="4922"/>
                </a:cubicBezTo>
                <a:cubicBezTo>
                  <a:pt x="10345" y="4687"/>
                  <a:pt x="10173" y="4483"/>
                  <a:pt x="9985" y="4327"/>
                </a:cubicBezTo>
                <a:close/>
                <a:moveTo>
                  <a:pt x="6286" y="1615"/>
                </a:moveTo>
                <a:cubicBezTo>
                  <a:pt x="5596" y="2085"/>
                  <a:pt x="4953" y="2618"/>
                  <a:pt x="4358" y="3167"/>
                </a:cubicBezTo>
                <a:cubicBezTo>
                  <a:pt x="3590" y="3872"/>
                  <a:pt x="2900" y="4672"/>
                  <a:pt x="2304" y="5518"/>
                </a:cubicBezTo>
                <a:cubicBezTo>
                  <a:pt x="2931" y="4295"/>
                  <a:pt x="3825" y="3214"/>
                  <a:pt x="5000" y="2367"/>
                </a:cubicBezTo>
                <a:cubicBezTo>
                  <a:pt x="5408" y="2085"/>
                  <a:pt x="5831" y="1834"/>
                  <a:pt x="6286" y="1615"/>
                </a:cubicBezTo>
                <a:close/>
                <a:moveTo>
                  <a:pt x="2038" y="6521"/>
                </a:moveTo>
                <a:cubicBezTo>
                  <a:pt x="1756" y="7101"/>
                  <a:pt x="1521" y="7728"/>
                  <a:pt x="1348" y="8371"/>
                </a:cubicBezTo>
                <a:cubicBezTo>
                  <a:pt x="1411" y="7994"/>
                  <a:pt x="1505" y="7634"/>
                  <a:pt x="1599" y="7258"/>
                </a:cubicBezTo>
                <a:cubicBezTo>
                  <a:pt x="1740" y="7007"/>
                  <a:pt x="1881" y="6756"/>
                  <a:pt x="2038" y="6521"/>
                </a:cubicBezTo>
                <a:close/>
                <a:moveTo>
                  <a:pt x="8784" y="3487"/>
                </a:moveTo>
                <a:cubicBezTo>
                  <a:pt x="8978" y="3487"/>
                  <a:pt x="9171" y="3505"/>
                  <a:pt x="9358" y="3543"/>
                </a:cubicBezTo>
                <a:cubicBezTo>
                  <a:pt x="9296" y="3539"/>
                  <a:pt x="9233" y="3537"/>
                  <a:pt x="9170" y="3537"/>
                </a:cubicBezTo>
                <a:cubicBezTo>
                  <a:pt x="7833" y="3537"/>
                  <a:pt x="6157" y="4454"/>
                  <a:pt x="5439" y="5157"/>
                </a:cubicBezTo>
                <a:cubicBezTo>
                  <a:pt x="4938" y="5659"/>
                  <a:pt x="4499" y="6333"/>
                  <a:pt x="4138" y="7085"/>
                </a:cubicBezTo>
                <a:cubicBezTo>
                  <a:pt x="3887" y="7524"/>
                  <a:pt x="3684" y="7979"/>
                  <a:pt x="3511" y="8433"/>
                </a:cubicBezTo>
                <a:cubicBezTo>
                  <a:pt x="3652" y="7650"/>
                  <a:pt x="3934" y="6913"/>
                  <a:pt x="4405" y="6223"/>
                </a:cubicBezTo>
                <a:cubicBezTo>
                  <a:pt x="5063" y="5267"/>
                  <a:pt x="5988" y="4436"/>
                  <a:pt x="7038" y="3919"/>
                </a:cubicBezTo>
                <a:cubicBezTo>
                  <a:pt x="7560" y="3658"/>
                  <a:pt x="8180" y="3487"/>
                  <a:pt x="8784" y="3487"/>
                </a:cubicBezTo>
                <a:close/>
                <a:moveTo>
                  <a:pt x="11380" y="6176"/>
                </a:moveTo>
                <a:lnTo>
                  <a:pt x="11380" y="6176"/>
                </a:lnTo>
                <a:cubicBezTo>
                  <a:pt x="11427" y="6396"/>
                  <a:pt x="11458" y="6599"/>
                  <a:pt x="11474" y="6803"/>
                </a:cubicBezTo>
                <a:cubicBezTo>
                  <a:pt x="11646" y="7932"/>
                  <a:pt x="11725" y="9123"/>
                  <a:pt x="12007" y="10252"/>
                </a:cubicBezTo>
                <a:cubicBezTo>
                  <a:pt x="12148" y="10816"/>
                  <a:pt x="12477" y="11192"/>
                  <a:pt x="12900" y="11396"/>
                </a:cubicBezTo>
                <a:cubicBezTo>
                  <a:pt x="12743" y="11380"/>
                  <a:pt x="12618" y="11349"/>
                  <a:pt x="12493" y="11302"/>
                </a:cubicBezTo>
                <a:cubicBezTo>
                  <a:pt x="12399" y="11208"/>
                  <a:pt x="12305" y="11082"/>
                  <a:pt x="12226" y="10957"/>
                </a:cubicBezTo>
                <a:cubicBezTo>
                  <a:pt x="11944" y="10471"/>
                  <a:pt x="11866" y="9907"/>
                  <a:pt x="11803" y="9374"/>
                </a:cubicBezTo>
                <a:cubicBezTo>
                  <a:pt x="11693" y="8543"/>
                  <a:pt x="11599" y="7681"/>
                  <a:pt x="11427" y="6850"/>
                </a:cubicBezTo>
                <a:cubicBezTo>
                  <a:pt x="11411" y="6631"/>
                  <a:pt x="11411" y="6411"/>
                  <a:pt x="11380" y="6176"/>
                </a:cubicBezTo>
                <a:close/>
                <a:moveTo>
                  <a:pt x="4671" y="10158"/>
                </a:moveTo>
                <a:cubicBezTo>
                  <a:pt x="4671" y="10220"/>
                  <a:pt x="4687" y="10283"/>
                  <a:pt x="4687" y="10346"/>
                </a:cubicBezTo>
                <a:cubicBezTo>
                  <a:pt x="4734" y="10816"/>
                  <a:pt x="4797" y="11317"/>
                  <a:pt x="4953" y="11788"/>
                </a:cubicBezTo>
                <a:cubicBezTo>
                  <a:pt x="4749" y="11317"/>
                  <a:pt x="4671" y="10753"/>
                  <a:pt x="4671" y="10158"/>
                </a:cubicBezTo>
                <a:close/>
                <a:moveTo>
                  <a:pt x="11536" y="10863"/>
                </a:moveTo>
                <a:lnTo>
                  <a:pt x="11536" y="10863"/>
                </a:lnTo>
                <a:cubicBezTo>
                  <a:pt x="11740" y="11176"/>
                  <a:pt x="11991" y="11411"/>
                  <a:pt x="12273" y="11553"/>
                </a:cubicBezTo>
                <a:cubicBezTo>
                  <a:pt x="12367" y="11647"/>
                  <a:pt x="12461" y="11725"/>
                  <a:pt x="12555" y="11803"/>
                </a:cubicBezTo>
                <a:cubicBezTo>
                  <a:pt x="12038" y="11662"/>
                  <a:pt x="11725" y="11317"/>
                  <a:pt x="11536" y="10863"/>
                </a:cubicBezTo>
                <a:close/>
                <a:moveTo>
                  <a:pt x="14703" y="11051"/>
                </a:moveTo>
                <a:lnTo>
                  <a:pt x="14703" y="11051"/>
                </a:lnTo>
                <a:cubicBezTo>
                  <a:pt x="14358" y="11490"/>
                  <a:pt x="13888" y="11803"/>
                  <a:pt x="13229" y="11850"/>
                </a:cubicBezTo>
                <a:cubicBezTo>
                  <a:pt x="13214" y="11835"/>
                  <a:pt x="13214" y="11819"/>
                  <a:pt x="13198" y="11803"/>
                </a:cubicBezTo>
                <a:cubicBezTo>
                  <a:pt x="13167" y="11788"/>
                  <a:pt x="13135" y="11772"/>
                  <a:pt x="13120" y="11756"/>
                </a:cubicBezTo>
                <a:cubicBezTo>
                  <a:pt x="13480" y="11756"/>
                  <a:pt x="13856" y="11631"/>
                  <a:pt x="14201" y="11380"/>
                </a:cubicBezTo>
                <a:cubicBezTo>
                  <a:pt x="14374" y="11302"/>
                  <a:pt x="14546" y="11192"/>
                  <a:pt x="14703" y="11051"/>
                </a:cubicBezTo>
                <a:close/>
                <a:moveTo>
                  <a:pt x="8584" y="4456"/>
                </a:moveTo>
                <a:cubicBezTo>
                  <a:pt x="9393" y="4456"/>
                  <a:pt x="10099" y="4942"/>
                  <a:pt x="10439" y="6255"/>
                </a:cubicBezTo>
                <a:cubicBezTo>
                  <a:pt x="10455" y="6302"/>
                  <a:pt x="10471" y="6364"/>
                  <a:pt x="10486" y="6427"/>
                </a:cubicBezTo>
                <a:cubicBezTo>
                  <a:pt x="10502" y="7023"/>
                  <a:pt x="10518" y="7618"/>
                  <a:pt x="10549" y="8214"/>
                </a:cubicBezTo>
                <a:cubicBezTo>
                  <a:pt x="10455" y="9045"/>
                  <a:pt x="10220" y="9875"/>
                  <a:pt x="9891" y="10565"/>
                </a:cubicBezTo>
                <a:cubicBezTo>
                  <a:pt x="9373" y="11694"/>
                  <a:pt x="8010" y="13042"/>
                  <a:pt x="6771" y="13120"/>
                </a:cubicBezTo>
                <a:cubicBezTo>
                  <a:pt x="6411" y="13042"/>
                  <a:pt x="6066" y="12885"/>
                  <a:pt x="5768" y="12524"/>
                </a:cubicBezTo>
                <a:cubicBezTo>
                  <a:pt x="5141" y="11772"/>
                  <a:pt x="5032" y="10628"/>
                  <a:pt x="5000" y="9687"/>
                </a:cubicBezTo>
                <a:cubicBezTo>
                  <a:pt x="4969" y="9045"/>
                  <a:pt x="5016" y="8418"/>
                  <a:pt x="5141" y="7822"/>
                </a:cubicBezTo>
                <a:cubicBezTo>
                  <a:pt x="5565" y="6646"/>
                  <a:pt x="6286" y="5549"/>
                  <a:pt x="7163" y="4860"/>
                </a:cubicBezTo>
                <a:cubicBezTo>
                  <a:pt x="7638" y="4611"/>
                  <a:pt x="8128" y="4456"/>
                  <a:pt x="8584" y="4456"/>
                </a:cubicBezTo>
                <a:close/>
                <a:moveTo>
                  <a:pt x="5126" y="6584"/>
                </a:moveTo>
                <a:lnTo>
                  <a:pt x="5126" y="6584"/>
                </a:lnTo>
                <a:cubicBezTo>
                  <a:pt x="5016" y="6866"/>
                  <a:pt x="4938" y="7164"/>
                  <a:pt x="4859" y="7462"/>
                </a:cubicBezTo>
                <a:cubicBezTo>
                  <a:pt x="4561" y="8245"/>
                  <a:pt x="4389" y="9092"/>
                  <a:pt x="4326" y="9907"/>
                </a:cubicBezTo>
                <a:cubicBezTo>
                  <a:pt x="4217" y="11082"/>
                  <a:pt x="4530" y="12524"/>
                  <a:pt x="5518" y="13230"/>
                </a:cubicBezTo>
                <a:cubicBezTo>
                  <a:pt x="3480" y="12383"/>
                  <a:pt x="3919" y="9217"/>
                  <a:pt x="4624" y="7524"/>
                </a:cubicBezTo>
                <a:cubicBezTo>
                  <a:pt x="4734" y="7258"/>
                  <a:pt x="4859" y="6991"/>
                  <a:pt x="5000" y="6741"/>
                </a:cubicBezTo>
                <a:cubicBezTo>
                  <a:pt x="5016" y="6725"/>
                  <a:pt x="5032" y="6694"/>
                  <a:pt x="5047" y="6678"/>
                </a:cubicBezTo>
                <a:cubicBezTo>
                  <a:pt x="5079" y="6646"/>
                  <a:pt x="5110" y="6615"/>
                  <a:pt x="5126" y="6584"/>
                </a:cubicBezTo>
                <a:close/>
                <a:moveTo>
                  <a:pt x="800" y="7728"/>
                </a:moveTo>
                <a:cubicBezTo>
                  <a:pt x="392" y="9578"/>
                  <a:pt x="439" y="11568"/>
                  <a:pt x="1003" y="13355"/>
                </a:cubicBezTo>
                <a:cubicBezTo>
                  <a:pt x="345" y="11584"/>
                  <a:pt x="298" y="9562"/>
                  <a:pt x="800" y="7728"/>
                </a:cubicBezTo>
                <a:close/>
                <a:moveTo>
                  <a:pt x="2743" y="15314"/>
                </a:moveTo>
                <a:lnTo>
                  <a:pt x="2743" y="15314"/>
                </a:lnTo>
                <a:cubicBezTo>
                  <a:pt x="2775" y="15346"/>
                  <a:pt x="2790" y="15361"/>
                  <a:pt x="2806" y="15377"/>
                </a:cubicBezTo>
                <a:cubicBezTo>
                  <a:pt x="3386" y="15941"/>
                  <a:pt x="4107" y="16506"/>
                  <a:pt x="4891" y="16945"/>
                </a:cubicBezTo>
                <a:cubicBezTo>
                  <a:pt x="4107" y="16615"/>
                  <a:pt x="3449" y="16161"/>
                  <a:pt x="2900" y="15534"/>
                </a:cubicBezTo>
                <a:cubicBezTo>
                  <a:pt x="2853" y="15471"/>
                  <a:pt x="2790" y="15393"/>
                  <a:pt x="2743" y="15314"/>
                </a:cubicBezTo>
                <a:close/>
                <a:moveTo>
                  <a:pt x="5502" y="16788"/>
                </a:moveTo>
                <a:lnTo>
                  <a:pt x="5502" y="16788"/>
                </a:lnTo>
                <a:cubicBezTo>
                  <a:pt x="6160" y="16992"/>
                  <a:pt x="6834" y="17133"/>
                  <a:pt x="7492" y="17195"/>
                </a:cubicBezTo>
                <a:cubicBezTo>
                  <a:pt x="7670" y="17218"/>
                  <a:pt x="7844" y="17228"/>
                  <a:pt x="8014" y="17228"/>
                </a:cubicBezTo>
                <a:cubicBezTo>
                  <a:pt x="8325" y="17228"/>
                  <a:pt x="8625" y="17193"/>
                  <a:pt x="8919" y="17133"/>
                </a:cubicBezTo>
                <a:lnTo>
                  <a:pt x="8919" y="17133"/>
                </a:lnTo>
                <a:cubicBezTo>
                  <a:pt x="8543" y="17274"/>
                  <a:pt x="8166" y="17383"/>
                  <a:pt x="7759" y="17446"/>
                </a:cubicBezTo>
                <a:cubicBezTo>
                  <a:pt x="7728" y="17446"/>
                  <a:pt x="7696" y="17446"/>
                  <a:pt x="7665" y="17462"/>
                </a:cubicBezTo>
                <a:cubicBezTo>
                  <a:pt x="6928" y="17399"/>
                  <a:pt x="6192" y="17133"/>
                  <a:pt x="5502" y="16788"/>
                </a:cubicBezTo>
                <a:close/>
                <a:moveTo>
                  <a:pt x="10392" y="1"/>
                </a:moveTo>
                <a:cubicBezTo>
                  <a:pt x="10330" y="1"/>
                  <a:pt x="10267" y="16"/>
                  <a:pt x="10220" y="16"/>
                </a:cubicBezTo>
                <a:cubicBezTo>
                  <a:pt x="10155" y="14"/>
                  <a:pt x="10090" y="13"/>
                  <a:pt x="10025" y="13"/>
                </a:cubicBezTo>
                <a:cubicBezTo>
                  <a:pt x="9589" y="13"/>
                  <a:pt x="9152" y="58"/>
                  <a:pt x="8715" y="126"/>
                </a:cubicBezTo>
                <a:cubicBezTo>
                  <a:pt x="8645" y="114"/>
                  <a:pt x="8574" y="109"/>
                  <a:pt x="8502" y="109"/>
                </a:cubicBezTo>
                <a:cubicBezTo>
                  <a:pt x="8092" y="109"/>
                  <a:pt x="7662" y="284"/>
                  <a:pt x="7289" y="471"/>
                </a:cubicBezTo>
                <a:cubicBezTo>
                  <a:pt x="7257" y="486"/>
                  <a:pt x="7226" y="518"/>
                  <a:pt x="7195" y="534"/>
                </a:cubicBezTo>
                <a:cubicBezTo>
                  <a:pt x="5408" y="1160"/>
                  <a:pt x="3778" y="2305"/>
                  <a:pt x="2680" y="3684"/>
                </a:cubicBezTo>
                <a:cubicBezTo>
                  <a:pt x="2367" y="4076"/>
                  <a:pt x="2085" y="4515"/>
                  <a:pt x="1834" y="4969"/>
                </a:cubicBezTo>
                <a:cubicBezTo>
                  <a:pt x="1646" y="5220"/>
                  <a:pt x="1489" y="5487"/>
                  <a:pt x="1332" y="5753"/>
                </a:cubicBezTo>
                <a:cubicBezTo>
                  <a:pt x="768" y="6835"/>
                  <a:pt x="423" y="8042"/>
                  <a:pt x="282" y="9248"/>
                </a:cubicBezTo>
                <a:cubicBezTo>
                  <a:pt x="0" y="11600"/>
                  <a:pt x="549" y="14123"/>
                  <a:pt x="2132" y="15941"/>
                </a:cubicBezTo>
                <a:cubicBezTo>
                  <a:pt x="3384" y="17388"/>
                  <a:pt x="5247" y="18395"/>
                  <a:pt x="7193" y="18395"/>
                </a:cubicBezTo>
                <a:cubicBezTo>
                  <a:pt x="7293" y="18395"/>
                  <a:pt x="7393" y="18392"/>
                  <a:pt x="7492" y="18387"/>
                </a:cubicBezTo>
                <a:cubicBezTo>
                  <a:pt x="7947" y="18355"/>
                  <a:pt x="8386" y="18277"/>
                  <a:pt x="8809" y="18151"/>
                </a:cubicBezTo>
                <a:cubicBezTo>
                  <a:pt x="11113" y="17885"/>
                  <a:pt x="12399" y="16208"/>
                  <a:pt x="13198" y="14076"/>
                </a:cubicBezTo>
                <a:cubicBezTo>
                  <a:pt x="13214" y="14045"/>
                  <a:pt x="13214" y="14013"/>
                  <a:pt x="13198" y="13982"/>
                </a:cubicBezTo>
                <a:cubicBezTo>
                  <a:pt x="13198" y="13966"/>
                  <a:pt x="13198" y="13966"/>
                  <a:pt x="13198" y="13966"/>
                </a:cubicBezTo>
                <a:cubicBezTo>
                  <a:pt x="13198" y="13951"/>
                  <a:pt x="13198" y="13951"/>
                  <a:pt x="13198" y="13951"/>
                </a:cubicBezTo>
                <a:cubicBezTo>
                  <a:pt x="13159" y="13873"/>
                  <a:pt x="13089" y="13817"/>
                  <a:pt x="13004" y="13817"/>
                </a:cubicBezTo>
                <a:cubicBezTo>
                  <a:pt x="12986" y="13817"/>
                  <a:pt x="12967" y="13820"/>
                  <a:pt x="12947" y="13825"/>
                </a:cubicBezTo>
                <a:cubicBezTo>
                  <a:pt x="12919" y="13742"/>
                  <a:pt x="12843" y="13686"/>
                  <a:pt x="12766" y="13686"/>
                </a:cubicBezTo>
                <a:cubicBezTo>
                  <a:pt x="12711" y="13686"/>
                  <a:pt x="12657" y="13714"/>
                  <a:pt x="12618" y="13778"/>
                </a:cubicBezTo>
                <a:cubicBezTo>
                  <a:pt x="12571" y="13841"/>
                  <a:pt x="12524" y="13919"/>
                  <a:pt x="12493" y="13982"/>
                </a:cubicBezTo>
                <a:cubicBezTo>
                  <a:pt x="12461" y="13998"/>
                  <a:pt x="12430" y="14013"/>
                  <a:pt x="12399" y="14045"/>
                </a:cubicBezTo>
                <a:cubicBezTo>
                  <a:pt x="11756" y="14797"/>
                  <a:pt x="11098" y="15550"/>
                  <a:pt x="10283" y="16114"/>
                </a:cubicBezTo>
                <a:cubicBezTo>
                  <a:pt x="9543" y="16619"/>
                  <a:pt x="8794" y="16834"/>
                  <a:pt x="7958" y="16834"/>
                </a:cubicBezTo>
                <a:cubicBezTo>
                  <a:pt x="7732" y="16834"/>
                  <a:pt x="7498" y="16818"/>
                  <a:pt x="7257" y="16788"/>
                </a:cubicBezTo>
                <a:cubicBezTo>
                  <a:pt x="6270" y="16662"/>
                  <a:pt x="5282" y="16459"/>
                  <a:pt x="4405" y="15988"/>
                </a:cubicBezTo>
                <a:cubicBezTo>
                  <a:pt x="3903" y="15738"/>
                  <a:pt x="3464" y="15393"/>
                  <a:pt x="3025" y="15032"/>
                </a:cubicBezTo>
                <a:cubicBezTo>
                  <a:pt x="1944" y="13904"/>
                  <a:pt x="1442" y="12462"/>
                  <a:pt x="1427" y="10800"/>
                </a:cubicBezTo>
                <a:cubicBezTo>
                  <a:pt x="1411" y="9154"/>
                  <a:pt x="1850" y="7509"/>
                  <a:pt x="2680" y="6082"/>
                </a:cubicBezTo>
                <a:cubicBezTo>
                  <a:pt x="4409" y="3085"/>
                  <a:pt x="7763" y="1251"/>
                  <a:pt x="11201" y="1251"/>
                </a:cubicBezTo>
                <a:cubicBezTo>
                  <a:pt x="11287" y="1251"/>
                  <a:pt x="11372" y="1252"/>
                  <a:pt x="11458" y="1255"/>
                </a:cubicBezTo>
                <a:cubicBezTo>
                  <a:pt x="12007" y="1270"/>
                  <a:pt x="12524" y="1349"/>
                  <a:pt x="12979" y="1568"/>
                </a:cubicBezTo>
                <a:cubicBezTo>
                  <a:pt x="13433" y="1881"/>
                  <a:pt x="13825" y="2273"/>
                  <a:pt x="14154" y="2712"/>
                </a:cubicBezTo>
                <a:cubicBezTo>
                  <a:pt x="14468" y="3277"/>
                  <a:pt x="14640" y="3919"/>
                  <a:pt x="14765" y="4530"/>
                </a:cubicBezTo>
                <a:cubicBezTo>
                  <a:pt x="14922" y="5283"/>
                  <a:pt x="15016" y="6035"/>
                  <a:pt x="15079" y="6803"/>
                </a:cubicBezTo>
                <a:cubicBezTo>
                  <a:pt x="15110" y="8089"/>
                  <a:pt x="15189" y="10189"/>
                  <a:pt x="14029" y="11035"/>
                </a:cubicBezTo>
                <a:cubicBezTo>
                  <a:pt x="13935" y="11082"/>
                  <a:pt x="13841" y="11114"/>
                  <a:pt x="13731" y="11145"/>
                </a:cubicBezTo>
                <a:cubicBezTo>
                  <a:pt x="13627" y="11170"/>
                  <a:pt x="13530" y="11182"/>
                  <a:pt x="13437" y="11182"/>
                </a:cubicBezTo>
                <a:cubicBezTo>
                  <a:pt x="12832" y="11182"/>
                  <a:pt x="12472" y="10676"/>
                  <a:pt x="12336" y="10063"/>
                </a:cubicBezTo>
                <a:cubicBezTo>
                  <a:pt x="12085" y="9029"/>
                  <a:pt x="12007" y="7932"/>
                  <a:pt x="11834" y="6866"/>
                </a:cubicBezTo>
                <a:cubicBezTo>
                  <a:pt x="11709" y="6067"/>
                  <a:pt x="11536" y="5063"/>
                  <a:pt x="11051" y="4405"/>
                </a:cubicBezTo>
                <a:cubicBezTo>
                  <a:pt x="11035" y="4342"/>
                  <a:pt x="11019" y="4280"/>
                  <a:pt x="11004" y="4233"/>
                </a:cubicBezTo>
                <a:cubicBezTo>
                  <a:pt x="10960" y="4103"/>
                  <a:pt x="10839" y="4027"/>
                  <a:pt x="10722" y="4027"/>
                </a:cubicBezTo>
                <a:cubicBezTo>
                  <a:pt x="10711" y="4027"/>
                  <a:pt x="10701" y="4028"/>
                  <a:pt x="10690" y="4029"/>
                </a:cubicBezTo>
                <a:cubicBezTo>
                  <a:pt x="10580" y="3951"/>
                  <a:pt x="10471" y="3888"/>
                  <a:pt x="10361" y="3841"/>
                </a:cubicBezTo>
                <a:cubicBezTo>
                  <a:pt x="9908" y="3428"/>
                  <a:pt x="9372" y="3257"/>
                  <a:pt x="8806" y="3257"/>
                </a:cubicBezTo>
                <a:cubicBezTo>
                  <a:pt x="7179" y="3257"/>
                  <a:pt x="5300" y="4673"/>
                  <a:pt x="4405" y="5847"/>
                </a:cubicBezTo>
                <a:cubicBezTo>
                  <a:pt x="3480" y="7070"/>
                  <a:pt x="3151" y="8465"/>
                  <a:pt x="3119" y="9969"/>
                </a:cubicBezTo>
                <a:cubicBezTo>
                  <a:pt x="3057" y="10534"/>
                  <a:pt x="3057" y="11082"/>
                  <a:pt x="3166" y="11584"/>
                </a:cubicBezTo>
                <a:cubicBezTo>
                  <a:pt x="3229" y="12148"/>
                  <a:pt x="3386" y="12681"/>
                  <a:pt x="3762" y="13042"/>
                </a:cubicBezTo>
                <a:cubicBezTo>
                  <a:pt x="4410" y="13966"/>
                  <a:pt x="5402" y="14364"/>
                  <a:pt x="6435" y="14364"/>
                </a:cubicBezTo>
                <a:cubicBezTo>
                  <a:pt x="8452" y="14364"/>
                  <a:pt x="10628" y="12847"/>
                  <a:pt x="10721" y="10753"/>
                </a:cubicBezTo>
                <a:cubicBezTo>
                  <a:pt x="10737" y="10722"/>
                  <a:pt x="10753" y="10690"/>
                  <a:pt x="10768" y="10659"/>
                </a:cubicBezTo>
                <a:cubicBezTo>
                  <a:pt x="10847" y="11051"/>
                  <a:pt x="10988" y="11411"/>
                  <a:pt x="11223" y="11709"/>
                </a:cubicBezTo>
                <a:cubicBezTo>
                  <a:pt x="11651" y="12266"/>
                  <a:pt x="12298" y="12511"/>
                  <a:pt x="12963" y="12511"/>
                </a:cubicBezTo>
                <a:cubicBezTo>
                  <a:pt x="13590" y="12511"/>
                  <a:pt x="14232" y="12293"/>
                  <a:pt x="14718" y="11913"/>
                </a:cubicBezTo>
                <a:cubicBezTo>
                  <a:pt x="16239" y="10737"/>
                  <a:pt x="16286" y="8480"/>
                  <a:pt x="16145" y="6741"/>
                </a:cubicBezTo>
                <a:cubicBezTo>
                  <a:pt x="15972" y="4593"/>
                  <a:pt x="15345" y="2179"/>
                  <a:pt x="13402" y="957"/>
                </a:cubicBezTo>
                <a:cubicBezTo>
                  <a:pt x="12508" y="392"/>
                  <a:pt x="11521" y="110"/>
                  <a:pt x="10502" y="32"/>
                </a:cubicBezTo>
                <a:cubicBezTo>
                  <a:pt x="10471" y="16"/>
                  <a:pt x="10439" y="1"/>
                  <a:pt x="10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566989"/>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C1CA75-45B9-4C6E-A3A2-69B84DDEA82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Thời gian chờ </a:t>
            </a:r>
            <a:endParaRPr lang="en-US" dirty="0">
              <a:latin typeface="Times New Roman" panose="02020603050405020304" pitchFamily="18" charset="0"/>
              <a:cs typeface="Times New Roman" panose="02020603050405020304" pitchFamily="18" charset="0"/>
            </a:endParaRPr>
          </a:p>
        </p:txBody>
      </p:sp>
      <p:grpSp>
        <p:nvGrpSpPr>
          <p:cNvPr id="4" name="Google Shape;1057;p35">
            <a:extLst>
              <a:ext uri="{FF2B5EF4-FFF2-40B4-BE49-F238E27FC236}">
                <a16:creationId xmlns:a16="http://schemas.microsoft.com/office/drawing/2014/main" id="{8127529D-93FD-4CBB-8BC4-1CD6BADE5664}"/>
              </a:ext>
            </a:extLst>
          </p:cNvPr>
          <p:cNvGrpSpPr/>
          <p:nvPr/>
        </p:nvGrpSpPr>
        <p:grpSpPr>
          <a:xfrm>
            <a:off x="6501083" y="882359"/>
            <a:ext cx="2636414" cy="370821"/>
            <a:chOff x="4345425" y="2175475"/>
            <a:chExt cx="957899" cy="176025"/>
          </a:xfrm>
        </p:grpSpPr>
        <p:sp>
          <p:nvSpPr>
            <p:cNvPr id="5" name="Google Shape;1058;p35">
              <a:extLst>
                <a:ext uri="{FF2B5EF4-FFF2-40B4-BE49-F238E27FC236}">
                  <a16:creationId xmlns:a16="http://schemas.microsoft.com/office/drawing/2014/main" id="{69175A53-11D6-4197-8DBF-51A84827651A}"/>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 name="Google Shape;1059;p35">
              <a:extLst>
                <a:ext uri="{FF2B5EF4-FFF2-40B4-BE49-F238E27FC236}">
                  <a16:creationId xmlns:a16="http://schemas.microsoft.com/office/drawing/2014/main" id="{04A7E88E-021E-4067-83E7-2E31D11D4D44}"/>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7" name="Google Shape;1066;p35">
            <a:extLst>
              <a:ext uri="{FF2B5EF4-FFF2-40B4-BE49-F238E27FC236}">
                <a16:creationId xmlns:a16="http://schemas.microsoft.com/office/drawing/2014/main" id="{527FFE07-D79D-414A-8950-FF97D241D853}"/>
              </a:ext>
            </a:extLst>
          </p:cNvPr>
          <p:cNvGrpSpPr/>
          <p:nvPr/>
        </p:nvGrpSpPr>
        <p:grpSpPr>
          <a:xfrm rot="10800000">
            <a:off x="5459513" y="572121"/>
            <a:ext cx="806657" cy="421744"/>
            <a:chOff x="1822875" y="1377000"/>
            <a:chExt cx="548075" cy="286550"/>
          </a:xfrm>
        </p:grpSpPr>
        <p:sp>
          <p:nvSpPr>
            <p:cNvPr id="8" name="Google Shape;1067;p35">
              <a:extLst>
                <a:ext uri="{FF2B5EF4-FFF2-40B4-BE49-F238E27FC236}">
                  <a16:creationId xmlns:a16="http://schemas.microsoft.com/office/drawing/2014/main" id="{ECBC08B1-E314-4897-AF63-2920D0FFC569}"/>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 name="Google Shape;1068;p35">
              <a:extLst>
                <a:ext uri="{FF2B5EF4-FFF2-40B4-BE49-F238E27FC236}">
                  <a16:creationId xmlns:a16="http://schemas.microsoft.com/office/drawing/2014/main" id="{3F1EA06C-7C80-4EAF-9308-934C6C6FE4FD}"/>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1069;p35">
              <a:extLst>
                <a:ext uri="{FF2B5EF4-FFF2-40B4-BE49-F238E27FC236}">
                  <a16:creationId xmlns:a16="http://schemas.microsoft.com/office/drawing/2014/main" id="{F3EF2184-E423-41C1-B69D-6144185462C4}"/>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1070;p35">
              <a:extLst>
                <a:ext uri="{FF2B5EF4-FFF2-40B4-BE49-F238E27FC236}">
                  <a16:creationId xmlns:a16="http://schemas.microsoft.com/office/drawing/2014/main" id="{4848DCCB-9813-4ED8-AF8E-789ACD3727F1}"/>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1071;p35">
              <a:extLst>
                <a:ext uri="{FF2B5EF4-FFF2-40B4-BE49-F238E27FC236}">
                  <a16:creationId xmlns:a16="http://schemas.microsoft.com/office/drawing/2014/main" id="{9038C4DD-92AE-4552-8049-3FBA73B2BE18}"/>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1072;p35">
              <a:extLst>
                <a:ext uri="{FF2B5EF4-FFF2-40B4-BE49-F238E27FC236}">
                  <a16:creationId xmlns:a16="http://schemas.microsoft.com/office/drawing/2014/main" id="{3F8816E6-9962-40B2-B56B-E250B1B88568}"/>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1073;p35">
              <a:extLst>
                <a:ext uri="{FF2B5EF4-FFF2-40B4-BE49-F238E27FC236}">
                  <a16:creationId xmlns:a16="http://schemas.microsoft.com/office/drawing/2014/main" id="{77EAEA9C-7A44-4EB3-BFCE-748774ADDFC4}"/>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1074;p35">
              <a:extLst>
                <a:ext uri="{FF2B5EF4-FFF2-40B4-BE49-F238E27FC236}">
                  <a16:creationId xmlns:a16="http://schemas.microsoft.com/office/drawing/2014/main" id="{7AE3D91B-B288-4735-90DE-64964C6DDC77}"/>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1075;p35">
              <a:extLst>
                <a:ext uri="{FF2B5EF4-FFF2-40B4-BE49-F238E27FC236}">
                  <a16:creationId xmlns:a16="http://schemas.microsoft.com/office/drawing/2014/main" id="{D821487C-3CE6-4FD0-99DA-608E330F339F}"/>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5" name="Google Shape;2289;p54">
            <a:extLst>
              <a:ext uri="{FF2B5EF4-FFF2-40B4-BE49-F238E27FC236}">
                <a16:creationId xmlns:a16="http://schemas.microsoft.com/office/drawing/2014/main" id="{606DFA39-F7B2-421C-9F12-B7B4B8301D13}"/>
              </a:ext>
            </a:extLst>
          </p:cNvPr>
          <p:cNvGrpSpPr/>
          <p:nvPr/>
        </p:nvGrpSpPr>
        <p:grpSpPr>
          <a:xfrm>
            <a:off x="6714284" y="4495179"/>
            <a:ext cx="1745583" cy="230173"/>
            <a:chOff x="1394800" y="3522000"/>
            <a:chExt cx="1048650" cy="138275"/>
          </a:xfrm>
        </p:grpSpPr>
        <p:sp>
          <p:nvSpPr>
            <p:cNvPr id="36" name="Google Shape;2290;p54">
              <a:extLst>
                <a:ext uri="{FF2B5EF4-FFF2-40B4-BE49-F238E27FC236}">
                  <a16:creationId xmlns:a16="http://schemas.microsoft.com/office/drawing/2014/main" id="{BDEA2E43-FB98-4F1B-9CC4-22C67ADE1A8C}"/>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 name="Google Shape;2291;p54">
              <a:extLst>
                <a:ext uri="{FF2B5EF4-FFF2-40B4-BE49-F238E27FC236}">
                  <a16:creationId xmlns:a16="http://schemas.microsoft.com/office/drawing/2014/main" id="{545E605D-60C5-4D0C-B1EF-2CD8A33ED03C}"/>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 name="Google Shape;2292;p54">
              <a:extLst>
                <a:ext uri="{FF2B5EF4-FFF2-40B4-BE49-F238E27FC236}">
                  <a16:creationId xmlns:a16="http://schemas.microsoft.com/office/drawing/2014/main" id="{0A2D39D3-3C44-4A9A-8E3F-3E5425860173}"/>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 name="Google Shape;2293;p54">
              <a:extLst>
                <a:ext uri="{FF2B5EF4-FFF2-40B4-BE49-F238E27FC236}">
                  <a16:creationId xmlns:a16="http://schemas.microsoft.com/office/drawing/2014/main" id="{963FEE27-B48B-4F3F-B987-56EABA008A7C}"/>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 name="Google Shape;2294;p54">
              <a:extLst>
                <a:ext uri="{FF2B5EF4-FFF2-40B4-BE49-F238E27FC236}">
                  <a16:creationId xmlns:a16="http://schemas.microsoft.com/office/drawing/2014/main" id="{8A0181B3-1645-4709-9A62-372625810D4B}"/>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 name="Google Shape;2295;p54">
              <a:extLst>
                <a:ext uri="{FF2B5EF4-FFF2-40B4-BE49-F238E27FC236}">
                  <a16:creationId xmlns:a16="http://schemas.microsoft.com/office/drawing/2014/main" id="{30646B74-BD1D-497D-91C7-87618CD9514B}"/>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 name="Google Shape;2296;p54">
              <a:extLst>
                <a:ext uri="{FF2B5EF4-FFF2-40B4-BE49-F238E27FC236}">
                  <a16:creationId xmlns:a16="http://schemas.microsoft.com/office/drawing/2014/main" id="{5B88E870-BA3A-41EF-82C2-F5E9961B9CD6}"/>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 name="Google Shape;2297;p54">
              <a:extLst>
                <a:ext uri="{FF2B5EF4-FFF2-40B4-BE49-F238E27FC236}">
                  <a16:creationId xmlns:a16="http://schemas.microsoft.com/office/drawing/2014/main" id="{332C4353-6D42-4608-82D8-D1FE0905ED57}"/>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 name="Google Shape;2298;p54">
              <a:extLst>
                <a:ext uri="{FF2B5EF4-FFF2-40B4-BE49-F238E27FC236}">
                  <a16:creationId xmlns:a16="http://schemas.microsoft.com/office/drawing/2014/main" id="{65E9A630-D681-41B7-A5D4-5480EE7A16E1}"/>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8" name="Google Shape;2289;p54">
            <a:extLst>
              <a:ext uri="{FF2B5EF4-FFF2-40B4-BE49-F238E27FC236}">
                <a16:creationId xmlns:a16="http://schemas.microsoft.com/office/drawing/2014/main" id="{0310238F-04AD-4202-8B9E-9347A795CA3B}"/>
              </a:ext>
            </a:extLst>
          </p:cNvPr>
          <p:cNvGrpSpPr/>
          <p:nvPr/>
        </p:nvGrpSpPr>
        <p:grpSpPr>
          <a:xfrm>
            <a:off x="1216014" y="4483109"/>
            <a:ext cx="1745583" cy="230173"/>
            <a:chOff x="1394800" y="3522000"/>
            <a:chExt cx="1048650" cy="138275"/>
          </a:xfrm>
        </p:grpSpPr>
        <p:sp>
          <p:nvSpPr>
            <p:cNvPr id="49" name="Google Shape;2290;p54">
              <a:extLst>
                <a:ext uri="{FF2B5EF4-FFF2-40B4-BE49-F238E27FC236}">
                  <a16:creationId xmlns:a16="http://schemas.microsoft.com/office/drawing/2014/main" id="{268B815D-F584-4426-871F-2553BDA2C49A}"/>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 name="Google Shape;2291;p54">
              <a:extLst>
                <a:ext uri="{FF2B5EF4-FFF2-40B4-BE49-F238E27FC236}">
                  <a16:creationId xmlns:a16="http://schemas.microsoft.com/office/drawing/2014/main" id="{E48A6038-E8D3-4A99-88AA-1A55C7F0AA24}"/>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 name="Google Shape;2292;p54">
              <a:extLst>
                <a:ext uri="{FF2B5EF4-FFF2-40B4-BE49-F238E27FC236}">
                  <a16:creationId xmlns:a16="http://schemas.microsoft.com/office/drawing/2014/main" id="{E2797D18-8BD3-4913-AC2B-2E3F437981B4}"/>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 name="Google Shape;2293;p54">
              <a:extLst>
                <a:ext uri="{FF2B5EF4-FFF2-40B4-BE49-F238E27FC236}">
                  <a16:creationId xmlns:a16="http://schemas.microsoft.com/office/drawing/2014/main" id="{094FCB94-B6C8-483E-8C9F-51D9C58E15B8}"/>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 name="Google Shape;2294;p54">
              <a:extLst>
                <a:ext uri="{FF2B5EF4-FFF2-40B4-BE49-F238E27FC236}">
                  <a16:creationId xmlns:a16="http://schemas.microsoft.com/office/drawing/2014/main" id="{CEE81FFF-2984-40C8-ADBC-9F3A92A638E5}"/>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 name="Google Shape;2295;p54">
              <a:extLst>
                <a:ext uri="{FF2B5EF4-FFF2-40B4-BE49-F238E27FC236}">
                  <a16:creationId xmlns:a16="http://schemas.microsoft.com/office/drawing/2014/main" id="{E65EB0F8-5586-4259-8C6E-DC80E9693FC8}"/>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 name="Google Shape;2296;p54">
              <a:extLst>
                <a:ext uri="{FF2B5EF4-FFF2-40B4-BE49-F238E27FC236}">
                  <a16:creationId xmlns:a16="http://schemas.microsoft.com/office/drawing/2014/main" id="{C05D811E-776D-4118-90D9-106AFAFF7691}"/>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 name="Google Shape;2297;p54">
              <a:extLst>
                <a:ext uri="{FF2B5EF4-FFF2-40B4-BE49-F238E27FC236}">
                  <a16:creationId xmlns:a16="http://schemas.microsoft.com/office/drawing/2014/main" id="{752403AA-818B-4B3D-99C6-CDBE25836505}"/>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7" name="Google Shape;2298;p54">
              <a:extLst>
                <a:ext uri="{FF2B5EF4-FFF2-40B4-BE49-F238E27FC236}">
                  <a16:creationId xmlns:a16="http://schemas.microsoft.com/office/drawing/2014/main" id="{BBD7C301-457F-49D5-9BE6-6DC335FE093F}"/>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8" name="Google Shape;2288;p54">
            <a:extLst>
              <a:ext uri="{FF2B5EF4-FFF2-40B4-BE49-F238E27FC236}">
                <a16:creationId xmlns:a16="http://schemas.microsoft.com/office/drawing/2014/main" id="{6130AEFD-9221-4A13-8442-88EC3130A8FE}"/>
              </a:ext>
            </a:extLst>
          </p:cNvPr>
          <p:cNvSpPr/>
          <p:nvPr/>
        </p:nvSpPr>
        <p:spPr>
          <a:xfrm>
            <a:off x="1796227" y="447434"/>
            <a:ext cx="585156" cy="660932"/>
          </a:xfrm>
          <a:custGeom>
            <a:avLst/>
            <a:gdLst/>
            <a:ahLst/>
            <a:cxnLst/>
            <a:rect l="l" t="t" r="r" b="b"/>
            <a:pathLst>
              <a:path w="16286" h="18395" extrusionOk="0">
                <a:moveTo>
                  <a:pt x="8339" y="894"/>
                </a:moveTo>
                <a:cubicBezTo>
                  <a:pt x="7947" y="1051"/>
                  <a:pt x="7555" y="1223"/>
                  <a:pt x="7163" y="1427"/>
                </a:cubicBezTo>
                <a:cubicBezTo>
                  <a:pt x="7461" y="1255"/>
                  <a:pt x="7759" y="1098"/>
                  <a:pt x="8057" y="957"/>
                </a:cubicBezTo>
                <a:cubicBezTo>
                  <a:pt x="8151" y="941"/>
                  <a:pt x="8245" y="910"/>
                  <a:pt x="8339" y="894"/>
                </a:cubicBezTo>
                <a:close/>
                <a:moveTo>
                  <a:pt x="10017" y="731"/>
                </a:moveTo>
                <a:cubicBezTo>
                  <a:pt x="10247" y="731"/>
                  <a:pt x="10476" y="746"/>
                  <a:pt x="10706" y="769"/>
                </a:cubicBezTo>
                <a:cubicBezTo>
                  <a:pt x="10800" y="784"/>
                  <a:pt x="10894" y="800"/>
                  <a:pt x="10988" y="816"/>
                </a:cubicBezTo>
                <a:cubicBezTo>
                  <a:pt x="9875" y="847"/>
                  <a:pt x="8699" y="1129"/>
                  <a:pt x="7743" y="1474"/>
                </a:cubicBezTo>
                <a:cubicBezTo>
                  <a:pt x="8402" y="1160"/>
                  <a:pt x="9091" y="957"/>
                  <a:pt x="9765" y="737"/>
                </a:cubicBezTo>
                <a:cubicBezTo>
                  <a:pt x="9849" y="733"/>
                  <a:pt x="9933" y="731"/>
                  <a:pt x="10017" y="731"/>
                </a:cubicBezTo>
                <a:close/>
                <a:moveTo>
                  <a:pt x="9985" y="4327"/>
                </a:moveTo>
                <a:lnTo>
                  <a:pt x="9985" y="4327"/>
                </a:lnTo>
                <a:cubicBezTo>
                  <a:pt x="10173" y="4436"/>
                  <a:pt x="10345" y="4593"/>
                  <a:pt x="10471" y="4828"/>
                </a:cubicBezTo>
                <a:cubicBezTo>
                  <a:pt x="10471" y="4860"/>
                  <a:pt x="10471" y="4891"/>
                  <a:pt x="10471" y="4922"/>
                </a:cubicBezTo>
                <a:cubicBezTo>
                  <a:pt x="10345" y="4687"/>
                  <a:pt x="10173" y="4483"/>
                  <a:pt x="9985" y="4327"/>
                </a:cubicBezTo>
                <a:close/>
                <a:moveTo>
                  <a:pt x="6286" y="1615"/>
                </a:moveTo>
                <a:cubicBezTo>
                  <a:pt x="5596" y="2085"/>
                  <a:pt x="4953" y="2618"/>
                  <a:pt x="4358" y="3167"/>
                </a:cubicBezTo>
                <a:cubicBezTo>
                  <a:pt x="3590" y="3872"/>
                  <a:pt x="2900" y="4672"/>
                  <a:pt x="2304" y="5518"/>
                </a:cubicBezTo>
                <a:cubicBezTo>
                  <a:pt x="2931" y="4295"/>
                  <a:pt x="3825" y="3214"/>
                  <a:pt x="5000" y="2367"/>
                </a:cubicBezTo>
                <a:cubicBezTo>
                  <a:pt x="5408" y="2085"/>
                  <a:pt x="5831" y="1834"/>
                  <a:pt x="6286" y="1615"/>
                </a:cubicBezTo>
                <a:close/>
                <a:moveTo>
                  <a:pt x="2038" y="6521"/>
                </a:moveTo>
                <a:cubicBezTo>
                  <a:pt x="1756" y="7101"/>
                  <a:pt x="1521" y="7728"/>
                  <a:pt x="1348" y="8371"/>
                </a:cubicBezTo>
                <a:cubicBezTo>
                  <a:pt x="1411" y="7994"/>
                  <a:pt x="1505" y="7634"/>
                  <a:pt x="1599" y="7258"/>
                </a:cubicBezTo>
                <a:cubicBezTo>
                  <a:pt x="1740" y="7007"/>
                  <a:pt x="1881" y="6756"/>
                  <a:pt x="2038" y="6521"/>
                </a:cubicBezTo>
                <a:close/>
                <a:moveTo>
                  <a:pt x="8784" y="3487"/>
                </a:moveTo>
                <a:cubicBezTo>
                  <a:pt x="8978" y="3487"/>
                  <a:pt x="9171" y="3505"/>
                  <a:pt x="9358" y="3543"/>
                </a:cubicBezTo>
                <a:cubicBezTo>
                  <a:pt x="9296" y="3539"/>
                  <a:pt x="9233" y="3537"/>
                  <a:pt x="9170" y="3537"/>
                </a:cubicBezTo>
                <a:cubicBezTo>
                  <a:pt x="7833" y="3537"/>
                  <a:pt x="6157" y="4454"/>
                  <a:pt x="5439" y="5157"/>
                </a:cubicBezTo>
                <a:cubicBezTo>
                  <a:pt x="4938" y="5659"/>
                  <a:pt x="4499" y="6333"/>
                  <a:pt x="4138" y="7085"/>
                </a:cubicBezTo>
                <a:cubicBezTo>
                  <a:pt x="3887" y="7524"/>
                  <a:pt x="3684" y="7979"/>
                  <a:pt x="3511" y="8433"/>
                </a:cubicBezTo>
                <a:cubicBezTo>
                  <a:pt x="3652" y="7650"/>
                  <a:pt x="3934" y="6913"/>
                  <a:pt x="4405" y="6223"/>
                </a:cubicBezTo>
                <a:cubicBezTo>
                  <a:pt x="5063" y="5267"/>
                  <a:pt x="5988" y="4436"/>
                  <a:pt x="7038" y="3919"/>
                </a:cubicBezTo>
                <a:cubicBezTo>
                  <a:pt x="7560" y="3658"/>
                  <a:pt x="8180" y="3487"/>
                  <a:pt x="8784" y="3487"/>
                </a:cubicBezTo>
                <a:close/>
                <a:moveTo>
                  <a:pt x="11380" y="6176"/>
                </a:moveTo>
                <a:lnTo>
                  <a:pt x="11380" y="6176"/>
                </a:lnTo>
                <a:cubicBezTo>
                  <a:pt x="11427" y="6396"/>
                  <a:pt x="11458" y="6599"/>
                  <a:pt x="11474" y="6803"/>
                </a:cubicBezTo>
                <a:cubicBezTo>
                  <a:pt x="11646" y="7932"/>
                  <a:pt x="11725" y="9123"/>
                  <a:pt x="12007" y="10252"/>
                </a:cubicBezTo>
                <a:cubicBezTo>
                  <a:pt x="12148" y="10816"/>
                  <a:pt x="12477" y="11192"/>
                  <a:pt x="12900" y="11396"/>
                </a:cubicBezTo>
                <a:cubicBezTo>
                  <a:pt x="12743" y="11380"/>
                  <a:pt x="12618" y="11349"/>
                  <a:pt x="12493" y="11302"/>
                </a:cubicBezTo>
                <a:cubicBezTo>
                  <a:pt x="12399" y="11208"/>
                  <a:pt x="12305" y="11082"/>
                  <a:pt x="12226" y="10957"/>
                </a:cubicBezTo>
                <a:cubicBezTo>
                  <a:pt x="11944" y="10471"/>
                  <a:pt x="11866" y="9907"/>
                  <a:pt x="11803" y="9374"/>
                </a:cubicBezTo>
                <a:cubicBezTo>
                  <a:pt x="11693" y="8543"/>
                  <a:pt x="11599" y="7681"/>
                  <a:pt x="11427" y="6850"/>
                </a:cubicBezTo>
                <a:cubicBezTo>
                  <a:pt x="11411" y="6631"/>
                  <a:pt x="11411" y="6411"/>
                  <a:pt x="11380" y="6176"/>
                </a:cubicBezTo>
                <a:close/>
                <a:moveTo>
                  <a:pt x="4671" y="10158"/>
                </a:moveTo>
                <a:cubicBezTo>
                  <a:pt x="4671" y="10220"/>
                  <a:pt x="4687" y="10283"/>
                  <a:pt x="4687" y="10346"/>
                </a:cubicBezTo>
                <a:cubicBezTo>
                  <a:pt x="4734" y="10816"/>
                  <a:pt x="4797" y="11317"/>
                  <a:pt x="4953" y="11788"/>
                </a:cubicBezTo>
                <a:cubicBezTo>
                  <a:pt x="4749" y="11317"/>
                  <a:pt x="4671" y="10753"/>
                  <a:pt x="4671" y="10158"/>
                </a:cubicBezTo>
                <a:close/>
                <a:moveTo>
                  <a:pt x="11536" y="10863"/>
                </a:moveTo>
                <a:lnTo>
                  <a:pt x="11536" y="10863"/>
                </a:lnTo>
                <a:cubicBezTo>
                  <a:pt x="11740" y="11176"/>
                  <a:pt x="11991" y="11411"/>
                  <a:pt x="12273" y="11553"/>
                </a:cubicBezTo>
                <a:cubicBezTo>
                  <a:pt x="12367" y="11647"/>
                  <a:pt x="12461" y="11725"/>
                  <a:pt x="12555" y="11803"/>
                </a:cubicBezTo>
                <a:cubicBezTo>
                  <a:pt x="12038" y="11662"/>
                  <a:pt x="11725" y="11317"/>
                  <a:pt x="11536" y="10863"/>
                </a:cubicBezTo>
                <a:close/>
                <a:moveTo>
                  <a:pt x="14703" y="11051"/>
                </a:moveTo>
                <a:lnTo>
                  <a:pt x="14703" y="11051"/>
                </a:lnTo>
                <a:cubicBezTo>
                  <a:pt x="14358" y="11490"/>
                  <a:pt x="13888" y="11803"/>
                  <a:pt x="13229" y="11850"/>
                </a:cubicBezTo>
                <a:cubicBezTo>
                  <a:pt x="13214" y="11835"/>
                  <a:pt x="13214" y="11819"/>
                  <a:pt x="13198" y="11803"/>
                </a:cubicBezTo>
                <a:cubicBezTo>
                  <a:pt x="13167" y="11788"/>
                  <a:pt x="13135" y="11772"/>
                  <a:pt x="13120" y="11756"/>
                </a:cubicBezTo>
                <a:cubicBezTo>
                  <a:pt x="13480" y="11756"/>
                  <a:pt x="13856" y="11631"/>
                  <a:pt x="14201" y="11380"/>
                </a:cubicBezTo>
                <a:cubicBezTo>
                  <a:pt x="14374" y="11302"/>
                  <a:pt x="14546" y="11192"/>
                  <a:pt x="14703" y="11051"/>
                </a:cubicBezTo>
                <a:close/>
                <a:moveTo>
                  <a:pt x="8584" y="4456"/>
                </a:moveTo>
                <a:cubicBezTo>
                  <a:pt x="9393" y="4456"/>
                  <a:pt x="10099" y="4942"/>
                  <a:pt x="10439" y="6255"/>
                </a:cubicBezTo>
                <a:cubicBezTo>
                  <a:pt x="10455" y="6302"/>
                  <a:pt x="10471" y="6364"/>
                  <a:pt x="10486" y="6427"/>
                </a:cubicBezTo>
                <a:cubicBezTo>
                  <a:pt x="10502" y="7023"/>
                  <a:pt x="10518" y="7618"/>
                  <a:pt x="10549" y="8214"/>
                </a:cubicBezTo>
                <a:cubicBezTo>
                  <a:pt x="10455" y="9045"/>
                  <a:pt x="10220" y="9875"/>
                  <a:pt x="9891" y="10565"/>
                </a:cubicBezTo>
                <a:cubicBezTo>
                  <a:pt x="9373" y="11694"/>
                  <a:pt x="8010" y="13042"/>
                  <a:pt x="6771" y="13120"/>
                </a:cubicBezTo>
                <a:cubicBezTo>
                  <a:pt x="6411" y="13042"/>
                  <a:pt x="6066" y="12885"/>
                  <a:pt x="5768" y="12524"/>
                </a:cubicBezTo>
                <a:cubicBezTo>
                  <a:pt x="5141" y="11772"/>
                  <a:pt x="5032" y="10628"/>
                  <a:pt x="5000" y="9687"/>
                </a:cubicBezTo>
                <a:cubicBezTo>
                  <a:pt x="4969" y="9045"/>
                  <a:pt x="5016" y="8418"/>
                  <a:pt x="5141" y="7822"/>
                </a:cubicBezTo>
                <a:cubicBezTo>
                  <a:pt x="5565" y="6646"/>
                  <a:pt x="6286" y="5549"/>
                  <a:pt x="7163" y="4860"/>
                </a:cubicBezTo>
                <a:cubicBezTo>
                  <a:pt x="7638" y="4611"/>
                  <a:pt x="8128" y="4456"/>
                  <a:pt x="8584" y="4456"/>
                </a:cubicBezTo>
                <a:close/>
                <a:moveTo>
                  <a:pt x="5126" y="6584"/>
                </a:moveTo>
                <a:lnTo>
                  <a:pt x="5126" y="6584"/>
                </a:lnTo>
                <a:cubicBezTo>
                  <a:pt x="5016" y="6866"/>
                  <a:pt x="4938" y="7164"/>
                  <a:pt x="4859" y="7462"/>
                </a:cubicBezTo>
                <a:cubicBezTo>
                  <a:pt x="4561" y="8245"/>
                  <a:pt x="4389" y="9092"/>
                  <a:pt x="4326" y="9907"/>
                </a:cubicBezTo>
                <a:cubicBezTo>
                  <a:pt x="4217" y="11082"/>
                  <a:pt x="4530" y="12524"/>
                  <a:pt x="5518" y="13230"/>
                </a:cubicBezTo>
                <a:cubicBezTo>
                  <a:pt x="3480" y="12383"/>
                  <a:pt x="3919" y="9217"/>
                  <a:pt x="4624" y="7524"/>
                </a:cubicBezTo>
                <a:cubicBezTo>
                  <a:pt x="4734" y="7258"/>
                  <a:pt x="4859" y="6991"/>
                  <a:pt x="5000" y="6741"/>
                </a:cubicBezTo>
                <a:cubicBezTo>
                  <a:pt x="5016" y="6725"/>
                  <a:pt x="5032" y="6694"/>
                  <a:pt x="5047" y="6678"/>
                </a:cubicBezTo>
                <a:cubicBezTo>
                  <a:pt x="5079" y="6646"/>
                  <a:pt x="5110" y="6615"/>
                  <a:pt x="5126" y="6584"/>
                </a:cubicBezTo>
                <a:close/>
                <a:moveTo>
                  <a:pt x="800" y="7728"/>
                </a:moveTo>
                <a:cubicBezTo>
                  <a:pt x="392" y="9578"/>
                  <a:pt x="439" y="11568"/>
                  <a:pt x="1003" y="13355"/>
                </a:cubicBezTo>
                <a:cubicBezTo>
                  <a:pt x="345" y="11584"/>
                  <a:pt x="298" y="9562"/>
                  <a:pt x="800" y="7728"/>
                </a:cubicBezTo>
                <a:close/>
                <a:moveTo>
                  <a:pt x="2743" y="15314"/>
                </a:moveTo>
                <a:lnTo>
                  <a:pt x="2743" y="15314"/>
                </a:lnTo>
                <a:cubicBezTo>
                  <a:pt x="2775" y="15346"/>
                  <a:pt x="2790" y="15361"/>
                  <a:pt x="2806" y="15377"/>
                </a:cubicBezTo>
                <a:cubicBezTo>
                  <a:pt x="3386" y="15941"/>
                  <a:pt x="4107" y="16506"/>
                  <a:pt x="4891" y="16945"/>
                </a:cubicBezTo>
                <a:cubicBezTo>
                  <a:pt x="4107" y="16615"/>
                  <a:pt x="3449" y="16161"/>
                  <a:pt x="2900" y="15534"/>
                </a:cubicBezTo>
                <a:cubicBezTo>
                  <a:pt x="2853" y="15471"/>
                  <a:pt x="2790" y="15393"/>
                  <a:pt x="2743" y="15314"/>
                </a:cubicBezTo>
                <a:close/>
                <a:moveTo>
                  <a:pt x="5502" y="16788"/>
                </a:moveTo>
                <a:lnTo>
                  <a:pt x="5502" y="16788"/>
                </a:lnTo>
                <a:cubicBezTo>
                  <a:pt x="6160" y="16992"/>
                  <a:pt x="6834" y="17133"/>
                  <a:pt x="7492" y="17195"/>
                </a:cubicBezTo>
                <a:cubicBezTo>
                  <a:pt x="7670" y="17218"/>
                  <a:pt x="7844" y="17228"/>
                  <a:pt x="8014" y="17228"/>
                </a:cubicBezTo>
                <a:cubicBezTo>
                  <a:pt x="8325" y="17228"/>
                  <a:pt x="8625" y="17193"/>
                  <a:pt x="8919" y="17133"/>
                </a:cubicBezTo>
                <a:lnTo>
                  <a:pt x="8919" y="17133"/>
                </a:lnTo>
                <a:cubicBezTo>
                  <a:pt x="8543" y="17274"/>
                  <a:pt x="8166" y="17383"/>
                  <a:pt x="7759" y="17446"/>
                </a:cubicBezTo>
                <a:cubicBezTo>
                  <a:pt x="7728" y="17446"/>
                  <a:pt x="7696" y="17446"/>
                  <a:pt x="7665" y="17462"/>
                </a:cubicBezTo>
                <a:cubicBezTo>
                  <a:pt x="6928" y="17399"/>
                  <a:pt x="6192" y="17133"/>
                  <a:pt x="5502" y="16788"/>
                </a:cubicBezTo>
                <a:close/>
                <a:moveTo>
                  <a:pt x="10392" y="1"/>
                </a:moveTo>
                <a:cubicBezTo>
                  <a:pt x="10330" y="1"/>
                  <a:pt x="10267" y="16"/>
                  <a:pt x="10220" y="16"/>
                </a:cubicBezTo>
                <a:cubicBezTo>
                  <a:pt x="10155" y="14"/>
                  <a:pt x="10090" y="13"/>
                  <a:pt x="10025" y="13"/>
                </a:cubicBezTo>
                <a:cubicBezTo>
                  <a:pt x="9589" y="13"/>
                  <a:pt x="9152" y="58"/>
                  <a:pt x="8715" y="126"/>
                </a:cubicBezTo>
                <a:cubicBezTo>
                  <a:pt x="8645" y="114"/>
                  <a:pt x="8574" y="109"/>
                  <a:pt x="8502" y="109"/>
                </a:cubicBezTo>
                <a:cubicBezTo>
                  <a:pt x="8092" y="109"/>
                  <a:pt x="7662" y="284"/>
                  <a:pt x="7289" y="471"/>
                </a:cubicBezTo>
                <a:cubicBezTo>
                  <a:pt x="7257" y="486"/>
                  <a:pt x="7226" y="518"/>
                  <a:pt x="7195" y="534"/>
                </a:cubicBezTo>
                <a:cubicBezTo>
                  <a:pt x="5408" y="1160"/>
                  <a:pt x="3778" y="2305"/>
                  <a:pt x="2680" y="3684"/>
                </a:cubicBezTo>
                <a:cubicBezTo>
                  <a:pt x="2367" y="4076"/>
                  <a:pt x="2085" y="4515"/>
                  <a:pt x="1834" y="4969"/>
                </a:cubicBezTo>
                <a:cubicBezTo>
                  <a:pt x="1646" y="5220"/>
                  <a:pt x="1489" y="5487"/>
                  <a:pt x="1332" y="5753"/>
                </a:cubicBezTo>
                <a:cubicBezTo>
                  <a:pt x="768" y="6835"/>
                  <a:pt x="423" y="8042"/>
                  <a:pt x="282" y="9248"/>
                </a:cubicBezTo>
                <a:cubicBezTo>
                  <a:pt x="0" y="11600"/>
                  <a:pt x="549" y="14123"/>
                  <a:pt x="2132" y="15941"/>
                </a:cubicBezTo>
                <a:cubicBezTo>
                  <a:pt x="3384" y="17388"/>
                  <a:pt x="5247" y="18395"/>
                  <a:pt x="7193" y="18395"/>
                </a:cubicBezTo>
                <a:cubicBezTo>
                  <a:pt x="7293" y="18395"/>
                  <a:pt x="7393" y="18392"/>
                  <a:pt x="7492" y="18387"/>
                </a:cubicBezTo>
                <a:cubicBezTo>
                  <a:pt x="7947" y="18355"/>
                  <a:pt x="8386" y="18277"/>
                  <a:pt x="8809" y="18151"/>
                </a:cubicBezTo>
                <a:cubicBezTo>
                  <a:pt x="11113" y="17885"/>
                  <a:pt x="12399" y="16208"/>
                  <a:pt x="13198" y="14076"/>
                </a:cubicBezTo>
                <a:cubicBezTo>
                  <a:pt x="13214" y="14045"/>
                  <a:pt x="13214" y="14013"/>
                  <a:pt x="13198" y="13982"/>
                </a:cubicBezTo>
                <a:cubicBezTo>
                  <a:pt x="13198" y="13966"/>
                  <a:pt x="13198" y="13966"/>
                  <a:pt x="13198" y="13966"/>
                </a:cubicBezTo>
                <a:cubicBezTo>
                  <a:pt x="13198" y="13951"/>
                  <a:pt x="13198" y="13951"/>
                  <a:pt x="13198" y="13951"/>
                </a:cubicBezTo>
                <a:cubicBezTo>
                  <a:pt x="13159" y="13873"/>
                  <a:pt x="13089" y="13817"/>
                  <a:pt x="13004" y="13817"/>
                </a:cubicBezTo>
                <a:cubicBezTo>
                  <a:pt x="12986" y="13817"/>
                  <a:pt x="12967" y="13820"/>
                  <a:pt x="12947" y="13825"/>
                </a:cubicBezTo>
                <a:cubicBezTo>
                  <a:pt x="12919" y="13742"/>
                  <a:pt x="12843" y="13686"/>
                  <a:pt x="12766" y="13686"/>
                </a:cubicBezTo>
                <a:cubicBezTo>
                  <a:pt x="12711" y="13686"/>
                  <a:pt x="12657" y="13714"/>
                  <a:pt x="12618" y="13778"/>
                </a:cubicBezTo>
                <a:cubicBezTo>
                  <a:pt x="12571" y="13841"/>
                  <a:pt x="12524" y="13919"/>
                  <a:pt x="12493" y="13982"/>
                </a:cubicBezTo>
                <a:cubicBezTo>
                  <a:pt x="12461" y="13998"/>
                  <a:pt x="12430" y="14013"/>
                  <a:pt x="12399" y="14045"/>
                </a:cubicBezTo>
                <a:cubicBezTo>
                  <a:pt x="11756" y="14797"/>
                  <a:pt x="11098" y="15550"/>
                  <a:pt x="10283" y="16114"/>
                </a:cubicBezTo>
                <a:cubicBezTo>
                  <a:pt x="9543" y="16619"/>
                  <a:pt x="8794" y="16834"/>
                  <a:pt x="7958" y="16834"/>
                </a:cubicBezTo>
                <a:cubicBezTo>
                  <a:pt x="7732" y="16834"/>
                  <a:pt x="7498" y="16818"/>
                  <a:pt x="7257" y="16788"/>
                </a:cubicBezTo>
                <a:cubicBezTo>
                  <a:pt x="6270" y="16662"/>
                  <a:pt x="5282" y="16459"/>
                  <a:pt x="4405" y="15988"/>
                </a:cubicBezTo>
                <a:cubicBezTo>
                  <a:pt x="3903" y="15738"/>
                  <a:pt x="3464" y="15393"/>
                  <a:pt x="3025" y="15032"/>
                </a:cubicBezTo>
                <a:cubicBezTo>
                  <a:pt x="1944" y="13904"/>
                  <a:pt x="1442" y="12462"/>
                  <a:pt x="1427" y="10800"/>
                </a:cubicBezTo>
                <a:cubicBezTo>
                  <a:pt x="1411" y="9154"/>
                  <a:pt x="1850" y="7509"/>
                  <a:pt x="2680" y="6082"/>
                </a:cubicBezTo>
                <a:cubicBezTo>
                  <a:pt x="4409" y="3085"/>
                  <a:pt x="7763" y="1251"/>
                  <a:pt x="11201" y="1251"/>
                </a:cubicBezTo>
                <a:cubicBezTo>
                  <a:pt x="11287" y="1251"/>
                  <a:pt x="11372" y="1252"/>
                  <a:pt x="11458" y="1255"/>
                </a:cubicBezTo>
                <a:cubicBezTo>
                  <a:pt x="12007" y="1270"/>
                  <a:pt x="12524" y="1349"/>
                  <a:pt x="12979" y="1568"/>
                </a:cubicBezTo>
                <a:cubicBezTo>
                  <a:pt x="13433" y="1881"/>
                  <a:pt x="13825" y="2273"/>
                  <a:pt x="14154" y="2712"/>
                </a:cubicBezTo>
                <a:cubicBezTo>
                  <a:pt x="14468" y="3277"/>
                  <a:pt x="14640" y="3919"/>
                  <a:pt x="14765" y="4530"/>
                </a:cubicBezTo>
                <a:cubicBezTo>
                  <a:pt x="14922" y="5283"/>
                  <a:pt x="15016" y="6035"/>
                  <a:pt x="15079" y="6803"/>
                </a:cubicBezTo>
                <a:cubicBezTo>
                  <a:pt x="15110" y="8089"/>
                  <a:pt x="15189" y="10189"/>
                  <a:pt x="14029" y="11035"/>
                </a:cubicBezTo>
                <a:cubicBezTo>
                  <a:pt x="13935" y="11082"/>
                  <a:pt x="13841" y="11114"/>
                  <a:pt x="13731" y="11145"/>
                </a:cubicBezTo>
                <a:cubicBezTo>
                  <a:pt x="13627" y="11170"/>
                  <a:pt x="13530" y="11182"/>
                  <a:pt x="13437" y="11182"/>
                </a:cubicBezTo>
                <a:cubicBezTo>
                  <a:pt x="12832" y="11182"/>
                  <a:pt x="12472" y="10676"/>
                  <a:pt x="12336" y="10063"/>
                </a:cubicBezTo>
                <a:cubicBezTo>
                  <a:pt x="12085" y="9029"/>
                  <a:pt x="12007" y="7932"/>
                  <a:pt x="11834" y="6866"/>
                </a:cubicBezTo>
                <a:cubicBezTo>
                  <a:pt x="11709" y="6067"/>
                  <a:pt x="11536" y="5063"/>
                  <a:pt x="11051" y="4405"/>
                </a:cubicBezTo>
                <a:cubicBezTo>
                  <a:pt x="11035" y="4342"/>
                  <a:pt x="11019" y="4280"/>
                  <a:pt x="11004" y="4233"/>
                </a:cubicBezTo>
                <a:cubicBezTo>
                  <a:pt x="10960" y="4103"/>
                  <a:pt x="10839" y="4027"/>
                  <a:pt x="10722" y="4027"/>
                </a:cubicBezTo>
                <a:cubicBezTo>
                  <a:pt x="10711" y="4027"/>
                  <a:pt x="10701" y="4028"/>
                  <a:pt x="10690" y="4029"/>
                </a:cubicBezTo>
                <a:cubicBezTo>
                  <a:pt x="10580" y="3951"/>
                  <a:pt x="10471" y="3888"/>
                  <a:pt x="10361" y="3841"/>
                </a:cubicBezTo>
                <a:cubicBezTo>
                  <a:pt x="9908" y="3428"/>
                  <a:pt x="9372" y="3257"/>
                  <a:pt x="8806" y="3257"/>
                </a:cubicBezTo>
                <a:cubicBezTo>
                  <a:pt x="7179" y="3257"/>
                  <a:pt x="5300" y="4673"/>
                  <a:pt x="4405" y="5847"/>
                </a:cubicBezTo>
                <a:cubicBezTo>
                  <a:pt x="3480" y="7070"/>
                  <a:pt x="3151" y="8465"/>
                  <a:pt x="3119" y="9969"/>
                </a:cubicBezTo>
                <a:cubicBezTo>
                  <a:pt x="3057" y="10534"/>
                  <a:pt x="3057" y="11082"/>
                  <a:pt x="3166" y="11584"/>
                </a:cubicBezTo>
                <a:cubicBezTo>
                  <a:pt x="3229" y="12148"/>
                  <a:pt x="3386" y="12681"/>
                  <a:pt x="3762" y="13042"/>
                </a:cubicBezTo>
                <a:cubicBezTo>
                  <a:pt x="4410" y="13966"/>
                  <a:pt x="5402" y="14364"/>
                  <a:pt x="6435" y="14364"/>
                </a:cubicBezTo>
                <a:cubicBezTo>
                  <a:pt x="8452" y="14364"/>
                  <a:pt x="10628" y="12847"/>
                  <a:pt x="10721" y="10753"/>
                </a:cubicBezTo>
                <a:cubicBezTo>
                  <a:pt x="10737" y="10722"/>
                  <a:pt x="10753" y="10690"/>
                  <a:pt x="10768" y="10659"/>
                </a:cubicBezTo>
                <a:cubicBezTo>
                  <a:pt x="10847" y="11051"/>
                  <a:pt x="10988" y="11411"/>
                  <a:pt x="11223" y="11709"/>
                </a:cubicBezTo>
                <a:cubicBezTo>
                  <a:pt x="11651" y="12266"/>
                  <a:pt x="12298" y="12511"/>
                  <a:pt x="12963" y="12511"/>
                </a:cubicBezTo>
                <a:cubicBezTo>
                  <a:pt x="13590" y="12511"/>
                  <a:pt x="14232" y="12293"/>
                  <a:pt x="14718" y="11913"/>
                </a:cubicBezTo>
                <a:cubicBezTo>
                  <a:pt x="16239" y="10737"/>
                  <a:pt x="16286" y="8480"/>
                  <a:pt x="16145" y="6741"/>
                </a:cubicBezTo>
                <a:cubicBezTo>
                  <a:pt x="15972" y="4593"/>
                  <a:pt x="15345" y="2179"/>
                  <a:pt x="13402" y="957"/>
                </a:cubicBezTo>
                <a:cubicBezTo>
                  <a:pt x="12508" y="392"/>
                  <a:pt x="11521" y="110"/>
                  <a:pt x="10502" y="32"/>
                </a:cubicBezTo>
                <a:cubicBezTo>
                  <a:pt x="10471" y="16"/>
                  <a:pt x="10439" y="1"/>
                  <a:pt x="10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 name="Subtitle 1">
            <a:extLst>
              <a:ext uri="{FF2B5EF4-FFF2-40B4-BE49-F238E27FC236}">
                <a16:creationId xmlns:a16="http://schemas.microsoft.com/office/drawing/2014/main" id="{DEA7AB39-94F4-47E6-A02D-2E09FA9187B0}"/>
              </a:ext>
            </a:extLst>
          </p:cNvPr>
          <p:cNvSpPr>
            <a:spLocks noGrp="1"/>
          </p:cNvSpPr>
          <p:nvPr>
            <p:ph type="subTitle" idx="1"/>
          </p:nvPr>
        </p:nvSpPr>
        <p:spPr>
          <a:xfrm>
            <a:off x="290325" y="1266506"/>
            <a:ext cx="8422298" cy="2783278"/>
          </a:xfrm>
        </p:spPr>
        <p:txBody>
          <a:bodyPr/>
          <a:lstStyle/>
          <a:p>
            <a:pPr algn="just">
              <a:spcBef>
                <a:spcPts val="600"/>
              </a:spcBef>
              <a:spcAft>
                <a:spcPts val="600"/>
              </a:spcAft>
              <a:buClr>
                <a:schemeClr val="accent4">
                  <a:lumMod val="50000"/>
                </a:schemeClr>
              </a:buClr>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Giải thuật điều phối CPU không ảnh hưởng lượng thời gian tiến trình thực thi hay thực hiện nhập/xuất ; nó chỉ ảnh hưởng lượng thời gian một tiến trình phải chờ trong hàng đợi sẵn sàng . Thời gian chờ (waiting time) là tổng thời gian chờ trong hang đợi sẵn sàng</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600815"/>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grpSp>
        <p:nvGrpSpPr>
          <p:cNvPr id="1406" name="Google Shape;1406;p43"/>
          <p:cNvGrpSpPr/>
          <p:nvPr/>
        </p:nvGrpSpPr>
        <p:grpSpPr>
          <a:xfrm flipH="1">
            <a:off x="617516" y="862983"/>
            <a:ext cx="3065219" cy="347634"/>
            <a:chOff x="4345425" y="2175475"/>
            <a:chExt cx="800750" cy="176025"/>
          </a:xfrm>
        </p:grpSpPr>
        <p:sp>
          <p:nvSpPr>
            <p:cNvPr id="1407" name="Google Shape;1407;p4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8" name="Google Shape;1408;p4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409" name="Google Shape;1409;p43"/>
          <p:cNvSpPr txBox="1">
            <a:spLocks noGrp="1"/>
          </p:cNvSpPr>
          <p:nvPr>
            <p:ph type="title"/>
          </p:nvPr>
        </p:nvSpPr>
        <p:spPr>
          <a:xfrm>
            <a:off x="555328" y="390086"/>
            <a:ext cx="4824600" cy="99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Thời gian đáp ứng </a:t>
            </a:r>
            <a:endParaRPr>
              <a:latin typeface="Times New Roman" panose="02020603050405020304" pitchFamily="18" charset="0"/>
              <a:cs typeface="Times New Roman" panose="02020603050405020304" pitchFamily="18" charset="0"/>
            </a:endParaRPr>
          </a:p>
        </p:txBody>
      </p:sp>
      <p:sp>
        <p:nvSpPr>
          <p:cNvPr id="1430" name="Google Shape;1430;p43"/>
          <p:cNvSpPr txBox="1"/>
          <p:nvPr/>
        </p:nvSpPr>
        <p:spPr>
          <a:xfrm>
            <a:off x="326069" y="1249592"/>
            <a:ext cx="5497199" cy="3432548"/>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Font typeface="Wingdings" panose="05000000000000000000" pitchFamily="2" charset="2"/>
              <a:buChar char="Ø"/>
            </a:pPr>
            <a:r>
              <a:rPr lang="en" sz="1600">
                <a:solidFill>
                  <a:schemeClr val="dk2"/>
                </a:solidFill>
                <a:latin typeface="Times New Roman" panose="02020603050405020304" pitchFamily="18" charset="0"/>
                <a:ea typeface="Muli"/>
                <a:cs typeface="Times New Roman" panose="02020603050405020304" pitchFamily="18" charset="0"/>
                <a:sym typeface="Muli"/>
              </a:rPr>
              <a:t>Trong hệ thống tương tác, thời gian hoàn thành không phải là tiêu chuẩn tốt nhất . Một tiến trình có thể tạo ra dữ liêu xuất tương đối sớm và có thể tiếp tục tính toán các kết quả mới trong khi các kết quả trước đó đang được cho người dùng . Do đó có một thước đo thời gian từ lúc gởi yêu cầu cho tới khi đáp ứng đầu tiên được tạo ra . Nên thước đo đó được gọi là </a:t>
            </a:r>
            <a:r>
              <a:rPr lang="en" sz="1600" i="1">
                <a:solidFill>
                  <a:schemeClr val="dk2"/>
                </a:solidFill>
                <a:latin typeface="Times New Roman" panose="02020603050405020304" pitchFamily="18" charset="0"/>
                <a:ea typeface="Muli"/>
                <a:cs typeface="Times New Roman" panose="02020603050405020304" pitchFamily="18" charset="0"/>
                <a:sym typeface="Muli"/>
              </a:rPr>
              <a:t>thời gian đáp ứng (response time), </a:t>
            </a:r>
            <a:r>
              <a:rPr lang="en" sz="1600">
                <a:solidFill>
                  <a:schemeClr val="dk2"/>
                </a:solidFill>
                <a:latin typeface="Times New Roman" panose="02020603050405020304" pitchFamily="18" charset="0"/>
                <a:ea typeface="Muli"/>
                <a:cs typeface="Times New Roman" panose="02020603050405020304" pitchFamily="18" charset="0"/>
                <a:sym typeface="Muli"/>
              </a:rPr>
              <a:t>là lượng thời gian mất đi từ lúc bắt đầu đáp ưng nhưng không là thời gian mất đi để xuất ra đáp ứng đó</a:t>
            </a:r>
            <a:endParaRPr sz="1600" i="1">
              <a:solidFill>
                <a:schemeClr val="dk2"/>
              </a:solidFill>
              <a:latin typeface="Times New Roman" panose="02020603050405020304" pitchFamily="18" charset="0"/>
              <a:ea typeface="Muli"/>
              <a:cs typeface="Times New Roman" panose="02020603050405020304" pitchFamily="18" charset="0"/>
              <a:sym typeface="Muli"/>
            </a:endParaRPr>
          </a:p>
        </p:txBody>
      </p:sp>
      <p:grpSp>
        <p:nvGrpSpPr>
          <p:cNvPr id="2" name="Group 1">
            <a:extLst>
              <a:ext uri="{FF2B5EF4-FFF2-40B4-BE49-F238E27FC236}">
                <a16:creationId xmlns:a16="http://schemas.microsoft.com/office/drawing/2014/main" id="{C710CBA5-9D00-4CA2-82C4-948E908E35D8}"/>
              </a:ext>
            </a:extLst>
          </p:cNvPr>
          <p:cNvGrpSpPr/>
          <p:nvPr/>
        </p:nvGrpSpPr>
        <p:grpSpPr>
          <a:xfrm>
            <a:off x="6475076" y="2364355"/>
            <a:ext cx="1978212" cy="1912265"/>
            <a:chOff x="3582875" y="2045563"/>
            <a:chExt cx="1978212" cy="1912265"/>
          </a:xfrm>
        </p:grpSpPr>
        <p:grpSp>
          <p:nvGrpSpPr>
            <p:cNvPr id="1410" name="Google Shape;1410;p43"/>
            <p:cNvGrpSpPr/>
            <p:nvPr/>
          </p:nvGrpSpPr>
          <p:grpSpPr>
            <a:xfrm rot="4691603">
              <a:off x="3615848" y="2012590"/>
              <a:ext cx="1912265" cy="1978212"/>
              <a:chOff x="2801825" y="1784650"/>
              <a:chExt cx="1912350" cy="1978300"/>
            </a:xfrm>
          </p:grpSpPr>
          <p:sp>
            <p:nvSpPr>
              <p:cNvPr id="1411" name="Google Shape;1411;p43"/>
              <p:cNvSpPr/>
              <p:nvPr/>
            </p:nvSpPr>
            <p:spPr>
              <a:xfrm>
                <a:off x="2948050" y="2068550"/>
                <a:ext cx="1328450" cy="1346175"/>
              </a:xfrm>
              <a:custGeom>
                <a:avLst/>
                <a:gdLst/>
                <a:ahLst/>
                <a:cxnLst/>
                <a:rect l="l" t="t" r="r" b="b"/>
                <a:pathLst>
                  <a:path w="53138" h="53847" extrusionOk="0">
                    <a:moveTo>
                      <a:pt x="31395" y="1"/>
                    </a:moveTo>
                    <a:cubicBezTo>
                      <a:pt x="30756" y="1"/>
                      <a:pt x="30099" y="16"/>
                      <a:pt x="29422" y="48"/>
                    </a:cubicBezTo>
                    <a:cubicBezTo>
                      <a:pt x="17097" y="618"/>
                      <a:pt x="0" y="13195"/>
                      <a:pt x="0" y="25521"/>
                    </a:cubicBezTo>
                    <a:cubicBezTo>
                      <a:pt x="0" y="37869"/>
                      <a:pt x="13810" y="53847"/>
                      <a:pt x="26158" y="53847"/>
                    </a:cubicBezTo>
                    <a:cubicBezTo>
                      <a:pt x="38484" y="53847"/>
                      <a:pt x="53138" y="39650"/>
                      <a:pt x="53138" y="27324"/>
                    </a:cubicBezTo>
                    <a:cubicBezTo>
                      <a:pt x="53138" y="15356"/>
                      <a:pt x="51487" y="1"/>
                      <a:pt x="313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2" name="Google Shape;1412;p43"/>
              <p:cNvSpPr/>
              <p:nvPr/>
            </p:nvSpPr>
            <p:spPr>
              <a:xfrm>
                <a:off x="2801825" y="1784650"/>
                <a:ext cx="1912350" cy="1978300"/>
              </a:xfrm>
              <a:custGeom>
                <a:avLst/>
                <a:gdLst/>
                <a:ahLst/>
                <a:cxnLst/>
                <a:rect l="l" t="t" r="r" b="b"/>
                <a:pathLst>
                  <a:path w="76494" h="79132" extrusionOk="0">
                    <a:moveTo>
                      <a:pt x="69669" y="6473"/>
                    </a:moveTo>
                    <a:cubicBezTo>
                      <a:pt x="69852" y="6610"/>
                      <a:pt x="70011" y="6770"/>
                      <a:pt x="70171" y="6907"/>
                    </a:cubicBezTo>
                    <a:cubicBezTo>
                      <a:pt x="70171" y="6930"/>
                      <a:pt x="70171" y="6930"/>
                      <a:pt x="70171" y="6930"/>
                    </a:cubicBezTo>
                    <a:cubicBezTo>
                      <a:pt x="69988" y="6793"/>
                      <a:pt x="69829" y="6633"/>
                      <a:pt x="69669" y="6473"/>
                    </a:cubicBezTo>
                    <a:close/>
                    <a:moveTo>
                      <a:pt x="71563" y="7638"/>
                    </a:moveTo>
                    <a:lnTo>
                      <a:pt x="71563" y="7683"/>
                    </a:lnTo>
                    <a:lnTo>
                      <a:pt x="71518" y="7683"/>
                    </a:lnTo>
                    <a:cubicBezTo>
                      <a:pt x="71518" y="7660"/>
                      <a:pt x="71541" y="7660"/>
                      <a:pt x="71563" y="7638"/>
                    </a:cubicBezTo>
                    <a:close/>
                    <a:moveTo>
                      <a:pt x="36337" y="12206"/>
                    </a:moveTo>
                    <a:cubicBezTo>
                      <a:pt x="37400" y="12206"/>
                      <a:pt x="38479" y="12257"/>
                      <a:pt x="39585" y="12362"/>
                    </a:cubicBezTo>
                    <a:cubicBezTo>
                      <a:pt x="43077" y="12705"/>
                      <a:pt x="46410" y="13161"/>
                      <a:pt x="49560" y="14805"/>
                    </a:cubicBezTo>
                    <a:cubicBezTo>
                      <a:pt x="54513" y="17361"/>
                      <a:pt x="57617" y="22223"/>
                      <a:pt x="58873" y="27564"/>
                    </a:cubicBezTo>
                    <a:cubicBezTo>
                      <a:pt x="61383" y="38360"/>
                      <a:pt x="56750" y="51097"/>
                      <a:pt x="47802" y="57648"/>
                    </a:cubicBezTo>
                    <a:cubicBezTo>
                      <a:pt x="44279" y="60220"/>
                      <a:pt x="39995" y="61575"/>
                      <a:pt x="35658" y="61575"/>
                    </a:cubicBezTo>
                    <a:cubicBezTo>
                      <a:pt x="34685" y="61575"/>
                      <a:pt x="33709" y="61506"/>
                      <a:pt x="32738" y="61368"/>
                    </a:cubicBezTo>
                    <a:cubicBezTo>
                      <a:pt x="25137" y="60295"/>
                      <a:pt x="19042" y="54224"/>
                      <a:pt x="15368" y="47856"/>
                    </a:cubicBezTo>
                    <a:cubicBezTo>
                      <a:pt x="11875" y="41853"/>
                      <a:pt x="9935" y="34389"/>
                      <a:pt x="11624" y="27541"/>
                    </a:cubicBezTo>
                    <a:cubicBezTo>
                      <a:pt x="13427" y="20191"/>
                      <a:pt x="19590" y="14782"/>
                      <a:pt x="26963" y="13572"/>
                    </a:cubicBezTo>
                    <a:cubicBezTo>
                      <a:pt x="27123" y="13549"/>
                      <a:pt x="27191" y="13504"/>
                      <a:pt x="27214" y="13435"/>
                    </a:cubicBezTo>
                    <a:cubicBezTo>
                      <a:pt x="30303" y="12637"/>
                      <a:pt x="33253" y="12206"/>
                      <a:pt x="36337" y="12206"/>
                    </a:cubicBezTo>
                    <a:close/>
                    <a:moveTo>
                      <a:pt x="5256" y="66458"/>
                    </a:moveTo>
                    <a:cubicBezTo>
                      <a:pt x="5302" y="66550"/>
                      <a:pt x="5370" y="66641"/>
                      <a:pt x="5416" y="66709"/>
                    </a:cubicBezTo>
                    <a:cubicBezTo>
                      <a:pt x="5324" y="66687"/>
                      <a:pt x="5256" y="66641"/>
                      <a:pt x="5187" y="66641"/>
                    </a:cubicBezTo>
                    <a:cubicBezTo>
                      <a:pt x="5210" y="66572"/>
                      <a:pt x="5233" y="66527"/>
                      <a:pt x="5256" y="66458"/>
                    </a:cubicBezTo>
                    <a:close/>
                    <a:moveTo>
                      <a:pt x="838" y="0"/>
                    </a:moveTo>
                    <a:cubicBezTo>
                      <a:pt x="360" y="0"/>
                      <a:pt x="0" y="488"/>
                      <a:pt x="440" y="927"/>
                    </a:cubicBezTo>
                    <a:cubicBezTo>
                      <a:pt x="1353" y="1840"/>
                      <a:pt x="1901" y="2936"/>
                      <a:pt x="2471" y="4077"/>
                    </a:cubicBezTo>
                    <a:cubicBezTo>
                      <a:pt x="3179" y="5446"/>
                      <a:pt x="3932" y="6793"/>
                      <a:pt x="4594" y="8185"/>
                    </a:cubicBezTo>
                    <a:cubicBezTo>
                      <a:pt x="4717" y="8485"/>
                      <a:pt x="5018" y="8635"/>
                      <a:pt x="5296" y="8635"/>
                    </a:cubicBezTo>
                    <a:cubicBezTo>
                      <a:pt x="5377" y="8635"/>
                      <a:pt x="5457" y="8622"/>
                      <a:pt x="5530" y="8596"/>
                    </a:cubicBezTo>
                    <a:cubicBezTo>
                      <a:pt x="5575" y="8596"/>
                      <a:pt x="5621" y="8596"/>
                      <a:pt x="5690" y="8573"/>
                    </a:cubicBezTo>
                    <a:cubicBezTo>
                      <a:pt x="6237" y="8299"/>
                      <a:pt x="6762" y="7843"/>
                      <a:pt x="7219" y="7295"/>
                    </a:cubicBezTo>
                    <a:cubicBezTo>
                      <a:pt x="10437" y="10468"/>
                      <a:pt x="13542" y="13869"/>
                      <a:pt x="15116" y="18069"/>
                    </a:cubicBezTo>
                    <a:cubicBezTo>
                      <a:pt x="15139" y="18137"/>
                      <a:pt x="15231" y="18228"/>
                      <a:pt x="15322" y="18320"/>
                    </a:cubicBezTo>
                    <a:cubicBezTo>
                      <a:pt x="12583" y="21036"/>
                      <a:pt x="10643" y="24620"/>
                      <a:pt x="9867" y="28682"/>
                    </a:cubicBezTo>
                    <a:cubicBezTo>
                      <a:pt x="8315" y="36648"/>
                      <a:pt x="11807" y="45368"/>
                      <a:pt x="16554" y="51645"/>
                    </a:cubicBezTo>
                    <a:cubicBezTo>
                      <a:pt x="17331" y="52695"/>
                      <a:pt x="18175" y="53653"/>
                      <a:pt x="19088" y="54589"/>
                    </a:cubicBezTo>
                    <a:cubicBezTo>
                      <a:pt x="19042" y="54589"/>
                      <a:pt x="18997" y="54612"/>
                      <a:pt x="18974" y="54635"/>
                    </a:cubicBezTo>
                    <a:cubicBezTo>
                      <a:pt x="14660" y="58264"/>
                      <a:pt x="10757" y="62304"/>
                      <a:pt x="6808" y="66298"/>
                    </a:cubicBezTo>
                    <a:cubicBezTo>
                      <a:pt x="6511" y="65956"/>
                      <a:pt x="6192" y="65659"/>
                      <a:pt x="5849" y="65431"/>
                    </a:cubicBezTo>
                    <a:cubicBezTo>
                      <a:pt x="5827" y="65385"/>
                      <a:pt x="5804" y="65317"/>
                      <a:pt x="5804" y="65271"/>
                    </a:cubicBezTo>
                    <a:cubicBezTo>
                      <a:pt x="5729" y="65085"/>
                      <a:pt x="5044" y="64486"/>
                      <a:pt x="4697" y="64486"/>
                    </a:cubicBezTo>
                    <a:cubicBezTo>
                      <a:pt x="4619" y="64486"/>
                      <a:pt x="4559" y="64516"/>
                      <a:pt x="4526" y="64587"/>
                    </a:cubicBezTo>
                    <a:cubicBezTo>
                      <a:pt x="3156" y="67234"/>
                      <a:pt x="2540" y="70293"/>
                      <a:pt x="2038" y="73215"/>
                    </a:cubicBezTo>
                    <a:cubicBezTo>
                      <a:pt x="1978" y="73493"/>
                      <a:pt x="2750" y="73979"/>
                      <a:pt x="3116" y="73979"/>
                    </a:cubicBezTo>
                    <a:cubicBezTo>
                      <a:pt x="3170" y="73979"/>
                      <a:pt x="3215" y="73968"/>
                      <a:pt x="3247" y="73945"/>
                    </a:cubicBezTo>
                    <a:cubicBezTo>
                      <a:pt x="5324" y="72575"/>
                      <a:pt x="6991" y="70795"/>
                      <a:pt x="8634" y="68946"/>
                    </a:cubicBezTo>
                    <a:cubicBezTo>
                      <a:pt x="8703" y="68878"/>
                      <a:pt x="8588" y="68741"/>
                      <a:pt x="8543" y="68695"/>
                    </a:cubicBezTo>
                    <a:cubicBezTo>
                      <a:pt x="8223" y="68284"/>
                      <a:pt x="7904" y="67782"/>
                      <a:pt x="7561" y="67303"/>
                    </a:cubicBezTo>
                    <a:cubicBezTo>
                      <a:pt x="11601" y="63240"/>
                      <a:pt x="15550" y="59109"/>
                      <a:pt x="19910" y="55388"/>
                    </a:cubicBezTo>
                    <a:cubicBezTo>
                      <a:pt x="24338" y="59542"/>
                      <a:pt x="29999" y="62213"/>
                      <a:pt x="36184" y="62304"/>
                    </a:cubicBezTo>
                    <a:cubicBezTo>
                      <a:pt x="36261" y="62305"/>
                      <a:pt x="36338" y="62305"/>
                      <a:pt x="36414" y="62305"/>
                    </a:cubicBezTo>
                    <a:cubicBezTo>
                      <a:pt x="40462" y="62305"/>
                      <a:pt x="44329" y="61123"/>
                      <a:pt x="47734" y="59040"/>
                    </a:cubicBezTo>
                    <a:cubicBezTo>
                      <a:pt x="48715" y="63765"/>
                      <a:pt x="50861" y="68102"/>
                      <a:pt x="52573" y="72598"/>
                    </a:cubicBezTo>
                    <a:cubicBezTo>
                      <a:pt x="52116" y="72827"/>
                      <a:pt x="51683" y="73078"/>
                      <a:pt x="51249" y="73374"/>
                    </a:cubicBezTo>
                    <a:cubicBezTo>
                      <a:pt x="51135" y="73443"/>
                      <a:pt x="50815" y="73694"/>
                      <a:pt x="50907" y="73876"/>
                    </a:cubicBezTo>
                    <a:cubicBezTo>
                      <a:pt x="50975" y="74013"/>
                      <a:pt x="51066" y="74128"/>
                      <a:pt x="51135" y="74242"/>
                    </a:cubicBezTo>
                    <a:cubicBezTo>
                      <a:pt x="51066" y="74356"/>
                      <a:pt x="51066" y="74447"/>
                      <a:pt x="51158" y="74516"/>
                    </a:cubicBezTo>
                    <a:cubicBezTo>
                      <a:pt x="51295" y="74584"/>
                      <a:pt x="51432" y="74675"/>
                      <a:pt x="51546" y="74767"/>
                    </a:cubicBezTo>
                    <a:cubicBezTo>
                      <a:pt x="51979" y="75246"/>
                      <a:pt x="52459" y="75680"/>
                      <a:pt x="52984" y="76091"/>
                    </a:cubicBezTo>
                    <a:cubicBezTo>
                      <a:pt x="53897" y="77095"/>
                      <a:pt x="54696" y="78213"/>
                      <a:pt x="55723" y="79081"/>
                    </a:cubicBezTo>
                    <a:cubicBezTo>
                      <a:pt x="55769" y="79116"/>
                      <a:pt x="55830" y="79132"/>
                      <a:pt x="55900" y="79132"/>
                    </a:cubicBezTo>
                    <a:cubicBezTo>
                      <a:pt x="56287" y="79132"/>
                      <a:pt x="56959" y="78663"/>
                      <a:pt x="56978" y="78373"/>
                    </a:cubicBezTo>
                    <a:cubicBezTo>
                      <a:pt x="57092" y="76068"/>
                      <a:pt x="56088" y="73991"/>
                      <a:pt x="55837" y="71731"/>
                    </a:cubicBezTo>
                    <a:cubicBezTo>
                      <a:pt x="55819" y="71604"/>
                      <a:pt x="55729" y="71564"/>
                      <a:pt x="55624" y="71564"/>
                    </a:cubicBezTo>
                    <a:cubicBezTo>
                      <a:pt x="55597" y="71564"/>
                      <a:pt x="55568" y="71566"/>
                      <a:pt x="55540" y="71571"/>
                    </a:cubicBezTo>
                    <a:cubicBezTo>
                      <a:pt x="54969" y="71662"/>
                      <a:pt x="54444" y="71799"/>
                      <a:pt x="53919" y="72005"/>
                    </a:cubicBezTo>
                    <a:cubicBezTo>
                      <a:pt x="52185" y="67440"/>
                      <a:pt x="49994" y="63012"/>
                      <a:pt x="49035" y="58196"/>
                    </a:cubicBezTo>
                    <a:cubicBezTo>
                      <a:pt x="49788" y="57671"/>
                      <a:pt x="50496" y="57100"/>
                      <a:pt x="51203" y="56484"/>
                    </a:cubicBezTo>
                    <a:cubicBezTo>
                      <a:pt x="59238" y="49316"/>
                      <a:pt x="62844" y="36854"/>
                      <a:pt x="59968" y="26491"/>
                    </a:cubicBezTo>
                    <a:cubicBezTo>
                      <a:pt x="59352" y="24209"/>
                      <a:pt x="58325" y="22086"/>
                      <a:pt x="56978" y="20214"/>
                    </a:cubicBezTo>
                    <a:cubicBezTo>
                      <a:pt x="60767" y="15398"/>
                      <a:pt x="65926" y="11997"/>
                      <a:pt x="70742" y="8277"/>
                    </a:cubicBezTo>
                    <a:cubicBezTo>
                      <a:pt x="71257" y="8728"/>
                      <a:pt x="71842" y="9054"/>
                      <a:pt x="72470" y="9054"/>
                    </a:cubicBezTo>
                    <a:cubicBezTo>
                      <a:pt x="72731" y="9054"/>
                      <a:pt x="73000" y="8998"/>
                      <a:pt x="73275" y="8870"/>
                    </a:cubicBezTo>
                    <a:cubicBezTo>
                      <a:pt x="75010" y="8117"/>
                      <a:pt x="75809" y="5195"/>
                      <a:pt x="76425" y="3620"/>
                    </a:cubicBezTo>
                    <a:cubicBezTo>
                      <a:pt x="76493" y="3462"/>
                      <a:pt x="75956" y="2296"/>
                      <a:pt x="75791" y="2296"/>
                    </a:cubicBezTo>
                    <a:cubicBezTo>
                      <a:pt x="75789" y="2296"/>
                      <a:pt x="75788" y="2296"/>
                      <a:pt x="75786" y="2296"/>
                    </a:cubicBezTo>
                    <a:cubicBezTo>
                      <a:pt x="73070" y="2411"/>
                      <a:pt x="70696" y="3917"/>
                      <a:pt x="68162" y="4762"/>
                    </a:cubicBezTo>
                    <a:cubicBezTo>
                      <a:pt x="68118" y="4784"/>
                      <a:pt x="68617" y="6088"/>
                      <a:pt x="68789" y="6088"/>
                    </a:cubicBezTo>
                    <a:cubicBezTo>
                      <a:pt x="68794" y="6088"/>
                      <a:pt x="68798" y="6087"/>
                      <a:pt x="68802" y="6085"/>
                    </a:cubicBezTo>
                    <a:cubicBezTo>
                      <a:pt x="68847" y="6085"/>
                      <a:pt x="68870" y="6063"/>
                      <a:pt x="68916" y="6063"/>
                    </a:cubicBezTo>
                    <a:cubicBezTo>
                      <a:pt x="68961" y="6177"/>
                      <a:pt x="69030" y="6291"/>
                      <a:pt x="69121" y="6405"/>
                    </a:cubicBezTo>
                    <a:cubicBezTo>
                      <a:pt x="69304" y="6656"/>
                      <a:pt x="69509" y="6953"/>
                      <a:pt x="69760" y="7250"/>
                    </a:cubicBezTo>
                    <a:cubicBezTo>
                      <a:pt x="64990" y="10947"/>
                      <a:pt x="59877" y="14303"/>
                      <a:pt x="56042" y="19005"/>
                    </a:cubicBezTo>
                    <a:cubicBezTo>
                      <a:pt x="54627" y="17338"/>
                      <a:pt x="52938" y="15900"/>
                      <a:pt x="50998" y="14759"/>
                    </a:cubicBezTo>
                    <a:cubicBezTo>
                      <a:pt x="48533" y="13321"/>
                      <a:pt x="45771" y="12522"/>
                      <a:pt x="42963" y="12066"/>
                    </a:cubicBezTo>
                    <a:cubicBezTo>
                      <a:pt x="40501" y="11666"/>
                      <a:pt x="37918" y="11401"/>
                      <a:pt x="35373" y="11401"/>
                    </a:cubicBezTo>
                    <a:cubicBezTo>
                      <a:pt x="34426" y="11401"/>
                      <a:pt x="33484" y="11437"/>
                      <a:pt x="32555" y="11518"/>
                    </a:cubicBezTo>
                    <a:cubicBezTo>
                      <a:pt x="30272" y="11723"/>
                      <a:pt x="28013" y="12294"/>
                      <a:pt x="25799" y="12887"/>
                    </a:cubicBezTo>
                    <a:cubicBezTo>
                      <a:pt x="25730" y="12910"/>
                      <a:pt x="25662" y="12933"/>
                      <a:pt x="25639" y="12956"/>
                    </a:cubicBezTo>
                    <a:cubicBezTo>
                      <a:pt x="21918" y="13641"/>
                      <a:pt x="18632" y="15307"/>
                      <a:pt x="16007" y="17681"/>
                    </a:cubicBezTo>
                    <a:cubicBezTo>
                      <a:pt x="14181" y="13458"/>
                      <a:pt x="10917" y="10011"/>
                      <a:pt x="7630" y="6793"/>
                    </a:cubicBezTo>
                    <a:cubicBezTo>
                      <a:pt x="8018" y="6291"/>
                      <a:pt x="8360" y="5789"/>
                      <a:pt x="8680" y="5355"/>
                    </a:cubicBezTo>
                    <a:cubicBezTo>
                      <a:pt x="8862" y="5241"/>
                      <a:pt x="8954" y="5035"/>
                      <a:pt x="8931" y="4784"/>
                    </a:cubicBezTo>
                    <a:cubicBezTo>
                      <a:pt x="8976" y="4716"/>
                      <a:pt x="8931" y="4647"/>
                      <a:pt x="8862" y="4579"/>
                    </a:cubicBezTo>
                    <a:cubicBezTo>
                      <a:pt x="8817" y="4488"/>
                      <a:pt x="8771" y="4396"/>
                      <a:pt x="8680" y="4305"/>
                    </a:cubicBezTo>
                    <a:cubicBezTo>
                      <a:pt x="6648" y="2388"/>
                      <a:pt x="3658" y="1110"/>
                      <a:pt x="1125" y="60"/>
                    </a:cubicBezTo>
                    <a:cubicBezTo>
                      <a:pt x="1028" y="19"/>
                      <a:pt x="930" y="0"/>
                      <a:pt x="8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3" name="Google Shape;1413;p43"/>
              <p:cNvSpPr/>
              <p:nvPr/>
            </p:nvSpPr>
            <p:spPr>
              <a:xfrm>
                <a:off x="3896075" y="2041650"/>
                <a:ext cx="256475" cy="106975"/>
              </a:xfrm>
              <a:custGeom>
                <a:avLst/>
                <a:gdLst/>
                <a:ahLst/>
                <a:cxnLst/>
                <a:rect l="l" t="t" r="r" b="b"/>
                <a:pathLst>
                  <a:path w="10259" h="4279" extrusionOk="0">
                    <a:moveTo>
                      <a:pt x="1011" y="0"/>
                    </a:moveTo>
                    <a:cubicBezTo>
                      <a:pt x="884" y="0"/>
                      <a:pt x="758" y="2"/>
                      <a:pt x="631" y="5"/>
                    </a:cubicBezTo>
                    <a:cubicBezTo>
                      <a:pt x="1" y="28"/>
                      <a:pt x="103" y="827"/>
                      <a:pt x="676" y="827"/>
                    </a:cubicBezTo>
                    <a:cubicBezTo>
                      <a:pt x="684" y="827"/>
                      <a:pt x="692" y="827"/>
                      <a:pt x="700" y="827"/>
                    </a:cubicBezTo>
                    <a:cubicBezTo>
                      <a:pt x="754" y="826"/>
                      <a:pt x="808" y="826"/>
                      <a:pt x="862" y="826"/>
                    </a:cubicBezTo>
                    <a:cubicBezTo>
                      <a:pt x="2426" y="826"/>
                      <a:pt x="3946" y="1144"/>
                      <a:pt x="5402" y="1740"/>
                    </a:cubicBezTo>
                    <a:cubicBezTo>
                      <a:pt x="6931" y="2333"/>
                      <a:pt x="8141" y="3338"/>
                      <a:pt x="9510" y="4205"/>
                    </a:cubicBezTo>
                    <a:cubicBezTo>
                      <a:pt x="9592" y="4256"/>
                      <a:pt x="9677" y="4279"/>
                      <a:pt x="9757" y="4279"/>
                    </a:cubicBezTo>
                    <a:cubicBezTo>
                      <a:pt x="10036" y="4279"/>
                      <a:pt x="10258" y="4005"/>
                      <a:pt x="10081" y="3703"/>
                    </a:cubicBezTo>
                    <a:cubicBezTo>
                      <a:pt x="9670" y="2973"/>
                      <a:pt x="8940" y="2493"/>
                      <a:pt x="8255" y="2060"/>
                    </a:cubicBezTo>
                    <a:cubicBezTo>
                      <a:pt x="7525" y="1603"/>
                      <a:pt x="6726" y="1192"/>
                      <a:pt x="5927" y="895"/>
                    </a:cubicBezTo>
                    <a:cubicBezTo>
                      <a:pt x="4357" y="280"/>
                      <a:pt x="2670" y="0"/>
                      <a:pt x="1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4" name="Google Shape;1414;p43"/>
              <p:cNvSpPr/>
              <p:nvPr/>
            </p:nvSpPr>
            <p:spPr>
              <a:xfrm>
                <a:off x="3375050" y="3302875"/>
                <a:ext cx="379900" cy="127475"/>
              </a:xfrm>
              <a:custGeom>
                <a:avLst/>
                <a:gdLst/>
                <a:ahLst/>
                <a:cxnLst/>
                <a:rect l="l" t="t" r="r" b="b"/>
                <a:pathLst>
                  <a:path w="15196" h="5099" extrusionOk="0">
                    <a:moveTo>
                      <a:pt x="654" y="0"/>
                    </a:moveTo>
                    <a:cubicBezTo>
                      <a:pt x="318" y="0"/>
                      <a:pt x="0" y="270"/>
                      <a:pt x="268" y="616"/>
                    </a:cubicBezTo>
                    <a:cubicBezTo>
                      <a:pt x="1751" y="2557"/>
                      <a:pt x="4148" y="3378"/>
                      <a:pt x="6408" y="3995"/>
                    </a:cubicBezTo>
                    <a:cubicBezTo>
                      <a:pt x="7663" y="4337"/>
                      <a:pt x="8964" y="4588"/>
                      <a:pt x="10242" y="4793"/>
                    </a:cubicBezTo>
                    <a:cubicBezTo>
                      <a:pt x="10904" y="4885"/>
                      <a:pt x="11566" y="4953"/>
                      <a:pt x="12251" y="4999"/>
                    </a:cubicBezTo>
                    <a:cubicBezTo>
                      <a:pt x="12686" y="5044"/>
                      <a:pt x="13160" y="5099"/>
                      <a:pt x="13622" y="5099"/>
                    </a:cubicBezTo>
                    <a:cubicBezTo>
                      <a:pt x="13863" y="5099"/>
                      <a:pt x="14101" y="5084"/>
                      <a:pt x="14328" y="5045"/>
                    </a:cubicBezTo>
                    <a:cubicBezTo>
                      <a:pt x="14716" y="4976"/>
                      <a:pt x="15195" y="4223"/>
                      <a:pt x="14602" y="4086"/>
                    </a:cubicBezTo>
                    <a:cubicBezTo>
                      <a:pt x="13917" y="3903"/>
                      <a:pt x="13141" y="3949"/>
                      <a:pt x="12434" y="3880"/>
                    </a:cubicBezTo>
                    <a:cubicBezTo>
                      <a:pt x="11772" y="3835"/>
                      <a:pt x="11110" y="3766"/>
                      <a:pt x="10448" y="3675"/>
                    </a:cubicBezTo>
                    <a:cubicBezTo>
                      <a:pt x="9169" y="3492"/>
                      <a:pt x="7868" y="3241"/>
                      <a:pt x="6613" y="2899"/>
                    </a:cubicBezTo>
                    <a:cubicBezTo>
                      <a:pt x="4650" y="2374"/>
                      <a:pt x="2436" y="1780"/>
                      <a:pt x="1067" y="183"/>
                    </a:cubicBezTo>
                    <a:cubicBezTo>
                      <a:pt x="960" y="55"/>
                      <a:pt x="805"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435" name="Google Shape;1435;p43"/>
            <p:cNvGrpSpPr/>
            <p:nvPr/>
          </p:nvGrpSpPr>
          <p:grpSpPr>
            <a:xfrm>
              <a:off x="4322314" y="2430596"/>
              <a:ext cx="713225" cy="997825"/>
              <a:chOff x="4720775" y="1878300"/>
              <a:chExt cx="713225" cy="997825"/>
            </a:xfrm>
          </p:grpSpPr>
          <p:sp>
            <p:nvSpPr>
              <p:cNvPr id="1436" name="Google Shape;1436;p43"/>
              <p:cNvSpPr/>
              <p:nvPr/>
            </p:nvSpPr>
            <p:spPr>
              <a:xfrm>
                <a:off x="4843900" y="2242050"/>
                <a:ext cx="177475" cy="296000"/>
              </a:xfrm>
              <a:custGeom>
                <a:avLst/>
                <a:gdLst/>
                <a:ahLst/>
                <a:cxnLst/>
                <a:rect l="l" t="t" r="r" b="b"/>
                <a:pathLst>
                  <a:path w="7099" h="11840" extrusionOk="0">
                    <a:moveTo>
                      <a:pt x="2175" y="0"/>
                    </a:moveTo>
                    <a:cubicBezTo>
                      <a:pt x="2165" y="0"/>
                      <a:pt x="2154" y="5"/>
                      <a:pt x="2148" y="17"/>
                    </a:cubicBezTo>
                    <a:cubicBezTo>
                      <a:pt x="1" y="4061"/>
                      <a:pt x="2321" y="10817"/>
                      <a:pt x="7070" y="11836"/>
                    </a:cubicBezTo>
                    <a:cubicBezTo>
                      <a:pt x="7073" y="11839"/>
                      <a:pt x="7076" y="11840"/>
                      <a:pt x="7079" y="11840"/>
                    </a:cubicBezTo>
                    <a:cubicBezTo>
                      <a:pt x="7090" y="11840"/>
                      <a:pt x="7098" y="11817"/>
                      <a:pt x="7085" y="11804"/>
                    </a:cubicBezTo>
                    <a:cubicBezTo>
                      <a:pt x="5001" y="10926"/>
                      <a:pt x="3418" y="9688"/>
                      <a:pt x="2383" y="7635"/>
                    </a:cubicBezTo>
                    <a:cubicBezTo>
                      <a:pt x="1270" y="5378"/>
                      <a:pt x="1004" y="2306"/>
                      <a:pt x="2195" y="33"/>
                    </a:cubicBezTo>
                    <a:cubicBezTo>
                      <a:pt x="2205" y="13"/>
                      <a:pt x="2191" y="0"/>
                      <a:pt x="2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37" name="Google Shape;1437;p43"/>
              <p:cNvSpPr/>
              <p:nvPr/>
            </p:nvSpPr>
            <p:spPr>
              <a:xfrm>
                <a:off x="4899150" y="2459775"/>
                <a:ext cx="98400" cy="90325"/>
              </a:xfrm>
              <a:custGeom>
                <a:avLst/>
                <a:gdLst/>
                <a:ahLst/>
                <a:cxnLst/>
                <a:rect l="l" t="t" r="r" b="b"/>
                <a:pathLst>
                  <a:path w="3936" h="3613" extrusionOk="0">
                    <a:moveTo>
                      <a:pt x="12" y="0"/>
                    </a:moveTo>
                    <a:cubicBezTo>
                      <a:pt x="8" y="0"/>
                      <a:pt x="1" y="7"/>
                      <a:pt x="1" y="7"/>
                    </a:cubicBezTo>
                    <a:cubicBezTo>
                      <a:pt x="753" y="1716"/>
                      <a:pt x="2195" y="2970"/>
                      <a:pt x="3935" y="3612"/>
                    </a:cubicBezTo>
                    <a:cubicBezTo>
                      <a:pt x="2211" y="2923"/>
                      <a:pt x="879" y="1638"/>
                      <a:pt x="16" y="7"/>
                    </a:cubicBezTo>
                    <a:cubicBezTo>
                      <a:pt x="16" y="2"/>
                      <a:pt x="15" y="0"/>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38" name="Google Shape;1438;p43"/>
              <p:cNvSpPr/>
              <p:nvPr/>
            </p:nvSpPr>
            <p:spPr>
              <a:xfrm>
                <a:off x="5086075" y="2127500"/>
                <a:ext cx="29025" cy="1025"/>
              </a:xfrm>
              <a:custGeom>
                <a:avLst/>
                <a:gdLst/>
                <a:ahLst/>
                <a:cxnLst/>
                <a:rect l="l" t="t" r="r" b="b"/>
                <a:pathLst>
                  <a:path w="1161" h="41" extrusionOk="0">
                    <a:moveTo>
                      <a:pt x="819" y="0"/>
                    </a:moveTo>
                    <a:cubicBezTo>
                      <a:pt x="547" y="0"/>
                      <a:pt x="278" y="11"/>
                      <a:pt x="0" y="22"/>
                    </a:cubicBezTo>
                    <a:cubicBezTo>
                      <a:pt x="227" y="31"/>
                      <a:pt x="448" y="40"/>
                      <a:pt x="670" y="40"/>
                    </a:cubicBezTo>
                    <a:cubicBezTo>
                      <a:pt x="832" y="40"/>
                      <a:pt x="995" y="36"/>
                      <a:pt x="1160" y="22"/>
                    </a:cubicBezTo>
                    <a:cubicBezTo>
                      <a:pt x="1160" y="22"/>
                      <a:pt x="1160" y="7"/>
                      <a:pt x="1160" y="7"/>
                    </a:cubicBezTo>
                    <a:cubicBezTo>
                      <a:pt x="1046" y="2"/>
                      <a:pt x="932" y="0"/>
                      <a:pt x="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39" name="Google Shape;1439;p43"/>
              <p:cNvSpPr/>
              <p:nvPr/>
            </p:nvSpPr>
            <p:spPr>
              <a:xfrm>
                <a:off x="5150775" y="2135325"/>
                <a:ext cx="164950" cy="228925"/>
              </a:xfrm>
              <a:custGeom>
                <a:avLst/>
                <a:gdLst/>
                <a:ahLst/>
                <a:cxnLst/>
                <a:rect l="l" t="t" r="r" b="b"/>
                <a:pathLst>
                  <a:path w="6598" h="9157" extrusionOk="0">
                    <a:moveTo>
                      <a:pt x="4" y="0"/>
                    </a:moveTo>
                    <a:cubicBezTo>
                      <a:pt x="0" y="0"/>
                      <a:pt x="4" y="7"/>
                      <a:pt x="14" y="7"/>
                    </a:cubicBezTo>
                    <a:cubicBezTo>
                      <a:pt x="9" y="2"/>
                      <a:pt x="6" y="0"/>
                      <a:pt x="4" y="0"/>
                    </a:cubicBezTo>
                    <a:close/>
                    <a:moveTo>
                      <a:pt x="14" y="7"/>
                    </a:moveTo>
                    <a:lnTo>
                      <a:pt x="14" y="7"/>
                    </a:lnTo>
                    <a:cubicBezTo>
                      <a:pt x="2068" y="274"/>
                      <a:pt x="3917" y="2076"/>
                      <a:pt x="4952" y="3785"/>
                    </a:cubicBezTo>
                    <a:cubicBezTo>
                      <a:pt x="5908" y="5383"/>
                      <a:pt x="6300" y="7296"/>
                      <a:pt x="6300" y="9145"/>
                    </a:cubicBezTo>
                    <a:cubicBezTo>
                      <a:pt x="6300" y="9153"/>
                      <a:pt x="6304" y="9157"/>
                      <a:pt x="6308" y="9157"/>
                    </a:cubicBezTo>
                    <a:cubicBezTo>
                      <a:pt x="6312" y="9157"/>
                      <a:pt x="6315" y="9153"/>
                      <a:pt x="6315" y="9145"/>
                    </a:cubicBezTo>
                    <a:cubicBezTo>
                      <a:pt x="6598" y="7029"/>
                      <a:pt x="5908" y="5007"/>
                      <a:pt x="4701" y="3267"/>
                    </a:cubicBezTo>
                    <a:cubicBezTo>
                      <a:pt x="3651" y="1763"/>
                      <a:pt x="1927" y="164"/>
                      <a:pt x="14"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0" name="Google Shape;1440;p43"/>
              <p:cNvSpPr/>
              <p:nvPr/>
            </p:nvSpPr>
            <p:spPr>
              <a:xfrm>
                <a:off x="5303550" y="2380425"/>
                <a:ext cx="3550" cy="16075"/>
              </a:xfrm>
              <a:custGeom>
                <a:avLst/>
                <a:gdLst/>
                <a:ahLst/>
                <a:cxnLst/>
                <a:rect l="l" t="t" r="r" b="b"/>
                <a:pathLst>
                  <a:path w="142" h="643" extrusionOk="0">
                    <a:moveTo>
                      <a:pt x="142" y="0"/>
                    </a:moveTo>
                    <a:lnTo>
                      <a:pt x="142" y="0"/>
                    </a:lnTo>
                    <a:cubicBezTo>
                      <a:pt x="95" y="220"/>
                      <a:pt x="48" y="423"/>
                      <a:pt x="1" y="642"/>
                    </a:cubicBezTo>
                    <a:cubicBezTo>
                      <a:pt x="48" y="439"/>
                      <a:pt x="95" y="22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1" name="Google Shape;1441;p43"/>
              <p:cNvSpPr/>
              <p:nvPr/>
            </p:nvSpPr>
            <p:spPr>
              <a:xfrm>
                <a:off x="5175850" y="2455075"/>
                <a:ext cx="103050" cy="84225"/>
              </a:xfrm>
              <a:custGeom>
                <a:avLst/>
                <a:gdLst/>
                <a:ahLst/>
                <a:cxnLst/>
                <a:rect l="l" t="t" r="r" b="b"/>
                <a:pathLst>
                  <a:path w="4122" h="3369" extrusionOk="0">
                    <a:moveTo>
                      <a:pt x="4110" y="0"/>
                    </a:moveTo>
                    <a:cubicBezTo>
                      <a:pt x="4107" y="0"/>
                      <a:pt x="4106" y="2"/>
                      <a:pt x="4106" y="7"/>
                    </a:cubicBezTo>
                    <a:cubicBezTo>
                      <a:pt x="3573" y="822"/>
                      <a:pt x="3071" y="1747"/>
                      <a:pt x="2225" y="2264"/>
                    </a:cubicBezTo>
                    <a:cubicBezTo>
                      <a:pt x="1535" y="2703"/>
                      <a:pt x="751" y="3017"/>
                      <a:pt x="15" y="3346"/>
                    </a:cubicBezTo>
                    <a:cubicBezTo>
                      <a:pt x="3" y="3357"/>
                      <a:pt x="0" y="3368"/>
                      <a:pt x="5" y="3368"/>
                    </a:cubicBezTo>
                    <a:cubicBezTo>
                      <a:pt x="7" y="3368"/>
                      <a:pt x="10" y="3366"/>
                      <a:pt x="15" y="3362"/>
                    </a:cubicBezTo>
                    <a:cubicBezTo>
                      <a:pt x="892" y="3079"/>
                      <a:pt x="1848" y="2703"/>
                      <a:pt x="2601" y="2139"/>
                    </a:cubicBezTo>
                    <a:cubicBezTo>
                      <a:pt x="3275" y="1622"/>
                      <a:pt x="3667" y="713"/>
                      <a:pt x="4121" y="7"/>
                    </a:cubicBezTo>
                    <a:cubicBezTo>
                      <a:pt x="4121" y="7"/>
                      <a:pt x="4114" y="0"/>
                      <a:pt x="4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2" name="Google Shape;1442;p43"/>
              <p:cNvSpPr/>
              <p:nvPr/>
            </p:nvSpPr>
            <p:spPr>
              <a:xfrm>
                <a:off x="4973600" y="2592800"/>
                <a:ext cx="5925" cy="62325"/>
              </a:xfrm>
              <a:custGeom>
                <a:avLst/>
                <a:gdLst/>
                <a:ahLst/>
                <a:cxnLst/>
                <a:rect l="l" t="t" r="r" b="b"/>
                <a:pathLst>
                  <a:path w="237" h="2493" extrusionOk="0">
                    <a:moveTo>
                      <a:pt x="1" y="0"/>
                    </a:moveTo>
                    <a:lnTo>
                      <a:pt x="1" y="0"/>
                    </a:lnTo>
                    <a:cubicBezTo>
                      <a:pt x="126" y="831"/>
                      <a:pt x="189" y="1661"/>
                      <a:pt x="205" y="2492"/>
                    </a:cubicBezTo>
                    <a:cubicBezTo>
                      <a:pt x="236" y="1646"/>
                      <a:pt x="173" y="83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3" name="Google Shape;1443;p43"/>
              <p:cNvSpPr/>
              <p:nvPr/>
            </p:nvSpPr>
            <p:spPr>
              <a:xfrm>
                <a:off x="4985750" y="2626475"/>
                <a:ext cx="7475" cy="45975"/>
              </a:xfrm>
              <a:custGeom>
                <a:avLst/>
                <a:gdLst/>
                <a:ahLst/>
                <a:cxnLst/>
                <a:rect l="l" t="t" r="r" b="b"/>
                <a:pathLst>
                  <a:path w="299" h="1839" extrusionOk="0">
                    <a:moveTo>
                      <a:pt x="1" y="1"/>
                    </a:moveTo>
                    <a:lnTo>
                      <a:pt x="1" y="1"/>
                    </a:lnTo>
                    <a:cubicBezTo>
                      <a:pt x="32" y="597"/>
                      <a:pt x="1" y="1239"/>
                      <a:pt x="189" y="1804"/>
                    </a:cubicBezTo>
                    <a:cubicBezTo>
                      <a:pt x="197" y="1827"/>
                      <a:pt x="216" y="1839"/>
                      <a:pt x="234" y="1839"/>
                    </a:cubicBezTo>
                    <a:cubicBezTo>
                      <a:pt x="252" y="1839"/>
                      <a:pt x="267" y="1827"/>
                      <a:pt x="267" y="1804"/>
                    </a:cubicBezTo>
                    <a:cubicBezTo>
                      <a:pt x="299" y="1208"/>
                      <a:pt x="111" y="58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4" name="Google Shape;1444;p43"/>
              <p:cNvSpPr/>
              <p:nvPr/>
            </p:nvSpPr>
            <p:spPr>
              <a:xfrm>
                <a:off x="5159350" y="2568050"/>
                <a:ext cx="28275" cy="98725"/>
              </a:xfrm>
              <a:custGeom>
                <a:avLst/>
                <a:gdLst/>
                <a:ahLst/>
                <a:cxnLst/>
                <a:rect l="l" t="t" r="r" b="b"/>
                <a:pathLst>
                  <a:path w="1131" h="3949" extrusionOk="0">
                    <a:moveTo>
                      <a:pt x="1029" y="1"/>
                    </a:moveTo>
                    <a:cubicBezTo>
                      <a:pt x="1008" y="1"/>
                      <a:pt x="986" y="10"/>
                      <a:pt x="972" y="34"/>
                    </a:cubicBezTo>
                    <a:cubicBezTo>
                      <a:pt x="330" y="1272"/>
                      <a:pt x="16" y="2542"/>
                      <a:pt x="1" y="3937"/>
                    </a:cubicBezTo>
                    <a:cubicBezTo>
                      <a:pt x="1" y="3945"/>
                      <a:pt x="4" y="3949"/>
                      <a:pt x="8" y="3949"/>
                    </a:cubicBezTo>
                    <a:cubicBezTo>
                      <a:pt x="12" y="3949"/>
                      <a:pt x="16" y="3945"/>
                      <a:pt x="16" y="3937"/>
                    </a:cubicBezTo>
                    <a:cubicBezTo>
                      <a:pt x="79" y="2589"/>
                      <a:pt x="471" y="1288"/>
                      <a:pt x="1098" y="97"/>
                    </a:cubicBezTo>
                    <a:cubicBezTo>
                      <a:pt x="1131" y="53"/>
                      <a:pt x="1079" y="1"/>
                      <a:pt x="1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5" name="Google Shape;1445;p43"/>
              <p:cNvSpPr/>
              <p:nvPr/>
            </p:nvSpPr>
            <p:spPr>
              <a:xfrm>
                <a:off x="5167975" y="2618750"/>
                <a:ext cx="7475" cy="54300"/>
              </a:xfrm>
              <a:custGeom>
                <a:avLst/>
                <a:gdLst/>
                <a:ahLst/>
                <a:cxnLst/>
                <a:rect l="l" t="t" r="r" b="b"/>
                <a:pathLst>
                  <a:path w="299" h="2172" extrusionOk="0">
                    <a:moveTo>
                      <a:pt x="290" y="0"/>
                    </a:moveTo>
                    <a:cubicBezTo>
                      <a:pt x="286" y="0"/>
                      <a:pt x="283" y="4"/>
                      <a:pt x="283" y="12"/>
                    </a:cubicBezTo>
                    <a:cubicBezTo>
                      <a:pt x="141" y="702"/>
                      <a:pt x="0" y="1454"/>
                      <a:pt x="79" y="2160"/>
                    </a:cubicBezTo>
                    <a:cubicBezTo>
                      <a:pt x="79" y="2167"/>
                      <a:pt x="83" y="2171"/>
                      <a:pt x="87" y="2171"/>
                    </a:cubicBezTo>
                    <a:cubicBezTo>
                      <a:pt x="90" y="2171"/>
                      <a:pt x="94" y="2167"/>
                      <a:pt x="94" y="2160"/>
                    </a:cubicBezTo>
                    <a:cubicBezTo>
                      <a:pt x="220" y="1454"/>
                      <a:pt x="204" y="718"/>
                      <a:pt x="298" y="12"/>
                    </a:cubicBezTo>
                    <a:cubicBezTo>
                      <a:pt x="298" y="4"/>
                      <a:pt x="294"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6" name="Google Shape;1446;p43"/>
              <p:cNvSpPr/>
              <p:nvPr/>
            </p:nvSpPr>
            <p:spPr>
              <a:xfrm>
                <a:off x="5146425" y="2618400"/>
                <a:ext cx="7075" cy="47200"/>
              </a:xfrm>
              <a:custGeom>
                <a:avLst/>
                <a:gdLst/>
                <a:ahLst/>
                <a:cxnLst/>
                <a:rect l="l" t="t" r="r" b="b"/>
                <a:pathLst>
                  <a:path w="283" h="1888" extrusionOk="0">
                    <a:moveTo>
                      <a:pt x="260" y="0"/>
                    </a:moveTo>
                    <a:cubicBezTo>
                      <a:pt x="251" y="0"/>
                      <a:pt x="242" y="4"/>
                      <a:pt x="235" y="11"/>
                    </a:cubicBezTo>
                    <a:cubicBezTo>
                      <a:pt x="141" y="622"/>
                      <a:pt x="0" y="1249"/>
                      <a:pt x="0" y="1876"/>
                    </a:cubicBezTo>
                    <a:cubicBezTo>
                      <a:pt x="0" y="1884"/>
                      <a:pt x="8" y="1888"/>
                      <a:pt x="18" y="1888"/>
                    </a:cubicBezTo>
                    <a:cubicBezTo>
                      <a:pt x="28" y="1888"/>
                      <a:pt x="39" y="1884"/>
                      <a:pt x="47" y="1876"/>
                    </a:cubicBezTo>
                    <a:cubicBezTo>
                      <a:pt x="188" y="1280"/>
                      <a:pt x="220" y="637"/>
                      <a:pt x="282" y="26"/>
                    </a:cubicBezTo>
                    <a:cubicBezTo>
                      <a:pt x="282" y="8"/>
                      <a:pt x="272" y="0"/>
                      <a:pt x="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7" name="Google Shape;1447;p43"/>
              <p:cNvSpPr/>
              <p:nvPr/>
            </p:nvSpPr>
            <p:spPr>
              <a:xfrm>
                <a:off x="4923850" y="2168800"/>
                <a:ext cx="42350" cy="38200"/>
              </a:xfrm>
              <a:custGeom>
                <a:avLst/>
                <a:gdLst/>
                <a:ahLst/>
                <a:cxnLst/>
                <a:rect l="l" t="t" r="r" b="b"/>
                <a:pathLst>
                  <a:path w="1694" h="1528" extrusionOk="0">
                    <a:moveTo>
                      <a:pt x="1693" y="0"/>
                    </a:moveTo>
                    <a:cubicBezTo>
                      <a:pt x="1050" y="439"/>
                      <a:pt x="486" y="925"/>
                      <a:pt x="0" y="1521"/>
                    </a:cubicBezTo>
                    <a:cubicBezTo>
                      <a:pt x="0" y="1521"/>
                      <a:pt x="0" y="1528"/>
                      <a:pt x="5" y="1528"/>
                    </a:cubicBezTo>
                    <a:cubicBezTo>
                      <a:pt x="7" y="1528"/>
                      <a:pt x="11" y="1526"/>
                      <a:pt x="16" y="1521"/>
                    </a:cubicBezTo>
                    <a:cubicBezTo>
                      <a:pt x="518" y="972"/>
                      <a:pt x="1082" y="455"/>
                      <a:pt x="1693" y="16"/>
                    </a:cubicBezTo>
                    <a:cubicBezTo>
                      <a:pt x="1693" y="16"/>
                      <a:pt x="1693" y="0"/>
                      <a:pt x="1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8" name="Google Shape;1448;p43"/>
              <p:cNvSpPr/>
              <p:nvPr/>
            </p:nvSpPr>
            <p:spPr>
              <a:xfrm>
                <a:off x="5024150" y="2138625"/>
                <a:ext cx="15325" cy="3950"/>
              </a:xfrm>
              <a:custGeom>
                <a:avLst/>
                <a:gdLst/>
                <a:ahLst/>
                <a:cxnLst/>
                <a:rect l="l" t="t" r="r" b="b"/>
                <a:pathLst>
                  <a:path w="613" h="158" extrusionOk="0">
                    <a:moveTo>
                      <a:pt x="581" y="0"/>
                    </a:moveTo>
                    <a:cubicBezTo>
                      <a:pt x="393" y="32"/>
                      <a:pt x="205" y="79"/>
                      <a:pt x="32" y="110"/>
                    </a:cubicBezTo>
                    <a:cubicBezTo>
                      <a:pt x="1" y="126"/>
                      <a:pt x="17" y="157"/>
                      <a:pt x="32" y="157"/>
                    </a:cubicBezTo>
                    <a:cubicBezTo>
                      <a:pt x="220" y="110"/>
                      <a:pt x="408" y="79"/>
                      <a:pt x="581" y="47"/>
                    </a:cubicBezTo>
                    <a:cubicBezTo>
                      <a:pt x="612" y="32"/>
                      <a:pt x="597" y="0"/>
                      <a:pt x="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9" name="Google Shape;1449;p43"/>
              <p:cNvSpPr/>
              <p:nvPr/>
            </p:nvSpPr>
            <p:spPr>
              <a:xfrm>
                <a:off x="5243200" y="2206425"/>
                <a:ext cx="63900" cy="242975"/>
              </a:xfrm>
              <a:custGeom>
                <a:avLst/>
                <a:gdLst/>
                <a:ahLst/>
                <a:cxnLst/>
                <a:rect l="l" t="t" r="r" b="b"/>
                <a:pathLst>
                  <a:path w="2556" h="9719" extrusionOk="0">
                    <a:moveTo>
                      <a:pt x="17" y="0"/>
                    </a:moveTo>
                    <a:cubicBezTo>
                      <a:pt x="17" y="0"/>
                      <a:pt x="1" y="0"/>
                      <a:pt x="17" y="16"/>
                    </a:cubicBezTo>
                    <a:cubicBezTo>
                      <a:pt x="1960" y="3025"/>
                      <a:pt x="2336" y="6333"/>
                      <a:pt x="1051" y="9703"/>
                    </a:cubicBezTo>
                    <a:cubicBezTo>
                      <a:pt x="1051" y="9718"/>
                      <a:pt x="1067" y="9718"/>
                      <a:pt x="1082" y="9718"/>
                    </a:cubicBezTo>
                    <a:cubicBezTo>
                      <a:pt x="2556" y="6709"/>
                      <a:pt x="2117" y="2633"/>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0" name="Google Shape;1450;p43"/>
              <p:cNvSpPr/>
              <p:nvPr/>
            </p:nvSpPr>
            <p:spPr>
              <a:xfrm>
                <a:off x="5048075" y="2541450"/>
                <a:ext cx="92875" cy="6700"/>
              </a:xfrm>
              <a:custGeom>
                <a:avLst/>
                <a:gdLst/>
                <a:ahLst/>
                <a:cxnLst/>
                <a:rect l="l" t="t" r="r" b="b"/>
                <a:pathLst>
                  <a:path w="3715" h="268" extrusionOk="0">
                    <a:moveTo>
                      <a:pt x="3683" y="1"/>
                    </a:moveTo>
                    <a:cubicBezTo>
                      <a:pt x="2938" y="95"/>
                      <a:pt x="2215" y="144"/>
                      <a:pt x="1483" y="144"/>
                    </a:cubicBezTo>
                    <a:cubicBezTo>
                      <a:pt x="1001" y="144"/>
                      <a:pt x="514" y="123"/>
                      <a:pt x="16" y="79"/>
                    </a:cubicBezTo>
                    <a:cubicBezTo>
                      <a:pt x="0" y="79"/>
                      <a:pt x="0" y="95"/>
                      <a:pt x="16" y="95"/>
                    </a:cubicBezTo>
                    <a:cubicBezTo>
                      <a:pt x="692" y="166"/>
                      <a:pt x="1408" y="267"/>
                      <a:pt x="2116" y="267"/>
                    </a:cubicBezTo>
                    <a:cubicBezTo>
                      <a:pt x="2656" y="267"/>
                      <a:pt x="3191" y="208"/>
                      <a:pt x="3699" y="32"/>
                    </a:cubicBezTo>
                    <a:cubicBezTo>
                      <a:pt x="3715" y="32"/>
                      <a:pt x="3715" y="1"/>
                      <a:pt x="3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1" name="Google Shape;1451;p43"/>
              <p:cNvSpPr/>
              <p:nvPr/>
            </p:nvSpPr>
            <p:spPr>
              <a:xfrm>
                <a:off x="5021800" y="2552025"/>
                <a:ext cx="83900" cy="10450"/>
              </a:xfrm>
              <a:custGeom>
                <a:avLst/>
                <a:gdLst/>
                <a:ahLst/>
                <a:cxnLst/>
                <a:rect l="l" t="t" r="r" b="b"/>
                <a:pathLst>
                  <a:path w="3356" h="418" extrusionOk="0">
                    <a:moveTo>
                      <a:pt x="32" y="1"/>
                    </a:moveTo>
                    <a:cubicBezTo>
                      <a:pt x="17" y="1"/>
                      <a:pt x="1" y="32"/>
                      <a:pt x="32" y="32"/>
                    </a:cubicBezTo>
                    <a:cubicBezTo>
                      <a:pt x="833" y="256"/>
                      <a:pt x="1670" y="418"/>
                      <a:pt x="2502" y="418"/>
                    </a:cubicBezTo>
                    <a:cubicBezTo>
                      <a:pt x="2777" y="418"/>
                      <a:pt x="3051" y="400"/>
                      <a:pt x="3324" y="361"/>
                    </a:cubicBezTo>
                    <a:cubicBezTo>
                      <a:pt x="3355" y="361"/>
                      <a:pt x="3355" y="314"/>
                      <a:pt x="3324" y="314"/>
                    </a:cubicBezTo>
                    <a:cubicBezTo>
                      <a:pt x="2211" y="252"/>
                      <a:pt x="1129" y="236"/>
                      <a:pt x="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2" name="Google Shape;1452;p43"/>
              <p:cNvSpPr/>
              <p:nvPr/>
            </p:nvSpPr>
            <p:spPr>
              <a:xfrm>
                <a:off x="4916000" y="2195750"/>
                <a:ext cx="29750" cy="36325"/>
              </a:xfrm>
              <a:custGeom>
                <a:avLst/>
                <a:gdLst/>
                <a:ahLst/>
                <a:cxnLst/>
                <a:rect l="l" t="t" r="r" b="b"/>
                <a:pathLst>
                  <a:path w="1190" h="1453" extrusionOk="0">
                    <a:moveTo>
                      <a:pt x="1152" y="1"/>
                    </a:moveTo>
                    <a:cubicBezTo>
                      <a:pt x="1150" y="1"/>
                      <a:pt x="1147" y="2"/>
                      <a:pt x="1145" y="4"/>
                    </a:cubicBezTo>
                    <a:cubicBezTo>
                      <a:pt x="628" y="380"/>
                      <a:pt x="252" y="850"/>
                      <a:pt x="1" y="1430"/>
                    </a:cubicBezTo>
                    <a:cubicBezTo>
                      <a:pt x="1" y="1441"/>
                      <a:pt x="9" y="1452"/>
                      <a:pt x="13" y="1452"/>
                    </a:cubicBezTo>
                    <a:cubicBezTo>
                      <a:pt x="15" y="1452"/>
                      <a:pt x="16" y="1451"/>
                      <a:pt x="16" y="1446"/>
                    </a:cubicBezTo>
                    <a:cubicBezTo>
                      <a:pt x="330" y="913"/>
                      <a:pt x="722" y="443"/>
                      <a:pt x="1176" y="51"/>
                    </a:cubicBezTo>
                    <a:cubicBezTo>
                      <a:pt x="1190" y="37"/>
                      <a:pt x="1169" y="1"/>
                      <a:pt x="1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3" name="Google Shape;1453;p43"/>
              <p:cNvSpPr/>
              <p:nvPr/>
            </p:nvSpPr>
            <p:spPr>
              <a:xfrm>
                <a:off x="4885450" y="2272975"/>
                <a:ext cx="14900" cy="120375"/>
              </a:xfrm>
              <a:custGeom>
                <a:avLst/>
                <a:gdLst/>
                <a:ahLst/>
                <a:cxnLst/>
                <a:rect l="l" t="t" r="r" b="b"/>
                <a:pathLst>
                  <a:path w="596" h="4815" extrusionOk="0">
                    <a:moveTo>
                      <a:pt x="519" y="0"/>
                    </a:moveTo>
                    <a:cubicBezTo>
                      <a:pt x="510" y="0"/>
                      <a:pt x="502" y="5"/>
                      <a:pt x="502" y="18"/>
                    </a:cubicBezTo>
                    <a:cubicBezTo>
                      <a:pt x="298" y="1680"/>
                      <a:pt x="0" y="3185"/>
                      <a:pt x="564" y="4815"/>
                    </a:cubicBezTo>
                    <a:cubicBezTo>
                      <a:pt x="580" y="4815"/>
                      <a:pt x="596" y="4815"/>
                      <a:pt x="596" y="4799"/>
                    </a:cubicBezTo>
                    <a:cubicBezTo>
                      <a:pt x="110" y="3294"/>
                      <a:pt x="251" y="1570"/>
                      <a:pt x="533" y="18"/>
                    </a:cubicBezTo>
                    <a:cubicBezTo>
                      <a:pt x="542" y="9"/>
                      <a:pt x="530"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4" name="Google Shape;1454;p43"/>
              <p:cNvSpPr/>
              <p:nvPr/>
            </p:nvSpPr>
            <p:spPr>
              <a:xfrm>
                <a:off x="4863500" y="2326425"/>
                <a:ext cx="23925" cy="105675"/>
              </a:xfrm>
              <a:custGeom>
                <a:avLst/>
                <a:gdLst/>
                <a:ahLst/>
                <a:cxnLst/>
                <a:rect l="l" t="t" r="r" b="b"/>
                <a:pathLst>
                  <a:path w="957" h="4227" extrusionOk="0">
                    <a:moveTo>
                      <a:pt x="196" y="0"/>
                    </a:moveTo>
                    <a:cubicBezTo>
                      <a:pt x="192" y="0"/>
                      <a:pt x="189" y="4"/>
                      <a:pt x="189" y="12"/>
                    </a:cubicBezTo>
                    <a:cubicBezTo>
                      <a:pt x="0" y="1391"/>
                      <a:pt x="173" y="2990"/>
                      <a:pt x="910" y="4213"/>
                    </a:cubicBezTo>
                    <a:cubicBezTo>
                      <a:pt x="914" y="4223"/>
                      <a:pt x="921" y="4226"/>
                      <a:pt x="927" y="4226"/>
                    </a:cubicBezTo>
                    <a:cubicBezTo>
                      <a:pt x="942" y="4226"/>
                      <a:pt x="957" y="4208"/>
                      <a:pt x="957" y="4197"/>
                    </a:cubicBezTo>
                    <a:cubicBezTo>
                      <a:pt x="439" y="2786"/>
                      <a:pt x="110" y="1533"/>
                      <a:pt x="204" y="12"/>
                    </a:cubicBezTo>
                    <a:cubicBezTo>
                      <a:pt x="204" y="4"/>
                      <a:pt x="200" y="0"/>
                      <a:pt x="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5" name="Google Shape;1455;p43"/>
              <p:cNvSpPr/>
              <p:nvPr/>
            </p:nvSpPr>
            <p:spPr>
              <a:xfrm>
                <a:off x="5285125" y="2412625"/>
                <a:ext cx="15700" cy="38100"/>
              </a:xfrm>
              <a:custGeom>
                <a:avLst/>
                <a:gdLst/>
                <a:ahLst/>
                <a:cxnLst/>
                <a:rect l="l" t="t" r="r" b="b"/>
                <a:pathLst>
                  <a:path w="628" h="1524" extrusionOk="0">
                    <a:moveTo>
                      <a:pt x="618" y="1"/>
                    </a:moveTo>
                    <a:cubicBezTo>
                      <a:pt x="612" y="1"/>
                      <a:pt x="604" y="5"/>
                      <a:pt x="597" y="12"/>
                    </a:cubicBezTo>
                    <a:cubicBezTo>
                      <a:pt x="409" y="514"/>
                      <a:pt x="189" y="1000"/>
                      <a:pt x="1" y="1502"/>
                    </a:cubicBezTo>
                    <a:cubicBezTo>
                      <a:pt x="1" y="1513"/>
                      <a:pt x="17" y="1524"/>
                      <a:pt x="31" y="1524"/>
                    </a:cubicBezTo>
                    <a:cubicBezTo>
                      <a:pt x="37" y="1524"/>
                      <a:pt x="43" y="1522"/>
                      <a:pt x="48" y="1517"/>
                    </a:cubicBezTo>
                    <a:cubicBezTo>
                      <a:pt x="330" y="1063"/>
                      <a:pt x="518" y="545"/>
                      <a:pt x="628" y="12"/>
                    </a:cubicBezTo>
                    <a:cubicBezTo>
                      <a:pt x="628" y="5"/>
                      <a:pt x="624"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6" name="Google Shape;1456;p43"/>
              <p:cNvSpPr/>
              <p:nvPr/>
            </p:nvSpPr>
            <p:spPr>
              <a:xfrm>
                <a:off x="4978450" y="2716825"/>
                <a:ext cx="175825" cy="25875"/>
              </a:xfrm>
              <a:custGeom>
                <a:avLst/>
                <a:gdLst/>
                <a:ahLst/>
                <a:cxnLst/>
                <a:rect l="l" t="t" r="r" b="b"/>
                <a:pathLst>
                  <a:path w="7033" h="1035" extrusionOk="0">
                    <a:moveTo>
                      <a:pt x="7" y="1"/>
                    </a:moveTo>
                    <a:lnTo>
                      <a:pt x="7" y="1"/>
                    </a:lnTo>
                    <a:cubicBezTo>
                      <a:pt x="4" y="1"/>
                      <a:pt x="0" y="8"/>
                      <a:pt x="11" y="8"/>
                    </a:cubicBezTo>
                    <a:cubicBezTo>
                      <a:pt x="11" y="3"/>
                      <a:pt x="9" y="1"/>
                      <a:pt x="7" y="1"/>
                    </a:cubicBezTo>
                    <a:close/>
                    <a:moveTo>
                      <a:pt x="11" y="8"/>
                    </a:moveTo>
                    <a:cubicBezTo>
                      <a:pt x="324" y="337"/>
                      <a:pt x="700" y="650"/>
                      <a:pt x="1139" y="791"/>
                    </a:cubicBezTo>
                    <a:cubicBezTo>
                      <a:pt x="873" y="744"/>
                      <a:pt x="606" y="697"/>
                      <a:pt x="356" y="619"/>
                    </a:cubicBezTo>
                    <a:cubicBezTo>
                      <a:pt x="350" y="617"/>
                      <a:pt x="346" y="617"/>
                      <a:pt x="341" y="617"/>
                    </a:cubicBezTo>
                    <a:cubicBezTo>
                      <a:pt x="306" y="617"/>
                      <a:pt x="296" y="668"/>
                      <a:pt x="324" y="682"/>
                    </a:cubicBezTo>
                    <a:cubicBezTo>
                      <a:pt x="874" y="987"/>
                      <a:pt x="1584" y="1035"/>
                      <a:pt x="2271" y="1035"/>
                    </a:cubicBezTo>
                    <a:cubicBezTo>
                      <a:pt x="2579" y="1035"/>
                      <a:pt x="2883" y="1025"/>
                      <a:pt x="3166" y="1025"/>
                    </a:cubicBezTo>
                    <a:cubicBezTo>
                      <a:pt x="3223" y="1025"/>
                      <a:pt x="3279" y="1026"/>
                      <a:pt x="3334" y="1027"/>
                    </a:cubicBezTo>
                    <a:cubicBezTo>
                      <a:pt x="3456" y="1028"/>
                      <a:pt x="3578" y="1029"/>
                      <a:pt x="3701" y="1029"/>
                    </a:cubicBezTo>
                    <a:cubicBezTo>
                      <a:pt x="4832" y="1029"/>
                      <a:pt x="5956" y="949"/>
                      <a:pt x="7017" y="525"/>
                    </a:cubicBezTo>
                    <a:cubicBezTo>
                      <a:pt x="7033" y="525"/>
                      <a:pt x="7033" y="509"/>
                      <a:pt x="7017" y="509"/>
                    </a:cubicBezTo>
                    <a:cubicBezTo>
                      <a:pt x="5857" y="697"/>
                      <a:pt x="4697" y="854"/>
                      <a:pt x="3522" y="870"/>
                    </a:cubicBezTo>
                    <a:cubicBezTo>
                      <a:pt x="3283" y="870"/>
                      <a:pt x="3043" y="872"/>
                      <a:pt x="2800" y="872"/>
                    </a:cubicBezTo>
                    <a:cubicBezTo>
                      <a:pt x="2437" y="872"/>
                      <a:pt x="2070" y="867"/>
                      <a:pt x="1703" y="838"/>
                    </a:cubicBezTo>
                    <a:cubicBezTo>
                      <a:pt x="1703" y="838"/>
                      <a:pt x="1703" y="823"/>
                      <a:pt x="1688" y="823"/>
                    </a:cubicBezTo>
                    <a:cubicBezTo>
                      <a:pt x="1092" y="619"/>
                      <a:pt x="481" y="462"/>
                      <a:pt x="11" y="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7" name="Google Shape;1457;p43"/>
              <p:cNvSpPr/>
              <p:nvPr/>
            </p:nvSpPr>
            <p:spPr>
              <a:xfrm>
                <a:off x="4992425" y="2800075"/>
                <a:ext cx="176750" cy="13525"/>
              </a:xfrm>
              <a:custGeom>
                <a:avLst/>
                <a:gdLst/>
                <a:ahLst/>
                <a:cxnLst/>
                <a:rect l="l" t="t" r="r" b="b"/>
                <a:pathLst>
                  <a:path w="7070" h="541" extrusionOk="0">
                    <a:moveTo>
                      <a:pt x="7022" y="1"/>
                    </a:moveTo>
                    <a:cubicBezTo>
                      <a:pt x="5862" y="126"/>
                      <a:pt x="4750" y="361"/>
                      <a:pt x="3590" y="361"/>
                    </a:cubicBezTo>
                    <a:cubicBezTo>
                      <a:pt x="2521" y="347"/>
                      <a:pt x="1465" y="151"/>
                      <a:pt x="410" y="151"/>
                    </a:cubicBezTo>
                    <a:cubicBezTo>
                      <a:pt x="305" y="151"/>
                      <a:pt x="199" y="153"/>
                      <a:pt x="94" y="157"/>
                    </a:cubicBezTo>
                    <a:cubicBezTo>
                      <a:pt x="16" y="173"/>
                      <a:pt x="0" y="267"/>
                      <a:pt x="79" y="283"/>
                    </a:cubicBezTo>
                    <a:cubicBezTo>
                      <a:pt x="985" y="500"/>
                      <a:pt x="1965" y="541"/>
                      <a:pt x="2919" y="541"/>
                    </a:cubicBezTo>
                    <a:cubicBezTo>
                      <a:pt x="3203" y="541"/>
                      <a:pt x="3485" y="537"/>
                      <a:pt x="3762" y="534"/>
                    </a:cubicBezTo>
                    <a:cubicBezTo>
                      <a:pt x="4828" y="518"/>
                      <a:pt x="6051" y="487"/>
                      <a:pt x="7038" y="63"/>
                    </a:cubicBezTo>
                    <a:cubicBezTo>
                      <a:pt x="7069" y="48"/>
                      <a:pt x="7054" y="1"/>
                      <a:pt x="7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8" name="Google Shape;1458;p43"/>
              <p:cNvSpPr/>
              <p:nvPr/>
            </p:nvSpPr>
            <p:spPr>
              <a:xfrm>
                <a:off x="4986625" y="2764425"/>
                <a:ext cx="182425" cy="16175"/>
              </a:xfrm>
              <a:custGeom>
                <a:avLst/>
                <a:gdLst/>
                <a:ahLst/>
                <a:cxnLst/>
                <a:rect l="l" t="t" r="r" b="b"/>
                <a:pathLst>
                  <a:path w="7297" h="647" extrusionOk="0">
                    <a:moveTo>
                      <a:pt x="7129" y="0"/>
                    </a:moveTo>
                    <a:cubicBezTo>
                      <a:pt x="5969" y="0"/>
                      <a:pt x="4809" y="251"/>
                      <a:pt x="3634" y="282"/>
                    </a:cubicBezTo>
                    <a:cubicBezTo>
                      <a:pt x="3414" y="290"/>
                      <a:pt x="3195" y="293"/>
                      <a:pt x="2975" y="293"/>
                    </a:cubicBezTo>
                    <a:cubicBezTo>
                      <a:pt x="2317" y="293"/>
                      <a:pt x="1659" y="267"/>
                      <a:pt x="1000" y="267"/>
                    </a:cubicBezTo>
                    <a:cubicBezTo>
                      <a:pt x="671" y="220"/>
                      <a:pt x="342" y="173"/>
                      <a:pt x="29" y="94"/>
                    </a:cubicBezTo>
                    <a:cubicBezTo>
                      <a:pt x="25" y="91"/>
                      <a:pt x="22" y="90"/>
                      <a:pt x="19" y="90"/>
                    </a:cubicBezTo>
                    <a:cubicBezTo>
                      <a:pt x="8" y="90"/>
                      <a:pt x="0" y="110"/>
                      <a:pt x="13" y="110"/>
                    </a:cubicBezTo>
                    <a:cubicBezTo>
                      <a:pt x="107" y="173"/>
                      <a:pt x="217" y="235"/>
                      <a:pt x="326" y="282"/>
                    </a:cubicBezTo>
                    <a:lnTo>
                      <a:pt x="138" y="282"/>
                    </a:lnTo>
                    <a:cubicBezTo>
                      <a:pt x="107" y="282"/>
                      <a:pt x="91" y="314"/>
                      <a:pt x="123" y="330"/>
                    </a:cubicBezTo>
                    <a:cubicBezTo>
                      <a:pt x="1120" y="589"/>
                      <a:pt x="2153" y="646"/>
                      <a:pt x="3181" y="646"/>
                    </a:cubicBezTo>
                    <a:cubicBezTo>
                      <a:pt x="3332" y="646"/>
                      <a:pt x="3483" y="645"/>
                      <a:pt x="3634" y="643"/>
                    </a:cubicBezTo>
                    <a:cubicBezTo>
                      <a:pt x="4778" y="627"/>
                      <a:pt x="6079" y="627"/>
                      <a:pt x="7176" y="251"/>
                    </a:cubicBezTo>
                    <a:cubicBezTo>
                      <a:pt x="7239" y="235"/>
                      <a:pt x="7254" y="173"/>
                      <a:pt x="7254" y="126"/>
                    </a:cubicBezTo>
                    <a:cubicBezTo>
                      <a:pt x="7296" y="98"/>
                      <a:pt x="7288" y="45"/>
                      <a:pt x="7242" y="45"/>
                    </a:cubicBezTo>
                    <a:cubicBezTo>
                      <a:pt x="7236" y="45"/>
                      <a:pt x="7230" y="46"/>
                      <a:pt x="7223" y="47"/>
                    </a:cubicBezTo>
                    <a:cubicBezTo>
                      <a:pt x="7207" y="16"/>
                      <a:pt x="7176" y="0"/>
                      <a:pt x="7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9" name="Google Shape;1459;p43"/>
              <p:cNvSpPr/>
              <p:nvPr/>
            </p:nvSpPr>
            <p:spPr>
              <a:xfrm>
                <a:off x="5169925" y="2733950"/>
                <a:ext cx="16100" cy="23825"/>
              </a:xfrm>
              <a:custGeom>
                <a:avLst/>
                <a:gdLst/>
                <a:ahLst/>
                <a:cxnLst/>
                <a:rect l="l" t="t" r="r" b="b"/>
                <a:pathLst>
                  <a:path w="644" h="953" extrusionOk="0">
                    <a:moveTo>
                      <a:pt x="542" y="1"/>
                    </a:moveTo>
                    <a:cubicBezTo>
                      <a:pt x="534" y="1"/>
                      <a:pt x="526" y="5"/>
                      <a:pt x="518" y="12"/>
                    </a:cubicBezTo>
                    <a:cubicBezTo>
                      <a:pt x="424" y="153"/>
                      <a:pt x="408" y="342"/>
                      <a:pt x="330" y="483"/>
                    </a:cubicBezTo>
                    <a:cubicBezTo>
                      <a:pt x="236" y="655"/>
                      <a:pt x="142" y="827"/>
                      <a:pt x="1" y="953"/>
                    </a:cubicBezTo>
                    <a:cubicBezTo>
                      <a:pt x="252" y="749"/>
                      <a:pt x="643" y="389"/>
                      <a:pt x="565" y="12"/>
                    </a:cubicBezTo>
                    <a:cubicBezTo>
                      <a:pt x="557" y="5"/>
                      <a:pt x="549" y="1"/>
                      <a:pt x="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60" name="Google Shape;1460;p43"/>
              <p:cNvSpPr/>
              <p:nvPr/>
            </p:nvSpPr>
            <p:spPr>
              <a:xfrm>
                <a:off x="4834900" y="2108800"/>
                <a:ext cx="512950" cy="767325"/>
              </a:xfrm>
              <a:custGeom>
                <a:avLst/>
                <a:gdLst/>
                <a:ahLst/>
                <a:cxnLst/>
                <a:rect l="l" t="t" r="r" b="b"/>
                <a:pathLst>
                  <a:path w="20518" h="30693" extrusionOk="0">
                    <a:moveTo>
                      <a:pt x="17681" y="3670"/>
                    </a:moveTo>
                    <a:lnTo>
                      <a:pt x="17681" y="3670"/>
                    </a:lnTo>
                    <a:cubicBezTo>
                      <a:pt x="18527" y="4673"/>
                      <a:pt x="19154" y="5911"/>
                      <a:pt x="19483" y="7353"/>
                    </a:cubicBezTo>
                    <a:cubicBezTo>
                      <a:pt x="19671" y="8216"/>
                      <a:pt x="19734" y="9031"/>
                      <a:pt x="19703" y="9814"/>
                    </a:cubicBezTo>
                    <a:cubicBezTo>
                      <a:pt x="19703" y="9391"/>
                      <a:pt x="19671" y="8952"/>
                      <a:pt x="19609" y="8529"/>
                    </a:cubicBezTo>
                    <a:cubicBezTo>
                      <a:pt x="19389" y="6805"/>
                      <a:pt x="18715" y="5096"/>
                      <a:pt x="17681" y="3670"/>
                    </a:cubicBezTo>
                    <a:close/>
                    <a:moveTo>
                      <a:pt x="13527" y="23216"/>
                    </a:moveTo>
                    <a:lnTo>
                      <a:pt x="13527" y="23216"/>
                    </a:lnTo>
                    <a:cubicBezTo>
                      <a:pt x="13214" y="23425"/>
                      <a:pt x="12722" y="23474"/>
                      <a:pt x="12242" y="23474"/>
                    </a:cubicBezTo>
                    <a:cubicBezTo>
                      <a:pt x="11857" y="23474"/>
                      <a:pt x="11479" y="23442"/>
                      <a:pt x="11207" y="23435"/>
                    </a:cubicBezTo>
                    <a:cubicBezTo>
                      <a:pt x="11975" y="23404"/>
                      <a:pt x="12759" y="23326"/>
                      <a:pt x="13527" y="23216"/>
                    </a:cubicBezTo>
                    <a:close/>
                    <a:moveTo>
                      <a:pt x="5471" y="23247"/>
                    </a:moveTo>
                    <a:cubicBezTo>
                      <a:pt x="5891" y="23847"/>
                      <a:pt x="7280" y="23931"/>
                      <a:pt x="8370" y="23931"/>
                    </a:cubicBezTo>
                    <a:cubicBezTo>
                      <a:pt x="8795" y="23931"/>
                      <a:pt x="9175" y="23918"/>
                      <a:pt x="9435" y="23918"/>
                    </a:cubicBezTo>
                    <a:cubicBezTo>
                      <a:pt x="9501" y="23918"/>
                      <a:pt x="9559" y="23919"/>
                      <a:pt x="9609" y="23921"/>
                    </a:cubicBezTo>
                    <a:cubicBezTo>
                      <a:pt x="10382" y="23942"/>
                      <a:pt x="11220" y="24028"/>
                      <a:pt x="12031" y="24028"/>
                    </a:cubicBezTo>
                    <a:cubicBezTo>
                      <a:pt x="12419" y="24028"/>
                      <a:pt x="12801" y="24008"/>
                      <a:pt x="13167" y="23953"/>
                    </a:cubicBezTo>
                    <a:cubicBezTo>
                      <a:pt x="13370" y="23921"/>
                      <a:pt x="13558" y="23874"/>
                      <a:pt x="13700" y="23780"/>
                    </a:cubicBezTo>
                    <a:lnTo>
                      <a:pt x="13700" y="23780"/>
                    </a:lnTo>
                    <a:cubicBezTo>
                      <a:pt x="13480" y="24172"/>
                      <a:pt x="13308" y="24470"/>
                      <a:pt x="12822" y="24611"/>
                    </a:cubicBezTo>
                    <a:cubicBezTo>
                      <a:pt x="12446" y="24721"/>
                      <a:pt x="12069" y="24736"/>
                      <a:pt x="11693" y="24815"/>
                    </a:cubicBezTo>
                    <a:cubicBezTo>
                      <a:pt x="12336" y="24768"/>
                      <a:pt x="13841" y="24674"/>
                      <a:pt x="13778" y="23733"/>
                    </a:cubicBezTo>
                    <a:cubicBezTo>
                      <a:pt x="13841" y="23686"/>
                      <a:pt x="13888" y="23639"/>
                      <a:pt x="13919" y="23576"/>
                    </a:cubicBezTo>
                    <a:lnTo>
                      <a:pt x="13919" y="23576"/>
                    </a:lnTo>
                    <a:cubicBezTo>
                      <a:pt x="13982" y="23843"/>
                      <a:pt x="13997" y="24109"/>
                      <a:pt x="13856" y="24376"/>
                    </a:cubicBezTo>
                    <a:cubicBezTo>
                      <a:pt x="13809" y="24438"/>
                      <a:pt x="13778" y="24486"/>
                      <a:pt x="13731" y="24548"/>
                    </a:cubicBezTo>
                    <a:cubicBezTo>
                      <a:pt x="13715" y="24548"/>
                      <a:pt x="13715" y="24564"/>
                      <a:pt x="13715" y="24564"/>
                    </a:cubicBezTo>
                    <a:cubicBezTo>
                      <a:pt x="13653" y="24627"/>
                      <a:pt x="13606" y="24674"/>
                      <a:pt x="13543" y="24705"/>
                    </a:cubicBezTo>
                    <a:cubicBezTo>
                      <a:pt x="13433" y="24768"/>
                      <a:pt x="13355" y="24752"/>
                      <a:pt x="13308" y="24862"/>
                    </a:cubicBezTo>
                    <a:cubicBezTo>
                      <a:pt x="13292" y="24877"/>
                      <a:pt x="13292" y="24893"/>
                      <a:pt x="13308" y="24893"/>
                    </a:cubicBezTo>
                    <a:cubicBezTo>
                      <a:pt x="13355" y="24953"/>
                      <a:pt x="13412" y="24978"/>
                      <a:pt x="13473" y="24978"/>
                    </a:cubicBezTo>
                    <a:cubicBezTo>
                      <a:pt x="13634" y="24978"/>
                      <a:pt x="13825" y="24806"/>
                      <a:pt x="13950" y="24658"/>
                    </a:cubicBezTo>
                    <a:cubicBezTo>
                      <a:pt x="13966" y="24815"/>
                      <a:pt x="14029" y="24971"/>
                      <a:pt x="14029" y="25128"/>
                    </a:cubicBezTo>
                    <a:cubicBezTo>
                      <a:pt x="14029" y="25395"/>
                      <a:pt x="13966" y="25630"/>
                      <a:pt x="13856" y="25865"/>
                    </a:cubicBezTo>
                    <a:cubicBezTo>
                      <a:pt x="13762" y="25990"/>
                      <a:pt x="13653" y="26100"/>
                      <a:pt x="13558" y="26241"/>
                    </a:cubicBezTo>
                    <a:cubicBezTo>
                      <a:pt x="13543" y="26272"/>
                      <a:pt x="13574" y="26304"/>
                      <a:pt x="13606" y="26304"/>
                    </a:cubicBezTo>
                    <a:cubicBezTo>
                      <a:pt x="13653" y="26288"/>
                      <a:pt x="13700" y="26272"/>
                      <a:pt x="13747" y="26257"/>
                    </a:cubicBezTo>
                    <a:cubicBezTo>
                      <a:pt x="13764" y="26274"/>
                      <a:pt x="13790" y="26286"/>
                      <a:pt x="13816" y="26286"/>
                    </a:cubicBezTo>
                    <a:cubicBezTo>
                      <a:pt x="13837" y="26286"/>
                      <a:pt x="13858" y="26278"/>
                      <a:pt x="13872" y="26257"/>
                    </a:cubicBezTo>
                    <a:cubicBezTo>
                      <a:pt x="13903" y="26225"/>
                      <a:pt x="13935" y="26178"/>
                      <a:pt x="13966" y="26131"/>
                    </a:cubicBezTo>
                    <a:cubicBezTo>
                      <a:pt x="13966" y="26194"/>
                      <a:pt x="13966" y="26241"/>
                      <a:pt x="13966" y="26288"/>
                    </a:cubicBezTo>
                    <a:cubicBezTo>
                      <a:pt x="13386" y="27542"/>
                      <a:pt x="11975" y="27464"/>
                      <a:pt x="10768" y="27573"/>
                    </a:cubicBezTo>
                    <a:cubicBezTo>
                      <a:pt x="10737" y="27573"/>
                      <a:pt x="10737" y="27636"/>
                      <a:pt x="10768" y="27636"/>
                    </a:cubicBezTo>
                    <a:cubicBezTo>
                      <a:pt x="10861" y="27637"/>
                      <a:pt x="10958" y="27638"/>
                      <a:pt x="11057" y="27638"/>
                    </a:cubicBezTo>
                    <a:cubicBezTo>
                      <a:pt x="12095" y="27638"/>
                      <a:pt x="13421" y="27528"/>
                      <a:pt x="13950" y="26555"/>
                    </a:cubicBezTo>
                    <a:lnTo>
                      <a:pt x="13950" y="26555"/>
                    </a:lnTo>
                    <a:cubicBezTo>
                      <a:pt x="13856" y="26915"/>
                      <a:pt x="13653" y="27181"/>
                      <a:pt x="13464" y="27495"/>
                    </a:cubicBezTo>
                    <a:cubicBezTo>
                      <a:pt x="13412" y="27574"/>
                      <a:pt x="13491" y="27663"/>
                      <a:pt x="13573" y="27663"/>
                    </a:cubicBezTo>
                    <a:cubicBezTo>
                      <a:pt x="13589" y="27663"/>
                      <a:pt x="13606" y="27659"/>
                      <a:pt x="13621" y="27652"/>
                    </a:cubicBezTo>
                    <a:cubicBezTo>
                      <a:pt x="13653" y="27636"/>
                      <a:pt x="13668" y="27605"/>
                      <a:pt x="13700" y="27589"/>
                    </a:cubicBezTo>
                    <a:cubicBezTo>
                      <a:pt x="13903" y="27526"/>
                      <a:pt x="14060" y="27385"/>
                      <a:pt x="14185" y="27197"/>
                    </a:cubicBezTo>
                    <a:lnTo>
                      <a:pt x="14185" y="27197"/>
                    </a:lnTo>
                    <a:cubicBezTo>
                      <a:pt x="14232" y="27495"/>
                      <a:pt x="14232" y="27808"/>
                      <a:pt x="14091" y="28091"/>
                    </a:cubicBezTo>
                    <a:cubicBezTo>
                      <a:pt x="13903" y="28467"/>
                      <a:pt x="13496" y="28639"/>
                      <a:pt x="13167" y="28874"/>
                    </a:cubicBezTo>
                    <a:cubicBezTo>
                      <a:pt x="13125" y="28902"/>
                      <a:pt x="13145" y="28955"/>
                      <a:pt x="13183" y="28955"/>
                    </a:cubicBezTo>
                    <a:cubicBezTo>
                      <a:pt x="13188" y="28955"/>
                      <a:pt x="13193" y="28954"/>
                      <a:pt x="13198" y="28953"/>
                    </a:cubicBezTo>
                    <a:cubicBezTo>
                      <a:pt x="13402" y="28921"/>
                      <a:pt x="13606" y="28859"/>
                      <a:pt x="13778" y="28765"/>
                    </a:cubicBezTo>
                    <a:lnTo>
                      <a:pt x="13778" y="28765"/>
                    </a:lnTo>
                    <a:cubicBezTo>
                      <a:pt x="13198" y="29188"/>
                      <a:pt x="12132" y="29141"/>
                      <a:pt x="11552" y="29188"/>
                    </a:cubicBezTo>
                    <a:cubicBezTo>
                      <a:pt x="10878" y="29250"/>
                      <a:pt x="10204" y="29282"/>
                      <a:pt x="9530" y="29282"/>
                    </a:cubicBezTo>
                    <a:cubicBezTo>
                      <a:pt x="9439" y="29283"/>
                      <a:pt x="9349" y="29284"/>
                      <a:pt x="9259" y="29284"/>
                    </a:cubicBezTo>
                    <a:cubicBezTo>
                      <a:pt x="8264" y="29284"/>
                      <a:pt x="7329" y="29204"/>
                      <a:pt x="6380" y="29031"/>
                    </a:cubicBezTo>
                    <a:cubicBezTo>
                      <a:pt x="6317" y="29000"/>
                      <a:pt x="6254" y="28984"/>
                      <a:pt x="6192" y="28953"/>
                    </a:cubicBezTo>
                    <a:cubicBezTo>
                      <a:pt x="6082" y="28890"/>
                      <a:pt x="5972" y="28827"/>
                      <a:pt x="5862" y="28765"/>
                    </a:cubicBezTo>
                    <a:cubicBezTo>
                      <a:pt x="5800" y="28702"/>
                      <a:pt x="5518" y="28561"/>
                      <a:pt x="5502" y="28451"/>
                    </a:cubicBezTo>
                    <a:cubicBezTo>
                      <a:pt x="5489" y="28426"/>
                      <a:pt x="5466" y="28400"/>
                      <a:pt x="5432" y="28400"/>
                    </a:cubicBezTo>
                    <a:cubicBezTo>
                      <a:pt x="5425" y="28400"/>
                      <a:pt x="5416" y="28401"/>
                      <a:pt x="5408" y="28404"/>
                    </a:cubicBezTo>
                    <a:cubicBezTo>
                      <a:pt x="5408" y="28373"/>
                      <a:pt x="5392" y="28357"/>
                      <a:pt x="5376" y="28326"/>
                    </a:cubicBezTo>
                    <a:cubicBezTo>
                      <a:pt x="5267" y="27981"/>
                      <a:pt x="5345" y="27652"/>
                      <a:pt x="5329" y="27307"/>
                    </a:cubicBezTo>
                    <a:lnTo>
                      <a:pt x="5329" y="27307"/>
                    </a:lnTo>
                    <a:cubicBezTo>
                      <a:pt x="5504" y="27510"/>
                      <a:pt x="5745" y="27686"/>
                      <a:pt x="5992" y="27686"/>
                    </a:cubicBezTo>
                    <a:cubicBezTo>
                      <a:pt x="6011" y="27686"/>
                      <a:pt x="6031" y="27685"/>
                      <a:pt x="6050" y="27683"/>
                    </a:cubicBezTo>
                    <a:cubicBezTo>
                      <a:pt x="6050" y="27683"/>
                      <a:pt x="6050" y="27667"/>
                      <a:pt x="6066" y="27667"/>
                    </a:cubicBezTo>
                    <a:lnTo>
                      <a:pt x="6160" y="27667"/>
                    </a:lnTo>
                    <a:cubicBezTo>
                      <a:pt x="6192" y="27667"/>
                      <a:pt x="6223" y="27636"/>
                      <a:pt x="6207" y="27589"/>
                    </a:cubicBezTo>
                    <a:cubicBezTo>
                      <a:pt x="6035" y="27276"/>
                      <a:pt x="5612" y="27213"/>
                      <a:pt x="5424" y="26884"/>
                    </a:cubicBezTo>
                    <a:cubicBezTo>
                      <a:pt x="5267" y="26586"/>
                      <a:pt x="5345" y="26304"/>
                      <a:pt x="5345" y="26006"/>
                    </a:cubicBezTo>
                    <a:lnTo>
                      <a:pt x="5345" y="26006"/>
                    </a:lnTo>
                    <a:cubicBezTo>
                      <a:pt x="5439" y="26116"/>
                      <a:pt x="5549" y="26210"/>
                      <a:pt x="5674" y="26257"/>
                    </a:cubicBezTo>
                    <a:cubicBezTo>
                      <a:pt x="5690" y="26257"/>
                      <a:pt x="5706" y="26241"/>
                      <a:pt x="5721" y="26225"/>
                    </a:cubicBezTo>
                    <a:cubicBezTo>
                      <a:pt x="5737" y="26241"/>
                      <a:pt x="5753" y="26257"/>
                      <a:pt x="5784" y="26257"/>
                    </a:cubicBezTo>
                    <a:cubicBezTo>
                      <a:pt x="5800" y="26257"/>
                      <a:pt x="5831" y="26241"/>
                      <a:pt x="5815" y="26210"/>
                    </a:cubicBezTo>
                    <a:cubicBezTo>
                      <a:pt x="5753" y="25896"/>
                      <a:pt x="5424" y="25692"/>
                      <a:pt x="5298" y="25363"/>
                    </a:cubicBezTo>
                    <a:cubicBezTo>
                      <a:pt x="5204" y="25112"/>
                      <a:pt x="5204" y="24893"/>
                      <a:pt x="5235" y="24674"/>
                    </a:cubicBezTo>
                    <a:lnTo>
                      <a:pt x="5235" y="24674"/>
                    </a:lnTo>
                    <a:cubicBezTo>
                      <a:pt x="5345" y="25003"/>
                      <a:pt x="5518" y="25442"/>
                      <a:pt x="5862" y="25473"/>
                    </a:cubicBezTo>
                    <a:cubicBezTo>
                      <a:pt x="5894" y="25473"/>
                      <a:pt x="5941" y="25442"/>
                      <a:pt x="5941" y="25410"/>
                    </a:cubicBezTo>
                    <a:cubicBezTo>
                      <a:pt x="5972" y="25222"/>
                      <a:pt x="5878" y="25034"/>
                      <a:pt x="5753" y="24846"/>
                    </a:cubicBezTo>
                    <a:cubicBezTo>
                      <a:pt x="5721" y="24611"/>
                      <a:pt x="5612" y="24391"/>
                      <a:pt x="5486" y="24188"/>
                    </a:cubicBezTo>
                    <a:cubicBezTo>
                      <a:pt x="5424" y="23874"/>
                      <a:pt x="5424" y="23576"/>
                      <a:pt x="5439" y="23263"/>
                    </a:cubicBezTo>
                    <a:cubicBezTo>
                      <a:pt x="5455" y="23263"/>
                      <a:pt x="5455" y="23247"/>
                      <a:pt x="5455" y="23247"/>
                    </a:cubicBezTo>
                    <a:close/>
                    <a:moveTo>
                      <a:pt x="6756" y="29595"/>
                    </a:moveTo>
                    <a:lnTo>
                      <a:pt x="6756" y="29595"/>
                    </a:lnTo>
                    <a:cubicBezTo>
                      <a:pt x="7445" y="30003"/>
                      <a:pt x="8527" y="29956"/>
                      <a:pt x="9295" y="29972"/>
                    </a:cubicBezTo>
                    <a:cubicBezTo>
                      <a:pt x="9453" y="29976"/>
                      <a:pt x="9610" y="29978"/>
                      <a:pt x="9767" y="29978"/>
                    </a:cubicBezTo>
                    <a:cubicBezTo>
                      <a:pt x="10781" y="29978"/>
                      <a:pt x="11786" y="29896"/>
                      <a:pt x="12790" y="29815"/>
                    </a:cubicBezTo>
                    <a:cubicBezTo>
                      <a:pt x="12822" y="29815"/>
                      <a:pt x="12853" y="29799"/>
                      <a:pt x="12869" y="29799"/>
                    </a:cubicBezTo>
                    <a:cubicBezTo>
                      <a:pt x="12391" y="30254"/>
                      <a:pt x="11457" y="30340"/>
                      <a:pt x="10697" y="30340"/>
                    </a:cubicBezTo>
                    <a:cubicBezTo>
                      <a:pt x="10384" y="30340"/>
                      <a:pt x="10101" y="30325"/>
                      <a:pt x="9891" y="30316"/>
                    </a:cubicBezTo>
                    <a:cubicBezTo>
                      <a:pt x="9232" y="30301"/>
                      <a:pt x="7195" y="30379"/>
                      <a:pt x="6756" y="29595"/>
                    </a:cubicBezTo>
                    <a:close/>
                    <a:moveTo>
                      <a:pt x="10058" y="0"/>
                    </a:moveTo>
                    <a:cubicBezTo>
                      <a:pt x="9708" y="0"/>
                      <a:pt x="9359" y="17"/>
                      <a:pt x="9013" y="49"/>
                    </a:cubicBezTo>
                    <a:cubicBezTo>
                      <a:pt x="8888" y="65"/>
                      <a:pt x="8825" y="269"/>
                      <a:pt x="8982" y="300"/>
                    </a:cubicBezTo>
                    <a:cubicBezTo>
                      <a:pt x="10141" y="519"/>
                      <a:pt x="11333" y="472"/>
                      <a:pt x="12493" y="739"/>
                    </a:cubicBezTo>
                    <a:cubicBezTo>
                      <a:pt x="13715" y="1021"/>
                      <a:pt x="14844" y="1570"/>
                      <a:pt x="15784" y="2385"/>
                    </a:cubicBezTo>
                    <a:cubicBezTo>
                      <a:pt x="17477" y="3842"/>
                      <a:pt x="18590" y="5943"/>
                      <a:pt x="18966" y="8137"/>
                    </a:cubicBezTo>
                    <a:cubicBezTo>
                      <a:pt x="19389" y="10551"/>
                      <a:pt x="18950" y="13122"/>
                      <a:pt x="17414" y="15065"/>
                    </a:cubicBezTo>
                    <a:cubicBezTo>
                      <a:pt x="17273" y="15253"/>
                      <a:pt x="17132" y="15410"/>
                      <a:pt x="16975" y="15582"/>
                    </a:cubicBezTo>
                    <a:cubicBezTo>
                      <a:pt x="16192" y="16319"/>
                      <a:pt x="15267" y="16946"/>
                      <a:pt x="14232" y="17448"/>
                    </a:cubicBezTo>
                    <a:cubicBezTo>
                      <a:pt x="13606" y="17651"/>
                      <a:pt x="12979" y="17761"/>
                      <a:pt x="12367" y="18028"/>
                    </a:cubicBezTo>
                    <a:cubicBezTo>
                      <a:pt x="12210" y="18106"/>
                      <a:pt x="12242" y="18373"/>
                      <a:pt x="12414" y="18404"/>
                    </a:cubicBezTo>
                    <a:cubicBezTo>
                      <a:pt x="12574" y="18431"/>
                      <a:pt x="12737" y="18443"/>
                      <a:pt x="12901" y="18443"/>
                    </a:cubicBezTo>
                    <a:cubicBezTo>
                      <a:pt x="13316" y="18443"/>
                      <a:pt x="13743" y="18362"/>
                      <a:pt x="14170" y="18216"/>
                    </a:cubicBezTo>
                    <a:cubicBezTo>
                      <a:pt x="14201" y="18263"/>
                      <a:pt x="14232" y="18325"/>
                      <a:pt x="14264" y="18388"/>
                    </a:cubicBezTo>
                    <a:cubicBezTo>
                      <a:pt x="14311" y="18529"/>
                      <a:pt x="14311" y="18702"/>
                      <a:pt x="14311" y="18874"/>
                    </a:cubicBezTo>
                    <a:cubicBezTo>
                      <a:pt x="14295" y="18999"/>
                      <a:pt x="14280" y="19125"/>
                      <a:pt x="14295" y="19235"/>
                    </a:cubicBezTo>
                    <a:cubicBezTo>
                      <a:pt x="14060" y="20175"/>
                      <a:pt x="13997" y="21178"/>
                      <a:pt x="13982" y="22119"/>
                    </a:cubicBezTo>
                    <a:cubicBezTo>
                      <a:pt x="13888" y="22401"/>
                      <a:pt x="13825" y="22699"/>
                      <a:pt x="13527" y="22887"/>
                    </a:cubicBezTo>
                    <a:cubicBezTo>
                      <a:pt x="13511" y="22887"/>
                      <a:pt x="13496" y="22902"/>
                      <a:pt x="13480" y="22902"/>
                    </a:cubicBezTo>
                    <a:cubicBezTo>
                      <a:pt x="12148" y="23090"/>
                      <a:pt x="10815" y="23232"/>
                      <a:pt x="9467" y="23247"/>
                    </a:cubicBezTo>
                    <a:cubicBezTo>
                      <a:pt x="9418" y="23248"/>
                      <a:pt x="9368" y="23248"/>
                      <a:pt x="9319" y="23248"/>
                    </a:cubicBezTo>
                    <a:cubicBezTo>
                      <a:pt x="8224" y="23248"/>
                      <a:pt x="7129" y="23090"/>
                      <a:pt x="6035" y="23075"/>
                    </a:cubicBezTo>
                    <a:cubicBezTo>
                      <a:pt x="5894" y="23028"/>
                      <a:pt x="5737" y="22996"/>
                      <a:pt x="5580" y="22949"/>
                    </a:cubicBezTo>
                    <a:cubicBezTo>
                      <a:pt x="5565" y="22934"/>
                      <a:pt x="5549" y="22918"/>
                      <a:pt x="5533" y="22887"/>
                    </a:cubicBezTo>
                    <a:cubicBezTo>
                      <a:pt x="5518" y="22871"/>
                      <a:pt x="5518" y="22824"/>
                      <a:pt x="5502" y="22793"/>
                    </a:cubicBezTo>
                    <a:cubicBezTo>
                      <a:pt x="5627" y="21868"/>
                      <a:pt x="5455" y="20786"/>
                      <a:pt x="5345" y="19877"/>
                    </a:cubicBezTo>
                    <a:cubicBezTo>
                      <a:pt x="5251" y="19203"/>
                      <a:pt x="5157" y="18482"/>
                      <a:pt x="4875" y="17855"/>
                    </a:cubicBezTo>
                    <a:lnTo>
                      <a:pt x="4875" y="17855"/>
                    </a:lnTo>
                    <a:cubicBezTo>
                      <a:pt x="5063" y="17949"/>
                      <a:pt x="5251" y="18028"/>
                      <a:pt x="5439" y="18059"/>
                    </a:cubicBezTo>
                    <a:cubicBezTo>
                      <a:pt x="5460" y="18065"/>
                      <a:pt x="5480" y="18067"/>
                      <a:pt x="5499" y="18067"/>
                    </a:cubicBezTo>
                    <a:cubicBezTo>
                      <a:pt x="5694" y="18067"/>
                      <a:pt x="5781" y="17797"/>
                      <a:pt x="5596" y="17683"/>
                    </a:cubicBezTo>
                    <a:cubicBezTo>
                      <a:pt x="4154" y="16727"/>
                      <a:pt x="2900" y="15347"/>
                      <a:pt x="2007" y="13780"/>
                    </a:cubicBezTo>
                    <a:cubicBezTo>
                      <a:pt x="1176" y="12103"/>
                      <a:pt x="768" y="10253"/>
                      <a:pt x="1035" y="8216"/>
                    </a:cubicBezTo>
                    <a:cubicBezTo>
                      <a:pt x="1474" y="4955"/>
                      <a:pt x="4185" y="1789"/>
                      <a:pt x="7398" y="708"/>
                    </a:cubicBezTo>
                    <a:cubicBezTo>
                      <a:pt x="7696" y="629"/>
                      <a:pt x="7994" y="551"/>
                      <a:pt x="8292" y="504"/>
                    </a:cubicBezTo>
                    <a:cubicBezTo>
                      <a:pt x="8323" y="488"/>
                      <a:pt x="8355" y="472"/>
                      <a:pt x="8370" y="457"/>
                    </a:cubicBezTo>
                    <a:cubicBezTo>
                      <a:pt x="8417" y="441"/>
                      <a:pt x="8464" y="425"/>
                      <a:pt x="8511" y="425"/>
                    </a:cubicBezTo>
                    <a:cubicBezTo>
                      <a:pt x="8652" y="394"/>
                      <a:pt x="8621" y="175"/>
                      <a:pt x="8480" y="175"/>
                    </a:cubicBezTo>
                    <a:cubicBezTo>
                      <a:pt x="8446" y="173"/>
                      <a:pt x="8411" y="173"/>
                      <a:pt x="8377" y="173"/>
                    </a:cubicBezTo>
                    <a:cubicBezTo>
                      <a:pt x="7941" y="173"/>
                      <a:pt x="7506" y="263"/>
                      <a:pt x="7085" y="394"/>
                    </a:cubicBezTo>
                    <a:cubicBezTo>
                      <a:pt x="3621" y="1162"/>
                      <a:pt x="831" y="4250"/>
                      <a:pt x="298" y="7745"/>
                    </a:cubicBezTo>
                    <a:cubicBezTo>
                      <a:pt x="0" y="9752"/>
                      <a:pt x="376" y="11805"/>
                      <a:pt x="1364" y="13576"/>
                    </a:cubicBezTo>
                    <a:cubicBezTo>
                      <a:pt x="2007" y="14736"/>
                      <a:pt x="3010" y="16539"/>
                      <a:pt x="4279" y="17495"/>
                    </a:cubicBezTo>
                    <a:cubicBezTo>
                      <a:pt x="4342" y="17604"/>
                      <a:pt x="4389" y="17730"/>
                      <a:pt x="4452" y="17855"/>
                    </a:cubicBezTo>
                    <a:cubicBezTo>
                      <a:pt x="4593" y="18639"/>
                      <a:pt x="4812" y="19423"/>
                      <a:pt x="4875" y="20253"/>
                    </a:cubicBezTo>
                    <a:cubicBezTo>
                      <a:pt x="4953" y="21100"/>
                      <a:pt x="4875" y="22040"/>
                      <a:pt x="5094" y="22871"/>
                    </a:cubicBezTo>
                    <a:cubicBezTo>
                      <a:pt x="5000" y="23106"/>
                      <a:pt x="4953" y="23341"/>
                      <a:pt x="4985" y="23592"/>
                    </a:cubicBezTo>
                    <a:cubicBezTo>
                      <a:pt x="5000" y="23796"/>
                      <a:pt x="5032" y="23984"/>
                      <a:pt x="5094" y="24172"/>
                    </a:cubicBezTo>
                    <a:cubicBezTo>
                      <a:pt x="4875" y="24438"/>
                      <a:pt x="4891" y="24924"/>
                      <a:pt x="4953" y="25222"/>
                    </a:cubicBezTo>
                    <a:cubicBezTo>
                      <a:pt x="5000" y="25410"/>
                      <a:pt x="5063" y="25598"/>
                      <a:pt x="5157" y="25786"/>
                    </a:cubicBezTo>
                    <a:cubicBezTo>
                      <a:pt x="4859" y="25990"/>
                      <a:pt x="4969" y="26649"/>
                      <a:pt x="5094" y="26931"/>
                    </a:cubicBezTo>
                    <a:cubicBezTo>
                      <a:pt x="5126" y="26993"/>
                      <a:pt x="5157" y="27056"/>
                      <a:pt x="5204" y="27119"/>
                    </a:cubicBezTo>
                    <a:cubicBezTo>
                      <a:pt x="4985" y="27558"/>
                      <a:pt x="5000" y="28232"/>
                      <a:pt x="5251" y="28655"/>
                    </a:cubicBezTo>
                    <a:cubicBezTo>
                      <a:pt x="5376" y="28859"/>
                      <a:pt x="5627" y="29094"/>
                      <a:pt x="5894" y="29141"/>
                    </a:cubicBezTo>
                    <a:cubicBezTo>
                      <a:pt x="6066" y="29282"/>
                      <a:pt x="6270" y="29360"/>
                      <a:pt x="6474" y="29423"/>
                    </a:cubicBezTo>
                    <a:cubicBezTo>
                      <a:pt x="6646" y="30693"/>
                      <a:pt x="8997" y="30551"/>
                      <a:pt x="9891" y="30598"/>
                    </a:cubicBezTo>
                    <a:cubicBezTo>
                      <a:pt x="10062" y="30605"/>
                      <a:pt x="10305" y="30614"/>
                      <a:pt x="10584" y="30614"/>
                    </a:cubicBezTo>
                    <a:cubicBezTo>
                      <a:pt x="11679" y="30614"/>
                      <a:pt x="13323" y="30466"/>
                      <a:pt x="13323" y="29392"/>
                    </a:cubicBezTo>
                    <a:cubicBezTo>
                      <a:pt x="13919" y="29219"/>
                      <a:pt x="14358" y="28890"/>
                      <a:pt x="14295" y="28247"/>
                    </a:cubicBezTo>
                    <a:cubicBezTo>
                      <a:pt x="14311" y="28200"/>
                      <a:pt x="14342" y="28169"/>
                      <a:pt x="14358" y="28138"/>
                    </a:cubicBezTo>
                    <a:cubicBezTo>
                      <a:pt x="14499" y="27777"/>
                      <a:pt x="14515" y="27354"/>
                      <a:pt x="14280" y="27040"/>
                    </a:cubicBezTo>
                    <a:cubicBezTo>
                      <a:pt x="14530" y="26586"/>
                      <a:pt x="14562" y="25990"/>
                      <a:pt x="14311" y="25598"/>
                    </a:cubicBezTo>
                    <a:cubicBezTo>
                      <a:pt x="14483" y="25144"/>
                      <a:pt x="14468" y="24595"/>
                      <a:pt x="14217" y="24266"/>
                    </a:cubicBezTo>
                    <a:cubicBezTo>
                      <a:pt x="14264" y="24203"/>
                      <a:pt x="14311" y="24125"/>
                      <a:pt x="14327" y="24031"/>
                    </a:cubicBezTo>
                    <a:cubicBezTo>
                      <a:pt x="14358" y="23921"/>
                      <a:pt x="14358" y="23796"/>
                      <a:pt x="14342" y="23686"/>
                    </a:cubicBezTo>
                    <a:cubicBezTo>
                      <a:pt x="14358" y="23529"/>
                      <a:pt x="14358" y="23373"/>
                      <a:pt x="14342" y="23247"/>
                    </a:cubicBezTo>
                    <a:cubicBezTo>
                      <a:pt x="14342" y="23216"/>
                      <a:pt x="14327" y="23169"/>
                      <a:pt x="14311" y="23138"/>
                    </a:cubicBezTo>
                    <a:cubicBezTo>
                      <a:pt x="14311" y="23122"/>
                      <a:pt x="14327" y="23090"/>
                      <a:pt x="14327" y="23059"/>
                    </a:cubicBezTo>
                    <a:cubicBezTo>
                      <a:pt x="14295" y="22009"/>
                      <a:pt x="14327" y="20959"/>
                      <a:pt x="14515" y="19924"/>
                    </a:cubicBezTo>
                    <a:cubicBezTo>
                      <a:pt x="14656" y="19125"/>
                      <a:pt x="14938" y="18420"/>
                      <a:pt x="15267" y="17699"/>
                    </a:cubicBezTo>
                    <a:cubicBezTo>
                      <a:pt x="16301" y="17103"/>
                      <a:pt x="17242" y="16225"/>
                      <a:pt x="17822" y="15488"/>
                    </a:cubicBezTo>
                    <a:cubicBezTo>
                      <a:pt x="17947" y="15332"/>
                      <a:pt x="18057" y="15191"/>
                      <a:pt x="18167" y="15034"/>
                    </a:cubicBezTo>
                    <a:cubicBezTo>
                      <a:pt x="19781" y="12965"/>
                      <a:pt x="20518" y="10143"/>
                      <a:pt x="19969" y="7557"/>
                    </a:cubicBezTo>
                    <a:cubicBezTo>
                      <a:pt x="19107" y="3482"/>
                      <a:pt x="15549" y="504"/>
                      <a:pt x="11536" y="96"/>
                    </a:cubicBezTo>
                    <a:cubicBezTo>
                      <a:pt x="11043" y="32"/>
                      <a:pt x="10549" y="0"/>
                      <a:pt x="10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61" name="Google Shape;1461;p43"/>
              <p:cNvSpPr/>
              <p:nvPr/>
            </p:nvSpPr>
            <p:spPr>
              <a:xfrm>
                <a:off x="4972425" y="2805175"/>
                <a:ext cx="21900" cy="28350"/>
              </a:xfrm>
              <a:custGeom>
                <a:avLst/>
                <a:gdLst/>
                <a:ahLst/>
                <a:cxnLst/>
                <a:rect l="l" t="t" r="r" b="b"/>
                <a:pathLst>
                  <a:path w="876" h="1134" extrusionOk="0">
                    <a:moveTo>
                      <a:pt x="1" y="0"/>
                    </a:moveTo>
                    <a:cubicBezTo>
                      <a:pt x="32" y="220"/>
                      <a:pt x="126" y="424"/>
                      <a:pt x="236" y="612"/>
                    </a:cubicBezTo>
                    <a:cubicBezTo>
                      <a:pt x="189" y="549"/>
                      <a:pt x="126" y="502"/>
                      <a:pt x="48" y="439"/>
                    </a:cubicBezTo>
                    <a:cubicBezTo>
                      <a:pt x="48" y="439"/>
                      <a:pt x="48" y="439"/>
                      <a:pt x="48" y="455"/>
                    </a:cubicBezTo>
                    <a:cubicBezTo>
                      <a:pt x="142" y="580"/>
                      <a:pt x="252" y="674"/>
                      <a:pt x="361" y="784"/>
                    </a:cubicBezTo>
                    <a:cubicBezTo>
                      <a:pt x="502" y="925"/>
                      <a:pt x="644" y="1051"/>
                      <a:pt x="832" y="1129"/>
                    </a:cubicBezTo>
                    <a:cubicBezTo>
                      <a:pt x="835" y="1132"/>
                      <a:pt x="838" y="1133"/>
                      <a:pt x="842" y="1133"/>
                    </a:cubicBezTo>
                    <a:cubicBezTo>
                      <a:pt x="858" y="1133"/>
                      <a:pt x="876" y="1110"/>
                      <a:pt x="863" y="1098"/>
                    </a:cubicBezTo>
                    <a:cubicBezTo>
                      <a:pt x="487" y="800"/>
                      <a:pt x="189" y="455"/>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62" name="Google Shape;1462;p43"/>
              <p:cNvSpPr/>
              <p:nvPr/>
            </p:nvSpPr>
            <p:spPr>
              <a:xfrm>
                <a:off x="5017100" y="2836125"/>
                <a:ext cx="14525" cy="2100"/>
              </a:xfrm>
              <a:custGeom>
                <a:avLst/>
                <a:gdLst/>
                <a:ahLst/>
                <a:cxnLst/>
                <a:rect l="l" t="t" r="r" b="b"/>
                <a:pathLst>
                  <a:path w="581" h="84" extrusionOk="0">
                    <a:moveTo>
                      <a:pt x="16" y="1"/>
                    </a:moveTo>
                    <a:cubicBezTo>
                      <a:pt x="1" y="1"/>
                      <a:pt x="1" y="32"/>
                      <a:pt x="16" y="32"/>
                    </a:cubicBezTo>
                    <a:cubicBezTo>
                      <a:pt x="157" y="58"/>
                      <a:pt x="308" y="83"/>
                      <a:pt x="462" y="83"/>
                    </a:cubicBezTo>
                    <a:cubicBezTo>
                      <a:pt x="496" y="83"/>
                      <a:pt x="531" y="82"/>
                      <a:pt x="565" y="79"/>
                    </a:cubicBezTo>
                    <a:cubicBezTo>
                      <a:pt x="581" y="79"/>
                      <a:pt x="581" y="63"/>
                      <a:pt x="565" y="63"/>
                    </a:cubicBezTo>
                    <a:cubicBezTo>
                      <a:pt x="393" y="16"/>
                      <a:pt x="205" y="16"/>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63" name="Google Shape;1463;p43"/>
              <p:cNvSpPr/>
              <p:nvPr/>
            </p:nvSpPr>
            <p:spPr>
              <a:xfrm>
                <a:off x="4977525" y="2778750"/>
                <a:ext cx="48225" cy="19000"/>
              </a:xfrm>
              <a:custGeom>
                <a:avLst/>
                <a:gdLst/>
                <a:ahLst/>
                <a:cxnLst/>
                <a:rect l="l" t="t" r="r" b="b"/>
                <a:pathLst>
                  <a:path w="1929" h="760" extrusionOk="0">
                    <a:moveTo>
                      <a:pt x="13" y="1"/>
                    </a:moveTo>
                    <a:cubicBezTo>
                      <a:pt x="8" y="1"/>
                      <a:pt x="1" y="12"/>
                      <a:pt x="1" y="23"/>
                    </a:cubicBezTo>
                    <a:cubicBezTo>
                      <a:pt x="502" y="493"/>
                      <a:pt x="1239" y="728"/>
                      <a:pt x="1929" y="760"/>
                    </a:cubicBezTo>
                    <a:cubicBezTo>
                      <a:pt x="1929" y="760"/>
                      <a:pt x="1929" y="744"/>
                      <a:pt x="1929" y="744"/>
                    </a:cubicBezTo>
                    <a:cubicBezTo>
                      <a:pt x="1239" y="572"/>
                      <a:pt x="596" y="478"/>
                      <a:pt x="16" y="7"/>
                    </a:cubicBezTo>
                    <a:cubicBezTo>
                      <a:pt x="16" y="3"/>
                      <a:pt x="15" y="1"/>
                      <a:pt x="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64" name="Google Shape;1464;p43"/>
              <p:cNvSpPr/>
              <p:nvPr/>
            </p:nvSpPr>
            <p:spPr>
              <a:xfrm>
                <a:off x="4981450" y="2755025"/>
                <a:ext cx="12950" cy="6675"/>
              </a:xfrm>
              <a:custGeom>
                <a:avLst/>
                <a:gdLst/>
                <a:ahLst/>
                <a:cxnLst/>
                <a:rect l="l" t="t" r="r" b="b"/>
                <a:pathLst>
                  <a:path w="518" h="267" extrusionOk="0">
                    <a:moveTo>
                      <a:pt x="16" y="0"/>
                    </a:moveTo>
                    <a:cubicBezTo>
                      <a:pt x="16" y="0"/>
                      <a:pt x="0" y="16"/>
                      <a:pt x="16" y="16"/>
                    </a:cubicBezTo>
                    <a:cubicBezTo>
                      <a:pt x="173" y="94"/>
                      <a:pt x="345" y="188"/>
                      <a:pt x="502" y="267"/>
                    </a:cubicBezTo>
                    <a:cubicBezTo>
                      <a:pt x="518" y="267"/>
                      <a:pt x="518" y="267"/>
                      <a:pt x="518" y="251"/>
                    </a:cubicBezTo>
                    <a:cubicBezTo>
                      <a:pt x="345" y="173"/>
                      <a:pt x="188" y="9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65" name="Google Shape;1465;p43"/>
              <p:cNvSpPr/>
              <p:nvPr/>
            </p:nvSpPr>
            <p:spPr>
              <a:xfrm>
                <a:off x="4766825" y="2058075"/>
                <a:ext cx="74600" cy="90550"/>
              </a:xfrm>
              <a:custGeom>
                <a:avLst/>
                <a:gdLst/>
                <a:ahLst/>
                <a:cxnLst/>
                <a:rect l="l" t="t" r="r" b="b"/>
                <a:pathLst>
                  <a:path w="2984" h="3622" extrusionOk="0">
                    <a:moveTo>
                      <a:pt x="143" y="0"/>
                    </a:moveTo>
                    <a:cubicBezTo>
                      <a:pt x="61" y="0"/>
                      <a:pt x="1" y="93"/>
                      <a:pt x="74" y="166"/>
                    </a:cubicBezTo>
                    <a:cubicBezTo>
                      <a:pt x="529" y="699"/>
                      <a:pt x="1062" y="1169"/>
                      <a:pt x="1532" y="1702"/>
                    </a:cubicBezTo>
                    <a:cubicBezTo>
                      <a:pt x="2034" y="2282"/>
                      <a:pt x="2347" y="2925"/>
                      <a:pt x="2755" y="3567"/>
                    </a:cubicBezTo>
                    <a:cubicBezTo>
                      <a:pt x="2779" y="3604"/>
                      <a:pt x="2821" y="3622"/>
                      <a:pt x="2862" y="3622"/>
                    </a:cubicBezTo>
                    <a:cubicBezTo>
                      <a:pt x="2924" y="3622"/>
                      <a:pt x="2983" y="3581"/>
                      <a:pt x="2974" y="3505"/>
                    </a:cubicBezTo>
                    <a:cubicBezTo>
                      <a:pt x="2849" y="2078"/>
                      <a:pt x="1265" y="824"/>
                      <a:pt x="215" y="25"/>
                    </a:cubicBezTo>
                    <a:cubicBezTo>
                      <a:pt x="191" y="8"/>
                      <a:pt x="166"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66" name="Google Shape;1466;p43"/>
              <p:cNvSpPr/>
              <p:nvPr/>
            </p:nvSpPr>
            <p:spPr>
              <a:xfrm>
                <a:off x="4848925" y="1991575"/>
                <a:ext cx="63675" cy="92250"/>
              </a:xfrm>
              <a:custGeom>
                <a:avLst/>
                <a:gdLst/>
                <a:ahLst/>
                <a:cxnLst/>
                <a:rect l="l" t="t" r="r" b="b"/>
                <a:pathLst>
                  <a:path w="2547" h="3690" extrusionOk="0">
                    <a:moveTo>
                      <a:pt x="123" y="0"/>
                    </a:moveTo>
                    <a:cubicBezTo>
                      <a:pt x="59" y="0"/>
                      <a:pt x="0" y="81"/>
                      <a:pt x="35" y="161"/>
                    </a:cubicBezTo>
                    <a:cubicBezTo>
                      <a:pt x="599" y="1368"/>
                      <a:pt x="1414" y="2685"/>
                      <a:pt x="2339" y="3657"/>
                    </a:cubicBezTo>
                    <a:cubicBezTo>
                      <a:pt x="2362" y="3680"/>
                      <a:pt x="2387" y="3690"/>
                      <a:pt x="2411" y="3690"/>
                    </a:cubicBezTo>
                    <a:cubicBezTo>
                      <a:pt x="2484" y="3690"/>
                      <a:pt x="2547" y="3598"/>
                      <a:pt x="2511" y="3516"/>
                    </a:cubicBezTo>
                    <a:cubicBezTo>
                      <a:pt x="1978" y="2293"/>
                      <a:pt x="1085" y="1039"/>
                      <a:pt x="192" y="36"/>
                    </a:cubicBezTo>
                    <a:cubicBezTo>
                      <a:pt x="171" y="11"/>
                      <a:pt x="147"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67" name="Google Shape;1467;p43"/>
              <p:cNvSpPr/>
              <p:nvPr/>
            </p:nvSpPr>
            <p:spPr>
              <a:xfrm>
                <a:off x="4962250" y="1903075"/>
                <a:ext cx="33175" cy="149550"/>
              </a:xfrm>
              <a:custGeom>
                <a:avLst/>
                <a:gdLst/>
                <a:ahLst/>
                <a:cxnLst/>
                <a:rect l="l" t="t" r="r" b="b"/>
                <a:pathLst>
                  <a:path w="1327" h="5982" extrusionOk="0">
                    <a:moveTo>
                      <a:pt x="55" y="0"/>
                    </a:moveTo>
                    <a:cubicBezTo>
                      <a:pt x="27" y="0"/>
                      <a:pt x="0" y="16"/>
                      <a:pt x="0" y="49"/>
                    </a:cubicBezTo>
                    <a:cubicBezTo>
                      <a:pt x="0" y="1068"/>
                      <a:pt x="204" y="2087"/>
                      <a:pt x="361" y="3090"/>
                    </a:cubicBezTo>
                    <a:cubicBezTo>
                      <a:pt x="502" y="4030"/>
                      <a:pt x="580" y="5096"/>
                      <a:pt x="1082" y="5927"/>
                    </a:cubicBezTo>
                    <a:cubicBezTo>
                      <a:pt x="1107" y="5964"/>
                      <a:pt x="1151" y="5982"/>
                      <a:pt x="1194" y="5982"/>
                    </a:cubicBezTo>
                    <a:cubicBezTo>
                      <a:pt x="1261" y="5982"/>
                      <a:pt x="1326" y="5940"/>
                      <a:pt x="1317" y="5864"/>
                    </a:cubicBezTo>
                    <a:cubicBezTo>
                      <a:pt x="1192" y="4955"/>
                      <a:pt x="941" y="4062"/>
                      <a:pt x="784" y="3168"/>
                    </a:cubicBezTo>
                    <a:cubicBezTo>
                      <a:pt x="596" y="2118"/>
                      <a:pt x="455" y="1037"/>
                      <a:pt x="110" y="34"/>
                    </a:cubicBezTo>
                    <a:cubicBezTo>
                      <a:pt x="103" y="12"/>
                      <a:pt x="79"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68" name="Google Shape;1468;p43"/>
              <p:cNvSpPr/>
              <p:nvPr/>
            </p:nvSpPr>
            <p:spPr>
              <a:xfrm>
                <a:off x="5065300" y="1878300"/>
                <a:ext cx="18850" cy="149650"/>
              </a:xfrm>
              <a:custGeom>
                <a:avLst/>
                <a:gdLst/>
                <a:ahLst/>
                <a:cxnLst/>
                <a:rect l="l" t="t" r="r" b="b"/>
                <a:pathLst>
                  <a:path w="754" h="5986" extrusionOk="0">
                    <a:moveTo>
                      <a:pt x="155" y="0"/>
                    </a:moveTo>
                    <a:cubicBezTo>
                      <a:pt x="104" y="0"/>
                      <a:pt x="48" y="37"/>
                      <a:pt x="48" y="100"/>
                    </a:cubicBezTo>
                    <a:cubicBezTo>
                      <a:pt x="1" y="1119"/>
                      <a:pt x="126" y="2153"/>
                      <a:pt x="157" y="3188"/>
                    </a:cubicBezTo>
                    <a:cubicBezTo>
                      <a:pt x="189" y="4081"/>
                      <a:pt x="79" y="5037"/>
                      <a:pt x="283" y="5915"/>
                    </a:cubicBezTo>
                    <a:cubicBezTo>
                      <a:pt x="291" y="5962"/>
                      <a:pt x="334" y="5985"/>
                      <a:pt x="377" y="5985"/>
                    </a:cubicBezTo>
                    <a:cubicBezTo>
                      <a:pt x="420" y="5985"/>
                      <a:pt x="463" y="5962"/>
                      <a:pt x="471" y="5915"/>
                    </a:cubicBezTo>
                    <a:cubicBezTo>
                      <a:pt x="753" y="4990"/>
                      <a:pt x="643" y="3940"/>
                      <a:pt x="596" y="2984"/>
                    </a:cubicBezTo>
                    <a:cubicBezTo>
                      <a:pt x="549" y="2012"/>
                      <a:pt x="502" y="1009"/>
                      <a:pt x="236" y="68"/>
                    </a:cubicBezTo>
                    <a:cubicBezTo>
                      <a:pt x="229" y="21"/>
                      <a:pt x="193"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69" name="Google Shape;1469;p43"/>
              <p:cNvSpPr/>
              <p:nvPr/>
            </p:nvSpPr>
            <p:spPr>
              <a:xfrm>
                <a:off x="5155175" y="1913600"/>
                <a:ext cx="84125" cy="157875"/>
              </a:xfrm>
              <a:custGeom>
                <a:avLst/>
                <a:gdLst/>
                <a:ahLst/>
                <a:cxnLst/>
                <a:rect l="l" t="t" r="r" b="b"/>
                <a:pathLst>
                  <a:path w="3365" h="6315" extrusionOk="0">
                    <a:moveTo>
                      <a:pt x="3226" y="0"/>
                    </a:moveTo>
                    <a:cubicBezTo>
                      <a:pt x="3199" y="0"/>
                      <a:pt x="3171" y="11"/>
                      <a:pt x="3146" y="36"/>
                    </a:cubicBezTo>
                    <a:cubicBezTo>
                      <a:pt x="1563" y="1525"/>
                      <a:pt x="434" y="4111"/>
                      <a:pt x="11" y="6227"/>
                    </a:cubicBezTo>
                    <a:cubicBezTo>
                      <a:pt x="1" y="6277"/>
                      <a:pt x="42" y="6314"/>
                      <a:pt x="81" y="6314"/>
                    </a:cubicBezTo>
                    <a:cubicBezTo>
                      <a:pt x="103" y="6314"/>
                      <a:pt x="125" y="6302"/>
                      <a:pt x="136" y="6274"/>
                    </a:cubicBezTo>
                    <a:cubicBezTo>
                      <a:pt x="606" y="5224"/>
                      <a:pt x="1014" y="4158"/>
                      <a:pt x="1547" y="3139"/>
                    </a:cubicBezTo>
                    <a:cubicBezTo>
                      <a:pt x="2095" y="2120"/>
                      <a:pt x="2801" y="1196"/>
                      <a:pt x="3318" y="161"/>
                    </a:cubicBezTo>
                    <a:cubicBezTo>
                      <a:pt x="3364" y="81"/>
                      <a:pt x="3300" y="0"/>
                      <a:pt x="3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0" name="Google Shape;1470;p43"/>
              <p:cNvSpPr/>
              <p:nvPr/>
            </p:nvSpPr>
            <p:spPr>
              <a:xfrm>
                <a:off x="5236425" y="1971400"/>
                <a:ext cx="62525" cy="96850"/>
              </a:xfrm>
              <a:custGeom>
                <a:avLst/>
                <a:gdLst/>
                <a:ahLst/>
                <a:cxnLst/>
                <a:rect l="l" t="t" r="r" b="b"/>
                <a:pathLst>
                  <a:path w="2501" h="3874" extrusionOk="0">
                    <a:moveTo>
                      <a:pt x="2322" y="1"/>
                    </a:moveTo>
                    <a:cubicBezTo>
                      <a:pt x="2298" y="1"/>
                      <a:pt x="2272" y="9"/>
                      <a:pt x="2247" y="28"/>
                    </a:cubicBezTo>
                    <a:cubicBezTo>
                      <a:pt x="1698" y="420"/>
                      <a:pt x="1306" y="1078"/>
                      <a:pt x="962" y="1658"/>
                    </a:cubicBezTo>
                    <a:cubicBezTo>
                      <a:pt x="570" y="2316"/>
                      <a:pt x="225" y="3006"/>
                      <a:pt x="21" y="3743"/>
                    </a:cubicBezTo>
                    <a:cubicBezTo>
                      <a:pt x="0" y="3815"/>
                      <a:pt x="75" y="3874"/>
                      <a:pt x="142" y="3874"/>
                    </a:cubicBezTo>
                    <a:cubicBezTo>
                      <a:pt x="177" y="3874"/>
                      <a:pt x="209" y="3858"/>
                      <a:pt x="225" y="3821"/>
                    </a:cubicBezTo>
                    <a:cubicBezTo>
                      <a:pt x="570" y="3194"/>
                      <a:pt x="883" y="2567"/>
                      <a:pt x="1259" y="1971"/>
                    </a:cubicBezTo>
                    <a:cubicBezTo>
                      <a:pt x="1636" y="1376"/>
                      <a:pt x="2153" y="859"/>
                      <a:pt x="2451" y="232"/>
                    </a:cubicBezTo>
                    <a:cubicBezTo>
                      <a:pt x="2501" y="131"/>
                      <a:pt x="2420" y="1"/>
                      <a:pt x="2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1" name="Google Shape;1471;p43"/>
              <p:cNvSpPr/>
              <p:nvPr/>
            </p:nvSpPr>
            <p:spPr>
              <a:xfrm>
                <a:off x="5305225" y="2065125"/>
                <a:ext cx="96200" cy="83400"/>
              </a:xfrm>
              <a:custGeom>
                <a:avLst/>
                <a:gdLst/>
                <a:ahLst/>
                <a:cxnLst/>
                <a:rect l="l" t="t" r="r" b="b"/>
                <a:pathLst>
                  <a:path w="3848" h="3336" extrusionOk="0">
                    <a:moveTo>
                      <a:pt x="3722" y="0"/>
                    </a:moveTo>
                    <a:cubicBezTo>
                      <a:pt x="3709" y="0"/>
                      <a:pt x="3695" y="3"/>
                      <a:pt x="3680" y="9"/>
                    </a:cubicBezTo>
                    <a:cubicBezTo>
                      <a:pt x="3006" y="276"/>
                      <a:pt x="2473" y="934"/>
                      <a:pt x="1940" y="1420"/>
                    </a:cubicBezTo>
                    <a:cubicBezTo>
                      <a:pt x="1282" y="2016"/>
                      <a:pt x="592" y="2580"/>
                      <a:pt x="28" y="3270"/>
                    </a:cubicBezTo>
                    <a:cubicBezTo>
                      <a:pt x="1" y="3297"/>
                      <a:pt x="20" y="3335"/>
                      <a:pt x="56" y="3335"/>
                    </a:cubicBezTo>
                    <a:cubicBezTo>
                      <a:pt x="62" y="3335"/>
                      <a:pt x="68" y="3334"/>
                      <a:pt x="75" y="3332"/>
                    </a:cubicBezTo>
                    <a:cubicBezTo>
                      <a:pt x="796" y="2940"/>
                      <a:pt x="1423" y="2423"/>
                      <a:pt x="2065" y="1890"/>
                    </a:cubicBezTo>
                    <a:cubicBezTo>
                      <a:pt x="2645" y="1420"/>
                      <a:pt x="3476" y="887"/>
                      <a:pt x="3821" y="197"/>
                    </a:cubicBezTo>
                    <a:cubicBezTo>
                      <a:pt x="3848" y="116"/>
                      <a:pt x="3805" y="0"/>
                      <a:pt x="3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2" name="Google Shape;1472;p43"/>
              <p:cNvSpPr/>
              <p:nvPr/>
            </p:nvSpPr>
            <p:spPr>
              <a:xfrm>
                <a:off x="5372850" y="2186400"/>
                <a:ext cx="61150" cy="48225"/>
              </a:xfrm>
              <a:custGeom>
                <a:avLst/>
                <a:gdLst/>
                <a:ahLst/>
                <a:cxnLst/>
                <a:rect l="l" t="t" r="r" b="b"/>
                <a:pathLst>
                  <a:path w="2446" h="1929" extrusionOk="0">
                    <a:moveTo>
                      <a:pt x="2250" y="0"/>
                    </a:moveTo>
                    <a:cubicBezTo>
                      <a:pt x="2243" y="0"/>
                      <a:pt x="2236" y="1"/>
                      <a:pt x="2229" y="2"/>
                    </a:cubicBezTo>
                    <a:cubicBezTo>
                      <a:pt x="1806" y="80"/>
                      <a:pt x="1414" y="503"/>
                      <a:pt x="1100" y="770"/>
                    </a:cubicBezTo>
                    <a:cubicBezTo>
                      <a:pt x="724" y="1083"/>
                      <a:pt x="332" y="1397"/>
                      <a:pt x="50" y="1789"/>
                    </a:cubicBezTo>
                    <a:cubicBezTo>
                      <a:pt x="0" y="1863"/>
                      <a:pt x="69" y="1928"/>
                      <a:pt x="139" y="1928"/>
                    </a:cubicBezTo>
                    <a:cubicBezTo>
                      <a:pt x="157" y="1928"/>
                      <a:pt x="175" y="1924"/>
                      <a:pt x="191" y="1914"/>
                    </a:cubicBezTo>
                    <a:cubicBezTo>
                      <a:pt x="646" y="1726"/>
                      <a:pt x="1053" y="1397"/>
                      <a:pt x="1461" y="1099"/>
                    </a:cubicBezTo>
                    <a:cubicBezTo>
                      <a:pt x="1774" y="848"/>
                      <a:pt x="2229" y="597"/>
                      <a:pt x="2401" y="221"/>
                    </a:cubicBezTo>
                    <a:cubicBezTo>
                      <a:pt x="2446" y="118"/>
                      <a:pt x="2365" y="0"/>
                      <a:pt x="2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3" name="Google Shape;1473;p43"/>
              <p:cNvSpPr/>
              <p:nvPr/>
            </p:nvSpPr>
            <p:spPr>
              <a:xfrm>
                <a:off x="4720775" y="2174425"/>
                <a:ext cx="107400" cy="73600"/>
              </a:xfrm>
              <a:custGeom>
                <a:avLst/>
                <a:gdLst/>
                <a:ahLst/>
                <a:cxnLst/>
                <a:rect l="l" t="t" r="r" b="b"/>
                <a:pathLst>
                  <a:path w="4296" h="2944" extrusionOk="0">
                    <a:moveTo>
                      <a:pt x="149" y="0"/>
                    </a:moveTo>
                    <a:cubicBezTo>
                      <a:pt x="69" y="0"/>
                      <a:pt x="0" y="98"/>
                      <a:pt x="67" y="152"/>
                    </a:cubicBezTo>
                    <a:cubicBezTo>
                      <a:pt x="694" y="700"/>
                      <a:pt x="1383" y="1155"/>
                      <a:pt x="2057" y="1641"/>
                    </a:cubicBezTo>
                    <a:cubicBezTo>
                      <a:pt x="2700" y="2095"/>
                      <a:pt x="3374" y="2722"/>
                      <a:pt x="4142" y="2942"/>
                    </a:cubicBezTo>
                    <a:cubicBezTo>
                      <a:pt x="4148" y="2943"/>
                      <a:pt x="4154" y="2943"/>
                      <a:pt x="4160" y="2943"/>
                    </a:cubicBezTo>
                    <a:cubicBezTo>
                      <a:pt x="4231" y="2943"/>
                      <a:pt x="4295" y="2859"/>
                      <a:pt x="4252" y="2801"/>
                    </a:cubicBezTo>
                    <a:cubicBezTo>
                      <a:pt x="3813" y="2221"/>
                      <a:pt x="3107" y="1860"/>
                      <a:pt x="2496" y="1468"/>
                    </a:cubicBezTo>
                    <a:cubicBezTo>
                      <a:pt x="1744" y="967"/>
                      <a:pt x="991" y="434"/>
                      <a:pt x="192" y="10"/>
                    </a:cubicBezTo>
                    <a:cubicBezTo>
                      <a:pt x="178" y="3"/>
                      <a:pt x="163"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1474" name="Google Shape;1474;p43"/>
          <p:cNvGrpSpPr/>
          <p:nvPr/>
        </p:nvGrpSpPr>
        <p:grpSpPr>
          <a:xfrm rot="5602455">
            <a:off x="5521548" y="759892"/>
            <a:ext cx="843261" cy="402241"/>
            <a:chOff x="-583650" y="3109250"/>
            <a:chExt cx="570275" cy="272025"/>
          </a:xfrm>
        </p:grpSpPr>
        <p:sp>
          <p:nvSpPr>
            <p:cNvPr id="1475" name="Google Shape;1475;p43"/>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6" name="Google Shape;1476;p43"/>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7" name="Google Shape;1477;p43"/>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8" name="Google Shape;1478;p43"/>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9" name="Google Shape;1479;p43"/>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80" name="Google Shape;1480;p43"/>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81" name="Google Shape;1481;p43"/>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82" name="Google Shape;1482;p43"/>
            <p:cNvSpPr/>
            <p:nvPr/>
          </p:nvSpPr>
          <p:spPr>
            <a:xfrm>
              <a:off x="-503150" y="3183350"/>
              <a:ext cx="432275" cy="129350"/>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83" name="Google Shape;1483;p43"/>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84" name="Google Shape;1484;p43"/>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85" name="Google Shape;1485;p43"/>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86" name="Google Shape;1486;p43"/>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87" name="Google Shape;1487;p43"/>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488" name="Google Shape;1488;p43"/>
          <p:cNvGrpSpPr/>
          <p:nvPr/>
        </p:nvGrpSpPr>
        <p:grpSpPr>
          <a:xfrm rot="350572">
            <a:off x="7712287" y="-253348"/>
            <a:ext cx="711705" cy="793257"/>
            <a:chOff x="6554696" y="509501"/>
            <a:chExt cx="711709" cy="793261"/>
          </a:xfrm>
        </p:grpSpPr>
        <p:sp>
          <p:nvSpPr>
            <p:cNvPr id="1489" name="Google Shape;1489;p43"/>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0"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491" name="Google Shape;1491;p43"/>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1001" name="Google Shape;1001;p34"/>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Các giải thuật điều phối</a:t>
            </a:r>
            <a:endParaRPr>
              <a:latin typeface="Times New Roman" panose="02020603050405020304" pitchFamily="18" charset="0"/>
              <a:cs typeface="Times New Roman" panose="02020603050405020304" pitchFamily="18" charset="0"/>
            </a:endParaRPr>
          </a:p>
        </p:txBody>
      </p:sp>
      <p:sp>
        <p:nvSpPr>
          <p:cNvPr id="1003" name="Google Shape;1003;p34"/>
          <p:cNvSpPr txBox="1">
            <a:spLocks noGrp="1"/>
          </p:cNvSpPr>
          <p:nvPr>
            <p:ph type="title" idx="2"/>
          </p:nvPr>
        </p:nvSpPr>
        <p:spPr>
          <a:xfrm>
            <a:off x="3843750" y="591063"/>
            <a:ext cx="1456500" cy="6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03</a:t>
            </a:r>
            <a:endParaRPr dirty="0">
              <a:latin typeface="Times New Roman" panose="02020603050405020304" pitchFamily="18" charset="0"/>
              <a:cs typeface="Times New Roman" panose="02020603050405020304" pitchFamily="18" charset="0"/>
            </a:endParaRPr>
          </a:p>
        </p:txBody>
      </p:sp>
      <p:grpSp>
        <p:nvGrpSpPr>
          <p:cNvPr id="1004" name="Google Shape;1004;p34"/>
          <p:cNvGrpSpPr/>
          <p:nvPr/>
        </p:nvGrpSpPr>
        <p:grpSpPr>
          <a:xfrm rot="372491" flipH="1">
            <a:off x="1097518" y="3478413"/>
            <a:ext cx="595061" cy="675849"/>
            <a:chOff x="5464100" y="4208075"/>
            <a:chExt cx="494625" cy="579650"/>
          </a:xfrm>
        </p:grpSpPr>
        <p:sp>
          <p:nvSpPr>
            <p:cNvPr id="1005" name="Google Shape;1005;p34"/>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6" name="Google Shape;1006;p34"/>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7" name="Google Shape;1007;p34"/>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8" name="Google Shape;1008;p34"/>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9" name="Google Shape;1009;p34"/>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0" name="Google Shape;1010;p34"/>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1" name="Google Shape;1011;p34"/>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2" name="Google Shape;1012;p34"/>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3" name="Google Shape;1013;p34"/>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4" name="Google Shape;1014;p34"/>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5" name="Google Shape;1015;p34"/>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6" name="Google Shape;1016;p34"/>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17" name="Google Shape;1017;p34"/>
          <p:cNvGrpSpPr/>
          <p:nvPr/>
        </p:nvGrpSpPr>
        <p:grpSpPr>
          <a:xfrm rot="9456294">
            <a:off x="6849678" y="3273665"/>
            <a:ext cx="2306042" cy="512923"/>
            <a:chOff x="7051300" y="3461525"/>
            <a:chExt cx="2305989" cy="512912"/>
          </a:xfrm>
        </p:grpSpPr>
        <p:sp>
          <p:nvSpPr>
            <p:cNvPr id="1018" name="Google Shape;1018;p34"/>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9" name="Google Shape;1019;p34"/>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0" name="Google Shape;1020;p34"/>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1" name="Google Shape;1021;p34"/>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2" name="Google Shape;1022;p34"/>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3" name="Google Shape;1023;p34"/>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4" name="Google Shape;1024;p34"/>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5" name="Google Shape;1025;p34"/>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6" name="Google Shape;1026;p34"/>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7" name="Google Shape;1027;p34"/>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8" name="Google Shape;1028;p34"/>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9" name="Google Shape;1029;p34"/>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0" name="Google Shape;1030;p34"/>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1" name="Google Shape;1031;p34"/>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2" name="Google Shape;1032;p34"/>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3" name="Google Shape;1033;p34"/>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4" name="Google Shape;1034;p34"/>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5" name="Google Shape;1035;p34"/>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36" name="Google Shape;1036;p34"/>
          <p:cNvGrpSpPr/>
          <p:nvPr/>
        </p:nvGrpSpPr>
        <p:grpSpPr>
          <a:xfrm>
            <a:off x="3928443" y="1223150"/>
            <a:ext cx="1287126" cy="176025"/>
            <a:chOff x="4345425" y="2175475"/>
            <a:chExt cx="800750" cy="176025"/>
          </a:xfrm>
        </p:grpSpPr>
        <p:sp>
          <p:nvSpPr>
            <p:cNvPr id="1037" name="Google Shape;1037;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8" name="Google Shape;1038;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39" name="Google Shape;1039;p34"/>
          <p:cNvGrpSpPr/>
          <p:nvPr/>
        </p:nvGrpSpPr>
        <p:grpSpPr>
          <a:xfrm>
            <a:off x="2225081" y="2232150"/>
            <a:ext cx="4693836" cy="176025"/>
            <a:chOff x="4345425" y="2175475"/>
            <a:chExt cx="800750" cy="176025"/>
          </a:xfrm>
        </p:grpSpPr>
        <p:sp>
          <p:nvSpPr>
            <p:cNvPr id="1040" name="Google Shape;1040;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41" name="Google Shape;1041;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42" name="Google Shape;1042;p34"/>
          <p:cNvGrpSpPr/>
          <p:nvPr/>
        </p:nvGrpSpPr>
        <p:grpSpPr>
          <a:xfrm>
            <a:off x="2262743" y="3043941"/>
            <a:ext cx="4628851" cy="119346"/>
            <a:chOff x="4345425" y="2175475"/>
            <a:chExt cx="800750" cy="176025"/>
          </a:xfrm>
        </p:grpSpPr>
        <p:sp>
          <p:nvSpPr>
            <p:cNvPr id="1043" name="Google Shape;1043;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44" name="Google Shape;1044;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45" name="Google Shape;1045;p34"/>
          <p:cNvGrpSpPr/>
          <p:nvPr/>
        </p:nvGrpSpPr>
        <p:grpSpPr>
          <a:xfrm rot="854098">
            <a:off x="7782856" y="510397"/>
            <a:ext cx="639528" cy="438002"/>
            <a:chOff x="5501450" y="2545600"/>
            <a:chExt cx="639525" cy="438000"/>
          </a:xfrm>
        </p:grpSpPr>
        <p:sp>
          <p:nvSpPr>
            <p:cNvPr id="1046" name="Google Shape;1046;p34"/>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47" name="Google Shape;1047;p34"/>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913369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6" name="Google Shape;1546;p45"/>
          <p:cNvSpPr txBox="1">
            <a:spLocks noGrp="1"/>
          </p:cNvSpPr>
          <p:nvPr>
            <p:ph type="title"/>
          </p:nvPr>
        </p:nvSpPr>
        <p:spPr>
          <a:xfrm rot="21345248">
            <a:off x="1132504" y="1678860"/>
            <a:ext cx="2309731" cy="2158816"/>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4000">
                <a:latin typeface="Times New Roman" panose="02020603050405020304" pitchFamily="18" charset="0"/>
                <a:cs typeface="Times New Roman" panose="02020603050405020304" pitchFamily="18" charset="0"/>
              </a:rPr>
              <a:t>C</a:t>
            </a:r>
            <a:r>
              <a:rPr lang="en-US" sz="4000">
                <a:latin typeface="Times New Roman" panose="02020603050405020304" pitchFamily="18" charset="0"/>
                <a:cs typeface="Times New Roman" panose="02020603050405020304" pitchFamily="18" charset="0"/>
              </a:rPr>
              <a:t>ác giải thuật điều phối</a:t>
            </a:r>
            <a:endParaRPr sz="4000">
              <a:latin typeface="Times New Roman" panose="02020603050405020304" pitchFamily="18" charset="0"/>
              <a:cs typeface="Times New Roman" panose="02020603050405020304" pitchFamily="18" charset="0"/>
            </a:endParaRPr>
          </a:p>
        </p:txBody>
      </p:sp>
      <p:grpSp>
        <p:nvGrpSpPr>
          <p:cNvPr id="1553" name="Google Shape;1553;p45"/>
          <p:cNvGrpSpPr/>
          <p:nvPr/>
        </p:nvGrpSpPr>
        <p:grpSpPr>
          <a:xfrm rot="317149">
            <a:off x="4740636" y="1815347"/>
            <a:ext cx="3876931" cy="585343"/>
            <a:chOff x="4345425" y="2175475"/>
            <a:chExt cx="800750" cy="176025"/>
          </a:xfrm>
          <a:solidFill>
            <a:schemeClr val="accent2"/>
          </a:solidFill>
        </p:grpSpPr>
        <p:sp>
          <p:nvSpPr>
            <p:cNvPr id="1554" name="Google Shape;1554;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55" name="Google Shape;1555;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56" name="Google Shape;1556;p45"/>
          <p:cNvGrpSpPr/>
          <p:nvPr/>
        </p:nvGrpSpPr>
        <p:grpSpPr>
          <a:xfrm rot="230845">
            <a:off x="5120298" y="2788940"/>
            <a:ext cx="3412162" cy="585343"/>
            <a:chOff x="4345425" y="2175475"/>
            <a:chExt cx="800750" cy="176025"/>
          </a:xfrm>
          <a:solidFill>
            <a:schemeClr val="accent3">
              <a:alpha val="26000"/>
            </a:schemeClr>
          </a:solidFill>
        </p:grpSpPr>
        <p:sp>
          <p:nvSpPr>
            <p:cNvPr id="1557" name="Google Shape;1557;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58" name="Google Shape;1558;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59" name="Google Shape;1559;p45"/>
          <p:cNvGrpSpPr/>
          <p:nvPr/>
        </p:nvGrpSpPr>
        <p:grpSpPr>
          <a:xfrm rot="297615">
            <a:off x="5091716" y="2275659"/>
            <a:ext cx="3528911" cy="585343"/>
            <a:chOff x="4345425" y="2175475"/>
            <a:chExt cx="800750" cy="176025"/>
          </a:xfrm>
          <a:solidFill>
            <a:schemeClr val="tx1">
              <a:lumMod val="20000"/>
              <a:lumOff val="80000"/>
            </a:schemeClr>
          </a:solidFill>
        </p:grpSpPr>
        <p:sp>
          <p:nvSpPr>
            <p:cNvPr id="1560" name="Google Shape;1560;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61" name="Google Shape;1561;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62" name="Google Shape;1562;p45"/>
          <p:cNvGrpSpPr/>
          <p:nvPr/>
        </p:nvGrpSpPr>
        <p:grpSpPr>
          <a:xfrm rot="192488">
            <a:off x="4386899" y="3782984"/>
            <a:ext cx="4658081" cy="585343"/>
            <a:chOff x="4345425" y="2175475"/>
            <a:chExt cx="800750" cy="176025"/>
          </a:xfrm>
          <a:solidFill>
            <a:schemeClr val="accent4">
              <a:lumMod val="75000"/>
              <a:alpha val="30000"/>
            </a:schemeClr>
          </a:solidFill>
        </p:grpSpPr>
        <p:sp>
          <p:nvSpPr>
            <p:cNvPr id="1563" name="Google Shape;1563;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64" name="Google Shape;1564;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65" name="Google Shape;1565;p45"/>
          <p:cNvGrpSpPr/>
          <p:nvPr/>
        </p:nvGrpSpPr>
        <p:grpSpPr>
          <a:xfrm rot="278615">
            <a:off x="4772357" y="3311506"/>
            <a:ext cx="4257836" cy="585343"/>
            <a:chOff x="4345425" y="2175475"/>
            <a:chExt cx="800750" cy="176025"/>
          </a:xfrm>
          <a:solidFill>
            <a:schemeClr val="bg1">
              <a:lumMod val="65000"/>
              <a:alpha val="32000"/>
            </a:schemeClr>
          </a:solidFill>
        </p:grpSpPr>
        <p:sp>
          <p:nvSpPr>
            <p:cNvPr id="1566" name="Google Shape;1566;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67" name="Google Shape;1567;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68" name="Google Shape;1568;p45"/>
          <p:cNvGrpSpPr/>
          <p:nvPr/>
        </p:nvGrpSpPr>
        <p:grpSpPr>
          <a:xfrm rot="290523">
            <a:off x="4436483" y="1334336"/>
            <a:ext cx="4248327" cy="585343"/>
            <a:chOff x="4345425" y="2175475"/>
            <a:chExt cx="800750" cy="176025"/>
          </a:xfrm>
        </p:grpSpPr>
        <p:sp>
          <p:nvSpPr>
            <p:cNvPr id="1569" name="Google Shape;1569;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70" name="Google Shape;1570;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571" name="Google Shape;1571;p45"/>
          <p:cNvSpPr txBox="1">
            <a:spLocks noGrp="1"/>
          </p:cNvSpPr>
          <p:nvPr>
            <p:ph type="subTitle" idx="1"/>
          </p:nvPr>
        </p:nvSpPr>
        <p:spPr>
          <a:xfrm>
            <a:off x="5176173" y="2338395"/>
            <a:ext cx="3266424" cy="34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3) Đi</a:t>
            </a:r>
            <a:r>
              <a:rPr lang="en-US">
                <a:latin typeface="Times New Roman" panose="02020603050405020304" pitchFamily="18" charset="0"/>
                <a:cs typeface="Times New Roman" panose="02020603050405020304" pitchFamily="18" charset="0"/>
              </a:rPr>
              <a:t>ều phối theo độ </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u tiên</a:t>
            </a:r>
            <a:endParaRPr>
              <a:latin typeface="Times New Roman" panose="02020603050405020304" pitchFamily="18" charset="0"/>
              <a:cs typeface="Times New Roman" panose="02020603050405020304" pitchFamily="18" charset="0"/>
            </a:endParaRPr>
          </a:p>
        </p:txBody>
      </p:sp>
      <p:sp>
        <p:nvSpPr>
          <p:cNvPr id="1572" name="Google Shape;1572;p45"/>
          <p:cNvSpPr txBox="1">
            <a:spLocks noGrp="1"/>
          </p:cNvSpPr>
          <p:nvPr>
            <p:ph type="subTitle" idx="2"/>
          </p:nvPr>
        </p:nvSpPr>
        <p:spPr>
          <a:xfrm>
            <a:off x="4665254" y="1888725"/>
            <a:ext cx="3834128" cy="34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2) Ưu ti</a:t>
            </a:r>
            <a:r>
              <a:rPr lang="en-US">
                <a:latin typeface="Times New Roman" panose="02020603050405020304" pitchFamily="18" charset="0"/>
                <a:cs typeface="Times New Roman" panose="02020603050405020304" pitchFamily="18" charset="0"/>
              </a:rPr>
              <a:t>ên công việc ngắn nhất</a:t>
            </a:r>
            <a:endParaRPr>
              <a:latin typeface="Times New Roman" panose="02020603050405020304" pitchFamily="18" charset="0"/>
              <a:cs typeface="Times New Roman" panose="02020603050405020304" pitchFamily="18" charset="0"/>
            </a:endParaRPr>
          </a:p>
        </p:txBody>
      </p:sp>
      <p:sp>
        <p:nvSpPr>
          <p:cNvPr id="1573" name="Google Shape;1573;p45"/>
          <p:cNvSpPr txBox="1">
            <a:spLocks noGrp="1"/>
          </p:cNvSpPr>
          <p:nvPr>
            <p:ph type="subTitle" idx="3"/>
          </p:nvPr>
        </p:nvSpPr>
        <p:spPr>
          <a:xfrm>
            <a:off x="4092124" y="1388655"/>
            <a:ext cx="4950435"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1) Gi</a:t>
            </a:r>
            <a:r>
              <a:rPr lang="en-US">
                <a:latin typeface="Times New Roman" panose="02020603050405020304" pitchFamily="18" charset="0"/>
                <a:cs typeface="Times New Roman" panose="02020603050405020304" pitchFamily="18" charset="0"/>
              </a:rPr>
              <a:t>ải thuật đến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phục vụ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a:t>
            </a:r>
            <a:endParaRPr>
              <a:latin typeface="Times New Roman" panose="02020603050405020304" pitchFamily="18" charset="0"/>
              <a:cs typeface="Times New Roman" panose="02020603050405020304" pitchFamily="18" charset="0"/>
            </a:endParaRPr>
          </a:p>
        </p:txBody>
      </p:sp>
      <p:sp>
        <p:nvSpPr>
          <p:cNvPr id="1574" name="Google Shape;1574;p45"/>
          <p:cNvSpPr txBox="1">
            <a:spLocks noGrp="1"/>
          </p:cNvSpPr>
          <p:nvPr>
            <p:ph type="subTitle" idx="4"/>
          </p:nvPr>
        </p:nvSpPr>
        <p:spPr>
          <a:xfrm>
            <a:off x="4564522" y="3845205"/>
            <a:ext cx="4285744"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6) </a:t>
            </a:r>
            <a:r>
              <a:rPr lang="en-US">
                <a:latin typeface="Times New Roman" panose="02020603050405020304" pitchFamily="18" charset="0"/>
                <a:cs typeface="Times New Roman" panose="02020603050405020304" pitchFamily="18" charset="0"/>
              </a:rPr>
              <a:t>Điều phối hang đợi phản hồi đa cấp</a:t>
            </a:r>
            <a:endParaRPr>
              <a:latin typeface="Times New Roman" panose="02020603050405020304" pitchFamily="18" charset="0"/>
              <a:cs typeface="Times New Roman" panose="02020603050405020304" pitchFamily="18" charset="0"/>
            </a:endParaRPr>
          </a:p>
        </p:txBody>
      </p:sp>
      <p:sp>
        <p:nvSpPr>
          <p:cNvPr id="1575" name="Google Shape;1575;p45"/>
          <p:cNvSpPr txBox="1">
            <a:spLocks noGrp="1"/>
          </p:cNvSpPr>
          <p:nvPr>
            <p:ph type="subTitle" idx="5"/>
          </p:nvPr>
        </p:nvSpPr>
        <p:spPr>
          <a:xfrm>
            <a:off x="5176173" y="2862991"/>
            <a:ext cx="2899430" cy="34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4) </a:t>
            </a:r>
            <a:r>
              <a:rPr lang="en-US">
                <a:latin typeface="Times New Roman" panose="02020603050405020304" pitchFamily="18" charset="0"/>
                <a:cs typeface="Times New Roman" panose="02020603050405020304" pitchFamily="18" charset="0"/>
              </a:rPr>
              <a:t>Điều phối luân phiên</a:t>
            </a:r>
            <a:endParaRPr>
              <a:latin typeface="Times New Roman" panose="02020603050405020304" pitchFamily="18" charset="0"/>
              <a:cs typeface="Times New Roman" panose="02020603050405020304" pitchFamily="18" charset="0"/>
            </a:endParaRPr>
          </a:p>
        </p:txBody>
      </p:sp>
      <p:sp>
        <p:nvSpPr>
          <p:cNvPr id="1576" name="Google Shape;1576;p45"/>
          <p:cNvSpPr txBox="1">
            <a:spLocks noGrp="1"/>
          </p:cNvSpPr>
          <p:nvPr>
            <p:ph type="subTitle" idx="6"/>
          </p:nvPr>
        </p:nvSpPr>
        <p:spPr>
          <a:xfrm>
            <a:off x="4883765" y="3334723"/>
            <a:ext cx="4030894"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5) </a:t>
            </a:r>
            <a:r>
              <a:rPr lang="en-US">
                <a:latin typeface="Times New Roman" panose="02020603050405020304" pitchFamily="18" charset="0"/>
                <a:cs typeface="Times New Roman" panose="02020603050405020304" pitchFamily="18" charset="0"/>
              </a:rPr>
              <a:t>Điều phối với hang đợi nhiều cấp</a:t>
            </a:r>
            <a:endParaRPr>
              <a:latin typeface="Times New Roman" panose="02020603050405020304" pitchFamily="18" charset="0"/>
              <a:cs typeface="Times New Roman" panose="02020603050405020304" pitchFamily="18" charset="0"/>
            </a:endParaRPr>
          </a:p>
        </p:txBody>
      </p:sp>
      <p:grpSp>
        <p:nvGrpSpPr>
          <p:cNvPr id="58" name="Google Shape;1634;p46">
            <a:extLst>
              <a:ext uri="{FF2B5EF4-FFF2-40B4-BE49-F238E27FC236}">
                <a16:creationId xmlns:a16="http://schemas.microsoft.com/office/drawing/2014/main" id="{764F7222-3E1E-4FCA-890C-D9166765D062}"/>
              </a:ext>
            </a:extLst>
          </p:cNvPr>
          <p:cNvGrpSpPr/>
          <p:nvPr/>
        </p:nvGrpSpPr>
        <p:grpSpPr>
          <a:xfrm>
            <a:off x="569449" y="1257365"/>
            <a:ext cx="4255122" cy="2984403"/>
            <a:chOff x="3848921" y="2683363"/>
            <a:chExt cx="1323157" cy="1104691"/>
          </a:xfrm>
        </p:grpSpPr>
        <p:sp>
          <p:nvSpPr>
            <p:cNvPr id="60" name="Google Shape;1636;p46">
              <a:extLst>
                <a:ext uri="{FF2B5EF4-FFF2-40B4-BE49-F238E27FC236}">
                  <a16:creationId xmlns:a16="http://schemas.microsoft.com/office/drawing/2014/main" id="{3EC54229-23F6-4A4B-9E8F-F9BF3CDABF6F}"/>
                </a:ext>
              </a:extLst>
            </p:cNvPr>
            <p:cNvSpPr/>
            <p:nvPr/>
          </p:nvSpPr>
          <p:spPr>
            <a:xfrm>
              <a:off x="3926564" y="2689844"/>
              <a:ext cx="910843" cy="1037378"/>
            </a:xfrm>
            <a:custGeom>
              <a:avLst/>
              <a:gdLst/>
              <a:ahLst/>
              <a:cxnLst/>
              <a:rect l="l" t="t" r="r" b="b"/>
              <a:pathLst>
                <a:path w="50878" h="57946" extrusionOk="0">
                  <a:moveTo>
                    <a:pt x="42686" y="0"/>
                  </a:moveTo>
                  <a:cubicBezTo>
                    <a:pt x="42517" y="0"/>
                    <a:pt x="42349" y="4"/>
                    <a:pt x="42182" y="12"/>
                  </a:cubicBezTo>
                  <a:cubicBezTo>
                    <a:pt x="37137" y="355"/>
                    <a:pt x="32070" y="583"/>
                    <a:pt x="27071" y="1131"/>
                  </a:cubicBezTo>
                  <a:cubicBezTo>
                    <a:pt x="22712" y="1610"/>
                    <a:pt x="18398" y="2409"/>
                    <a:pt x="14106" y="3185"/>
                  </a:cubicBezTo>
                  <a:cubicBezTo>
                    <a:pt x="10957" y="3778"/>
                    <a:pt x="7829" y="4577"/>
                    <a:pt x="4702" y="5262"/>
                  </a:cubicBezTo>
                  <a:cubicBezTo>
                    <a:pt x="2443" y="5741"/>
                    <a:pt x="1324" y="7179"/>
                    <a:pt x="1073" y="9348"/>
                  </a:cubicBezTo>
                  <a:cubicBezTo>
                    <a:pt x="1050" y="9393"/>
                    <a:pt x="1050" y="9416"/>
                    <a:pt x="1050" y="9462"/>
                  </a:cubicBezTo>
                  <a:cubicBezTo>
                    <a:pt x="434" y="12840"/>
                    <a:pt x="366" y="16264"/>
                    <a:pt x="274" y="19688"/>
                  </a:cubicBezTo>
                  <a:cubicBezTo>
                    <a:pt x="0" y="30895"/>
                    <a:pt x="594" y="42102"/>
                    <a:pt x="1553" y="53286"/>
                  </a:cubicBezTo>
                  <a:cubicBezTo>
                    <a:pt x="1804" y="56482"/>
                    <a:pt x="2557" y="57007"/>
                    <a:pt x="5296" y="57532"/>
                  </a:cubicBezTo>
                  <a:cubicBezTo>
                    <a:pt x="7011" y="57842"/>
                    <a:pt x="8782" y="57946"/>
                    <a:pt x="10525" y="57946"/>
                  </a:cubicBezTo>
                  <a:cubicBezTo>
                    <a:pt x="10707" y="57946"/>
                    <a:pt x="10889" y="57945"/>
                    <a:pt x="11071" y="57943"/>
                  </a:cubicBezTo>
                  <a:cubicBezTo>
                    <a:pt x="14746" y="57851"/>
                    <a:pt x="18443" y="57623"/>
                    <a:pt x="22118" y="57418"/>
                  </a:cubicBezTo>
                  <a:cubicBezTo>
                    <a:pt x="27322" y="57098"/>
                    <a:pt x="32526" y="56756"/>
                    <a:pt x="37731" y="56391"/>
                  </a:cubicBezTo>
                  <a:cubicBezTo>
                    <a:pt x="39808" y="56254"/>
                    <a:pt x="41885" y="56094"/>
                    <a:pt x="43962" y="55911"/>
                  </a:cubicBezTo>
                  <a:cubicBezTo>
                    <a:pt x="44167" y="55888"/>
                    <a:pt x="44327" y="55660"/>
                    <a:pt x="44510" y="55546"/>
                  </a:cubicBezTo>
                  <a:cubicBezTo>
                    <a:pt x="44327" y="55432"/>
                    <a:pt x="44122" y="55226"/>
                    <a:pt x="43939" y="55226"/>
                  </a:cubicBezTo>
                  <a:cubicBezTo>
                    <a:pt x="43780" y="55220"/>
                    <a:pt x="43623" y="55218"/>
                    <a:pt x="43466" y="55218"/>
                  </a:cubicBezTo>
                  <a:cubicBezTo>
                    <a:pt x="43038" y="55218"/>
                    <a:pt x="42616" y="55239"/>
                    <a:pt x="42182" y="55272"/>
                  </a:cubicBezTo>
                  <a:cubicBezTo>
                    <a:pt x="39808" y="55478"/>
                    <a:pt x="37434" y="55683"/>
                    <a:pt x="35060" y="55843"/>
                  </a:cubicBezTo>
                  <a:cubicBezTo>
                    <a:pt x="30495" y="56162"/>
                    <a:pt x="25907" y="56459"/>
                    <a:pt x="21342" y="56687"/>
                  </a:cubicBezTo>
                  <a:cubicBezTo>
                    <a:pt x="17051" y="56916"/>
                    <a:pt x="12760" y="57052"/>
                    <a:pt x="8469" y="57144"/>
                  </a:cubicBezTo>
                  <a:cubicBezTo>
                    <a:pt x="8417" y="57145"/>
                    <a:pt x="8365" y="57145"/>
                    <a:pt x="8314" y="57145"/>
                  </a:cubicBezTo>
                  <a:cubicBezTo>
                    <a:pt x="7152" y="57145"/>
                    <a:pt x="5953" y="56905"/>
                    <a:pt x="4817" y="56664"/>
                  </a:cubicBezTo>
                  <a:cubicBezTo>
                    <a:pt x="3173" y="56276"/>
                    <a:pt x="2488" y="55432"/>
                    <a:pt x="2374" y="53788"/>
                  </a:cubicBezTo>
                  <a:cubicBezTo>
                    <a:pt x="2100" y="50547"/>
                    <a:pt x="1804" y="47329"/>
                    <a:pt x="1644" y="44088"/>
                  </a:cubicBezTo>
                  <a:cubicBezTo>
                    <a:pt x="1324" y="37993"/>
                    <a:pt x="1096" y="31876"/>
                    <a:pt x="845" y="25782"/>
                  </a:cubicBezTo>
                  <a:cubicBezTo>
                    <a:pt x="1028" y="20760"/>
                    <a:pt x="891" y="15739"/>
                    <a:pt x="1621" y="10763"/>
                  </a:cubicBezTo>
                  <a:cubicBezTo>
                    <a:pt x="2214" y="6700"/>
                    <a:pt x="2397" y="6746"/>
                    <a:pt x="5935" y="5650"/>
                  </a:cubicBezTo>
                  <a:lnTo>
                    <a:pt x="6003" y="5650"/>
                  </a:lnTo>
                  <a:cubicBezTo>
                    <a:pt x="9336" y="4942"/>
                    <a:pt x="12646" y="4166"/>
                    <a:pt x="16001" y="3573"/>
                  </a:cubicBezTo>
                  <a:cubicBezTo>
                    <a:pt x="21068" y="2683"/>
                    <a:pt x="26135" y="1815"/>
                    <a:pt x="31271" y="1405"/>
                  </a:cubicBezTo>
                  <a:cubicBezTo>
                    <a:pt x="34960" y="1104"/>
                    <a:pt x="38631" y="768"/>
                    <a:pt x="42331" y="768"/>
                  </a:cubicBezTo>
                  <a:cubicBezTo>
                    <a:pt x="42843" y="768"/>
                    <a:pt x="43357" y="774"/>
                    <a:pt x="43871" y="788"/>
                  </a:cubicBezTo>
                  <a:cubicBezTo>
                    <a:pt x="46450" y="880"/>
                    <a:pt x="47249" y="1519"/>
                    <a:pt x="47728" y="3984"/>
                  </a:cubicBezTo>
                  <a:cubicBezTo>
                    <a:pt x="47728" y="4052"/>
                    <a:pt x="47751" y="4121"/>
                    <a:pt x="47751" y="4166"/>
                  </a:cubicBezTo>
                  <a:cubicBezTo>
                    <a:pt x="48070" y="6768"/>
                    <a:pt x="48367" y="9348"/>
                    <a:pt x="48755" y="11927"/>
                  </a:cubicBezTo>
                  <a:cubicBezTo>
                    <a:pt x="49394" y="16378"/>
                    <a:pt x="49897" y="20829"/>
                    <a:pt x="50033" y="25325"/>
                  </a:cubicBezTo>
                  <a:cubicBezTo>
                    <a:pt x="50056" y="25987"/>
                    <a:pt x="50056" y="26672"/>
                    <a:pt x="50125" y="27357"/>
                  </a:cubicBezTo>
                  <a:cubicBezTo>
                    <a:pt x="50148" y="27539"/>
                    <a:pt x="50353" y="27722"/>
                    <a:pt x="50490" y="27905"/>
                  </a:cubicBezTo>
                  <a:cubicBezTo>
                    <a:pt x="50604" y="27722"/>
                    <a:pt x="50741" y="27562"/>
                    <a:pt x="50855" y="27380"/>
                  </a:cubicBezTo>
                  <a:cubicBezTo>
                    <a:pt x="50878" y="27334"/>
                    <a:pt x="50855" y="27243"/>
                    <a:pt x="50855" y="27174"/>
                  </a:cubicBezTo>
                  <a:cubicBezTo>
                    <a:pt x="50650" y="24024"/>
                    <a:pt x="50513" y="20874"/>
                    <a:pt x="50216" y="17747"/>
                  </a:cubicBezTo>
                  <a:cubicBezTo>
                    <a:pt x="49919" y="14598"/>
                    <a:pt x="49508" y="11448"/>
                    <a:pt x="49098" y="8298"/>
                  </a:cubicBezTo>
                  <a:cubicBezTo>
                    <a:pt x="48869" y="6540"/>
                    <a:pt x="48618" y="4783"/>
                    <a:pt x="48276" y="3048"/>
                  </a:cubicBezTo>
                  <a:cubicBezTo>
                    <a:pt x="47934" y="1245"/>
                    <a:pt x="46792" y="309"/>
                    <a:pt x="44943" y="149"/>
                  </a:cubicBezTo>
                  <a:cubicBezTo>
                    <a:pt x="44198" y="75"/>
                    <a:pt x="43437" y="0"/>
                    <a:pt x="426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1" name="Google Shape;1637;p46">
              <a:extLst>
                <a:ext uri="{FF2B5EF4-FFF2-40B4-BE49-F238E27FC236}">
                  <a16:creationId xmlns:a16="http://schemas.microsoft.com/office/drawing/2014/main" id="{E1A18511-6D90-42D7-9EFD-74401B15C22A}"/>
                </a:ext>
              </a:extLst>
            </p:cNvPr>
            <p:cNvSpPr/>
            <p:nvPr/>
          </p:nvSpPr>
          <p:spPr>
            <a:xfrm>
              <a:off x="3964572" y="2712114"/>
              <a:ext cx="168373" cy="50503"/>
            </a:xfrm>
            <a:custGeom>
              <a:avLst/>
              <a:gdLst/>
              <a:ahLst/>
              <a:cxnLst/>
              <a:rect l="l" t="t" r="r" b="b"/>
              <a:pathLst>
                <a:path w="9405" h="2821" extrusionOk="0">
                  <a:moveTo>
                    <a:pt x="9039" y="1"/>
                  </a:moveTo>
                  <a:cubicBezTo>
                    <a:pt x="8491" y="92"/>
                    <a:pt x="8057" y="138"/>
                    <a:pt x="7647" y="206"/>
                  </a:cubicBezTo>
                  <a:cubicBezTo>
                    <a:pt x="5204" y="571"/>
                    <a:pt x="2808" y="1142"/>
                    <a:pt x="525" y="2146"/>
                  </a:cubicBezTo>
                  <a:cubicBezTo>
                    <a:pt x="297" y="2238"/>
                    <a:pt x="160" y="2534"/>
                    <a:pt x="0" y="2763"/>
                  </a:cubicBezTo>
                  <a:cubicBezTo>
                    <a:pt x="196" y="2763"/>
                    <a:pt x="403" y="2821"/>
                    <a:pt x="597" y="2821"/>
                  </a:cubicBezTo>
                  <a:cubicBezTo>
                    <a:pt x="675" y="2821"/>
                    <a:pt x="750" y="2811"/>
                    <a:pt x="822" y="2785"/>
                  </a:cubicBezTo>
                  <a:cubicBezTo>
                    <a:pt x="1986" y="2420"/>
                    <a:pt x="3127" y="1941"/>
                    <a:pt x="4337" y="1644"/>
                  </a:cubicBezTo>
                  <a:cubicBezTo>
                    <a:pt x="5843" y="1279"/>
                    <a:pt x="7396" y="1051"/>
                    <a:pt x="8948" y="731"/>
                  </a:cubicBezTo>
                  <a:cubicBezTo>
                    <a:pt x="9107" y="685"/>
                    <a:pt x="9244" y="480"/>
                    <a:pt x="9404" y="343"/>
                  </a:cubicBezTo>
                  <a:cubicBezTo>
                    <a:pt x="9267" y="229"/>
                    <a:pt x="9130" y="92"/>
                    <a:pt x="9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2" name="Google Shape;1638;p46">
              <a:extLst>
                <a:ext uri="{FF2B5EF4-FFF2-40B4-BE49-F238E27FC236}">
                  <a16:creationId xmlns:a16="http://schemas.microsoft.com/office/drawing/2014/main" id="{74DAA4BE-3888-45AE-9B02-F4E5363AD18C}"/>
                </a:ext>
              </a:extLst>
            </p:cNvPr>
            <p:cNvSpPr/>
            <p:nvPr/>
          </p:nvSpPr>
          <p:spPr>
            <a:xfrm>
              <a:off x="3886517" y="3511389"/>
              <a:ext cx="23309" cy="163879"/>
            </a:xfrm>
            <a:custGeom>
              <a:avLst/>
              <a:gdLst/>
              <a:ahLst/>
              <a:cxnLst/>
              <a:rect l="l" t="t" r="r" b="b"/>
              <a:pathLst>
                <a:path w="1302" h="9154" extrusionOk="0">
                  <a:moveTo>
                    <a:pt x="548" y="1"/>
                  </a:moveTo>
                  <a:cubicBezTo>
                    <a:pt x="434" y="184"/>
                    <a:pt x="206" y="389"/>
                    <a:pt x="206" y="572"/>
                  </a:cubicBezTo>
                  <a:cubicBezTo>
                    <a:pt x="160" y="1462"/>
                    <a:pt x="183" y="2329"/>
                    <a:pt x="183" y="3196"/>
                  </a:cubicBezTo>
                  <a:cubicBezTo>
                    <a:pt x="115" y="3196"/>
                    <a:pt x="46" y="3219"/>
                    <a:pt x="1" y="3219"/>
                  </a:cubicBezTo>
                  <a:cubicBezTo>
                    <a:pt x="183" y="5022"/>
                    <a:pt x="366" y="6826"/>
                    <a:pt x="594" y="8629"/>
                  </a:cubicBezTo>
                  <a:cubicBezTo>
                    <a:pt x="617" y="8811"/>
                    <a:pt x="891" y="8971"/>
                    <a:pt x="1050" y="9154"/>
                  </a:cubicBezTo>
                  <a:cubicBezTo>
                    <a:pt x="1119" y="8926"/>
                    <a:pt x="1302" y="8720"/>
                    <a:pt x="1279" y="8492"/>
                  </a:cubicBezTo>
                  <a:cubicBezTo>
                    <a:pt x="1233" y="7693"/>
                    <a:pt x="1050" y="6894"/>
                    <a:pt x="1005" y="6095"/>
                  </a:cubicBezTo>
                  <a:cubicBezTo>
                    <a:pt x="959" y="4246"/>
                    <a:pt x="959" y="2420"/>
                    <a:pt x="914" y="594"/>
                  </a:cubicBezTo>
                  <a:cubicBezTo>
                    <a:pt x="914" y="389"/>
                    <a:pt x="662" y="184"/>
                    <a:pt x="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3" name="Google Shape;1639;p46">
              <a:extLst>
                <a:ext uri="{FF2B5EF4-FFF2-40B4-BE49-F238E27FC236}">
                  <a16:creationId xmlns:a16="http://schemas.microsoft.com/office/drawing/2014/main" id="{29BC9642-D4DC-4591-940C-FECB01DFFACE}"/>
                </a:ext>
              </a:extLst>
            </p:cNvPr>
            <p:cNvSpPr/>
            <p:nvPr/>
          </p:nvSpPr>
          <p:spPr>
            <a:xfrm>
              <a:off x="3848921" y="3528558"/>
              <a:ext cx="26585" cy="138136"/>
            </a:xfrm>
            <a:custGeom>
              <a:avLst/>
              <a:gdLst/>
              <a:ahLst/>
              <a:cxnLst/>
              <a:rect l="l" t="t" r="r" b="b"/>
              <a:pathLst>
                <a:path w="1485" h="7716" extrusionOk="0">
                  <a:moveTo>
                    <a:pt x="366" y="1"/>
                  </a:moveTo>
                  <a:cubicBezTo>
                    <a:pt x="229" y="206"/>
                    <a:pt x="1" y="411"/>
                    <a:pt x="1" y="617"/>
                  </a:cubicBezTo>
                  <a:cubicBezTo>
                    <a:pt x="23" y="1872"/>
                    <a:pt x="46" y="3150"/>
                    <a:pt x="183" y="4406"/>
                  </a:cubicBezTo>
                  <a:cubicBezTo>
                    <a:pt x="274" y="5387"/>
                    <a:pt x="503" y="6346"/>
                    <a:pt x="731" y="7305"/>
                  </a:cubicBezTo>
                  <a:cubicBezTo>
                    <a:pt x="754" y="7464"/>
                    <a:pt x="1028" y="7579"/>
                    <a:pt x="1210" y="7716"/>
                  </a:cubicBezTo>
                  <a:cubicBezTo>
                    <a:pt x="1324" y="7579"/>
                    <a:pt x="1416" y="7442"/>
                    <a:pt x="1484" y="7350"/>
                  </a:cubicBezTo>
                  <a:cubicBezTo>
                    <a:pt x="1461" y="7213"/>
                    <a:pt x="1461" y="7168"/>
                    <a:pt x="1439" y="7122"/>
                  </a:cubicBezTo>
                  <a:cubicBezTo>
                    <a:pt x="868" y="4999"/>
                    <a:pt x="754" y="2808"/>
                    <a:pt x="754" y="640"/>
                  </a:cubicBezTo>
                  <a:cubicBezTo>
                    <a:pt x="754" y="411"/>
                    <a:pt x="503" y="206"/>
                    <a:pt x="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4" name="Google Shape;1640;p46">
              <a:extLst>
                <a:ext uri="{FF2B5EF4-FFF2-40B4-BE49-F238E27FC236}">
                  <a16:creationId xmlns:a16="http://schemas.microsoft.com/office/drawing/2014/main" id="{BCFE3738-E5BD-4F97-9374-4E20F6DCB3CC}"/>
                </a:ext>
              </a:extLst>
            </p:cNvPr>
            <p:cNvSpPr/>
            <p:nvPr/>
          </p:nvSpPr>
          <p:spPr>
            <a:xfrm>
              <a:off x="3976817" y="2683363"/>
              <a:ext cx="122614" cy="40209"/>
            </a:xfrm>
            <a:custGeom>
              <a:avLst/>
              <a:gdLst/>
              <a:ahLst/>
              <a:cxnLst/>
              <a:rect l="l" t="t" r="r" b="b"/>
              <a:pathLst>
                <a:path w="6849" h="2246" extrusionOk="0">
                  <a:moveTo>
                    <a:pt x="6278" y="1"/>
                  </a:moveTo>
                  <a:cubicBezTo>
                    <a:pt x="6255" y="1"/>
                    <a:pt x="6231" y="3"/>
                    <a:pt x="6209" y="9"/>
                  </a:cubicBezTo>
                  <a:cubicBezTo>
                    <a:pt x="4269" y="488"/>
                    <a:pt x="2329" y="1013"/>
                    <a:pt x="389" y="1538"/>
                  </a:cubicBezTo>
                  <a:cubicBezTo>
                    <a:pt x="229" y="1584"/>
                    <a:pt x="138" y="1789"/>
                    <a:pt x="1" y="1926"/>
                  </a:cubicBezTo>
                  <a:cubicBezTo>
                    <a:pt x="161" y="2040"/>
                    <a:pt x="298" y="2177"/>
                    <a:pt x="389" y="2246"/>
                  </a:cubicBezTo>
                  <a:cubicBezTo>
                    <a:pt x="594" y="2223"/>
                    <a:pt x="663" y="2223"/>
                    <a:pt x="708" y="2200"/>
                  </a:cubicBezTo>
                  <a:cubicBezTo>
                    <a:pt x="2626" y="1698"/>
                    <a:pt x="4520" y="1196"/>
                    <a:pt x="6415" y="671"/>
                  </a:cubicBezTo>
                  <a:cubicBezTo>
                    <a:pt x="6597" y="625"/>
                    <a:pt x="6712" y="374"/>
                    <a:pt x="6848" y="214"/>
                  </a:cubicBezTo>
                  <a:cubicBezTo>
                    <a:pt x="6668" y="134"/>
                    <a:pt x="6452" y="1"/>
                    <a:pt x="6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5" name="Google Shape;1641;p46">
              <a:extLst>
                <a:ext uri="{FF2B5EF4-FFF2-40B4-BE49-F238E27FC236}">
                  <a16:creationId xmlns:a16="http://schemas.microsoft.com/office/drawing/2014/main" id="{191D1E70-2043-46D8-BDB3-25A34D627DA8}"/>
                </a:ext>
              </a:extLst>
            </p:cNvPr>
            <p:cNvSpPr/>
            <p:nvPr/>
          </p:nvSpPr>
          <p:spPr>
            <a:xfrm>
              <a:off x="4655554" y="3248276"/>
              <a:ext cx="442568" cy="539778"/>
            </a:xfrm>
            <a:custGeom>
              <a:avLst/>
              <a:gdLst/>
              <a:ahLst/>
              <a:cxnLst/>
              <a:rect l="l" t="t" r="r" b="b"/>
              <a:pathLst>
                <a:path w="24721" h="30151" extrusionOk="0">
                  <a:moveTo>
                    <a:pt x="12801" y="736"/>
                  </a:moveTo>
                  <a:cubicBezTo>
                    <a:pt x="14560" y="736"/>
                    <a:pt x="16352" y="1151"/>
                    <a:pt x="18147" y="1961"/>
                  </a:cubicBezTo>
                  <a:cubicBezTo>
                    <a:pt x="22027" y="3696"/>
                    <a:pt x="23716" y="7873"/>
                    <a:pt x="22233" y="11890"/>
                  </a:cubicBezTo>
                  <a:cubicBezTo>
                    <a:pt x="21571" y="13694"/>
                    <a:pt x="20566" y="15360"/>
                    <a:pt x="19676" y="17095"/>
                  </a:cubicBezTo>
                  <a:cubicBezTo>
                    <a:pt x="18786" y="18829"/>
                    <a:pt x="17782" y="20541"/>
                    <a:pt x="17850" y="22618"/>
                  </a:cubicBezTo>
                  <a:lnTo>
                    <a:pt x="12966" y="22618"/>
                  </a:lnTo>
                  <a:cubicBezTo>
                    <a:pt x="12189" y="20130"/>
                    <a:pt x="11413" y="17620"/>
                    <a:pt x="10660" y="15200"/>
                  </a:cubicBezTo>
                  <a:cubicBezTo>
                    <a:pt x="11482" y="14789"/>
                    <a:pt x="12258" y="14378"/>
                    <a:pt x="13125" y="13945"/>
                  </a:cubicBezTo>
                  <a:cubicBezTo>
                    <a:pt x="13706" y="14697"/>
                    <a:pt x="14518" y="15039"/>
                    <a:pt x="15493" y="15039"/>
                  </a:cubicBezTo>
                  <a:cubicBezTo>
                    <a:pt x="15820" y="15039"/>
                    <a:pt x="16165" y="15001"/>
                    <a:pt x="16526" y="14926"/>
                  </a:cubicBezTo>
                  <a:lnTo>
                    <a:pt x="16526" y="14926"/>
                  </a:lnTo>
                  <a:cubicBezTo>
                    <a:pt x="16481" y="15771"/>
                    <a:pt x="16435" y="16570"/>
                    <a:pt x="16366" y="17368"/>
                  </a:cubicBezTo>
                  <a:cubicBezTo>
                    <a:pt x="16252" y="18829"/>
                    <a:pt x="16093" y="20290"/>
                    <a:pt x="16001" y="21751"/>
                  </a:cubicBezTo>
                  <a:cubicBezTo>
                    <a:pt x="16001" y="21956"/>
                    <a:pt x="16230" y="22185"/>
                    <a:pt x="16344" y="22413"/>
                  </a:cubicBezTo>
                  <a:cubicBezTo>
                    <a:pt x="16458" y="22207"/>
                    <a:pt x="16663" y="22002"/>
                    <a:pt x="16686" y="21797"/>
                  </a:cubicBezTo>
                  <a:cubicBezTo>
                    <a:pt x="16983" y="18670"/>
                    <a:pt x="17234" y="15520"/>
                    <a:pt x="17485" y="12370"/>
                  </a:cubicBezTo>
                  <a:cubicBezTo>
                    <a:pt x="17508" y="12096"/>
                    <a:pt x="17302" y="11776"/>
                    <a:pt x="17188" y="11480"/>
                  </a:cubicBezTo>
                  <a:cubicBezTo>
                    <a:pt x="17028" y="11753"/>
                    <a:pt x="16823" y="12027"/>
                    <a:pt x="16755" y="12324"/>
                  </a:cubicBezTo>
                  <a:cubicBezTo>
                    <a:pt x="16663" y="12735"/>
                    <a:pt x="16709" y="13191"/>
                    <a:pt x="16640" y="13625"/>
                  </a:cubicBezTo>
                  <a:cubicBezTo>
                    <a:pt x="16618" y="13831"/>
                    <a:pt x="16458" y="14127"/>
                    <a:pt x="16298" y="14150"/>
                  </a:cubicBezTo>
                  <a:cubicBezTo>
                    <a:pt x="16005" y="14235"/>
                    <a:pt x="15708" y="14285"/>
                    <a:pt x="15415" y="14285"/>
                  </a:cubicBezTo>
                  <a:cubicBezTo>
                    <a:pt x="15001" y="14285"/>
                    <a:pt x="14595" y="14185"/>
                    <a:pt x="14221" y="13945"/>
                  </a:cubicBezTo>
                  <a:cubicBezTo>
                    <a:pt x="13605" y="13534"/>
                    <a:pt x="13513" y="13191"/>
                    <a:pt x="13787" y="12507"/>
                  </a:cubicBezTo>
                  <a:cubicBezTo>
                    <a:pt x="14107" y="11731"/>
                    <a:pt x="14312" y="10932"/>
                    <a:pt x="13970" y="10156"/>
                  </a:cubicBezTo>
                  <a:cubicBezTo>
                    <a:pt x="13856" y="9905"/>
                    <a:pt x="13513" y="9608"/>
                    <a:pt x="13262" y="9562"/>
                  </a:cubicBezTo>
                  <a:cubicBezTo>
                    <a:pt x="13256" y="9562"/>
                    <a:pt x="13249" y="9561"/>
                    <a:pt x="13242" y="9561"/>
                  </a:cubicBezTo>
                  <a:cubicBezTo>
                    <a:pt x="13031" y="9561"/>
                    <a:pt x="12645" y="9889"/>
                    <a:pt x="12623" y="10110"/>
                  </a:cubicBezTo>
                  <a:cubicBezTo>
                    <a:pt x="12509" y="10909"/>
                    <a:pt x="12486" y="11753"/>
                    <a:pt x="12532" y="12552"/>
                  </a:cubicBezTo>
                  <a:cubicBezTo>
                    <a:pt x="12577" y="13146"/>
                    <a:pt x="12167" y="13785"/>
                    <a:pt x="11345" y="14127"/>
                  </a:cubicBezTo>
                  <a:cubicBezTo>
                    <a:pt x="11188" y="14195"/>
                    <a:pt x="11049" y="14225"/>
                    <a:pt x="10924" y="14225"/>
                  </a:cubicBezTo>
                  <a:cubicBezTo>
                    <a:pt x="10542" y="14225"/>
                    <a:pt x="10296" y="13941"/>
                    <a:pt x="10090" y="13579"/>
                  </a:cubicBezTo>
                  <a:cubicBezTo>
                    <a:pt x="10021" y="13465"/>
                    <a:pt x="9998" y="13306"/>
                    <a:pt x="9907" y="13237"/>
                  </a:cubicBezTo>
                  <a:cubicBezTo>
                    <a:pt x="9724" y="13100"/>
                    <a:pt x="9496" y="12986"/>
                    <a:pt x="9313" y="12849"/>
                  </a:cubicBezTo>
                  <a:cubicBezTo>
                    <a:pt x="9268" y="13100"/>
                    <a:pt x="9154" y="13351"/>
                    <a:pt x="9222" y="13557"/>
                  </a:cubicBezTo>
                  <a:cubicBezTo>
                    <a:pt x="10226" y="16592"/>
                    <a:pt x="11254" y="19628"/>
                    <a:pt x="12281" y="22732"/>
                  </a:cubicBezTo>
                  <a:cubicBezTo>
                    <a:pt x="11801" y="22801"/>
                    <a:pt x="11391" y="22869"/>
                    <a:pt x="10911" y="22938"/>
                  </a:cubicBezTo>
                  <a:cubicBezTo>
                    <a:pt x="10615" y="21066"/>
                    <a:pt x="9268" y="19993"/>
                    <a:pt x="7990" y="18806"/>
                  </a:cubicBezTo>
                  <a:cubicBezTo>
                    <a:pt x="6597" y="17528"/>
                    <a:pt x="5251" y="16204"/>
                    <a:pt x="4064" y="14744"/>
                  </a:cubicBezTo>
                  <a:cubicBezTo>
                    <a:pt x="822" y="10772"/>
                    <a:pt x="2375" y="5591"/>
                    <a:pt x="5844" y="3103"/>
                  </a:cubicBezTo>
                  <a:cubicBezTo>
                    <a:pt x="8057" y="1509"/>
                    <a:pt x="10400" y="736"/>
                    <a:pt x="12801" y="736"/>
                  </a:cubicBezTo>
                  <a:close/>
                  <a:moveTo>
                    <a:pt x="15648" y="23334"/>
                  </a:moveTo>
                  <a:cubicBezTo>
                    <a:pt x="16798" y="23334"/>
                    <a:pt x="17950" y="23378"/>
                    <a:pt x="19106" y="23440"/>
                  </a:cubicBezTo>
                  <a:cubicBezTo>
                    <a:pt x="19630" y="23463"/>
                    <a:pt x="19699" y="23645"/>
                    <a:pt x="19471" y="24581"/>
                  </a:cubicBezTo>
                  <a:cubicBezTo>
                    <a:pt x="16138" y="24718"/>
                    <a:pt x="12806" y="24855"/>
                    <a:pt x="9428" y="25015"/>
                  </a:cubicBezTo>
                  <a:cubicBezTo>
                    <a:pt x="9085" y="24033"/>
                    <a:pt x="9131" y="23988"/>
                    <a:pt x="10181" y="23782"/>
                  </a:cubicBezTo>
                  <a:cubicBezTo>
                    <a:pt x="12001" y="23446"/>
                    <a:pt x="13822" y="23334"/>
                    <a:pt x="15648" y="23334"/>
                  </a:cubicBezTo>
                  <a:close/>
                  <a:moveTo>
                    <a:pt x="17622" y="25426"/>
                  </a:moveTo>
                  <a:cubicBezTo>
                    <a:pt x="17759" y="25426"/>
                    <a:pt x="17896" y="25608"/>
                    <a:pt x="18033" y="25700"/>
                  </a:cubicBezTo>
                  <a:cubicBezTo>
                    <a:pt x="17896" y="25791"/>
                    <a:pt x="17782" y="25951"/>
                    <a:pt x="17645" y="25951"/>
                  </a:cubicBezTo>
                  <a:cubicBezTo>
                    <a:pt x="16001" y="26042"/>
                    <a:pt x="14335" y="26111"/>
                    <a:pt x="12692" y="26202"/>
                  </a:cubicBezTo>
                  <a:cubicBezTo>
                    <a:pt x="12167" y="26225"/>
                    <a:pt x="11664" y="26293"/>
                    <a:pt x="11139" y="26316"/>
                  </a:cubicBezTo>
                  <a:cubicBezTo>
                    <a:pt x="11062" y="26320"/>
                    <a:pt x="10996" y="26322"/>
                    <a:pt x="10941" y="26322"/>
                  </a:cubicBezTo>
                  <a:cubicBezTo>
                    <a:pt x="10638" y="26322"/>
                    <a:pt x="10641" y="26233"/>
                    <a:pt x="10660" y="25654"/>
                  </a:cubicBezTo>
                  <a:cubicBezTo>
                    <a:pt x="12966" y="25586"/>
                    <a:pt x="15294" y="25494"/>
                    <a:pt x="17622" y="25426"/>
                  </a:cubicBezTo>
                  <a:close/>
                  <a:moveTo>
                    <a:pt x="18186" y="26725"/>
                  </a:moveTo>
                  <a:cubicBezTo>
                    <a:pt x="18351" y="26725"/>
                    <a:pt x="18512" y="26737"/>
                    <a:pt x="18626" y="26818"/>
                  </a:cubicBezTo>
                  <a:cubicBezTo>
                    <a:pt x="18786" y="26909"/>
                    <a:pt x="18900" y="27138"/>
                    <a:pt x="18900" y="27320"/>
                  </a:cubicBezTo>
                  <a:cubicBezTo>
                    <a:pt x="18923" y="27412"/>
                    <a:pt x="18672" y="27594"/>
                    <a:pt x="18512" y="27617"/>
                  </a:cubicBezTo>
                  <a:cubicBezTo>
                    <a:pt x="15956" y="27777"/>
                    <a:pt x="13399" y="27914"/>
                    <a:pt x="10843" y="28051"/>
                  </a:cubicBezTo>
                  <a:cubicBezTo>
                    <a:pt x="10748" y="28057"/>
                    <a:pt x="10665" y="28060"/>
                    <a:pt x="10592" y="28060"/>
                  </a:cubicBezTo>
                  <a:cubicBezTo>
                    <a:pt x="10097" y="28060"/>
                    <a:pt x="10056" y="27896"/>
                    <a:pt x="10135" y="27161"/>
                  </a:cubicBezTo>
                  <a:cubicBezTo>
                    <a:pt x="11094" y="27069"/>
                    <a:pt x="12030" y="26932"/>
                    <a:pt x="12988" y="26887"/>
                  </a:cubicBezTo>
                  <a:cubicBezTo>
                    <a:pt x="14655" y="26795"/>
                    <a:pt x="16321" y="26773"/>
                    <a:pt x="17987" y="26727"/>
                  </a:cubicBezTo>
                  <a:cubicBezTo>
                    <a:pt x="18052" y="26727"/>
                    <a:pt x="18119" y="26725"/>
                    <a:pt x="18186" y="26725"/>
                  </a:cubicBezTo>
                  <a:close/>
                  <a:moveTo>
                    <a:pt x="16503" y="28484"/>
                  </a:moveTo>
                  <a:cubicBezTo>
                    <a:pt x="16035" y="29066"/>
                    <a:pt x="15104" y="29375"/>
                    <a:pt x="14177" y="29375"/>
                  </a:cubicBezTo>
                  <a:cubicBezTo>
                    <a:pt x="13431" y="29375"/>
                    <a:pt x="12688" y="29175"/>
                    <a:pt x="12189" y="28758"/>
                  </a:cubicBezTo>
                  <a:cubicBezTo>
                    <a:pt x="13650" y="28667"/>
                    <a:pt x="15043" y="28576"/>
                    <a:pt x="16503" y="28484"/>
                  </a:cubicBezTo>
                  <a:close/>
                  <a:moveTo>
                    <a:pt x="12764" y="0"/>
                  </a:moveTo>
                  <a:cubicBezTo>
                    <a:pt x="10133" y="0"/>
                    <a:pt x="7587" y="865"/>
                    <a:pt x="5182" y="2669"/>
                  </a:cubicBezTo>
                  <a:cubicBezTo>
                    <a:pt x="1667" y="5340"/>
                    <a:pt x="1" y="10749"/>
                    <a:pt x="3402" y="15177"/>
                  </a:cubicBezTo>
                  <a:cubicBezTo>
                    <a:pt x="4748" y="16935"/>
                    <a:pt x="6369" y="18396"/>
                    <a:pt x="8012" y="19856"/>
                  </a:cubicBezTo>
                  <a:cubicBezTo>
                    <a:pt x="8652" y="20427"/>
                    <a:pt x="9199" y="21089"/>
                    <a:pt x="9724" y="21774"/>
                  </a:cubicBezTo>
                  <a:cubicBezTo>
                    <a:pt x="9953" y="22116"/>
                    <a:pt x="9998" y="22573"/>
                    <a:pt x="10158" y="23006"/>
                  </a:cubicBezTo>
                  <a:cubicBezTo>
                    <a:pt x="9679" y="23098"/>
                    <a:pt x="9336" y="23120"/>
                    <a:pt x="9040" y="23235"/>
                  </a:cubicBezTo>
                  <a:cubicBezTo>
                    <a:pt x="8834" y="23326"/>
                    <a:pt x="8515" y="23508"/>
                    <a:pt x="8515" y="23645"/>
                  </a:cubicBezTo>
                  <a:cubicBezTo>
                    <a:pt x="8537" y="24285"/>
                    <a:pt x="8629" y="24901"/>
                    <a:pt x="8766" y="25517"/>
                  </a:cubicBezTo>
                  <a:cubicBezTo>
                    <a:pt x="8811" y="25677"/>
                    <a:pt x="9154" y="25768"/>
                    <a:pt x="9359" y="25859"/>
                  </a:cubicBezTo>
                  <a:cubicBezTo>
                    <a:pt x="9519" y="25951"/>
                    <a:pt x="9679" y="26019"/>
                    <a:pt x="9838" y="26088"/>
                  </a:cubicBezTo>
                  <a:cubicBezTo>
                    <a:pt x="9747" y="26248"/>
                    <a:pt x="9701" y="26453"/>
                    <a:pt x="9565" y="26567"/>
                  </a:cubicBezTo>
                  <a:cubicBezTo>
                    <a:pt x="8971" y="27138"/>
                    <a:pt x="9336" y="27754"/>
                    <a:pt x="9496" y="28279"/>
                  </a:cubicBezTo>
                  <a:cubicBezTo>
                    <a:pt x="9587" y="28530"/>
                    <a:pt x="10044" y="28667"/>
                    <a:pt x="10363" y="28827"/>
                  </a:cubicBezTo>
                  <a:cubicBezTo>
                    <a:pt x="10683" y="28987"/>
                    <a:pt x="11094" y="29009"/>
                    <a:pt x="11368" y="29238"/>
                  </a:cubicBezTo>
                  <a:cubicBezTo>
                    <a:pt x="12159" y="29837"/>
                    <a:pt x="13203" y="30151"/>
                    <a:pt x="14222" y="30151"/>
                  </a:cubicBezTo>
                  <a:cubicBezTo>
                    <a:pt x="15259" y="30151"/>
                    <a:pt x="16269" y="29826"/>
                    <a:pt x="16960" y="29146"/>
                  </a:cubicBezTo>
                  <a:cubicBezTo>
                    <a:pt x="17527" y="28600"/>
                    <a:pt x="18058" y="28286"/>
                    <a:pt x="18760" y="28286"/>
                  </a:cubicBezTo>
                  <a:cubicBezTo>
                    <a:pt x="18850" y="28286"/>
                    <a:pt x="18942" y="28291"/>
                    <a:pt x="19037" y="28302"/>
                  </a:cubicBezTo>
                  <a:cubicBezTo>
                    <a:pt x="19054" y="28304"/>
                    <a:pt x="19071" y="28305"/>
                    <a:pt x="19088" y="28305"/>
                  </a:cubicBezTo>
                  <a:cubicBezTo>
                    <a:pt x="19239" y="28305"/>
                    <a:pt x="19414" y="28221"/>
                    <a:pt x="19516" y="28119"/>
                  </a:cubicBezTo>
                  <a:cubicBezTo>
                    <a:pt x="19882" y="27754"/>
                    <a:pt x="19630" y="26499"/>
                    <a:pt x="19197" y="26179"/>
                  </a:cubicBezTo>
                  <a:cubicBezTo>
                    <a:pt x="18991" y="26042"/>
                    <a:pt x="18900" y="25768"/>
                    <a:pt x="18695" y="25494"/>
                  </a:cubicBezTo>
                  <a:cubicBezTo>
                    <a:pt x="20338" y="25312"/>
                    <a:pt x="20338" y="25312"/>
                    <a:pt x="20338" y="23965"/>
                  </a:cubicBezTo>
                  <a:cubicBezTo>
                    <a:pt x="20338" y="22824"/>
                    <a:pt x="20338" y="22824"/>
                    <a:pt x="18581" y="22595"/>
                  </a:cubicBezTo>
                  <a:cubicBezTo>
                    <a:pt x="18603" y="22276"/>
                    <a:pt x="18603" y="21956"/>
                    <a:pt x="18649" y="21660"/>
                  </a:cubicBezTo>
                  <a:cubicBezTo>
                    <a:pt x="18946" y="19834"/>
                    <a:pt x="19950" y="18282"/>
                    <a:pt x="20772" y="16661"/>
                  </a:cubicBezTo>
                  <a:cubicBezTo>
                    <a:pt x="21571" y="15086"/>
                    <a:pt x="22438" y="13534"/>
                    <a:pt x="23031" y="11890"/>
                  </a:cubicBezTo>
                  <a:cubicBezTo>
                    <a:pt x="24721" y="7166"/>
                    <a:pt x="22050" y="2829"/>
                    <a:pt x="18466" y="1277"/>
                  </a:cubicBezTo>
                  <a:cubicBezTo>
                    <a:pt x="16536" y="434"/>
                    <a:pt x="14628" y="0"/>
                    <a:pt x="12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6" name="Google Shape;1642;p46">
              <a:extLst>
                <a:ext uri="{FF2B5EF4-FFF2-40B4-BE49-F238E27FC236}">
                  <a16:creationId xmlns:a16="http://schemas.microsoft.com/office/drawing/2014/main" id="{3465EB40-F5CB-46E3-8FF7-CC54350E0B32}"/>
                </a:ext>
              </a:extLst>
            </p:cNvPr>
            <p:cNvSpPr/>
            <p:nvPr/>
          </p:nvSpPr>
          <p:spPr>
            <a:xfrm>
              <a:off x="4939148" y="3190219"/>
              <a:ext cx="171649" cy="134860"/>
            </a:xfrm>
            <a:custGeom>
              <a:avLst/>
              <a:gdLst/>
              <a:ahLst/>
              <a:cxnLst/>
              <a:rect l="l" t="t" r="r" b="b"/>
              <a:pathLst>
                <a:path w="9588" h="7533" extrusionOk="0">
                  <a:moveTo>
                    <a:pt x="252" y="0"/>
                  </a:moveTo>
                  <a:cubicBezTo>
                    <a:pt x="183" y="206"/>
                    <a:pt x="0" y="457"/>
                    <a:pt x="69" y="594"/>
                  </a:cubicBezTo>
                  <a:cubicBezTo>
                    <a:pt x="160" y="799"/>
                    <a:pt x="411" y="1005"/>
                    <a:pt x="640" y="1027"/>
                  </a:cubicBezTo>
                  <a:cubicBezTo>
                    <a:pt x="3630" y="1507"/>
                    <a:pt x="5844" y="3150"/>
                    <a:pt x="7647" y="5410"/>
                  </a:cubicBezTo>
                  <a:cubicBezTo>
                    <a:pt x="8103" y="5980"/>
                    <a:pt x="8446" y="6642"/>
                    <a:pt x="8880" y="7213"/>
                  </a:cubicBezTo>
                  <a:cubicBezTo>
                    <a:pt x="8994" y="7373"/>
                    <a:pt x="9245" y="7441"/>
                    <a:pt x="9450" y="7533"/>
                  </a:cubicBezTo>
                  <a:cubicBezTo>
                    <a:pt x="9473" y="7304"/>
                    <a:pt x="9587" y="7008"/>
                    <a:pt x="9496" y="6848"/>
                  </a:cubicBezTo>
                  <a:cubicBezTo>
                    <a:pt x="8332" y="4816"/>
                    <a:pt x="6848" y="3036"/>
                    <a:pt x="4771" y="1826"/>
                  </a:cubicBezTo>
                  <a:cubicBezTo>
                    <a:pt x="3447" y="1050"/>
                    <a:pt x="2123" y="343"/>
                    <a:pt x="503" y="320"/>
                  </a:cubicBezTo>
                  <a:lnTo>
                    <a:pt x="2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 name="Google Shape;1643;p46">
              <a:extLst>
                <a:ext uri="{FF2B5EF4-FFF2-40B4-BE49-F238E27FC236}">
                  <a16:creationId xmlns:a16="http://schemas.microsoft.com/office/drawing/2014/main" id="{2F5DF23F-E4B7-402E-947A-9DE164EF77A2}"/>
                </a:ext>
              </a:extLst>
            </p:cNvPr>
            <p:cNvSpPr/>
            <p:nvPr/>
          </p:nvSpPr>
          <p:spPr>
            <a:xfrm>
              <a:off x="5089529" y="3348763"/>
              <a:ext cx="39242" cy="148358"/>
            </a:xfrm>
            <a:custGeom>
              <a:avLst/>
              <a:gdLst/>
              <a:ahLst/>
              <a:cxnLst/>
              <a:rect l="l" t="t" r="r" b="b"/>
              <a:pathLst>
                <a:path w="2192" h="8287" extrusionOk="0">
                  <a:moveTo>
                    <a:pt x="1461" y="0"/>
                  </a:moveTo>
                  <a:cubicBezTo>
                    <a:pt x="1370" y="160"/>
                    <a:pt x="1210" y="343"/>
                    <a:pt x="1233" y="457"/>
                  </a:cubicBezTo>
                  <a:cubicBezTo>
                    <a:pt x="1598" y="1872"/>
                    <a:pt x="1415" y="3264"/>
                    <a:pt x="1073" y="4611"/>
                  </a:cubicBezTo>
                  <a:cubicBezTo>
                    <a:pt x="845" y="5638"/>
                    <a:pt x="388" y="6597"/>
                    <a:pt x="69" y="7601"/>
                  </a:cubicBezTo>
                  <a:cubicBezTo>
                    <a:pt x="0" y="7807"/>
                    <a:pt x="114" y="8058"/>
                    <a:pt x="137" y="8286"/>
                  </a:cubicBezTo>
                  <a:cubicBezTo>
                    <a:pt x="343" y="8149"/>
                    <a:pt x="548" y="8035"/>
                    <a:pt x="731" y="7898"/>
                  </a:cubicBezTo>
                  <a:cubicBezTo>
                    <a:pt x="799" y="7852"/>
                    <a:pt x="822" y="7738"/>
                    <a:pt x="868" y="7670"/>
                  </a:cubicBezTo>
                  <a:cubicBezTo>
                    <a:pt x="1758" y="5889"/>
                    <a:pt x="2100" y="3972"/>
                    <a:pt x="2191" y="1735"/>
                  </a:cubicBezTo>
                  <a:cubicBezTo>
                    <a:pt x="2146" y="1438"/>
                    <a:pt x="2100" y="891"/>
                    <a:pt x="1940" y="343"/>
                  </a:cubicBezTo>
                  <a:cubicBezTo>
                    <a:pt x="1918" y="183"/>
                    <a:pt x="1621" y="115"/>
                    <a:pt x="1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 name="Google Shape;1644;p46">
              <a:extLst>
                <a:ext uri="{FF2B5EF4-FFF2-40B4-BE49-F238E27FC236}">
                  <a16:creationId xmlns:a16="http://schemas.microsoft.com/office/drawing/2014/main" id="{6010692B-C235-4048-BE66-F28D9C322D58}"/>
                </a:ext>
              </a:extLst>
            </p:cNvPr>
            <p:cNvSpPr/>
            <p:nvPr/>
          </p:nvSpPr>
          <p:spPr>
            <a:xfrm>
              <a:off x="4703784" y="3564524"/>
              <a:ext cx="76426" cy="64252"/>
            </a:xfrm>
            <a:custGeom>
              <a:avLst/>
              <a:gdLst/>
              <a:ahLst/>
              <a:cxnLst/>
              <a:rect l="l" t="t" r="r" b="b"/>
              <a:pathLst>
                <a:path w="4269" h="3589" extrusionOk="0">
                  <a:moveTo>
                    <a:pt x="343" y="0"/>
                  </a:moveTo>
                  <a:cubicBezTo>
                    <a:pt x="183" y="114"/>
                    <a:pt x="23" y="183"/>
                    <a:pt x="0" y="251"/>
                  </a:cubicBezTo>
                  <a:cubicBezTo>
                    <a:pt x="0" y="434"/>
                    <a:pt x="23" y="639"/>
                    <a:pt x="114" y="799"/>
                  </a:cubicBezTo>
                  <a:cubicBezTo>
                    <a:pt x="936" y="2054"/>
                    <a:pt x="2123" y="2899"/>
                    <a:pt x="3470" y="3538"/>
                  </a:cubicBezTo>
                  <a:cubicBezTo>
                    <a:pt x="3536" y="3575"/>
                    <a:pt x="3614" y="3588"/>
                    <a:pt x="3699" y="3588"/>
                  </a:cubicBezTo>
                  <a:cubicBezTo>
                    <a:pt x="3877" y="3588"/>
                    <a:pt x="4083" y="3531"/>
                    <a:pt x="4268" y="3515"/>
                  </a:cubicBezTo>
                  <a:cubicBezTo>
                    <a:pt x="4132" y="3310"/>
                    <a:pt x="4017" y="3036"/>
                    <a:pt x="3812" y="2922"/>
                  </a:cubicBezTo>
                  <a:cubicBezTo>
                    <a:pt x="2602" y="2260"/>
                    <a:pt x="1484" y="1530"/>
                    <a:pt x="731" y="365"/>
                  </a:cubicBezTo>
                  <a:cubicBezTo>
                    <a:pt x="639" y="228"/>
                    <a:pt x="479" y="137"/>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9" name="Google Shape;1645;p46">
              <a:extLst>
                <a:ext uri="{FF2B5EF4-FFF2-40B4-BE49-F238E27FC236}">
                  <a16:creationId xmlns:a16="http://schemas.microsoft.com/office/drawing/2014/main" id="{5B98BC6A-B7C9-4234-A9EC-CCDB90DD6155}"/>
                </a:ext>
              </a:extLst>
            </p:cNvPr>
            <p:cNvSpPr/>
            <p:nvPr/>
          </p:nvSpPr>
          <p:spPr>
            <a:xfrm>
              <a:off x="5133247" y="3282237"/>
              <a:ext cx="38831" cy="72272"/>
            </a:xfrm>
            <a:custGeom>
              <a:avLst/>
              <a:gdLst/>
              <a:ahLst/>
              <a:cxnLst/>
              <a:rect l="l" t="t" r="r" b="b"/>
              <a:pathLst>
                <a:path w="2169" h="4037" extrusionOk="0">
                  <a:moveTo>
                    <a:pt x="363" y="0"/>
                  </a:moveTo>
                  <a:cubicBezTo>
                    <a:pt x="267" y="0"/>
                    <a:pt x="168" y="25"/>
                    <a:pt x="115" y="64"/>
                  </a:cubicBezTo>
                  <a:cubicBezTo>
                    <a:pt x="23" y="133"/>
                    <a:pt x="1" y="338"/>
                    <a:pt x="46" y="475"/>
                  </a:cubicBezTo>
                  <a:cubicBezTo>
                    <a:pt x="457" y="1548"/>
                    <a:pt x="868" y="2621"/>
                    <a:pt x="1324" y="3671"/>
                  </a:cubicBezTo>
                  <a:cubicBezTo>
                    <a:pt x="1393" y="3831"/>
                    <a:pt x="1575" y="3922"/>
                    <a:pt x="1712" y="4036"/>
                  </a:cubicBezTo>
                  <a:cubicBezTo>
                    <a:pt x="1849" y="3899"/>
                    <a:pt x="1963" y="3739"/>
                    <a:pt x="2169" y="3534"/>
                  </a:cubicBezTo>
                  <a:cubicBezTo>
                    <a:pt x="1758" y="2507"/>
                    <a:pt x="1370" y="1502"/>
                    <a:pt x="959" y="521"/>
                  </a:cubicBezTo>
                  <a:cubicBezTo>
                    <a:pt x="891" y="316"/>
                    <a:pt x="708" y="156"/>
                    <a:pt x="548" y="42"/>
                  </a:cubicBezTo>
                  <a:cubicBezTo>
                    <a:pt x="501" y="13"/>
                    <a:pt x="433" y="0"/>
                    <a:pt x="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0" name="Google Shape;1646;p46">
              <a:extLst>
                <a:ext uri="{FF2B5EF4-FFF2-40B4-BE49-F238E27FC236}">
                  <a16:creationId xmlns:a16="http://schemas.microsoft.com/office/drawing/2014/main" id="{822EA86F-09E9-410C-9A11-C9E2A2B919BE}"/>
                </a:ext>
              </a:extLst>
            </p:cNvPr>
            <p:cNvSpPr/>
            <p:nvPr/>
          </p:nvSpPr>
          <p:spPr>
            <a:xfrm>
              <a:off x="4722975" y="3304526"/>
              <a:ext cx="133230" cy="159941"/>
            </a:xfrm>
            <a:custGeom>
              <a:avLst/>
              <a:gdLst/>
              <a:ahLst/>
              <a:cxnLst/>
              <a:rect l="l" t="t" r="r" b="b"/>
              <a:pathLst>
                <a:path w="7442" h="8934" extrusionOk="0">
                  <a:moveTo>
                    <a:pt x="4951" y="1"/>
                  </a:moveTo>
                  <a:cubicBezTo>
                    <a:pt x="3742" y="1"/>
                    <a:pt x="2881" y="773"/>
                    <a:pt x="2124" y="1650"/>
                  </a:cubicBezTo>
                  <a:cubicBezTo>
                    <a:pt x="1964" y="1810"/>
                    <a:pt x="2032" y="2129"/>
                    <a:pt x="1987" y="2380"/>
                  </a:cubicBezTo>
                  <a:cubicBezTo>
                    <a:pt x="2238" y="2289"/>
                    <a:pt x="2489" y="2220"/>
                    <a:pt x="2694" y="2083"/>
                  </a:cubicBezTo>
                  <a:cubicBezTo>
                    <a:pt x="3333" y="1673"/>
                    <a:pt x="3927" y="1148"/>
                    <a:pt x="4612" y="805"/>
                  </a:cubicBezTo>
                  <a:cubicBezTo>
                    <a:pt x="4772" y="721"/>
                    <a:pt x="4937" y="683"/>
                    <a:pt x="5099" y="683"/>
                  </a:cubicBezTo>
                  <a:cubicBezTo>
                    <a:pt x="5468" y="683"/>
                    <a:pt x="5826" y="883"/>
                    <a:pt x="6095" y="1216"/>
                  </a:cubicBezTo>
                  <a:cubicBezTo>
                    <a:pt x="6483" y="1718"/>
                    <a:pt x="6187" y="2129"/>
                    <a:pt x="5935" y="2540"/>
                  </a:cubicBezTo>
                  <a:cubicBezTo>
                    <a:pt x="5844" y="2677"/>
                    <a:pt x="5753" y="2791"/>
                    <a:pt x="5639" y="2905"/>
                  </a:cubicBezTo>
                  <a:cubicBezTo>
                    <a:pt x="4246" y="4275"/>
                    <a:pt x="3151" y="5804"/>
                    <a:pt x="2443" y="7630"/>
                  </a:cubicBezTo>
                  <a:cubicBezTo>
                    <a:pt x="2300" y="8011"/>
                    <a:pt x="2151" y="8193"/>
                    <a:pt x="1967" y="8193"/>
                  </a:cubicBezTo>
                  <a:cubicBezTo>
                    <a:pt x="1798" y="8193"/>
                    <a:pt x="1599" y="8039"/>
                    <a:pt x="1348" y="7744"/>
                  </a:cubicBezTo>
                  <a:cubicBezTo>
                    <a:pt x="777" y="7059"/>
                    <a:pt x="731" y="6283"/>
                    <a:pt x="960" y="5462"/>
                  </a:cubicBezTo>
                  <a:cubicBezTo>
                    <a:pt x="1005" y="5279"/>
                    <a:pt x="868" y="5051"/>
                    <a:pt x="823" y="4845"/>
                  </a:cubicBezTo>
                  <a:cubicBezTo>
                    <a:pt x="617" y="4982"/>
                    <a:pt x="343" y="5074"/>
                    <a:pt x="275" y="5279"/>
                  </a:cubicBezTo>
                  <a:cubicBezTo>
                    <a:pt x="115" y="5576"/>
                    <a:pt x="115" y="5941"/>
                    <a:pt x="1" y="6443"/>
                  </a:cubicBezTo>
                  <a:cubicBezTo>
                    <a:pt x="138" y="6854"/>
                    <a:pt x="252" y="7379"/>
                    <a:pt x="503" y="7858"/>
                  </a:cubicBezTo>
                  <a:cubicBezTo>
                    <a:pt x="832" y="8407"/>
                    <a:pt x="1287" y="8934"/>
                    <a:pt x="1991" y="8934"/>
                  </a:cubicBezTo>
                  <a:cubicBezTo>
                    <a:pt x="2019" y="8934"/>
                    <a:pt x="2048" y="8933"/>
                    <a:pt x="2078" y="8931"/>
                  </a:cubicBezTo>
                  <a:cubicBezTo>
                    <a:pt x="2808" y="8908"/>
                    <a:pt x="2991" y="8246"/>
                    <a:pt x="3242" y="7721"/>
                  </a:cubicBezTo>
                  <a:cubicBezTo>
                    <a:pt x="3311" y="7584"/>
                    <a:pt x="3379" y="7447"/>
                    <a:pt x="3448" y="7288"/>
                  </a:cubicBezTo>
                  <a:cubicBezTo>
                    <a:pt x="3904" y="6101"/>
                    <a:pt x="4634" y="5051"/>
                    <a:pt x="5525" y="4115"/>
                  </a:cubicBezTo>
                  <a:cubicBezTo>
                    <a:pt x="5981" y="3658"/>
                    <a:pt x="6415" y="3156"/>
                    <a:pt x="6734" y="2631"/>
                  </a:cubicBezTo>
                  <a:cubicBezTo>
                    <a:pt x="7442" y="1490"/>
                    <a:pt x="6849" y="280"/>
                    <a:pt x="5502" y="52"/>
                  </a:cubicBezTo>
                  <a:cubicBezTo>
                    <a:pt x="5310" y="17"/>
                    <a:pt x="5127" y="1"/>
                    <a:pt x="49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 name="Google Shape;1647;p46">
              <a:extLst>
                <a:ext uri="{FF2B5EF4-FFF2-40B4-BE49-F238E27FC236}">
                  <a16:creationId xmlns:a16="http://schemas.microsoft.com/office/drawing/2014/main" id="{9EDD885A-2D10-4209-81DE-3C4575898DED}"/>
                </a:ext>
              </a:extLst>
            </p:cNvPr>
            <p:cNvSpPr/>
            <p:nvPr/>
          </p:nvSpPr>
          <p:spPr>
            <a:xfrm>
              <a:off x="5027407" y="3342640"/>
              <a:ext cx="26173" cy="64574"/>
            </a:xfrm>
            <a:custGeom>
              <a:avLst/>
              <a:gdLst/>
              <a:ahLst/>
              <a:cxnLst/>
              <a:rect l="l" t="t" r="r" b="b"/>
              <a:pathLst>
                <a:path w="1462" h="3607" extrusionOk="0">
                  <a:moveTo>
                    <a:pt x="161" y="0"/>
                  </a:moveTo>
                  <a:cubicBezTo>
                    <a:pt x="115" y="183"/>
                    <a:pt x="1" y="388"/>
                    <a:pt x="24" y="571"/>
                  </a:cubicBezTo>
                  <a:cubicBezTo>
                    <a:pt x="183" y="1415"/>
                    <a:pt x="366" y="2260"/>
                    <a:pt x="571" y="3082"/>
                  </a:cubicBezTo>
                  <a:cubicBezTo>
                    <a:pt x="617" y="3287"/>
                    <a:pt x="822" y="3424"/>
                    <a:pt x="959" y="3606"/>
                  </a:cubicBezTo>
                  <a:cubicBezTo>
                    <a:pt x="1074" y="3424"/>
                    <a:pt x="1211" y="3241"/>
                    <a:pt x="1302" y="3059"/>
                  </a:cubicBezTo>
                  <a:cubicBezTo>
                    <a:pt x="1347" y="2967"/>
                    <a:pt x="1325" y="2830"/>
                    <a:pt x="1325" y="2739"/>
                  </a:cubicBezTo>
                  <a:cubicBezTo>
                    <a:pt x="1370" y="2716"/>
                    <a:pt x="1416" y="2693"/>
                    <a:pt x="1462" y="2693"/>
                  </a:cubicBezTo>
                  <a:cubicBezTo>
                    <a:pt x="1211" y="1895"/>
                    <a:pt x="982" y="1073"/>
                    <a:pt x="686" y="274"/>
                  </a:cubicBezTo>
                  <a:cubicBezTo>
                    <a:pt x="640" y="137"/>
                    <a:pt x="343" y="91"/>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2" name="Google Shape;1648;p46">
              <a:extLst>
                <a:ext uri="{FF2B5EF4-FFF2-40B4-BE49-F238E27FC236}">
                  <a16:creationId xmlns:a16="http://schemas.microsoft.com/office/drawing/2014/main" id="{A86F1003-9F74-413F-AA23-9445E53FB7B1}"/>
                </a:ext>
              </a:extLst>
            </p:cNvPr>
            <p:cNvSpPr/>
            <p:nvPr/>
          </p:nvSpPr>
          <p:spPr>
            <a:xfrm>
              <a:off x="4996758" y="3347546"/>
              <a:ext cx="20051" cy="55587"/>
            </a:xfrm>
            <a:custGeom>
              <a:avLst/>
              <a:gdLst/>
              <a:ahLst/>
              <a:cxnLst/>
              <a:rect l="l" t="t" r="r" b="b"/>
              <a:pathLst>
                <a:path w="1120" h="3105" extrusionOk="0">
                  <a:moveTo>
                    <a:pt x="138" y="0"/>
                  </a:moveTo>
                  <a:cubicBezTo>
                    <a:pt x="92" y="160"/>
                    <a:pt x="1" y="342"/>
                    <a:pt x="24" y="502"/>
                  </a:cubicBezTo>
                  <a:cubicBezTo>
                    <a:pt x="47" y="776"/>
                    <a:pt x="183" y="1050"/>
                    <a:pt x="206" y="1324"/>
                  </a:cubicBezTo>
                  <a:cubicBezTo>
                    <a:pt x="252" y="1758"/>
                    <a:pt x="206" y="2214"/>
                    <a:pt x="275" y="2625"/>
                  </a:cubicBezTo>
                  <a:cubicBezTo>
                    <a:pt x="298" y="2808"/>
                    <a:pt x="480" y="2944"/>
                    <a:pt x="617" y="3104"/>
                  </a:cubicBezTo>
                  <a:cubicBezTo>
                    <a:pt x="731" y="2967"/>
                    <a:pt x="937" y="2830"/>
                    <a:pt x="982" y="2671"/>
                  </a:cubicBezTo>
                  <a:cubicBezTo>
                    <a:pt x="1051" y="2442"/>
                    <a:pt x="1005" y="2191"/>
                    <a:pt x="1005" y="1940"/>
                  </a:cubicBezTo>
                  <a:cubicBezTo>
                    <a:pt x="1028" y="1940"/>
                    <a:pt x="1074" y="1917"/>
                    <a:pt x="1119" y="1917"/>
                  </a:cubicBezTo>
                  <a:cubicBezTo>
                    <a:pt x="982" y="1347"/>
                    <a:pt x="868" y="776"/>
                    <a:pt x="686" y="228"/>
                  </a:cubicBezTo>
                  <a:cubicBezTo>
                    <a:pt x="640" y="114"/>
                    <a:pt x="320" y="68"/>
                    <a:pt x="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 name="Google Shape;1649;p46">
              <a:extLst>
                <a:ext uri="{FF2B5EF4-FFF2-40B4-BE49-F238E27FC236}">
                  <a16:creationId xmlns:a16="http://schemas.microsoft.com/office/drawing/2014/main" id="{EF2AFFF4-C737-48D8-BB27-78DD90BE0083}"/>
                </a:ext>
              </a:extLst>
            </p:cNvPr>
            <p:cNvSpPr/>
            <p:nvPr/>
          </p:nvSpPr>
          <p:spPr>
            <a:xfrm>
              <a:off x="4743008" y="3491339"/>
              <a:ext cx="32708" cy="45812"/>
            </a:xfrm>
            <a:custGeom>
              <a:avLst/>
              <a:gdLst/>
              <a:ahLst/>
              <a:cxnLst/>
              <a:rect l="l" t="t" r="r" b="b"/>
              <a:pathLst>
                <a:path w="1827" h="2559" extrusionOk="0">
                  <a:moveTo>
                    <a:pt x="539" y="1"/>
                  </a:moveTo>
                  <a:cubicBezTo>
                    <a:pt x="534" y="1"/>
                    <a:pt x="530" y="1"/>
                    <a:pt x="525" y="2"/>
                  </a:cubicBezTo>
                  <a:cubicBezTo>
                    <a:pt x="366" y="48"/>
                    <a:pt x="251" y="254"/>
                    <a:pt x="0" y="527"/>
                  </a:cubicBezTo>
                  <a:cubicBezTo>
                    <a:pt x="434" y="1189"/>
                    <a:pt x="822" y="1851"/>
                    <a:pt x="1256" y="2468"/>
                  </a:cubicBezTo>
                  <a:cubicBezTo>
                    <a:pt x="1324" y="2559"/>
                    <a:pt x="1598" y="2513"/>
                    <a:pt x="1781" y="2536"/>
                  </a:cubicBezTo>
                  <a:cubicBezTo>
                    <a:pt x="1781" y="2354"/>
                    <a:pt x="1826" y="2125"/>
                    <a:pt x="1758" y="1965"/>
                  </a:cubicBezTo>
                  <a:cubicBezTo>
                    <a:pt x="1507" y="1418"/>
                    <a:pt x="1210" y="893"/>
                    <a:pt x="913" y="345"/>
                  </a:cubicBezTo>
                  <a:cubicBezTo>
                    <a:pt x="848" y="214"/>
                    <a:pt x="6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 name="Google Shape;1650;p46">
              <a:extLst>
                <a:ext uri="{FF2B5EF4-FFF2-40B4-BE49-F238E27FC236}">
                  <a16:creationId xmlns:a16="http://schemas.microsoft.com/office/drawing/2014/main" id="{A7ED50FF-8122-45B1-97F5-ACA4C70B6136}"/>
                </a:ext>
              </a:extLst>
            </p:cNvPr>
            <p:cNvSpPr/>
            <p:nvPr/>
          </p:nvSpPr>
          <p:spPr>
            <a:xfrm>
              <a:off x="4767517" y="3482566"/>
              <a:ext cx="24544" cy="37345"/>
            </a:xfrm>
            <a:custGeom>
              <a:avLst/>
              <a:gdLst/>
              <a:ahLst/>
              <a:cxnLst/>
              <a:rect l="l" t="t" r="r" b="b"/>
              <a:pathLst>
                <a:path w="1371" h="2086" extrusionOk="0">
                  <a:moveTo>
                    <a:pt x="351" y="1"/>
                  </a:moveTo>
                  <a:cubicBezTo>
                    <a:pt x="329" y="1"/>
                    <a:pt x="310" y="5"/>
                    <a:pt x="298" y="13"/>
                  </a:cubicBezTo>
                  <a:cubicBezTo>
                    <a:pt x="183" y="59"/>
                    <a:pt x="1" y="241"/>
                    <a:pt x="47" y="333"/>
                  </a:cubicBezTo>
                  <a:cubicBezTo>
                    <a:pt x="252" y="903"/>
                    <a:pt x="480" y="1451"/>
                    <a:pt x="754" y="1999"/>
                  </a:cubicBezTo>
                  <a:cubicBezTo>
                    <a:pt x="771" y="2048"/>
                    <a:pt x="906" y="2086"/>
                    <a:pt x="1031" y="2086"/>
                  </a:cubicBezTo>
                  <a:cubicBezTo>
                    <a:pt x="1080" y="2086"/>
                    <a:pt x="1127" y="2080"/>
                    <a:pt x="1165" y="2067"/>
                  </a:cubicBezTo>
                  <a:cubicBezTo>
                    <a:pt x="1256" y="2045"/>
                    <a:pt x="1302" y="1885"/>
                    <a:pt x="1370" y="1771"/>
                  </a:cubicBezTo>
                  <a:cubicBezTo>
                    <a:pt x="1119" y="1200"/>
                    <a:pt x="891" y="652"/>
                    <a:pt x="640" y="127"/>
                  </a:cubicBezTo>
                  <a:cubicBezTo>
                    <a:pt x="603" y="72"/>
                    <a:pt x="445"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 name="Google Shape;1651;p46">
              <a:extLst>
                <a:ext uri="{FF2B5EF4-FFF2-40B4-BE49-F238E27FC236}">
                  <a16:creationId xmlns:a16="http://schemas.microsoft.com/office/drawing/2014/main" id="{E91A71BF-C097-4CFF-88FE-DA74894F643A}"/>
                </a:ext>
              </a:extLst>
            </p:cNvPr>
            <p:cNvSpPr/>
            <p:nvPr/>
          </p:nvSpPr>
          <p:spPr>
            <a:xfrm>
              <a:off x="4982060" y="3492592"/>
              <a:ext cx="27391" cy="23381"/>
            </a:xfrm>
            <a:custGeom>
              <a:avLst/>
              <a:gdLst/>
              <a:ahLst/>
              <a:cxnLst/>
              <a:rect l="l" t="t" r="r" b="b"/>
              <a:pathLst>
                <a:path w="1530" h="1306" extrusionOk="0">
                  <a:moveTo>
                    <a:pt x="594" y="1"/>
                  </a:moveTo>
                  <a:cubicBezTo>
                    <a:pt x="388" y="1"/>
                    <a:pt x="0" y="412"/>
                    <a:pt x="23" y="617"/>
                  </a:cubicBezTo>
                  <a:cubicBezTo>
                    <a:pt x="46" y="868"/>
                    <a:pt x="365" y="1279"/>
                    <a:pt x="594" y="1302"/>
                  </a:cubicBezTo>
                  <a:cubicBezTo>
                    <a:pt x="607" y="1305"/>
                    <a:pt x="620" y="1306"/>
                    <a:pt x="633" y="1306"/>
                  </a:cubicBezTo>
                  <a:cubicBezTo>
                    <a:pt x="854" y="1306"/>
                    <a:pt x="1121" y="964"/>
                    <a:pt x="1529" y="663"/>
                  </a:cubicBezTo>
                  <a:cubicBezTo>
                    <a:pt x="1096" y="343"/>
                    <a:pt x="845" y="1"/>
                    <a:pt x="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 name="Google Shape;1652;p46">
              <a:extLst>
                <a:ext uri="{FF2B5EF4-FFF2-40B4-BE49-F238E27FC236}">
                  <a16:creationId xmlns:a16="http://schemas.microsoft.com/office/drawing/2014/main" id="{6BC63AC4-D0B5-4DFF-B863-54791DE6BE5C}"/>
                </a:ext>
              </a:extLst>
            </p:cNvPr>
            <p:cNvSpPr/>
            <p:nvPr/>
          </p:nvSpPr>
          <p:spPr>
            <a:xfrm>
              <a:off x="5015162" y="3474188"/>
              <a:ext cx="22486" cy="17706"/>
            </a:xfrm>
            <a:custGeom>
              <a:avLst/>
              <a:gdLst/>
              <a:ahLst/>
              <a:cxnLst/>
              <a:rect l="l" t="t" r="r" b="b"/>
              <a:pathLst>
                <a:path w="1256" h="989" extrusionOk="0">
                  <a:moveTo>
                    <a:pt x="463" y="0"/>
                  </a:moveTo>
                  <a:cubicBezTo>
                    <a:pt x="328" y="0"/>
                    <a:pt x="153" y="259"/>
                    <a:pt x="0" y="413"/>
                  </a:cubicBezTo>
                  <a:cubicBezTo>
                    <a:pt x="183" y="595"/>
                    <a:pt x="365" y="846"/>
                    <a:pt x="593" y="983"/>
                  </a:cubicBezTo>
                  <a:cubicBezTo>
                    <a:pt x="600" y="987"/>
                    <a:pt x="608" y="988"/>
                    <a:pt x="617" y="988"/>
                  </a:cubicBezTo>
                  <a:cubicBezTo>
                    <a:pt x="723" y="988"/>
                    <a:pt x="960" y="738"/>
                    <a:pt x="1255" y="527"/>
                  </a:cubicBezTo>
                  <a:cubicBezTo>
                    <a:pt x="913" y="276"/>
                    <a:pt x="708" y="47"/>
                    <a:pt x="479" y="2"/>
                  </a:cubicBezTo>
                  <a:cubicBezTo>
                    <a:pt x="474" y="1"/>
                    <a:pt x="468" y="0"/>
                    <a:pt x="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7" name="Google Shape;1653;p46">
              <a:extLst>
                <a:ext uri="{FF2B5EF4-FFF2-40B4-BE49-F238E27FC236}">
                  <a16:creationId xmlns:a16="http://schemas.microsoft.com/office/drawing/2014/main" id="{EEC14EAF-3885-49FF-AAC6-A94CA1A57B02}"/>
                </a:ext>
              </a:extLst>
            </p:cNvPr>
            <p:cNvSpPr/>
            <p:nvPr/>
          </p:nvSpPr>
          <p:spPr>
            <a:xfrm>
              <a:off x="4993088" y="3458255"/>
              <a:ext cx="15128" cy="19657"/>
            </a:xfrm>
            <a:custGeom>
              <a:avLst/>
              <a:gdLst/>
              <a:ahLst/>
              <a:cxnLst/>
              <a:rect l="l" t="t" r="r" b="b"/>
              <a:pathLst>
                <a:path w="845" h="1098" extrusionOk="0">
                  <a:moveTo>
                    <a:pt x="378" y="0"/>
                  </a:moveTo>
                  <a:cubicBezTo>
                    <a:pt x="293" y="0"/>
                    <a:pt x="0" y="236"/>
                    <a:pt x="0" y="367"/>
                  </a:cubicBezTo>
                  <a:cubicBezTo>
                    <a:pt x="0" y="549"/>
                    <a:pt x="183" y="755"/>
                    <a:pt x="366" y="1097"/>
                  </a:cubicBezTo>
                  <a:cubicBezTo>
                    <a:pt x="594" y="778"/>
                    <a:pt x="845" y="595"/>
                    <a:pt x="822" y="435"/>
                  </a:cubicBezTo>
                  <a:cubicBezTo>
                    <a:pt x="822" y="276"/>
                    <a:pt x="571" y="70"/>
                    <a:pt x="388" y="2"/>
                  </a:cubicBezTo>
                  <a:cubicBezTo>
                    <a:pt x="386" y="1"/>
                    <a:pt x="382"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78" name="Google Shape;906;p32">
            <a:extLst>
              <a:ext uri="{FF2B5EF4-FFF2-40B4-BE49-F238E27FC236}">
                <a16:creationId xmlns:a16="http://schemas.microsoft.com/office/drawing/2014/main" id="{D156F260-F98A-4929-B0A4-4CB34488C9F3}"/>
              </a:ext>
            </a:extLst>
          </p:cNvPr>
          <p:cNvGrpSpPr/>
          <p:nvPr/>
        </p:nvGrpSpPr>
        <p:grpSpPr>
          <a:xfrm rot="16037552">
            <a:off x="914165" y="-105732"/>
            <a:ext cx="965548" cy="1891529"/>
            <a:chOff x="3029878" y="3618364"/>
            <a:chExt cx="539865" cy="1057607"/>
          </a:xfrm>
        </p:grpSpPr>
        <p:sp>
          <p:nvSpPr>
            <p:cNvPr id="79" name="Google Shape;907;p32">
              <a:extLst>
                <a:ext uri="{FF2B5EF4-FFF2-40B4-BE49-F238E27FC236}">
                  <a16:creationId xmlns:a16="http://schemas.microsoft.com/office/drawing/2014/main" id="{2DDF47BB-93C9-4A7F-93C9-C243F9BF5CBB}"/>
                </a:ext>
              </a:extLst>
            </p:cNvPr>
            <p:cNvSpPr/>
            <p:nvPr/>
          </p:nvSpPr>
          <p:spPr>
            <a:xfrm rot="1150281">
              <a:off x="3195139" y="3618364"/>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80" name="Google Shape;908;p32">
              <a:extLst>
                <a:ext uri="{FF2B5EF4-FFF2-40B4-BE49-F238E27FC236}">
                  <a16:creationId xmlns:a16="http://schemas.microsoft.com/office/drawing/2014/main" id="{A2C197EE-80DD-416E-938E-390342D32369}"/>
                </a:ext>
              </a:extLst>
            </p:cNvPr>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 name="Google Shape;909;p32">
              <a:extLst>
                <a:ext uri="{FF2B5EF4-FFF2-40B4-BE49-F238E27FC236}">
                  <a16:creationId xmlns:a16="http://schemas.microsoft.com/office/drawing/2014/main" id="{B36CF1BD-BA54-4F40-AFCD-6824FB1886D8}"/>
                </a:ext>
              </a:extLst>
            </p:cNvPr>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 name="Google Shape;910;p32">
              <a:extLst>
                <a:ext uri="{FF2B5EF4-FFF2-40B4-BE49-F238E27FC236}">
                  <a16:creationId xmlns:a16="http://schemas.microsoft.com/office/drawing/2014/main" id="{78DF6968-B70C-42FF-8DD5-7A53F32B6258}"/>
                </a:ext>
              </a:extLst>
            </p:cNvPr>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3" name="Google Shape;911;p32">
              <a:extLst>
                <a:ext uri="{FF2B5EF4-FFF2-40B4-BE49-F238E27FC236}">
                  <a16:creationId xmlns:a16="http://schemas.microsoft.com/office/drawing/2014/main" id="{DB1451CA-CB94-4B43-A994-F03E5508105A}"/>
                </a:ext>
              </a:extLst>
            </p:cNvPr>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 name="Google Shape;912;p32">
              <a:extLst>
                <a:ext uri="{FF2B5EF4-FFF2-40B4-BE49-F238E27FC236}">
                  <a16:creationId xmlns:a16="http://schemas.microsoft.com/office/drawing/2014/main" id="{AAECA916-2BBA-4854-BFF8-8A71F6D8DFBC}"/>
                </a:ext>
              </a:extLst>
            </p:cNvPr>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5" name="Google Shape;913;p32">
              <a:extLst>
                <a:ext uri="{FF2B5EF4-FFF2-40B4-BE49-F238E27FC236}">
                  <a16:creationId xmlns:a16="http://schemas.microsoft.com/office/drawing/2014/main" id="{2D80A2BB-5E41-4A68-80AD-A8190399B3B3}"/>
                </a:ext>
              </a:extLst>
            </p:cNvPr>
            <p:cNvSpPr/>
            <p:nvPr/>
          </p:nvSpPr>
          <p:spPr>
            <a:xfrm rot="9717301">
              <a:off x="3029878" y="4400596"/>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86" name="Google Shape;1060;p35">
            <a:extLst>
              <a:ext uri="{FF2B5EF4-FFF2-40B4-BE49-F238E27FC236}">
                <a16:creationId xmlns:a16="http://schemas.microsoft.com/office/drawing/2014/main" id="{2924B9BB-7D2B-4D14-91EB-42D80C1452AB}"/>
              </a:ext>
            </a:extLst>
          </p:cNvPr>
          <p:cNvGrpSpPr/>
          <p:nvPr/>
        </p:nvGrpSpPr>
        <p:grpSpPr>
          <a:xfrm rot="5108075">
            <a:off x="7405675" y="11766"/>
            <a:ext cx="819676" cy="1260431"/>
            <a:chOff x="645175" y="3632150"/>
            <a:chExt cx="394550" cy="462975"/>
          </a:xfrm>
        </p:grpSpPr>
        <p:sp>
          <p:nvSpPr>
            <p:cNvPr id="87" name="Google Shape;1061;p35">
              <a:extLst>
                <a:ext uri="{FF2B5EF4-FFF2-40B4-BE49-F238E27FC236}">
                  <a16:creationId xmlns:a16="http://schemas.microsoft.com/office/drawing/2014/main" id="{24B05D0F-1582-4B54-A687-58966F21AD61}"/>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8" name="Google Shape;1062;p35">
              <a:extLst>
                <a:ext uri="{FF2B5EF4-FFF2-40B4-BE49-F238E27FC236}">
                  <a16:creationId xmlns:a16="http://schemas.microsoft.com/office/drawing/2014/main" id="{8A3A13EC-4ED3-44DD-B11C-D4460436DA57}"/>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9" name="Google Shape;1060;p35">
            <a:extLst>
              <a:ext uri="{FF2B5EF4-FFF2-40B4-BE49-F238E27FC236}">
                <a16:creationId xmlns:a16="http://schemas.microsoft.com/office/drawing/2014/main" id="{A7D1B13E-7013-4A54-8BCC-9CD4EEE45DA0}"/>
              </a:ext>
            </a:extLst>
          </p:cNvPr>
          <p:cNvGrpSpPr/>
          <p:nvPr/>
        </p:nvGrpSpPr>
        <p:grpSpPr>
          <a:xfrm rot="16766877">
            <a:off x="1186619" y="4153369"/>
            <a:ext cx="910418" cy="1035994"/>
            <a:chOff x="645175" y="3632150"/>
            <a:chExt cx="394550" cy="462975"/>
          </a:xfrm>
        </p:grpSpPr>
        <p:sp>
          <p:nvSpPr>
            <p:cNvPr id="90" name="Google Shape;1061;p35">
              <a:extLst>
                <a:ext uri="{FF2B5EF4-FFF2-40B4-BE49-F238E27FC236}">
                  <a16:creationId xmlns:a16="http://schemas.microsoft.com/office/drawing/2014/main" id="{23934705-067A-4162-A497-0FB8EF8966D1}"/>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1" name="Google Shape;1062;p35">
              <a:extLst>
                <a:ext uri="{FF2B5EF4-FFF2-40B4-BE49-F238E27FC236}">
                  <a16:creationId xmlns:a16="http://schemas.microsoft.com/office/drawing/2014/main" id="{2AC861BB-DECC-4DD2-A7E2-28A1E9C0F8E8}"/>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92" name="Google Shape;1060;p35">
            <a:extLst>
              <a:ext uri="{FF2B5EF4-FFF2-40B4-BE49-F238E27FC236}">
                <a16:creationId xmlns:a16="http://schemas.microsoft.com/office/drawing/2014/main" id="{462195C6-664D-4B44-B75E-A2F1EE52C247}"/>
              </a:ext>
            </a:extLst>
          </p:cNvPr>
          <p:cNvGrpSpPr/>
          <p:nvPr/>
        </p:nvGrpSpPr>
        <p:grpSpPr>
          <a:xfrm rot="15595265" flipV="1">
            <a:off x="6796929" y="4164517"/>
            <a:ext cx="842637" cy="1132159"/>
            <a:chOff x="645175" y="3632150"/>
            <a:chExt cx="394550" cy="462975"/>
          </a:xfrm>
        </p:grpSpPr>
        <p:sp>
          <p:nvSpPr>
            <p:cNvPr id="93" name="Google Shape;1061;p35">
              <a:extLst>
                <a:ext uri="{FF2B5EF4-FFF2-40B4-BE49-F238E27FC236}">
                  <a16:creationId xmlns:a16="http://schemas.microsoft.com/office/drawing/2014/main" id="{062314A8-54F9-4124-92AA-1211334E4B28}"/>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94" name="Google Shape;1062;p35">
              <a:extLst>
                <a:ext uri="{FF2B5EF4-FFF2-40B4-BE49-F238E27FC236}">
                  <a16:creationId xmlns:a16="http://schemas.microsoft.com/office/drawing/2014/main" id="{99C60FDA-48F2-47FB-B685-DF8BC0A0D194}"/>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95" name="Google Shape;1004;p34">
            <a:extLst>
              <a:ext uri="{FF2B5EF4-FFF2-40B4-BE49-F238E27FC236}">
                <a16:creationId xmlns:a16="http://schemas.microsoft.com/office/drawing/2014/main" id="{7A166363-2CCC-49CD-AA3C-FC7AF6BFD323}"/>
              </a:ext>
            </a:extLst>
          </p:cNvPr>
          <p:cNvGrpSpPr/>
          <p:nvPr/>
        </p:nvGrpSpPr>
        <p:grpSpPr>
          <a:xfrm rot="2459625" flipH="1">
            <a:off x="3842964" y="1854580"/>
            <a:ext cx="595061" cy="675849"/>
            <a:chOff x="5464100" y="4208075"/>
            <a:chExt cx="494625" cy="579650"/>
          </a:xfrm>
        </p:grpSpPr>
        <p:sp>
          <p:nvSpPr>
            <p:cNvPr id="96" name="Google Shape;1005;p34">
              <a:extLst>
                <a:ext uri="{FF2B5EF4-FFF2-40B4-BE49-F238E27FC236}">
                  <a16:creationId xmlns:a16="http://schemas.microsoft.com/office/drawing/2014/main" id="{FD152D4A-2CAF-4236-B414-6CFF569399C5}"/>
                </a:ext>
              </a:extLst>
            </p:cNvPr>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 name="Google Shape;1006;p34">
              <a:extLst>
                <a:ext uri="{FF2B5EF4-FFF2-40B4-BE49-F238E27FC236}">
                  <a16:creationId xmlns:a16="http://schemas.microsoft.com/office/drawing/2014/main" id="{AD527608-08BB-42C0-A5C5-0C7BC001A520}"/>
                </a:ext>
              </a:extLst>
            </p:cNvPr>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 name="Google Shape;1007;p34">
              <a:extLst>
                <a:ext uri="{FF2B5EF4-FFF2-40B4-BE49-F238E27FC236}">
                  <a16:creationId xmlns:a16="http://schemas.microsoft.com/office/drawing/2014/main" id="{1A054E3A-34CE-46F4-9C65-4276848868A9}"/>
                </a:ext>
              </a:extLst>
            </p:cNvPr>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 name="Google Shape;1008;p34">
              <a:extLst>
                <a:ext uri="{FF2B5EF4-FFF2-40B4-BE49-F238E27FC236}">
                  <a16:creationId xmlns:a16="http://schemas.microsoft.com/office/drawing/2014/main" id="{648AD913-AA39-49CE-BBE4-78DB4C814AD4}"/>
                </a:ext>
              </a:extLst>
            </p:cNvPr>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 name="Google Shape;1009;p34">
              <a:extLst>
                <a:ext uri="{FF2B5EF4-FFF2-40B4-BE49-F238E27FC236}">
                  <a16:creationId xmlns:a16="http://schemas.microsoft.com/office/drawing/2014/main" id="{119F3879-2AED-4FDB-A669-DF59ACF35076}"/>
                </a:ext>
              </a:extLst>
            </p:cNvPr>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 name="Google Shape;1010;p34">
              <a:extLst>
                <a:ext uri="{FF2B5EF4-FFF2-40B4-BE49-F238E27FC236}">
                  <a16:creationId xmlns:a16="http://schemas.microsoft.com/office/drawing/2014/main" id="{E5675C6A-8448-4D75-ADAF-5BA1899975FF}"/>
                </a:ext>
              </a:extLst>
            </p:cNvPr>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 name="Google Shape;1011;p34">
              <a:extLst>
                <a:ext uri="{FF2B5EF4-FFF2-40B4-BE49-F238E27FC236}">
                  <a16:creationId xmlns:a16="http://schemas.microsoft.com/office/drawing/2014/main" id="{4B9E66EA-4D1D-4E04-BF34-A540F0C06E19}"/>
                </a:ext>
              </a:extLst>
            </p:cNvPr>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 name="Google Shape;1012;p34">
              <a:extLst>
                <a:ext uri="{FF2B5EF4-FFF2-40B4-BE49-F238E27FC236}">
                  <a16:creationId xmlns:a16="http://schemas.microsoft.com/office/drawing/2014/main" id="{3EC2F1B2-BB3C-4473-98D9-AEE46CE7E541}"/>
                </a:ext>
              </a:extLst>
            </p:cNvPr>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4" name="Google Shape;1013;p34">
              <a:extLst>
                <a:ext uri="{FF2B5EF4-FFF2-40B4-BE49-F238E27FC236}">
                  <a16:creationId xmlns:a16="http://schemas.microsoft.com/office/drawing/2014/main" id="{59776569-B3EB-4F5E-A547-55D96FD8C29A}"/>
                </a:ext>
              </a:extLst>
            </p:cNvPr>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5" name="Google Shape;1014;p34">
              <a:extLst>
                <a:ext uri="{FF2B5EF4-FFF2-40B4-BE49-F238E27FC236}">
                  <a16:creationId xmlns:a16="http://schemas.microsoft.com/office/drawing/2014/main" id="{34002572-C3E2-4225-9888-5E32428ABE61}"/>
                </a:ext>
              </a:extLst>
            </p:cNvPr>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 name="Google Shape;1015;p34">
              <a:extLst>
                <a:ext uri="{FF2B5EF4-FFF2-40B4-BE49-F238E27FC236}">
                  <a16:creationId xmlns:a16="http://schemas.microsoft.com/office/drawing/2014/main" id="{AC57CDF6-9F01-4876-AAE4-644385417281}"/>
                </a:ext>
              </a:extLst>
            </p:cNvPr>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 name="Google Shape;1016;p34">
              <a:extLst>
                <a:ext uri="{FF2B5EF4-FFF2-40B4-BE49-F238E27FC236}">
                  <a16:creationId xmlns:a16="http://schemas.microsoft.com/office/drawing/2014/main" id="{CC03568C-2A1A-4FED-9B6C-B63EC4F758DC}"/>
                </a:ext>
              </a:extLst>
            </p:cNvPr>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5" name="Google Shape;1055;p35"/>
          <p:cNvSpPr txBox="1">
            <a:spLocks noGrp="1"/>
          </p:cNvSpPr>
          <p:nvPr>
            <p:ph type="subTitle" idx="1"/>
          </p:nvPr>
        </p:nvSpPr>
        <p:spPr>
          <a:xfrm>
            <a:off x="313349" y="607354"/>
            <a:ext cx="8612228" cy="4128359"/>
          </a:xfrm>
          <a:prstGeom prst="rect">
            <a:avLst/>
          </a:prstGeom>
        </p:spPr>
        <p:txBody>
          <a:bodyPr spcFirstLastPara="1" wrap="square" lIns="91425" tIns="91425" rIns="91425" bIns="91425" anchor="ctr" anchorCtr="0">
            <a:noAutofit/>
          </a:bodyPr>
          <a:lstStyle/>
          <a:p>
            <a:r>
              <a:rPr lang="en-US" sz="2000">
                <a:latin typeface="Times New Roman" panose="02020603050405020304" pitchFamily="18" charset="0"/>
                <a:cs typeface="Times New Roman" panose="02020603050405020304" pitchFamily="18" charset="0"/>
              </a:rPr>
              <a:t>     Giải thuật điều phối CPU đơn giản nhất là </a:t>
            </a:r>
            <a:r>
              <a:rPr lang="en-US" sz="2000" i="1">
                <a:latin typeface="Times New Roman" panose="02020603050405020304" pitchFamily="18" charset="0"/>
                <a:cs typeface="Times New Roman" panose="02020603050405020304" pitchFamily="18" charset="0"/>
              </a:rPr>
              <a:t>đến trước phục vụ trước </a:t>
            </a:r>
            <a:r>
              <a:rPr lang="en-US" sz="2000">
                <a:latin typeface="Times New Roman" panose="02020603050405020304" pitchFamily="18" charset="0"/>
                <a:cs typeface="Times New Roman" panose="02020603050405020304" pitchFamily="18" charset="0"/>
              </a:rPr>
              <a:t>(first come first served - FCFS). Với giải thuật này, tiến trình yêu cầu CPU trước sẽ được cấp phát CPU trước. Việc cài đặt giải thuật FCFS được quản lý dễ dàng với hàng đợi FIFO. Khi một tiến trình đi vào hàng đợi sẵn sàng, PCB của nó được liên kết tới đuôi của hàng đợi. Khi CPU rảnh, nó được cấp phát tới một tiến trình tại đầu hàng đợi. Ưu điểm của giải thuật FCFS là đơn giản và dễ hiểu. </a:t>
            </a:r>
          </a:p>
          <a:p>
            <a:r>
              <a:rPr lang="en-US" sz="2000">
                <a:latin typeface="Times New Roman" panose="02020603050405020304" pitchFamily="18" charset="0"/>
                <a:cs typeface="Times New Roman" panose="02020603050405020304" pitchFamily="18" charset="0"/>
              </a:rPr>
              <a:t>Tuy nhiên, thời gian chờ đợi trung bình của FCFS thường là dài. </a:t>
            </a:r>
            <a:endParaRPr lang="vi-VN" sz="2000" dirty="0">
              <a:latin typeface="Times New Roman" panose="02020603050405020304" pitchFamily="18" charset="0"/>
              <a:cs typeface="Times New Roman" panose="02020603050405020304" pitchFamily="18" charset="0"/>
            </a:endParaRPr>
          </a:p>
        </p:txBody>
      </p:sp>
      <p:sp>
        <p:nvSpPr>
          <p:cNvPr id="1056" name="Google Shape;1056;p35"/>
          <p:cNvSpPr txBox="1">
            <a:spLocks noGrp="1"/>
          </p:cNvSpPr>
          <p:nvPr>
            <p:ph type="title"/>
          </p:nvPr>
        </p:nvSpPr>
        <p:spPr>
          <a:xfrm>
            <a:off x="3051777" y="496225"/>
            <a:ext cx="6031279" cy="681083"/>
          </a:xfrm>
          <a:prstGeom prst="rect">
            <a:avLst/>
          </a:prstGeom>
        </p:spPr>
        <p:txBody>
          <a:bodyPr spcFirstLastPara="1" wrap="square" lIns="0" tIns="0" rIns="0" bIns="0" anchor="t" anchorCtr="0">
            <a:noAutofit/>
          </a:bodyPr>
          <a:lstStyle/>
          <a:p>
            <a:r>
              <a:rPr lang="vi-VN" sz="2400" dirty="0">
                <a:latin typeface="Times New Roman" panose="02020603050405020304" pitchFamily="18" charset="0"/>
                <a:cs typeface="Times New Roman" panose="02020603050405020304" pitchFamily="18" charset="0"/>
              </a:rPr>
              <a:t>Giải thuật đến trước phục vụ trước</a:t>
            </a:r>
            <a:br>
              <a:rPr lang="vi-VN" sz="2400" dirty="0">
                <a:latin typeface="Times New Roman" panose="02020603050405020304" pitchFamily="18" charset="0"/>
                <a:cs typeface="Times New Roman" panose="02020603050405020304" pitchFamily="18" charset="0"/>
              </a:rPr>
            </a:br>
            <a:endParaRPr sz="2400" dirty="0">
              <a:latin typeface="Times New Roman" panose="02020603050405020304" pitchFamily="18" charset="0"/>
              <a:cs typeface="Times New Roman" panose="02020603050405020304" pitchFamily="18" charset="0"/>
            </a:endParaRPr>
          </a:p>
        </p:txBody>
      </p:sp>
      <p:grpSp>
        <p:nvGrpSpPr>
          <p:cNvPr id="1057" name="Google Shape;1057;p35"/>
          <p:cNvGrpSpPr/>
          <p:nvPr/>
        </p:nvGrpSpPr>
        <p:grpSpPr>
          <a:xfrm>
            <a:off x="4523172" y="847792"/>
            <a:ext cx="4567518" cy="370821"/>
            <a:chOff x="4345425" y="2175475"/>
            <a:chExt cx="957899"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59" name="Google Shape;1059;p35"/>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60" name="Google Shape;1060;p35"/>
          <p:cNvGrpSpPr/>
          <p:nvPr/>
        </p:nvGrpSpPr>
        <p:grpSpPr>
          <a:xfrm>
            <a:off x="1102140" y="298024"/>
            <a:ext cx="580423" cy="681083"/>
            <a:chOff x="645175" y="3632150"/>
            <a:chExt cx="394550" cy="462975"/>
          </a:xfrm>
        </p:grpSpPr>
        <p:sp>
          <p:nvSpPr>
            <p:cNvPr id="1061" name="Google Shape;106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2" name="Google Shape;106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66" name="Google Shape;1066;p35"/>
          <p:cNvGrpSpPr/>
          <p:nvPr/>
        </p:nvGrpSpPr>
        <p:grpSpPr>
          <a:xfrm rot="10800000">
            <a:off x="3267112" y="563678"/>
            <a:ext cx="806657" cy="421744"/>
            <a:chOff x="1822875" y="1377000"/>
            <a:chExt cx="548075" cy="286550"/>
          </a:xfrm>
        </p:grpSpPr>
        <p:sp>
          <p:nvSpPr>
            <p:cNvPr id="1067" name="Google Shape;1067;p35"/>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8" name="Google Shape;1068;p35"/>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9" name="Google Shape;1069;p35"/>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0" name="Google Shape;1070;p35"/>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1" name="Google Shape;1071;p35"/>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2" name="Google Shape;1072;p35"/>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3" name="Google Shape;1073;p35"/>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4" name="Google Shape;1074;p35"/>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5" name="Google Shape;1075;p35"/>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5" name="Google Shape;1063;p35">
            <a:extLst>
              <a:ext uri="{FF2B5EF4-FFF2-40B4-BE49-F238E27FC236}">
                <a16:creationId xmlns:a16="http://schemas.microsoft.com/office/drawing/2014/main" id="{2299E29A-2839-4E9F-916E-C3B2CA0B3338}"/>
              </a:ext>
            </a:extLst>
          </p:cNvPr>
          <p:cNvGrpSpPr/>
          <p:nvPr/>
        </p:nvGrpSpPr>
        <p:grpSpPr>
          <a:xfrm rot="3787611" flipH="1">
            <a:off x="8077192" y="4353095"/>
            <a:ext cx="771546" cy="905351"/>
            <a:chOff x="645175" y="3632150"/>
            <a:chExt cx="394550" cy="462975"/>
          </a:xfrm>
        </p:grpSpPr>
        <p:sp>
          <p:nvSpPr>
            <p:cNvPr id="26" name="Google Shape;1064;p35">
              <a:extLst>
                <a:ext uri="{FF2B5EF4-FFF2-40B4-BE49-F238E27FC236}">
                  <a16:creationId xmlns:a16="http://schemas.microsoft.com/office/drawing/2014/main" id="{0CC3CA60-78B5-4EF6-ACEB-1CF54274C29A}"/>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7" name="Google Shape;1065;p35">
              <a:extLst>
                <a:ext uri="{FF2B5EF4-FFF2-40B4-BE49-F238E27FC236}">
                  <a16:creationId xmlns:a16="http://schemas.microsoft.com/office/drawing/2014/main" id="{4002BCEA-E278-41ED-A10C-1830FDDEB3B3}"/>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9" name="Google Shape;1060;p35">
            <a:extLst>
              <a:ext uri="{FF2B5EF4-FFF2-40B4-BE49-F238E27FC236}">
                <a16:creationId xmlns:a16="http://schemas.microsoft.com/office/drawing/2014/main" id="{BAB955D2-5DC9-4972-B7C5-4C91B1BB2DC2}"/>
              </a:ext>
            </a:extLst>
          </p:cNvPr>
          <p:cNvGrpSpPr/>
          <p:nvPr/>
        </p:nvGrpSpPr>
        <p:grpSpPr>
          <a:xfrm rot="15943839">
            <a:off x="2400363" y="4499148"/>
            <a:ext cx="580423" cy="681083"/>
            <a:chOff x="645175" y="3632150"/>
            <a:chExt cx="394550" cy="462975"/>
          </a:xfrm>
        </p:grpSpPr>
        <p:sp>
          <p:nvSpPr>
            <p:cNvPr id="30" name="Google Shape;1061;p35">
              <a:extLst>
                <a:ext uri="{FF2B5EF4-FFF2-40B4-BE49-F238E27FC236}">
                  <a16:creationId xmlns:a16="http://schemas.microsoft.com/office/drawing/2014/main" id="{2150BEFE-0F12-454B-99BF-5C5C5EFDCC8D}"/>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 name="Google Shape;1062;p35">
              <a:extLst>
                <a:ext uri="{FF2B5EF4-FFF2-40B4-BE49-F238E27FC236}">
                  <a16:creationId xmlns:a16="http://schemas.microsoft.com/office/drawing/2014/main" id="{2C2C827E-B787-4054-9B8F-E620FA482B79}"/>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8738901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grpSp>
        <p:nvGrpSpPr>
          <p:cNvPr id="2368" name="Google Shape;2368;p56"/>
          <p:cNvGrpSpPr/>
          <p:nvPr/>
        </p:nvGrpSpPr>
        <p:grpSpPr>
          <a:xfrm flipH="1">
            <a:off x="5926169" y="182501"/>
            <a:ext cx="2142248" cy="496839"/>
            <a:chOff x="4345425" y="2175475"/>
            <a:chExt cx="800750" cy="176025"/>
          </a:xfrm>
        </p:grpSpPr>
        <p:sp>
          <p:nvSpPr>
            <p:cNvPr id="2369" name="Google Shape;2369;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70" name="Google Shape;2370;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71" name="Google Shape;2371;p56"/>
          <p:cNvGrpSpPr/>
          <p:nvPr/>
        </p:nvGrpSpPr>
        <p:grpSpPr>
          <a:xfrm rot="-166947" flipH="1">
            <a:off x="5917293" y="542148"/>
            <a:ext cx="1467789" cy="459086"/>
            <a:chOff x="4345425" y="2175475"/>
            <a:chExt cx="800750" cy="176025"/>
          </a:xfrm>
        </p:grpSpPr>
        <p:sp>
          <p:nvSpPr>
            <p:cNvPr id="2372" name="Google Shape;2372;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73" name="Google Shape;2373;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375" name="Google Shape;2375;p56"/>
          <p:cNvSpPr txBox="1">
            <a:spLocks noGrp="1"/>
          </p:cNvSpPr>
          <p:nvPr>
            <p:ph type="title"/>
          </p:nvPr>
        </p:nvSpPr>
        <p:spPr>
          <a:xfrm>
            <a:off x="5993867" y="209157"/>
            <a:ext cx="2086496" cy="993600"/>
          </a:xfrm>
          <a:prstGeom prst="rect">
            <a:avLst/>
          </a:prstGeom>
        </p:spPr>
        <p:txBody>
          <a:bodyPr spcFirstLastPara="1" wrap="square" lIns="0" tIns="0" rIns="0" bIns="0" anchor="ctr" anchorCtr="0">
            <a:noAutofit/>
          </a:bodyPr>
          <a:lstStyle/>
          <a:p>
            <a:pPr lvl="0"/>
            <a:r>
              <a:rPr lang="vi-VN" sz="1800">
                <a:latin typeface="Times New Roman" panose="02020603050405020304" pitchFamily="18" charset="0"/>
                <a:cs typeface="Times New Roman" panose="02020603050405020304" pitchFamily="18" charset="0"/>
              </a:rPr>
              <a:t>Giải thuật đến trước phục vụ trước</a:t>
            </a:r>
            <a:br>
              <a:rPr lang="vi-VN" sz="1800">
                <a:latin typeface="Times New Roman" panose="02020603050405020304" pitchFamily="18" charset="0"/>
                <a:cs typeface="Times New Roman" panose="02020603050405020304" pitchFamily="18" charset="0"/>
              </a:rPr>
            </a:br>
            <a:endParaRPr sz="1800">
              <a:latin typeface="Times New Roman" panose="02020603050405020304" pitchFamily="18" charset="0"/>
              <a:cs typeface="Times New Roman" panose="02020603050405020304" pitchFamily="18" charset="0"/>
            </a:endParaRPr>
          </a:p>
        </p:txBody>
      </p:sp>
      <p:grpSp>
        <p:nvGrpSpPr>
          <p:cNvPr id="2381" name="Google Shape;2381;p56"/>
          <p:cNvGrpSpPr/>
          <p:nvPr/>
        </p:nvGrpSpPr>
        <p:grpSpPr>
          <a:xfrm>
            <a:off x="3378238" y="4676166"/>
            <a:ext cx="639525" cy="438000"/>
            <a:chOff x="5501450" y="2545600"/>
            <a:chExt cx="639525" cy="438000"/>
          </a:xfrm>
        </p:grpSpPr>
        <p:sp>
          <p:nvSpPr>
            <p:cNvPr id="2382" name="Google Shape;2382;p56"/>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3" name="Google Shape;2383;p56"/>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84" name="Google Shape;2384;p56"/>
          <p:cNvGrpSpPr/>
          <p:nvPr/>
        </p:nvGrpSpPr>
        <p:grpSpPr>
          <a:xfrm>
            <a:off x="7207571" y="4845912"/>
            <a:ext cx="1745583" cy="230173"/>
            <a:chOff x="1394800" y="3522000"/>
            <a:chExt cx="1048650" cy="138275"/>
          </a:xfrm>
        </p:grpSpPr>
        <p:sp>
          <p:nvSpPr>
            <p:cNvPr id="2385" name="Google Shape;2385;p56"/>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6" name="Google Shape;2386;p56"/>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7" name="Google Shape;2387;p56"/>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8" name="Google Shape;2388;p56"/>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9" name="Google Shape;2389;p56"/>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0" name="Google Shape;2390;p56"/>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1" name="Google Shape;2391;p56"/>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2" name="Google Shape;2392;p56"/>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3" name="Google Shape;2393;p56"/>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94" name="Google Shape;2394;p56"/>
          <p:cNvGrpSpPr/>
          <p:nvPr/>
        </p:nvGrpSpPr>
        <p:grpSpPr>
          <a:xfrm>
            <a:off x="532850" y="514580"/>
            <a:ext cx="2460105" cy="439117"/>
            <a:chOff x="1816609" y="3851001"/>
            <a:chExt cx="1093674" cy="222193"/>
          </a:xfrm>
        </p:grpSpPr>
        <p:sp>
          <p:nvSpPr>
            <p:cNvPr id="2395" name="Google Shape;2395;p56"/>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6" name="Google Shape;2396;p56"/>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7" name="Google Shape;2397;p56"/>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8" name="Google Shape;2398;p56"/>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9" name="Google Shape;2399;p56"/>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0" name="Google Shape;2400;p56"/>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1" name="Google Shape;2401;p56"/>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2" name="Google Shape;2402;p56"/>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3" name="Google Shape;2403;p56"/>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5" name="Picture 4">
            <a:extLst>
              <a:ext uri="{FF2B5EF4-FFF2-40B4-BE49-F238E27FC236}">
                <a16:creationId xmlns:a16="http://schemas.microsoft.com/office/drawing/2014/main" id="{F1A8C8EB-18C0-463A-8ED4-3E21BE93260C}"/>
              </a:ext>
            </a:extLst>
          </p:cNvPr>
          <p:cNvPicPr>
            <a:picLocks noChangeAspect="1"/>
          </p:cNvPicPr>
          <p:nvPr/>
        </p:nvPicPr>
        <p:blipFill>
          <a:blip r:embed="rId3"/>
          <a:stretch>
            <a:fillRect/>
          </a:stretch>
        </p:blipFill>
        <p:spPr>
          <a:xfrm>
            <a:off x="163311" y="1718707"/>
            <a:ext cx="3966178" cy="1946501"/>
          </a:xfrm>
          <a:prstGeom prst="rect">
            <a:avLst/>
          </a:prstGeom>
        </p:spPr>
      </p:pic>
      <p:sp>
        <p:nvSpPr>
          <p:cNvPr id="46" name="Google Shape;1523;p44">
            <a:extLst>
              <a:ext uri="{FF2B5EF4-FFF2-40B4-BE49-F238E27FC236}">
                <a16:creationId xmlns:a16="http://schemas.microsoft.com/office/drawing/2014/main" id="{43DC1A98-8987-4A86-B5A3-11892878455F}"/>
              </a:ext>
            </a:extLst>
          </p:cNvPr>
          <p:cNvSpPr txBox="1"/>
          <p:nvPr/>
        </p:nvSpPr>
        <p:spPr>
          <a:xfrm>
            <a:off x="163311" y="1135816"/>
            <a:ext cx="36366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chemeClr val="dk2"/>
                </a:solidFill>
                <a:latin typeface="Times New Roman" panose="02020603050405020304" pitchFamily="18" charset="0"/>
                <a:ea typeface="Muli"/>
                <a:cs typeface="Times New Roman" panose="02020603050405020304" pitchFamily="18" charset="0"/>
                <a:sym typeface="Muli"/>
              </a:rPr>
              <a:t>Xét ví dụ sau đây:</a:t>
            </a:r>
            <a:endParaRPr sz="2000">
              <a:solidFill>
                <a:schemeClr val="dk2"/>
              </a:solidFill>
              <a:latin typeface="Times New Roman" panose="02020603050405020304" pitchFamily="18" charset="0"/>
              <a:ea typeface="Muli"/>
              <a:cs typeface="Times New Roman" panose="02020603050405020304" pitchFamily="18" charset="0"/>
              <a:sym typeface="Muli"/>
            </a:endParaRPr>
          </a:p>
        </p:txBody>
      </p:sp>
      <p:sp>
        <p:nvSpPr>
          <p:cNvPr id="47" name="Google Shape;1523;p44">
            <a:extLst>
              <a:ext uri="{FF2B5EF4-FFF2-40B4-BE49-F238E27FC236}">
                <a16:creationId xmlns:a16="http://schemas.microsoft.com/office/drawing/2014/main" id="{EDCADF6B-2BE0-4A68-98F7-A1B36996836E}"/>
              </a:ext>
            </a:extLst>
          </p:cNvPr>
          <p:cNvSpPr txBox="1"/>
          <p:nvPr/>
        </p:nvSpPr>
        <p:spPr>
          <a:xfrm>
            <a:off x="269123" y="4030221"/>
            <a:ext cx="3636600" cy="572700"/>
          </a:xfrm>
          <a:prstGeom prst="rect">
            <a:avLst/>
          </a:prstGeom>
          <a:noFill/>
          <a:ln>
            <a:noFill/>
          </a:ln>
        </p:spPr>
        <p:txBody>
          <a:bodyPr spcFirstLastPara="1" wrap="square" lIns="91425" tIns="91425" rIns="91425" bIns="91425" anchor="ctr" anchorCtr="0">
            <a:noAutofit/>
          </a:bodyPr>
          <a:lstStyle/>
          <a:p>
            <a:pPr lvl="0"/>
            <a:r>
              <a:rPr lang="en-US" sz="1600">
                <a:latin typeface="Times New Roman" panose="02020603050405020304" pitchFamily="18" charset="0"/>
                <a:cs typeface="Times New Roman" panose="02020603050405020304" pitchFamily="18" charset="0"/>
              </a:rPr>
              <a:t>Bắt đầu từ thời điểm 0, chu kỳ CPU được tính theo mili giây.</a:t>
            </a:r>
            <a:endParaRPr sz="1600">
              <a:solidFill>
                <a:schemeClr val="dk2"/>
              </a:solidFill>
              <a:latin typeface="Times New Roman" panose="02020603050405020304" pitchFamily="18" charset="0"/>
              <a:ea typeface="Muli"/>
              <a:cs typeface="Times New Roman" panose="02020603050405020304" pitchFamily="18" charset="0"/>
              <a:sym typeface="Muli"/>
            </a:endParaRPr>
          </a:p>
        </p:txBody>
      </p:sp>
      <p:sp>
        <p:nvSpPr>
          <p:cNvPr id="48" name="Google Shape;1523;p44">
            <a:extLst>
              <a:ext uri="{FF2B5EF4-FFF2-40B4-BE49-F238E27FC236}">
                <a16:creationId xmlns:a16="http://schemas.microsoft.com/office/drawing/2014/main" id="{FBA52D9C-97F2-4553-8860-61697C5AD17A}"/>
              </a:ext>
            </a:extLst>
          </p:cNvPr>
          <p:cNvSpPr txBox="1"/>
          <p:nvPr/>
        </p:nvSpPr>
        <p:spPr>
          <a:xfrm>
            <a:off x="5178992" y="1095032"/>
            <a:ext cx="3965007" cy="572700"/>
          </a:xfrm>
          <a:prstGeom prst="rect">
            <a:avLst/>
          </a:prstGeom>
          <a:noFill/>
          <a:ln>
            <a:noFill/>
          </a:ln>
        </p:spPr>
        <p:txBody>
          <a:bodyPr spcFirstLastPara="1" wrap="square" lIns="91425" tIns="91425" rIns="91425" bIns="91425" anchor="ctr" anchorCtr="0">
            <a:noAutofit/>
          </a:bodyPr>
          <a:lstStyle/>
          <a:p>
            <a:r>
              <a:rPr lang="en-US">
                <a:latin typeface="Times New Roman" panose="02020603050405020304" pitchFamily="18" charset="0"/>
                <a:cs typeface="Times New Roman" panose="02020603050405020304" pitchFamily="18" charset="0"/>
              </a:rPr>
              <a:t>Nếu các tiến trình đến theo thứ tự P1, P2, P3, chúng ta nhận được kết quả được hiển thị trong </a:t>
            </a:r>
            <a:r>
              <a:rPr lang="en-US" i="1">
                <a:latin typeface="Times New Roman" panose="02020603050405020304" pitchFamily="18" charset="0"/>
                <a:cs typeface="Times New Roman" panose="02020603050405020304" pitchFamily="18" charset="0"/>
              </a:rPr>
              <a:t>lưu đồ Gantt</a:t>
            </a:r>
            <a:r>
              <a:rPr lang="en-US">
                <a:latin typeface="Times New Roman" panose="02020603050405020304" pitchFamily="18" charset="0"/>
                <a:cs typeface="Times New Roman" panose="02020603050405020304" pitchFamily="18" charset="0"/>
              </a:rPr>
              <a:t> như sau: </a:t>
            </a:r>
          </a:p>
          <a:p>
            <a:pPr lvl="0"/>
            <a:endParaRPr sz="1600">
              <a:solidFill>
                <a:schemeClr val="dk2"/>
              </a:solidFill>
              <a:latin typeface="Times New Roman" panose="02020603050405020304" pitchFamily="18" charset="0"/>
              <a:ea typeface="Muli"/>
              <a:cs typeface="Times New Roman" panose="02020603050405020304" pitchFamily="18" charset="0"/>
              <a:sym typeface="Muli"/>
            </a:endParaRPr>
          </a:p>
        </p:txBody>
      </p:sp>
      <p:pic>
        <p:nvPicPr>
          <p:cNvPr id="6" name="Picture 5">
            <a:extLst>
              <a:ext uri="{FF2B5EF4-FFF2-40B4-BE49-F238E27FC236}">
                <a16:creationId xmlns:a16="http://schemas.microsoft.com/office/drawing/2014/main" id="{3CFB2320-A7D1-49A3-B9C6-597F7C20F375}"/>
              </a:ext>
            </a:extLst>
          </p:cNvPr>
          <p:cNvPicPr>
            <a:picLocks noChangeAspect="1"/>
          </p:cNvPicPr>
          <p:nvPr/>
        </p:nvPicPr>
        <p:blipFill>
          <a:blip r:embed="rId4"/>
          <a:stretch>
            <a:fillRect/>
          </a:stretch>
        </p:blipFill>
        <p:spPr>
          <a:xfrm>
            <a:off x="5089518" y="1708516"/>
            <a:ext cx="4143953" cy="657317"/>
          </a:xfrm>
          <a:prstGeom prst="rect">
            <a:avLst/>
          </a:prstGeom>
        </p:spPr>
      </p:pic>
      <p:sp>
        <p:nvSpPr>
          <p:cNvPr id="49" name="Google Shape;1523;p44">
            <a:extLst>
              <a:ext uri="{FF2B5EF4-FFF2-40B4-BE49-F238E27FC236}">
                <a16:creationId xmlns:a16="http://schemas.microsoft.com/office/drawing/2014/main" id="{76425AA7-4CD1-414D-BC7B-16A34E07AB78}"/>
              </a:ext>
            </a:extLst>
          </p:cNvPr>
          <p:cNvSpPr txBox="1"/>
          <p:nvPr/>
        </p:nvSpPr>
        <p:spPr>
          <a:xfrm>
            <a:off x="5196323" y="2793299"/>
            <a:ext cx="4143953" cy="572700"/>
          </a:xfrm>
          <a:prstGeom prst="rect">
            <a:avLst/>
          </a:prstGeom>
          <a:noFill/>
          <a:ln>
            <a:noFill/>
          </a:ln>
        </p:spPr>
        <p:txBody>
          <a:bodyPr spcFirstLastPara="1" wrap="square" lIns="91425" tIns="91425" rIns="91425" bIns="91425" anchor="ctr" anchorCtr="0">
            <a:noAutofit/>
          </a:bodyPr>
          <a:lstStyle/>
          <a:p>
            <a:r>
              <a:rPr lang="en-US">
                <a:latin typeface="Times New Roman" panose="02020603050405020304" pitchFamily="18" charset="0"/>
                <a:cs typeface="Times New Roman" panose="02020603050405020304" pitchFamily="18" charset="0"/>
              </a:rPr>
              <a:t>Thời gian chờ đợi trung bình là: (0+24+27)/3 = 17 mili giây  Tuy nhiên, nếu các tiến trình đến theo thứ tự P2, P3, P1 thì các kết quả được hiển thị trong lưu đồ Gantt như sau: </a:t>
            </a:r>
          </a:p>
          <a:p>
            <a:pPr lvl="0"/>
            <a:endParaRPr sz="1600">
              <a:solidFill>
                <a:schemeClr val="dk2"/>
              </a:solidFill>
              <a:latin typeface="Times New Roman" panose="02020603050405020304" pitchFamily="18" charset="0"/>
              <a:ea typeface="Muli"/>
              <a:cs typeface="Times New Roman" panose="02020603050405020304" pitchFamily="18" charset="0"/>
              <a:sym typeface="Muli"/>
            </a:endParaRPr>
          </a:p>
        </p:txBody>
      </p:sp>
      <p:pic>
        <p:nvPicPr>
          <p:cNvPr id="7" name="Picture 6">
            <a:extLst>
              <a:ext uri="{FF2B5EF4-FFF2-40B4-BE49-F238E27FC236}">
                <a16:creationId xmlns:a16="http://schemas.microsoft.com/office/drawing/2014/main" id="{3D8C21A0-0DFC-4E8F-8AF7-24C9FC5E3E16}"/>
              </a:ext>
            </a:extLst>
          </p:cNvPr>
          <p:cNvPicPr>
            <a:picLocks noChangeAspect="1"/>
          </p:cNvPicPr>
          <p:nvPr/>
        </p:nvPicPr>
        <p:blipFill>
          <a:blip r:embed="rId5"/>
          <a:stretch>
            <a:fillRect/>
          </a:stretch>
        </p:blipFill>
        <p:spPr>
          <a:xfrm>
            <a:off x="5144742" y="3419730"/>
            <a:ext cx="4017760" cy="628738"/>
          </a:xfrm>
          <a:prstGeom prst="rect">
            <a:avLst/>
          </a:prstGeom>
        </p:spPr>
      </p:pic>
      <p:sp>
        <p:nvSpPr>
          <p:cNvPr id="50" name="Google Shape;1523;p44">
            <a:extLst>
              <a:ext uri="{FF2B5EF4-FFF2-40B4-BE49-F238E27FC236}">
                <a16:creationId xmlns:a16="http://schemas.microsoft.com/office/drawing/2014/main" id="{F280DB5F-A8E1-4005-A84A-6263CEDDF290}"/>
              </a:ext>
            </a:extLst>
          </p:cNvPr>
          <p:cNvSpPr txBox="1"/>
          <p:nvPr/>
        </p:nvSpPr>
        <p:spPr>
          <a:xfrm>
            <a:off x="5238279" y="4234406"/>
            <a:ext cx="3966178" cy="572700"/>
          </a:xfrm>
          <a:prstGeom prst="rect">
            <a:avLst/>
          </a:prstGeom>
          <a:noFill/>
          <a:ln>
            <a:noFill/>
          </a:ln>
        </p:spPr>
        <p:txBody>
          <a:bodyPr spcFirstLastPara="1" wrap="square" lIns="91425" tIns="91425" rIns="91425" bIns="91425" anchor="ctr" anchorCtr="0">
            <a:noAutofit/>
          </a:bodyPr>
          <a:lstStyle/>
          <a:p>
            <a:r>
              <a:rPr lang="en-US">
                <a:latin typeface="Times New Roman" panose="02020603050405020304" pitchFamily="18" charset="0"/>
                <a:cs typeface="Times New Roman" panose="02020603050405020304" pitchFamily="18" charset="0"/>
              </a:rPr>
              <a:t>Thời gian chờ đợitrung bình là: (6+0+3)/3 = 3 mili giây  </a:t>
            </a:r>
          </a:p>
          <a:p>
            <a:pPr lvl="0"/>
            <a:endParaRPr sz="1600">
              <a:solidFill>
                <a:schemeClr val="dk2"/>
              </a:solidFill>
              <a:latin typeface="Times New Roman" panose="02020603050405020304" pitchFamily="18" charset="0"/>
              <a:ea typeface="Muli"/>
              <a:cs typeface="Times New Roman" panose="02020603050405020304" pitchFamily="18" charset="0"/>
              <a:sym typeface="Muli"/>
            </a:endParaRPr>
          </a:p>
        </p:txBody>
      </p:sp>
    </p:spTree>
    <p:extLst>
      <p:ext uri="{BB962C8B-B14F-4D97-AF65-F5344CB8AC3E}">
        <p14:creationId xmlns:p14="http://schemas.microsoft.com/office/powerpoint/2010/main" val="385032188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5" name="Google Shape;1055;p35"/>
          <p:cNvSpPr txBox="1">
            <a:spLocks noGrp="1"/>
          </p:cNvSpPr>
          <p:nvPr>
            <p:ph type="subTitle" idx="1"/>
          </p:nvPr>
        </p:nvSpPr>
        <p:spPr>
          <a:xfrm>
            <a:off x="515196" y="810170"/>
            <a:ext cx="8612228" cy="4128359"/>
          </a:xfrm>
          <a:prstGeom prst="rect">
            <a:avLst/>
          </a:prstGeom>
        </p:spPr>
        <p:txBody>
          <a:bodyPr spcFirstLastPara="1" wrap="square" lIns="91425" tIns="91425" rIns="91425" bIns="91425" anchor="ctr" anchorCtr="0">
            <a:noAutofit/>
          </a:bodyPr>
          <a:lstStyle/>
          <a:p>
            <a:r>
              <a:rPr lang="en-US" sz="20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Một tiếp cận khác đối với việc điều phối CPU là giải thuật điều phối </a:t>
            </a:r>
            <a:r>
              <a:rPr lang="en-US" sz="2400" i="1">
                <a:latin typeface="Times New Roman" panose="02020603050405020304" pitchFamily="18" charset="0"/>
                <a:cs typeface="Times New Roman" panose="02020603050405020304" pitchFamily="18" charset="0"/>
              </a:rPr>
              <a:t>ưu tiên công việc ngắn nhất</a:t>
            </a:r>
            <a:r>
              <a:rPr lang="en-US" sz="2400">
                <a:latin typeface="Times New Roman" panose="02020603050405020304" pitchFamily="18" charset="0"/>
                <a:cs typeface="Times New Roman" panose="02020603050405020304" pitchFamily="18" charset="0"/>
              </a:rPr>
              <a:t> (shortest job first - SJF). Giải thuật này gán cho mỗi tiến trình chiều dài của chu kỳ CPU tiếp theo của tiến trình đó. Khi CPU rảnh, nó được cấp phát cho tiến trình có chu kỳ CPU kế tiếp ngắn nhất. Nếu hai tiến trình có cùng chiều dài chu kỳ CPU kế tiếp, điều phối FCFS được dùng.  </a:t>
            </a:r>
          </a:p>
        </p:txBody>
      </p:sp>
      <p:sp>
        <p:nvSpPr>
          <p:cNvPr id="1056" name="Google Shape;1056;p35"/>
          <p:cNvSpPr txBox="1">
            <a:spLocks noGrp="1"/>
          </p:cNvSpPr>
          <p:nvPr>
            <p:ph type="title"/>
          </p:nvPr>
        </p:nvSpPr>
        <p:spPr>
          <a:xfrm>
            <a:off x="4821310" y="481908"/>
            <a:ext cx="3774806" cy="681083"/>
          </a:xfrm>
          <a:prstGeom prst="rect">
            <a:avLst/>
          </a:prstGeom>
        </p:spPr>
        <p:txBody>
          <a:bodyPr spcFirstLastPara="1" wrap="square" lIns="0" tIns="0" rIns="0" bIns="0" anchor="t" anchorCtr="0">
            <a:noAutofit/>
          </a:bodyPr>
          <a:lstStyle/>
          <a:p>
            <a:r>
              <a:rPr lang="vi-VN" sz="2400">
                <a:latin typeface="Times New Roman" panose="02020603050405020304" pitchFamily="18" charset="0"/>
                <a:cs typeface="Times New Roman" panose="02020603050405020304" pitchFamily="18" charset="0"/>
              </a:rPr>
              <a:t>Ưu tiên công việc ngắn nhất</a:t>
            </a:r>
            <a:br>
              <a:rPr lang="vi-VN" sz="2400">
                <a:latin typeface="Times New Roman" panose="02020603050405020304" pitchFamily="18" charset="0"/>
                <a:cs typeface="Times New Roman" panose="02020603050405020304" pitchFamily="18" charset="0"/>
              </a:rPr>
            </a:br>
            <a:endParaRPr sz="2400" dirty="0">
              <a:latin typeface="Times New Roman" panose="02020603050405020304" pitchFamily="18" charset="0"/>
              <a:cs typeface="Times New Roman" panose="02020603050405020304" pitchFamily="18" charset="0"/>
            </a:endParaRPr>
          </a:p>
        </p:txBody>
      </p:sp>
      <p:grpSp>
        <p:nvGrpSpPr>
          <p:cNvPr id="1057" name="Google Shape;1057;p35"/>
          <p:cNvGrpSpPr/>
          <p:nvPr/>
        </p:nvGrpSpPr>
        <p:grpSpPr>
          <a:xfrm>
            <a:off x="4523172" y="847792"/>
            <a:ext cx="4567518" cy="370821"/>
            <a:chOff x="4345425" y="2175475"/>
            <a:chExt cx="957899"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59" name="Google Shape;1059;p35"/>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60" name="Google Shape;1060;p35"/>
          <p:cNvGrpSpPr/>
          <p:nvPr/>
        </p:nvGrpSpPr>
        <p:grpSpPr>
          <a:xfrm>
            <a:off x="1102140" y="298024"/>
            <a:ext cx="580423" cy="681083"/>
            <a:chOff x="645175" y="3632150"/>
            <a:chExt cx="394550" cy="462975"/>
          </a:xfrm>
        </p:grpSpPr>
        <p:sp>
          <p:nvSpPr>
            <p:cNvPr id="1061" name="Google Shape;106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2" name="Google Shape;106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66" name="Google Shape;1066;p35"/>
          <p:cNvGrpSpPr/>
          <p:nvPr/>
        </p:nvGrpSpPr>
        <p:grpSpPr>
          <a:xfrm rot="10800000">
            <a:off x="3267112" y="563678"/>
            <a:ext cx="806657" cy="421744"/>
            <a:chOff x="1822875" y="1377000"/>
            <a:chExt cx="548075" cy="286550"/>
          </a:xfrm>
        </p:grpSpPr>
        <p:sp>
          <p:nvSpPr>
            <p:cNvPr id="1067" name="Google Shape;1067;p35"/>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8" name="Google Shape;1068;p35"/>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9" name="Google Shape;1069;p35"/>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0" name="Google Shape;1070;p35"/>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1" name="Google Shape;1071;p35"/>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2" name="Google Shape;1072;p35"/>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3" name="Google Shape;1073;p35"/>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4" name="Google Shape;1074;p35"/>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5" name="Google Shape;1075;p35"/>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5" name="Google Shape;1063;p35">
            <a:extLst>
              <a:ext uri="{FF2B5EF4-FFF2-40B4-BE49-F238E27FC236}">
                <a16:creationId xmlns:a16="http://schemas.microsoft.com/office/drawing/2014/main" id="{2299E29A-2839-4E9F-916E-C3B2CA0B3338}"/>
              </a:ext>
            </a:extLst>
          </p:cNvPr>
          <p:cNvGrpSpPr/>
          <p:nvPr/>
        </p:nvGrpSpPr>
        <p:grpSpPr>
          <a:xfrm rot="3787611" flipH="1">
            <a:off x="7961637" y="4145590"/>
            <a:ext cx="771546" cy="905351"/>
            <a:chOff x="645175" y="3632150"/>
            <a:chExt cx="394550" cy="462975"/>
          </a:xfrm>
        </p:grpSpPr>
        <p:sp>
          <p:nvSpPr>
            <p:cNvPr id="26" name="Google Shape;1064;p35">
              <a:extLst>
                <a:ext uri="{FF2B5EF4-FFF2-40B4-BE49-F238E27FC236}">
                  <a16:creationId xmlns:a16="http://schemas.microsoft.com/office/drawing/2014/main" id="{0CC3CA60-78B5-4EF6-ACEB-1CF54274C29A}"/>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7" name="Google Shape;1065;p35">
              <a:extLst>
                <a:ext uri="{FF2B5EF4-FFF2-40B4-BE49-F238E27FC236}">
                  <a16:creationId xmlns:a16="http://schemas.microsoft.com/office/drawing/2014/main" id="{4002BCEA-E278-41ED-A10C-1830FDDEB3B3}"/>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9" name="Google Shape;1060;p35">
            <a:extLst>
              <a:ext uri="{FF2B5EF4-FFF2-40B4-BE49-F238E27FC236}">
                <a16:creationId xmlns:a16="http://schemas.microsoft.com/office/drawing/2014/main" id="{BAB955D2-5DC9-4972-B7C5-4C91B1BB2DC2}"/>
              </a:ext>
            </a:extLst>
          </p:cNvPr>
          <p:cNvGrpSpPr/>
          <p:nvPr/>
        </p:nvGrpSpPr>
        <p:grpSpPr>
          <a:xfrm rot="15943839">
            <a:off x="1253379" y="4231256"/>
            <a:ext cx="580423" cy="681083"/>
            <a:chOff x="645175" y="3632150"/>
            <a:chExt cx="394550" cy="462975"/>
          </a:xfrm>
        </p:grpSpPr>
        <p:sp>
          <p:nvSpPr>
            <p:cNvPr id="30" name="Google Shape;1061;p35">
              <a:extLst>
                <a:ext uri="{FF2B5EF4-FFF2-40B4-BE49-F238E27FC236}">
                  <a16:creationId xmlns:a16="http://schemas.microsoft.com/office/drawing/2014/main" id="{2150BEFE-0F12-454B-99BF-5C5C5EFDCC8D}"/>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 name="Google Shape;1062;p35">
              <a:extLst>
                <a:ext uri="{FF2B5EF4-FFF2-40B4-BE49-F238E27FC236}">
                  <a16:creationId xmlns:a16="http://schemas.microsoft.com/office/drawing/2014/main" id="{2C2C827E-B787-4054-9B8F-E620FA482B79}"/>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8525883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grpSp>
        <p:nvGrpSpPr>
          <p:cNvPr id="2368" name="Google Shape;2368;p56"/>
          <p:cNvGrpSpPr/>
          <p:nvPr/>
        </p:nvGrpSpPr>
        <p:grpSpPr>
          <a:xfrm flipH="1">
            <a:off x="5926169" y="182501"/>
            <a:ext cx="2142248" cy="496839"/>
            <a:chOff x="4345425" y="2175475"/>
            <a:chExt cx="800750" cy="176025"/>
          </a:xfrm>
        </p:grpSpPr>
        <p:sp>
          <p:nvSpPr>
            <p:cNvPr id="2369" name="Google Shape;2369;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70" name="Google Shape;2370;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71" name="Google Shape;2371;p56"/>
          <p:cNvGrpSpPr/>
          <p:nvPr/>
        </p:nvGrpSpPr>
        <p:grpSpPr>
          <a:xfrm rot="-166947" flipH="1">
            <a:off x="5917293" y="542148"/>
            <a:ext cx="1467789" cy="459086"/>
            <a:chOff x="4345425" y="2175475"/>
            <a:chExt cx="800750" cy="176025"/>
          </a:xfrm>
        </p:grpSpPr>
        <p:sp>
          <p:nvSpPr>
            <p:cNvPr id="2372" name="Google Shape;2372;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73" name="Google Shape;2373;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375" name="Google Shape;2375;p56"/>
          <p:cNvSpPr txBox="1">
            <a:spLocks noGrp="1"/>
          </p:cNvSpPr>
          <p:nvPr>
            <p:ph type="title"/>
          </p:nvPr>
        </p:nvSpPr>
        <p:spPr>
          <a:xfrm>
            <a:off x="5993867" y="209157"/>
            <a:ext cx="2086496" cy="993600"/>
          </a:xfrm>
          <a:prstGeom prst="rect">
            <a:avLst/>
          </a:prstGeom>
        </p:spPr>
        <p:txBody>
          <a:bodyPr spcFirstLastPara="1" wrap="square" lIns="0" tIns="0" rIns="0" bIns="0" anchor="ctr" anchorCtr="0">
            <a:noAutofit/>
          </a:bodyPr>
          <a:lstStyle/>
          <a:p>
            <a:pPr lvl="0"/>
            <a:r>
              <a:rPr lang="en-US" sz="1800">
                <a:latin typeface="Times New Roman" panose="02020603050405020304" pitchFamily="18" charset="0"/>
                <a:cs typeface="Times New Roman" panose="02020603050405020304" pitchFamily="18" charset="0"/>
              </a:rPr>
              <a:t>Ưu tiên công việc ngắn nhất</a:t>
            </a:r>
            <a:r>
              <a:rPr lang="vi-VN" sz="1800">
                <a:latin typeface="Times New Roman" panose="02020603050405020304" pitchFamily="18" charset="0"/>
                <a:cs typeface="Times New Roman" panose="02020603050405020304" pitchFamily="18" charset="0"/>
              </a:rPr>
              <a:t/>
            </a:r>
            <a:br>
              <a:rPr lang="vi-VN" sz="1800">
                <a:latin typeface="Times New Roman" panose="02020603050405020304" pitchFamily="18" charset="0"/>
                <a:cs typeface="Times New Roman" panose="02020603050405020304" pitchFamily="18" charset="0"/>
              </a:rPr>
            </a:br>
            <a:endParaRPr sz="1800">
              <a:latin typeface="Times New Roman" panose="02020603050405020304" pitchFamily="18" charset="0"/>
              <a:cs typeface="Times New Roman" panose="02020603050405020304" pitchFamily="18" charset="0"/>
            </a:endParaRPr>
          </a:p>
        </p:txBody>
      </p:sp>
      <p:grpSp>
        <p:nvGrpSpPr>
          <p:cNvPr id="2381" name="Google Shape;2381;p56"/>
          <p:cNvGrpSpPr/>
          <p:nvPr/>
        </p:nvGrpSpPr>
        <p:grpSpPr>
          <a:xfrm>
            <a:off x="3378238" y="4676166"/>
            <a:ext cx="639525" cy="438000"/>
            <a:chOff x="5501450" y="2545600"/>
            <a:chExt cx="639525" cy="438000"/>
          </a:xfrm>
        </p:grpSpPr>
        <p:sp>
          <p:nvSpPr>
            <p:cNvPr id="2382" name="Google Shape;2382;p56"/>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3" name="Google Shape;2383;p56"/>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84" name="Google Shape;2384;p56"/>
          <p:cNvGrpSpPr/>
          <p:nvPr/>
        </p:nvGrpSpPr>
        <p:grpSpPr>
          <a:xfrm>
            <a:off x="7207571" y="4845912"/>
            <a:ext cx="1745583" cy="230173"/>
            <a:chOff x="1394800" y="3522000"/>
            <a:chExt cx="1048650" cy="138275"/>
          </a:xfrm>
        </p:grpSpPr>
        <p:sp>
          <p:nvSpPr>
            <p:cNvPr id="2385" name="Google Shape;2385;p56"/>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6" name="Google Shape;2386;p56"/>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7" name="Google Shape;2387;p56"/>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8" name="Google Shape;2388;p56"/>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9" name="Google Shape;2389;p56"/>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0" name="Google Shape;2390;p56"/>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1" name="Google Shape;2391;p56"/>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2" name="Google Shape;2392;p56"/>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3" name="Google Shape;2393;p56"/>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94" name="Google Shape;2394;p56"/>
          <p:cNvGrpSpPr/>
          <p:nvPr/>
        </p:nvGrpSpPr>
        <p:grpSpPr>
          <a:xfrm>
            <a:off x="532850" y="514580"/>
            <a:ext cx="2460105" cy="439117"/>
            <a:chOff x="1816609" y="3851001"/>
            <a:chExt cx="1093674" cy="222193"/>
          </a:xfrm>
        </p:grpSpPr>
        <p:sp>
          <p:nvSpPr>
            <p:cNvPr id="2395" name="Google Shape;2395;p56"/>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6" name="Google Shape;2396;p56"/>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7" name="Google Shape;2397;p56"/>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8" name="Google Shape;2398;p56"/>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9" name="Google Shape;2399;p56"/>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0" name="Google Shape;2400;p56"/>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1" name="Google Shape;2401;p56"/>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2" name="Google Shape;2402;p56"/>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3" name="Google Shape;2403;p56"/>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46" name="Google Shape;1523;p44">
            <a:extLst>
              <a:ext uri="{FF2B5EF4-FFF2-40B4-BE49-F238E27FC236}">
                <a16:creationId xmlns:a16="http://schemas.microsoft.com/office/drawing/2014/main" id="{43DC1A98-8987-4A86-B5A3-11892878455F}"/>
              </a:ext>
            </a:extLst>
          </p:cNvPr>
          <p:cNvSpPr txBox="1"/>
          <p:nvPr/>
        </p:nvSpPr>
        <p:spPr>
          <a:xfrm>
            <a:off x="163311" y="1135816"/>
            <a:ext cx="36366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chemeClr val="dk2"/>
                </a:solidFill>
                <a:latin typeface="Times New Roman" panose="02020603050405020304" pitchFamily="18" charset="0"/>
                <a:ea typeface="Muli"/>
                <a:cs typeface="Times New Roman" panose="02020603050405020304" pitchFamily="18" charset="0"/>
                <a:sym typeface="Muli"/>
              </a:rPr>
              <a:t>Xét ví dụ sau đây:</a:t>
            </a:r>
            <a:endParaRPr sz="2000">
              <a:solidFill>
                <a:schemeClr val="dk2"/>
              </a:solidFill>
              <a:latin typeface="Times New Roman" panose="02020603050405020304" pitchFamily="18" charset="0"/>
              <a:ea typeface="Muli"/>
              <a:cs typeface="Times New Roman" panose="02020603050405020304" pitchFamily="18" charset="0"/>
              <a:sym typeface="Muli"/>
            </a:endParaRPr>
          </a:p>
        </p:txBody>
      </p:sp>
      <p:sp>
        <p:nvSpPr>
          <p:cNvPr id="47" name="Google Shape;1523;p44">
            <a:extLst>
              <a:ext uri="{FF2B5EF4-FFF2-40B4-BE49-F238E27FC236}">
                <a16:creationId xmlns:a16="http://schemas.microsoft.com/office/drawing/2014/main" id="{EDCADF6B-2BE0-4A68-98F7-A1B36996836E}"/>
              </a:ext>
            </a:extLst>
          </p:cNvPr>
          <p:cNvSpPr txBox="1"/>
          <p:nvPr/>
        </p:nvSpPr>
        <p:spPr>
          <a:xfrm>
            <a:off x="269123" y="4030221"/>
            <a:ext cx="3636600" cy="572700"/>
          </a:xfrm>
          <a:prstGeom prst="rect">
            <a:avLst/>
          </a:prstGeom>
          <a:noFill/>
          <a:ln>
            <a:noFill/>
          </a:ln>
        </p:spPr>
        <p:txBody>
          <a:bodyPr spcFirstLastPara="1" wrap="square" lIns="91425" tIns="91425" rIns="91425" bIns="91425" anchor="ctr" anchorCtr="0">
            <a:noAutofit/>
          </a:bodyPr>
          <a:lstStyle/>
          <a:p>
            <a:pPr lvl="0"/>
            <a:r>
              <a:rPr lang="en-US" sz="1600">
                <a:latin typeface="Times New Roman" panose="02020603050405020304" pitchFamily="18" charset="0"/>
                <a:cs typeface="Times New Roman" panose="02020603050405020304" pitchFamily="18" charset="0"/>
              </a:rPr>
              <a:t>Chiều dài chu kỳ được tính theo mili giây.</a:t>
            </a:r>
            <a:endParaRPr sz="1600">
              <a:solidFill>
                <a:schemeClr val="dk2"/>
              </a:solidFill>
              <a:latin typeface="Times New Roman" panose="02020603050405020304" pitchFamily="18" charset="0"/>
              <a:ea typeface="Muli"/>
              <a:cs typeface="Times New Roman" panose="02020603050405020304" pitchFamily="18" charset="0"/>
              <a:sym typeface="Muli"/>
            </a:endParaRPr>
          </a:p>
        </p:txBody>
      </p:sp>
      <p:sp>
        <p:nvSpPr>
          <p:cNvPr id="48" name="Google Shape;1523;p44">
            <a:extLst>
              <a:ext uri="{FF2B5EF4-FFF2-40B4-BE49-F238E27FC236}">
                <a16:creationId xmlns:a16="http://schemas.microsoft.com/office/drawing/2014/main" id="{FBA52D9C-97F2-4553-8860-61697C5AD17A}"/>
              </a:ext>
            </a:extLst>
          </p:cNvPr>
          <p:cNvSpPr txBox="1"/>
          <p:nvPr/>
        </p:nvSpPr>
        <p:spPr>
          <a:xfrm>
            <a:off x="5178992" y="1095032"/>
            <a:ext cx="3965007" cy="572700"/>
          </a:xfrm>
          <a:prstGeom prst="rect">
            <a:avLst/>
          </a:prstGeom>
          <a:noFill/>
          <a:ln>
            <a:noFill/>
          </a:ln>
        </p:spPr>
        <p:txBody>
          <a:bodyPr spcFirstLastPara="1" wrap="square" lIns="91425" tIns="91425" rIns="91425" bIns="91425" anchor="ctr" anchorCtr="0">
            <a:noAutofit/>
          </a:bodyPr>
          <a:lstStyle/>
          <a:p>
            <a:r>
              <a:rPr lang="en-US">
                <a:latin typeface="Times New Roman" panose="02020603050405020304" pitchFamily="18" charset="0"/>
                <a:cs typeface="Times New Roman" panose="02020603050405020304" pitchFamily="18" charset="0"/>
              </a:rPr>
              <a:t>Dùng điều phối SJF, chúng ta điều phối  cho các tiến trình này theo lưu đồ Gannt như sau: </a:t>
            </a:r>
          </a:p>
        </p:txBody>
      </p:sp>
      <p:sp>
        <p:nvSpPr>
          <p:cNvPr id="49" name="Google Shape;1523;p44">
            <a:extLst>
              <a:ext uri="{FF2B5EF4-FFF2-40B4-BE49-F238E27FC236}">
                <a16:creationId xmlns:a16="http://schemas.microsoft.com/office/drawing/2014/main" id="{76425AA7-4CD1-414D-BC7B-16A34E07AB78}"/>
              </a:ext>
            </a:extLst>
          </p:cNvPr>
          <p:cNvSpPr txBox="1"/>
          <p:nvPr/>
        </p:nvSpPr>
        <p:spPr>
          <a:xfrm>
            <a:off x="5196324" y="2492168"/>
            <a:ext cx="3966178" cy="873831"/>
          </a:xfrm>
          <a:prstGeom prst="rect">
            <a:avLst/>
          </a:prstGeom>
          <a:noFill/>
          <a:ln>
            <a:noFill/>
          </a:ln>
        </p:spPr>
        <p:txBody>
          <a:bodyPr spcFirstLastPara="1" wrap="square" lIns="91425" tIns="91425" rIns="91425" bIns="91425" anchor="ctr" anchorCtr="0">
            <a:noAutofit/>
          </a:bodyPr>
          <a:lstStyle/>
          <a:p>
            <a:pPr lvl="0"/>
            <a:r>
              <a:rPr lang="en-US">
                <a:latin typeface="Times New Roman" panose="02020603050405020304" pitchFamily="18" charset="0"/>
                <a:cs typeface="Times New Roman" panose="02020603050405020304" pitchFamily="18" charset="0"/>
              </a:rPr>
              <a:t>Thời gian chờ đợi trung bình là (3+16+9+0)/4 = 7 mili giây. Nếu chúng ta dùng cơ chế điều phối FCFS thì thời gian chờ đợi trung bình là 10.23 mili giây.</a:t>
            </a:r>
            <a:endParaRPr sz="1600">
              <a:solidFill>
                <a:schemeClr val="dk2"/>
              </a:solidFill>
              <a:latin typeface="Times New Roman" panose="02020603050405020304" pitchFamily="18" charset="0"/>
              <a:ea typeface="Muli"/>
              <a:cs typeface="Times New Roman" panose="02020603050405020304" pitchFamily="18" charset="0"/>
              <a:sym typeface="Muli"/>
            </a:endParaRPr>
          </a:p>
        </p:txBody>
      </p:sp>
      <p:pic>
        <p:nvPicPr>
          <p:cNvPr id="2" name="Picture 1">
            <a:extLst>
              <a:ext uri="{FF2B5EF4-FFF2-40B4-BE49-F238E27FC236}">
                <a16:creationId xmlns:a16="http://schemas.microsoft.com/office/drawing/2014/main" id="{189A9701-5BE0-409E-BA52-0A818750AEA1}"/>
              </a:ext>
            </a:extLst>
          </p:cNvPr>
          <p:cNvPicPr>
            <a:picLocks noChangeAspect="1"/>
          </p:cNvPicPr>
          <p:nvPr/>
        </p:nvPicPr>
        <p:blipFill>
          <a:blip r:embed="rId3"/>
          <a:stretch>
            <a:fillRect/>
          </a:stretch>
        </p:blipFill>
        <p:spPr>
          <a:xfrm>
            <a:off x="466167" y="1709591"/>
            <a:ext cx="3446517" cy="2209661"/>
          </a:xfrm>
          <a:prstGeom prst="rect">
            <a:avLst/>
          </a:prstGeom>
        </p:spPr>
      </p:pic>
      <p:pic>
        <p:nvPicPr>
          <p:cNvPr id="3" name="Picture 2">
            <a:extLst>
              <a:ext uri="{FF2B5EF4-FFF2-40B4-BE49-F238E27FC236}">
                <a16:creationId xmlns:a16="http://schemas.microsoft.com/office/drawing/2014/main" id="{0C86C8E2-225F-48CF-B365-C19D9AC9E0A6}"/>
              </a:ext>
            </a:extLst>
          </p:cNvPr>
          <p:cNvPicPr>
            <a:picLocks noChangeAspect="1"/>
          </p:cNvPicPr>
          <p:nvPr/>
        </p:nvPicPr>
        <p:blipFill>
          <a:blip r:embed="rId4"/>
          <a:stretch>
            <a:fillRect/>
          </a:stretch>
        </p:blipFill>
        <p:spPr>
          <a:xfrm>
            <a:off x="5144742" y="1716131"/>
            <a:ext cx="3882671" cy="600159"/>
          </a:xfrm>
          <a:prstGeom prst="rect">
            <a:avLst/>
          </a:prstGeom>
        </p:spPr>
      </p:pic>
      <p:sp>
        <p:nvSpPr>
          <p:cNvPr id="4" name="Rectangle 3">
            <a:extLst>
              <a:ext uri="{FF2B5EF4-FFF2-40B4-BE49-F238E27FC236}">
                <a16:creationId xmlns:a16="http://schemas.microsoft.com/office/drawing/2014/main" id="{6B00F70D-268B-4D09-A1F4-4046F8B1920D}"/>
              </a:ext>
            </a:extLst>
          </p:cNvPr>
          <p:cNvSpPr/>
          <p:nvPr/>
        </p:nvSpPr>
        <p:spPr>
          <a:xfrm>
            <a:off x="5178992" y="3348491"/>
            <a:ext cx="4193608" cy="1384995"/>
          </a:xfrm>
          <a:prstGeom prst="rect">
            <a:avLst/>
          </a:prstGeom>
        </p:spPr>
        <p:txBody>
          <a:bodyPr wrap="square">
            <a:spAutoFit/>
          </a:bodyPr>
          <a:lstStyle/>
          <a:p>
            <a:pPr indent="22860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Giải thuật SJF có thể là tối ưu, nó cho thời gian chờ đợi trung bình nhỏ nhất. Bằng cách chuyển một tiến trình ngắn lên trước một tiến trình dài,  thời gian chờ đợi của tiến trình ngắn giảm nhiều hơn so với việc tăng thời gian chờ đợi của tiến trình dài. Do đó, thời gian chờ đợi trung bình giảm. </a:t>
            </a:r>
          </a:p>
        </p:txBody>
      </p:sp>
    </p:spTree>
    <p:extLst>
      <p:ext uri="{BB962C8B-B14F-4D97-AF65-F5344CB8AC3E}">
        <p14:creationId xmlns:p14="http://schemas.microsoft.com/office/powerpoint/2010/main" val="204696197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1001" name="Google Shape;1001;p34"/>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Khái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CPU</a:t>
            </a:r>
            <a:endParaRPr dirty="0">
              <a:latin typeface="Times New Roman" panose="02020603050405020304" pitchFamily="18" charset="0"/>
              <a:cs typeface="Times New Roman" panose="02020603050405020304" pitchFamily="18" charset="0"/>
            </a:endParaRPr>
          </a:p>
        </p:txBody>
      </p:sp>
      <p:sp>
        <p:nvSpPr>
          <p:cNvPr id="1003" name="Google Shape;1003;p34"/>
          <p:cNvSpPr txBox="1">
            <a:spLocks noGrp="1"/>
          </p:cNvSpPr>
          <p:nvPr>
            <p:ph type="title" idx="2"/>
          </p:nvPr>
        </p:nvSpPr>
        <p:spPr>
          <a:xfrm>
            <a:off x="3843750" y="591063"/>
            <a:ext cx="1456500" cy="6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grpSp>
        <p:nvGrpSpPr>
          <p:cNvPr id="1004" name="Google Shape;1004;p34"/>
          <p:cNvGrpSpPr/>
          <p:nvPr/>
        </p:nvGrpSpPr>
        <p:grpSpPr>
          <a:xfrm rot="372491" flipH="1">
            <a:off x="1097518" y="3478413"/>
            <a:ext cx="595061" cy="675849"/>
            <a:chOff x="5464100" y="4208075"/>
            <a:chExt cx="494625" cy="579650"/>
          </a:xfrm>
        </p:grpSpPr>
        <p:sp>
          <p:nvSpPr>
            <p:cNvPr id="1005" name="Google Shape;1005;p34"/>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6" name="Google Shape;1006;p34"/>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7" name="Google Shape;1007;p34"/>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8" name="Google Shape;1008;p34"/>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9" name="Google Shape;1009;p34"/>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0" name="Google Shape;1010;p34"/>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1" name="Google Shape;1011;p34"/>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2" name="Google Shape;1012;p34"/>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3" name="Google Shape;1013;p34"/>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4" name="Google Shape;1014;p34"/>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5" name="Google Shape;1015;p34"/>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6" name="Google Shape;1016;p34"/>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17" name="Google Shape;1017;p34"/>
          <p:cNvGrpSpPr/>
          <p:nvPr/>
        </p:nvGrpSpPr>
        <p:grpSpPr>
          <a:xfrm rot="9456294">
            <a:off x="6849678" y="3273665"/>
            <a:ext cx="2306042" cy="512923"/>
            <a:chOff x="7051300" y="3461525"/>
            <a:chExt cx="2305989" cy="512912"/>
          </a:xfrm>
        </p:grpSpPr>
        <p:sp>
          <p:nvSpPr>
            <p:cNvPr id="1018" name="Google Shape;1018;p34"/>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9" name="Google Shape;1019;p34"/>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0" name="Google Shape;1020;p34"/>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1" name="Google Shape;1021;p34"/>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2" name="Google Shape;1022;p34"/>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3" name="Google Shape;1023;p34"/>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4" name="Google Shape;1024;p34"/>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5" name="Google Shape;1025;p34"/>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6" name="Google Shape;1026;p34"/>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7" name="Google Shape;1027;p34"/>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8" name="Google Shape;1028;p34"/>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9" name="Google Shape;1029;p34"/>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0" name="Google Shape;1030;p34"/>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1" name="Google Shape;1031;p34"/>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2" name="Google Shape;1032;p34"/>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3" name="Google Shape;1033;p34"/>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4" name="Google Shape;1034;p34"/>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5" name="Google Shape;1035;p34"/>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36" name="Google Shape;1036;p34"/>
          <p:cNvGrpSpPr/>
          <p:nvPr/>
        </p:nvGrpSpPr>
        <p:grpSpPr>
          <a:xfrm>
            <a:off x="3928443" y="1223150"/>
            <a:ext cx="1287126" cy="176025"/>
            <a:chOff x="4345425" y="2175475"/>
            <a:chExt cx="800750" cy="176025"/>
          </a:xfrm>
        </p:grpSpPr>
        <p:sp>
          <p:nvSpPr>
            <p:cNvPr id="1037" name="Google Shape;1037;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8" name="Google Shape;1038;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39" name="Google Shape;1039;p34"/>
          <p:cNvGrpSpPr/>
          <p:nvPr/>
        </p:nvGrpSpPr>
        <p:grpSpPr>
          <a:xfrm>
            <a:off x="2225081" y="2232150"/>
            <a:ext cx="4693836" cy="176025"/>
            <a:chOff x="4345425" y="2175475"/>
            <a:chExt cx="800750" cy="176025"/>
          </a:xfrm>
        </p:grpSpPr>
        <p:sp>
          <p:nvSpPr>
            <p:cNvPr id="1040" name="Google Shape;1040;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41" name="Google Shape;1041;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42" name="Google Shape;1042;p34"/>
          <p:cNvGrpSpPr/>
          <p:nvPr/>
        </p:nvGrpSpPr>
        <p:grpSpPr>
          <a:xfrm>
            <a:off x="2262743" y="3043941"/>
            <a:ext cx="4628851" cy="119346"/>
            <a:chOff x="4345425" y="2175475"/>
            <a:chExt cx="800750" cy="176025"/>
          </a:xfrm>
        </p:grpSpPr>
        <p:sp>
          <p:nvSpPr>
            <p:cNvPr id="1043" name="Google Shape;1043;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44" name="Google Shape;1044;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45" name="Google Shape;1045;p34"/>
          <p:cNvGrpSpPr/>
          <p:nvPr/>
        </p:nvGrpSpPr>
        <p:grpSpPr>
          <a:xfrm rot="854098">
            <a:off x="7782856" y="510397"/>
            <a:ext cx="639528" cy="438002"/>
            <a:chOff x="5501450" y="2545600"/>
            <a:chExt cx="639525" cy="438000"/>
          </a:xfrm>
        </p:grpSpPr>
        <p:sp>
          <p:nvSpPr>
            <p:cNvPr id="1046" name="Google Shape;1046;p34"/>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47" name="Google Shape;1047;p34"/>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270736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grpSp>
        <p:nvGrpSpPr>
          <p:cNvPr id="1497" name="Google Shape;1497;p44"/>
          <p:cNvGrpSpPr/>
          <p:nvPr/>
        </p:nvGrpSpPr>
        <p:grpSpPr>
          <a:xfrm flipH="1">
            <a:off x="823094" y="938638"/>
            <a:ext cx="2430036" cy="176025"/>
            <a:chOff x="4345425" y="2175475"/>
            <a:chExt cx="800750" cy="176025"/>
          </a:xfrm>
        </p:grpSpPr>
        <p:sp>
          <p:nvSpPr>
            <p:cNvPr id="1498" name="Google Shape;1498;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9" name="Google Shape;1499;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500" name="Google Shape;1500;p44"/>
          <p:cNvSpPr txBox="1">
            <a:spLocks noGrp="1"/>
          </p:cNvSpPr>
          <p:nvPr>
            <p:ph type="title"/>
          </p:nvPr>
        </p:nvSpPr>
        <p:spPr>
          <a:xfrm>
            <a:off x="720000" y="540000"/>
            <a:ext cx="5170872"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a:latin typeface="Times New Roman" panose="02020603050405020304" pitchFamily="18" charset="0"/>
                <a:cs typeface="Times New Roman" panose="02020603050405020304" pitchFamily="18" charset="0"/>
              </a:rPr>
              <a:t>Nh</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ợc điểm</a:t>
            </a:r>
            <a:endParaRPr sz="3200">
              <a:latin typeface="Times New Roman" panose="02020603050405020304" pitchFamily="18" charset="0"/>
              <a:cs typeface="Times New Roman" panose="02020603050405020304" pitchFamily="18" charset="0"/>
            </a:endParaRPr>
          </a:p>
        </p:txBody>
      </p:sp>
      <p:grpSp>
        <p:nvGrpSpPr>
          <p:cNvPr id="1529" name="Google Shape;1529;p44"/>
          <p:cNvGrpSpPr/>
          <p:nvPr/>
        </p:nvGrpSpPr>
        <p:grpSpPr>
          <a:xfrm rot="10800000">
            <a:off x="3402516" y="595597"/>
            <a:ext cx="806657" cy="421744"/>
            <a:chOff x="1822875" y="1377000"/>
            <a:chExt cx="548075" cy="286550"/>
          </a:xfrm>
        </p:grpSpPr>
        <p:sp>
          <p:nvSpPr>
            <p:cNvPr id="1530" name="Google Shape;1530;p44"/>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1" name="Google Shape;1531;p44"/>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2" name="Google Shape;1532;p44"/>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3" name="Google Shape;1533;p44"/>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4" name="Google Shape;1534;p44"/>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5" name="Google Shape;1535;p44"/>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6" name="Google Shape;1536;p44"/>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7" name="Google Shape;1537;p44"/>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8" name="Google Shape;1538;p44"/>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45" name="Subtitle 1">
            <a:extLst>
              <a:ext uri="{FF2B5EF4-FFF2-40B4-BE49-F238E27FC236}">
                <a16:creationId xmlns:a16="http://schemas.microsoft.com/office/drawing/2014/main" id="{D40AAC22-D535-4752-9D9C-6A90A0D49D98}"/>
              </a:ext>
            </a:extLst>
          </p:cNvPr>
          <p:cNvSpPr txBox="1">
            <a:spLocks/>
          </p:cNvSpPr>
          <p:nvPr/>
        </p:nvSpPr>
        <p:spPr>
          <a:xfrm>
            <a:off x="558800" y="1200212"/>
            <a:ext cx="8382664" cy="37019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92100">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Khó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thuật</a:t>
            </a:r>
            <a:r>
              <a:rPr lang="en-US" sz="1600" dirty="0">
                <a:latin typeface="Times New Roman" panose="02020603050405020304" pitchFamily="18" charset="0"/>
                <a:cs typeface="Times New Roman" panose="02020603050405020304" pitchFamily="18" charset="0"/>
              </a:rPr>
              <a:t> SJF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yêu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cầu</a:t>
            </a:r>
            <a:r>
              <a:rPr lang="en-US" sz="1600" dirty="0">
                <a:latin typeface="Times New Roman" panose="02020603050405020304" pitchFamily="18" charset="0"/>
                <a:cs typeface="Times New Roman" panose="02020603050405020304" pitchFamily="18" charset="0"/>
              </a:rPr>
              <a:t> CPU </a:t>
            </a:r>
            <a:r>
              <a:rPr lang="en-US" sz="1600" dirty="0" err="1">
                <a:latin typeface="Times New Roman" panose="02020603050405020304" pitchFamily="18" charset="0"/>
                <a:cs typeface="Times New Roman" panose="02020603050405020304" pitchFamily="18" charset="0"/>
              </a:rPr>
              <a:t>tiếp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theo.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thống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theo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chúng</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người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định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bắt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việc</a:t>
            </a:r>
            <a:r>
              <a:rPr lang="en-US" sz="1600" dirty="0">
                <a:latin typeface="Times New Roman" panose="02020603050405020304" pitchFamily="18" charset="0"/>
                <a:cs typeface="Times New Roman" panose="02020603050405020304" pitchFamily="18" charset="0"/>
              </a:rPr>
              <a:t>. Do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người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ước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thấp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nghĩa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phối</a:t>
            </a:r>
            <a:r>
              <a:rPr lang="en-US" sz="1600" dirty="0">
                <a:latin typeface="Times New Roman" panose="02020603050405020304" pitchFamily="18" charset="0"/>
                <a:cs typeface="Times New Roman" panose="02020603050405020304" pitchFamily="18" charset="0"/>
              </a:rPr>
              <a:t> SJF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xuyên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dài</a:t>
            </a:r>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pPr indent="292100">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Mặc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dù</a:t>
            </a:r>
            <a:r>
              <a:rPr lang="en-US" sz="1600" dirty="0">
                <a:latin typeface="Times New Roman" panose="02020603050405020304" pitchFamily="18" charset="0"/>
                <a:cs typeface="Times New Roman" panose="02020603050405020304" pitchFamily="18" charset="0"/>
              </a:rPr>
              <a:t> SJF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ưu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nhưng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đặt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phối</a:t>
            </a:r>
            <a:r>
              <a:rPr lang="en-US" sz="1600" dirty="0">
                <a:latin typeface="Times New Roman" panose="02020603050405020304" pitchFamily="18" charset="0"/>
                <a:cs typeface="Times New Roman" panose="02020603050405020304" pitchFamily="18" charset="0"/>
              </a:rPr>
              <a:t> CPU </a:t>
            </a:r>
            <a:r>
              <a:rPr lang="en-US" sz="1600" dirty="0" err="1">
                <a:latin typeface="Times New Roman" panose="02020603050405020304" pitchFamily="18" charset="0"/>
                <a:cs typeface="Times New Roman" panose="02020603050405020304" pitchFamily="18" charset="0"/>
              </a:rPr>
              <a:t>ngắn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dài</a:t>
            </a:r>
            <a:r>
              <a:rPr lang="en-US" sz="1600" dirty="0">
                <a:latin typeface="Times New Roman" panose="02020603050405020304" pitchFamily="18" charset="0"/>
                <a:cs typeface="Times New Roman" panose="02020603050405020304" pitchFamily="18" charset="0"/>
              </a:rPr>
              <a:t> chu </a:t>
            </a:r>
            <a:r>
              <a:rPr lang="en-US" sz="1600" dirty="0" err="1">
                <a:latin typeface="Times New Roman" panose="02020603050405020304" pitchFamily="18" charset="0"/>
                <a:cs typeface="Times New Roman" panose="02020603050405020304" pitchFamily="18" charset="0"/>
              </a:rPr>
              <a:t>kỳ</a:t>
            </a:r>
            <a:r>
              <a:rPr lang="en-US" sz="1600" dirty="0">
                <a:latin typeface="Times New Roman" panose="02020603050405020304" pitchFamily="18" charset="0"/>
                <a:cs typeface="Times New Roman" panose="02020603050405020304" pitchFamily="18" charset="0"/>
              </a:rPr>
              <a:t> CPU </a:t>
            </a:r>
            <a:r>
              <a:rPr lang="en-US" sz="1600" dirty="0" err="1">
                <a:latin typeface="Times New Roman" panose="02020603050405020304" pitchFamily="18" charset="0"/>
                <a:cs typeface="Times New Roman" panose="02020603050405020304" pitchFamily="18" charset="0"/>
              </a:rPr>
              <a:t>tiếp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theo.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phối</a:t>
            </a:r>
            <a:r>
              <a:rPr lang="en-US" sz="1600" dirty="0">
                <a:latin typeface="Times New Roman" panose="02020603050405020304" pitchFamily="18" charset="0"/>
                <a:cs typeface="Times New Roman" panose="02020603050405020304" pitchFamily="18" charset="0"/>
              </a:rPr>
              <a:t> SJF </a:t>
            </a:r>
            <a:r>
              <a:rPr lang="en-US" sz="1600" dirty="0" err="1">
                <a:latin typeface="Times New Roman" panose="02020603050405020304" pitchFamily="18" charset="0"/>
                <a:cs typeface="Times New Roman" panose="02020603050405020304" pitchFamily="18" charset="0"/>
              </a:rPr>
              <a:t>gần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đúng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Chúng</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chu </a:t>
            </a:r>
            <a:r>
              <a:rPr lang="en-US" sz="1600" dirty="0" err="1">
                <a:latin typeface="Times New Roman" panose="02020603050405020304" pitchFamily="18" charset="0"/>
                <a:cs typeface="Times New Roman" panose="02020603050405020304" pitchFamily="18" charset="0"/>
              </a:rPr>
              <a:t>kỳ</a:t>
            </a:r>
            <a:r>
              <a:rPr lang="en-US" sz="1600" dirty="0">
                <a:latin typeface="Times New Roman" panose="02020603050405020304" pitchFamily="18" charset="0"/>
                <a:cs typeface="Times New Roman" panose="02020603050405020304" pitchFamily="18" charset="0"/>
              </a:rPr>
              <a:t> CPU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nhưng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chúng</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đoán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Chúng</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mong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muốn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rằng</a:t>
            </a:r>
            <a:r>
              <a:rPr lang="en-US" sz="1600" dirty="0">
                <a:latin typeface="Times New Roman" panose="02020603050405020304" pitchFamily="18" charset="0"/>
                <a:cs typeface="Times New Roman" panose="02020603050405020304" pitchFamily="18" charset="0"/>
              </a:rPr>
              <a:t> chu </a:t>
            </a:r>
            <a:r>
              <a:rPr lang="en-US" sz="1600" dirty="0" err="1">
                <a:latin typeface="Times New Roman" panose="02020603050405020304" pitchFamily="18" charset="0"/>
                <a:cs typeface="Times New Roman" panose="02020603050405020304" pitchFamily="18" charset="0"/>
              </a:rPr>
              <a:t>kỳ</a:t>
            </a:r>
            <a:r>
              <a:rPr lang="en-US" sz="1600" dirty="0">
                <a:latin typeface="Times New Roman" panose="02020603050405020304" pitchFamily="18" charset="0"/>
                <a:cs typeface="Times New Roman" panose="02020603050405020304" pitchFamily="18" charset="0"/>
              </a:rPr>
              <a:t> CPU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những</a:t>
            </a:r>
            <a:r>
              <a:rPr lang="en-US" sz="1600" dirty="0">
                <a:latin typeface="Times New Roman" panose="02020603050405020304" pitchFamily="18" charset="0"/>
                <a:cs typeface="Times New Roman" panose="02020603050405020304" pitchFamily="18" charset="0"/>
              </a:rPr>
              <a:t> chu </a:t>
            </a:r>
            <a:r>
              <a:rPr lang="en-US" sz="1600" dirty="0" err="1">
                <a:latin typeface="Times New Roman" panose="02020603050405020304" pitchFamily="18" charset="0"/>
                <a:cs typeface="Times New Roman" panose="02020603050405020304" pitchFamily="18" charset="0"/>
              </a:rPr>
              <a:t>kỳ</a:t>
            </a:r>
            <a:r>
              <a:rPr lang="en-US" sz="1600" dirty="0">
                <a:latin typeface="Times New Roman" panose="02020603050405020304" pitchFamily="18" charset="0"/>
                <a:cs typeface="Times New Roman" panose="02020603050405020304" pitchFamily="18" charset="0"/>
              </a:rPr>
              <a:t> CPU </a:t>
            </a:r>
            <a:r>
              <a:rPr lang="en-US" sz="1600" dirty="0" err="1">
                <a:latin typeface="Times New Roman" panose="02020603050405020304" pitchFamily="18" charset="0"/>
                <a:cs typeface="Times New Roman" panose="02020603050405020304" pitchFamily="18" charset="0"/>
              </a:rPr>
              <a:t>trước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Do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bằng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xấp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chu </a:t>
            </a:r>
            <a:r>
              <a:rPr lang="en-US" sz="1600" dirty="0" err="1">
                <a:latin typeface="Times New Roman" panose="02020603050405020304" pitchFamily="18" charset="0"/>
                <a:cs typeface="Times New Roman" panose="02020603050405020304" pitchFamily="18" charset="0"/>
              </a:rPr>
              <a:t>kỳ</a:t>
            </a:r>
            <a:r>
              <a:rPr lang="en-US" sz="1600" dirty="0">
                <a:latin typeface="Times New Roman" panose="02020603050405020304" pitchFamily="18" charset="0"/>
                <a:cs typeface="Times New Roman" panose="02020603050405020304" pitchFamily="18" charset="0"/>
              </a:rPr>
              <a:t> CPU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chúng</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chu </a:t>
            </a:r>
            <a:r>
              <a:rPr lang="en-US" sz="1600" dirty="0" err="1">
                <a:latin typeface="Times New Roman" panose="02020603050405020304" pitchFamily="18" charset="0"/>
                <a:cs typeface="Times New Roman" panose="02020603050405020304" pitchFamily="18" charset="0"/>
              </a:rPr>
              <a:t>kỳ</a:t>
            </a:r>
            <a:r>
              <a:rPr lang="en-US" sz="1600" dirty="0">
                <a:latin typeface="Times New Roman" panose="02020603050405020304" pitchFamily="18" charset="0"/>
                <a:cs typeface="Times New Roman" panose="02020603050405020304" pitchFamily="18" charset="0"/>
              </a:rPr>
              <a:t> CPU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đoán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ngắn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5" name="Google Shape;1055;p35"/>
          <p:cNvSpPr txBox="1">
            <a:spLocks noGrp="1"/>
          </p:cNvSpPr>
          <p:nvPr>
            <p:ph type="subTitle" idx="1"/>
          </p:nvPr>
        </p:nvSpPr>
        <p:spPr>
          <a:xfrm>
            <a:off x="470466" y="885778"/>
            <a:ext cx="8612228" cy="4128359"/>
          </a:xfrm>
          <a:prstGeom prst="rect">
            <a:avLst/>
          </a:prstGeom>
        </p:spPr>
        <p:txBody>
          <a:bodyPr spcFirstLastPara="1" wrap="square" lIns="91425" tIns="91425" rIns="91425" bIns="91425" anchor="ctr" anchorCtr="0">
            <a:noAutofit/>
          </a:bodyPr>
          <a:lstStyle/>
          <a:p>
            <a:r>
              <a:rPr lang="en-US" sz="2400">
                <a:latin typeface="Times New Roman" panose="02020603050405020304" pitchFamily="18" charset="0"/>
                <a:cs typeface="Times New Roman" panose="02020603050405020304" pitchFamily="18" charset="0"/>
              </a:rPr>
              <a:t>     Giải thuật SJF là trường hợp đặc biệt của giải thuật </a:t>
            </a:r>
            <a:r>
              <a:rPr lang="en-US" sz="2400" i="1">
                <a:latin typeface="Times New Roman" panose="02020603050405020304" pitchFamily="18" charset="0"/>
                <a:cs typeface="Times New Roman" panose="02020603050405020304" pitchFamily="18" charset="0"/>
              </a:rPr>
              <a:t>điều phối theo độ ưu tiên</a:t>
            </a:r>
            <a:r>
              <a:rPr lang="en-US" sz="2400">
                <a:latin typeface="Times New Roman" panose="02020603050405020304" pitchFamily="18" charset="0"/>
                <a:cs typeface="Times New Roman" panose="02020603050405020304" pitchFamily="18" charset="0"/>
              </a:rPr>
              <a:t> (priority-scheduling). Độ ưu tiên được gán với mỗi tiến trình và CPU được cấp phát tới tiến trình có độ ưu tiên cao nhất. Các tiến trình có độ ưu tiên bằng nhau được điều phối theo FCFS. </a:t>
            </a:r>
          </a:p>
          <a:p>
            <a:r>
              <a:rPr lang="en-US" sz="2400">
                <a:latin typeface="Times New Roman" panose="02020603050405020304" pitchFamily="18" charset="0"/>
                <a:cs typeface="Times New Roman" panose="02020603050405020304" pitchFamily="18" charset="0"/>
              </a:rPr>
              <a:t>Giải thuật SJF là giải thuật ưu tiên đơn giản ở đó độ ưu tiên là nghịch đảo với chu kỳ CPU được đoán tiếp theo. Chu kỳ CPU lớn hơn có độ ưu tiên thấp hơn và ngược lại. </a:t>
            </a:r>
          </a:p>
          <a:p>
            <a:endParaRPr lang="vi-VN" sz="2400" dirty="0">
              <a:latin typeface="Times New Roman" panose="02020603050405020304" pitchFamily="18" charset="0"/>
              <a:cs typeface="Times New Roman" panose="02020603050405020304" pitchFamily="18" charset="0"/>
            </a:endParaRPr>
          </a:p>
        </p:txBody>
      </p:sp>
      <p:sp>
        <p:nvSpPr>
          <p:cNvPr id="1056" name="Google Shape;1056;p35"/>
          <p:cNvSpPr txBox="1">
            <a:spLocks noGrp="1"/>
          </p:cNvSpPr>
          <p:nvPr>
            <p:ph type="title"/>
          </p:nvPr>
        </p:nvSpPr>
        <p:spPr>
          <a:xfrm>
            <a:off x="2847582" y="470876"/>
            <a:ext cx="6031279" cy="681083"/>
          </a:xfrm>
          <a:prstGeom prst="rect">
            <a:avLst/>
          </a:prstGeom>
        </p:spPr>
        <p:txBody>
          <a:bodyPr spcFirstLastPara="1" wrap="square" lIns="0" tIns="0" rIns="0" bIns="0" anchor="t" anchorCtr="0">
            <a:noAutofit/>
          </a:bodyPr>
          <a:lstStyle/>
          <a:p>
            <a:r>
              <a:rPr lang="en-US" sz="2400">
                <a:latin typeface="Times New Roman" panose="02020603050405020304" pitchFamily="18" charset="0"/>
                <a:cs typeface="Times New Roman" panose="02020603050405020304" pitchFamily="18" charset="0"/>
              </a:rPr>
              <a:t>Điều phối theo độ </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u tiên</a:t>
            </a:r>
            <a:endParaRPr sz="2400" dirty="0">
              <a:latin typeface="Times New Roman" panose="02020603050405020304" pitchFamily="18" charset="0"/>
              <a:cs typeface="Times New Roman" panose="02020603050405020304" pitchFamily="18" charset="0"/>
            </a:endParaRPr>
          </a:p>
        </p:txBody>
      </p:sp>
      <p:grpSp>
        <p:nvGrpSpPr>
          <p:cNvPr id="1057" name="Google Shape;1057;p35"/>
          <p:cNvGrpSpPr/>
          <p:nvPr/>
        </p:nvGrpSpPr>
        <p:grpSpPr>
          <a:xfrm>
            <a:off x="5521450" y="847792"/>
            <a:ext cx="3569240" cy="370821"/>
            <a:chOff x="4345425" y="2175475"/>
            <a:chExt cx="957899"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59" name="Google Shape;1059;p35"/>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60" name="Google Shape;1060;p35"/>
          <p:cNvGrpSpPr/>
          <p:nvPr/>
        </p:nvGrpSpPr>
        <p:grpSpPr>
          <a:xfrm>
            <a:off x="1102140" y="298024"/>
            <a:ext cx="580423" cy="681083"/>
            <a:chOff x="645175" y="3632150"/>
            <a:chExt cx="394550" cy="462975"/>
          </a:xfrm>
        </p:grpSpPr>
        <p:sp>
          <p:nvSpPr>
            <p:cNvPr id="1061" name="Google Shape;106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2" name="Google Shape;106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66" name="Google Shape;1066;p35"/>
          <p:cNvGrpSpPr/>
          <p:nvPr/>
        </p:nvGrpSpPr>
        <p:grpSpPr>
          <a:xfrm rot="10800000">
            <a:off x="4380371" y="552670"/>
            <a:ext cx="806657" cy="421744"/>
            <a:chOff x="1822875" y="1377000"/>
            <a:chExt cx="548075" cy="286550"/>
          </a:xfrm>
        </p:grpSpPr>
        <p:sp>
          <p:nvSpPr>
            <p:cNvPr id="1067" name="Google Shape;1067;p35"/>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8" name="Google Shape;1068;p35"/>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9" name="Google Shape;1069;p35"/>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0" name="Google Shape;1070;p35"/>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1" name="Google Shape;1071;p35"/>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2" name="Google Shape;1072;p35"/>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3" name="Google Shape;1073;p35"/>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4" name="Google Shape;1074;p35"/>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5" name="Google Shape;1075;p35"/>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5" name="Google Shape;1063;p35">
            <a:extLst>
              <a:ext uri="{FF2B5EF4-FFF2-40B4-BE49-F238E27FC236}">
                <a16:creationId xmlns:a16="http://schemas.microsoft.com/office/drawing/2014/main" id="{2299E29A-2839-4E9F-916E-C3B2CA0B3338}"/>
              </a:ext>
            </a:extLst>
          </p:cNvPr>
          <p:cNvGrpSpPr/>
          <p:nvPr/>
        </p:nvGrpSpPr>
        <p:grpSpPr>
          <a:xfrm rot="3787611" flipH="1">
            <a:off x="8077192" y="4353095"/>
            <a:ext cx="771546" cy="905351"/>
            <a:chOff x="645175" y="3632150"/>
            <a:chExt cx="394550" cy="462975"/>
          </a:xfrm>
        </p:grpSpPr>
        <p:sp>
          <p:nvSpPr>
            <p:cNvPr id="26" name="Google Shape;1064;p35">
              <a:extLst>
                <a:ext uri="{FF2B5EF4-FFF2-40B4-BE49-F238E27FC236}">
                  <a16:creationId xmlns:a16="http://schemas.microsoft.com/office/drawing/2014/main" id="{0CC3CA60-78B5-4EF6-ACEB-1CF54274C29A}"/>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7" name="Google Shape;1065;p35">
              <a:extLst>
                <a:ext uri="{FF2B5EF4-FFF2-40B4-BE49-F238E27FC236}">
                  <a16:creationId xmlns:a16="http://schemas.microsoft.com/office/drawing/2014/main" id="{4002BCEA-E278-41ED-A10C-1830FDDEB3B3}"/>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9" name="Google Shape;1060;p35">
            <a:extLst>
              <a:ext uri="{FF2B5EF4-FFF2-40B4-BE49-F238E27FC236}">
                <a16:creationId xmlns:a16="http://schemas.microsoft.com/office/drawing/2014/main" id="{BAB955D2-5DC9-4972-B7C5-4C91B1BB2DC2}"/>
              </a:ext>
            </a:extLst>
          </p:cNvPr>
          <p:cNvGrpSpPr/>
          <p:nvPr/>
        </p:nvGrpSpPr>
        <p:grpSpPr>
          <a:xfrm rot="15943839">
            <a:off x="2400363" y="4499148"/>
            <a:ext cx="580423" cy="681083"/>
            <a:chOff x="645175" y="3632150"/>
            <a:chExt cx="394550" cy="462975"/>
          </a:xfrm>
        </p:grpSpPr>
        <p:sp>
          <p:nvSpPr>
            <p:cNvPr id="30" name="Google Shape;1061;p35">
              <a:extLst>
                <a:ext uri="{FF2B5EF4-FFF2-40B4-BE49-F238E27FC236}">
                  <a16:creationId xmlns:a16="http://schemas.microsoft.com/office/drawing/2014/main" id="{2150BEFE-0F12-454B-99BF-5C5C5EFDCC8D}"/>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 name="Google Shape;1062;p35">
              <a:extLst>
                <a:ext uri="{FF2B5EF4-FFF2-40B4-BE49-F238E27FC236}">
                  <a16:creationId xmlns:a16="http://schemas.microsoft.com/office/drawing/2014/main" id="{2C2C827E-B787-4054-9B8F-E620FA482B79}"/>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6018035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grpSp>
        <p:nvGrpSpPr>
          <p:cNvPr id="2368" name="Google Shape;2368;p56"/>
          <p:cNvGrpSpPr/>
          <p:nvPr/>
        </p:nvGrpSpPr>
        <p:grpSpPr>
          <a:xfrm flipH="1">
            <a:off x="5926169" y="182501"/>
            <a:ext cx="2142248" cy="496839"/>
            <a:chOff x="4345425" y="2175475"/>
            <a:chExt cx="800750" cy="176025"/>
          </a:xfrm>
        </p:grpSpPr>
        <p:sp>
          <p:nvSpPr>
            <p:cNvPr id="2369" name="Google Shape;2369;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70" name="Google Shape;2370;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71" name="Google Shape;2371;p56"/>
          <p:cNvGrpSpPr/>
          <p:nvPr/>
        </p:nvGrpSpPr>
        <p:grpSpPr>
          <a:xfrm rot="-166947" flipH="1">
            <a:off x="5917293" y="542148"/>
            <a:ext cx="1467789" cy="459086"/>
            <a:chOff x="4345425" y="2175475"/>
            <a:chExt cx="800750" cy="176025"/>
          </a:xfrm>
        </p:grpSpPr>
        <p:sp>
          <p:nvSpPr>
            <p:cNvPr id="2372" name="Google Shape;2372;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73" name="Google Shape;2373;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375" name="Google Shape;2375;p56"/>
          <p:cNvSpPr txBox="1">
            <a:spLocks noGrp="1"/>
          </p:cNvSpPr>
          <p:nvPr>
            <p:ph type="title"/>
          </p:nvPr>
        </p:nvSpPr>
        <p:spPr>
          <a:xfrm>
            <a:off x="5993867" y="209157"/>
            <a:ext cx="2086496" cy="993600"/>
          </a:xfrm>
          <a:prstGeom prst="rect">
            <a:avLst/>
          </a:prstGeom>
        </p:spPr>
        <p:txBody>
          <a:bodyPr spcFirstLastPara="1" wrap="square" lIns="0" tIns="0" rIns="0" bIns="0" anchor="ctr" anchorCtr="0">
            <a:noAutofit/>
          </a:bodyPr>
          <a:lstStyle/>
          <a:p>
            <a:pPr lvl="0"/>
            <a:r>
              <a:rPr lang="en-US" sz="1800">
                <a:latin typeface="Times New Roman" panose="02020603050405020304" pitchFamily="18" charset="0"/>
                <a:cs typeface="Times New Roman" panose="02020603050405020304" pitchFamily="18" charset="0"/>
              </a:rPr>
              <a:t>Điều phối theo độ </a:t>
            </a:r>
            <a:r>
              <a:rPr lang="vi-VN" sz="1800">
                <a:latin typeface="Times New Roman" panose="02020603050405020304" pitchFamily="18" charset="0"/>
                <a:cs typeface="Times New Roman" panose="02020603050405020304" pitchFamily="18" charset="0"/>
              </a:rPr>
              <a:t>ư</a:t>
            </a:r>
            <a:r>
              <a:rPr lang="en-US" sz="1800">
                <a:latin typeface="Times New Roman" panose="02020603050405020304" pitchFamily="18" charset="0"/>
                <a:cs typeface="Times New Roman" panose="02020603050405020304" pitchFamily="18" charset="0"/>
              </a:rPr>
              <a:t>u tiên</a:t>
            </a:r>
            <a:r>
              <a:rPr lang="vi-VN" sz="1800">
                <a:latin typeface="Times New Roman" panose="02020603050405020304" pitchFamily="18" charset="0"/>
                <a:cs typeface="Times New Roman" panose="02020603050405020304" pitchFamily="18" charset="0"/>
              </a:rPr>
              <a:t/>
            </a:r>
            <a:br>
              <a:rPr lang="vi-VN" sz="1800">
                <a:latin typeface="Times New Roman" panose="02020603050405020304" pitchFamily="18" charset="0"/>
                <a:cs typeface="Times New Roman" panose="02020603050405020304" pitchFamily="18" charset="0"/>
              </a:rPr>
            </a:br>
            <a:endParaRPr sz="1800">
              <a:latin typeface="Times New Roman" panose="02020603050405020304" pitchFamily="18" charset="0"/>
              <a:cs typeface="Times New Roman" panose="02020603050405020304" pitchFamily="18" charset="0"/>
            </a:endParaRPr>
          </a:p>
        </p:txBody>
      </p:sp>
      <p:grpSp>
        <p:nvGrpSpPr>
          <p:cNvPr id="2381" name="Google Shape;2381;p56"/>
          <p:cNvGrpSpPr/>
          <p:nvPr/>
        </p:nvGrpSpPr>
        <p:grpSpPr>
          <a:xfrm>
            <a:off x="3378238" y="4676166"/>
            <a:ext cx="639525" cy="438000"/>
            <a:chOff x="5501450" y="2545600"/>
            <a:chExt cx="639525" cy="438000"/>
          </a:xfrm>
        </p:grpSpPr>
        <p:sp>
          <p:nvSpPr>
            <p:cNvPr id="2382" name="Google Shape;2382;p56"/>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3" name="Google Shape;2383;p56"/>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84" name="Google Shape;2384;p56"/>
          <p:cNvGrpSpPr/>
          <p:nvPr/>
        </p:nvGrpSpPr>
        <p:grpSpPr>
          <a:xfrm>
            <a:off x="7207571" y="4845912"/>
            <a:ext cx="1745583" cy="230173"/>
            <a:chOff x="1394800" y="3522000"/>
            <a:chExt cx="1048650" cy="138275"/>
          </a:xfrm>
        </p:grpSpPr>
        <p:sp>
          <p:nvSpPr>
            <p:cNvPr id="2385" name="Google Shape;2385;p56"/>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6" name="Google Shape;2386;p56"/>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7" name="Google Shape;2387;p56"/>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8" name="Google Shape;2388;p56"/>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9" name="Google Shape;2389;p56"/>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0" name="Google Shape;2390;p56"/>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1" name="Google Shape;2391;p56"/>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2" name="Google Shape;2392;p56"/>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3" name="Google Shape;2393;p56"/>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94" name="Google Shape;2394;p56"/>
          <p:cNvGrpSpPr/>
          <p:nvPr/>
        </p:nvGrpSpPr>
        <p:grpSpPr>
          <a:xfrm>
            <a:off x="532850" y="514580"/>
            <a:ext cx="2460105" cy="439117"/>
            <a:chOff x="1816609" y="3851001"/>
            <a:chExt cx="1093674" cy="222193"/>
          </a:xfrm>
        </p:grpSpPr>
        <p:sp>
          <p:nvSpPr>
            <p:cNvPr id="2395" name="Google Shape;2395;p56"/>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6" name="Google Shape;2396;p56"/>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7" name="Google Shape;2397;p56"/>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8" name="Google Shape;2398;p56"/>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9" name="Google Shape;2399;p56"/>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0" name="Google Shape;2400;p56"/>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1" name="Google Shape;2401;p56"/>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2" name="Google Shape;2402;p56"/>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3" name="Google Shape;2403;p56"/>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46" name="Google Shape;1523;p44">
            <a:extLst>
              <a:ext uri="{FF2B5EF4-FFF2-40B4-BE49-F238E27FC236}">
                <a16:creationId xmlns:a16="http://schemas.microsoft.com/office/drawing/2014/main" id="{43DC1A98-8987-4A86-B5A3-11892878455F}"/>
              </a:ext>
            </a:extLst>
          </p:cNvPr>
          <p:cNvSpPr txBox="1"/>
          <p:nvPr/>
        </p:nvSpPr>
        <p:spPr>
          <a:xfrm>
            <a:off x="163311" y="1135816"/>
            <a:ext cx="36366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chemeClr val="dk2"/>
                </a:solidFill>
                <a:latin typeface="Times New Roman" panose="02020603050405020304" pitchFamily="18" charset="0"/>
                <a:ea typeface="Muli"/>
                <a:cs typeface="Times New Roman" panose="02020603050405020304" pitchFamily="18" charset="0"/>
                <a:sym typeface="Muli"/>
              </a:rPr>
              <a:t>Xét ví dụ sau đây:</a:t>
            </a:r>
            <a:endParaRPr sz="2000">
              <a:solidFill>
                <a:schemeClr val="dk2"/>
              </a:solidFill>
              <a:latin typeface="Times New Roman" panose="02020603050405020304" pitchFamily="18" charset="0"/>
              <a:ea typeface="Muli"/>
              <a:cs typeface="Times New Roman" panose="02020603050405020304" pitchFamily="18" charset="0"/>
              <a:sym typeface="Muli"/>
            </a:endParaRPr>
          </a:p>
        </p:txBody>
      </p:sp>
      <p:sp>
        <p:nvSpPr>
          <p:cNvPr id="47" name="Google Shape;1523;p44">
            <a:extLst>
              <a:ext uri="{FF2B5EF4-FFF2-40B4-BE49-F238E27FC236}">
                <a16:creationId xmlns:a16="http://schemas.microsoft.com/office/drawing/2014/main" id="{EDCADF6B-2BE0-4A68-98F7-A1B36996836E}"/>
              </a:ext>
            </a:extLst>
          </p:cNvPr>
          <p:cNvSpPr txBox="1"/>
          <p:nvPr/>
        </p:nvSpPr>
        <p:spPr>
          <a:xfrm>
            <a:off x="269123" y="4030221"/>
            <a:ext cx="3636600" cy="572700"/>
          </a:xfrm>
          <a:prstGeom prst="rect">
            <a:avLst/>
          </a:prstGeom>
          <a:noFill/>
          <a:ln>
            <a:noFill/>
          </a:ln>
        </p:spPr>
        <p:txBody>
          <a:bodyPr spcFirstLastPara="1" wrap="square" lIns="91425" tIns="91425" rIns="91425" bIns="91425" anchor="ctr" anchorCtr="0">
            <a:noAutofit/>
          </a:bodyPr>
          <a:lstStyle/>
          <a:p>
            <a:pPr lvl="0"/>
            <a:r>
              <a:rPr lang="en-US" sz="1600">
                <a:latin typeface="Times New Roman" panose="02020603050405020304" pitchFamily="18" charset="0"/>
                <a:cs typeface="Times New Roman" panose="02020603050405020304" pitchFamily="18" charset="0"/>
              </a:rPr>
              <a:t>Chiều dài chu kỳ được tính theo mili giây.</a:t>
            </a:r>
            <a:endParaRPr sz="1600">
              <a:solidFill>
                <a:schemeClr val="dk2"/>
              </a:solidFill>
              <a:latin typeface="Times New Roman" panose="02020603050405020304" pitchFamily="18" charset="0"/>
              <a:ea typeface="Muli"/>
              <a:cs typeface="Times New Roman" panose="02020603050405020304" pitchFamily="18" charset="0"/>
              <a:sym typeface="Muli"/>
            </a:endParaRPr>
          </a:p>
        </p:txBody>
      </p:sp>
      <p:sp>
        <p:nvSpPr>
          <p:cNvPr id="48" name="Google Shape;1523;p44">
            <a:extLst>
              <a:ext uri="{FF2B5EF4-FFF2-40B4-BE49-F238E27FC236}">
                <a16:creationId xmlns:a16="http://schemas.microsoft.com/office/drawing/2014/main" id="{FBA52D9C-97F2-4553-8860-61697C5AD17A}"/>
              </a:ext>
            </a:extLst>
          </p:cNvPr>
          <p:cNvSpPr txBox="1"/>
          <p:nvPr/>
        </p:nvSpPr>
        <p:spPr>
          <a:xfrm>
            <a:off x="5197495" y="993341"/>
            <a:ext cx="3965007" cy="572700"/>
          </a:xfrm>
          <a:prstGeom prst="rect">
            <a:avLst/>
          </a:prstGeom>
          <a:noFill/>
          <a:ln>
            <a:noFill/>
          </a:ln>
        </p:spPr>
        <p:txBody>
          <a:bodyPr spcFirstLastPara="1" wrap="square" lIns="91425" tIns="91425" rIns="91425" bIns="91425" anchor="ctr" anchorCtr="0">
            <a:noAutofit/>
          </a:bodyPr>
          <a:lstStyle/>
          <a:p>
            <a:r>
              <a:rPr lang="en-US">
                <a:latin typeface="Times New Roman" panose="02020603050405020304" pitchFamily="18" charset="0"/>
                <a:cs typeface="Times New Roman" panose="02020603050405020304" pitchFamily="18" charset="0"/>
              </a:rPr>
              <a:t>Dùng điều phối theo độ </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u tiên, chúng ta điều phối  cho các tiến trình này theo lưu đồ Gannt như sau: </a:t>
            </a:r>
          </a:p>
        </p:txBody>
      </p:sp>
      <p:sp>
        <p:nvSpPr>
          <p:cNvPr id="49" name="Google Shape;1523;p44">
            <a:extLst>
              <a:ext uri="{FF2B5EF4-FFF2-40B4-BE49-F238E27FC236}">
                <a16:creationId xmlns:a16="http://schemas.microsoft.com/office/drawing/2014/main" id="{76425AA7-4CD1-414D-BC7B-16A34E07AB78}"/>
              </a:ext>
            </a:extLst>
          </p:cNvPr>
          <p:cNvSpPr txBox="1"/>
          <p:nvPr/>
        </p:nvSpPr>
        <p:spPr>
          <a:xfrm>
            <a:off x="5126239" y="2211726"/>
            <a:ext cx="3966178" cy="339932"/>
          </a:xfrm>
          <a:prstGeom prst="rect">
            <a:avLst/>
          </a:prstGeom>
          <a:noFill/>
          <a:ln>
            <a:noFill/>
          </a:ln>
        </p:spPr>
        <p:txBody>
          <a:bodyPr spcFirstLastPara="1" wrap="square" lIns="91425" tIns="91425" rIns="91425" bIns="91425" anchor="ctr" anchorCtr="0">
            <a:noAutofit/>
          </a:bodyPr>
          <a:lstStyle/>
          <a:p>
            <a:pPr lvl="0"/>
            <a:r>
              <a:rPr lang="en-US">
                <a:latin typeface="Times New Roman" panose="02020603050405020304" pitchFamily="18" charset="0"/>
                <a:cs typeface="Times New Roman" panose="02020603050405020304" pitchFamily="18" charset="0"/>
              </a:rPr>
              <a:t>Thời gian chờ đợi trung bình là 8 mili giây. </a:t>
            </a:r>
            <a:endParaRPr sz="1600">
              <a:solidFill>
                <a:schemeClr val="dk2"/>
              </a:solidFill>
              <a:latin typeface="Times New Roman" panose="02020603050405020304" pitchFamily="18" charset="0"/>
              <a:ea typeface="Muli"/>
              <a:cs typeface="Times New Roman" panose="02020603050405020304" pitchFamily="18" charset="0"/>
              <a:sym typeface="Muli"/>
            </a:endParaRPr>
          </a:p>
        </p:txBody>
      </p:sp>
      <p:sp>
        <p:nvSpPr>
          <p:cNvPr id="4" name="Rectangle 3">
            <a:extLst>
              <a:ext uri="{FF2B5EF4-FFF2-40B4-BE49-F238E27FC236}">
                <a16:creationId xmlns:a16="http://schemas.microsoft.com/office/drawing/2014/main" id="{6B00F70D-268B-4D09-A1F4-4046F8B1920D}"/>
              </a:ext>
            </a:extLst>
          </p:cNvPr>
          <p:cNvSpPr/>
          <p:nvPr/>
        </p:nvSpPr>
        <p:spPr>
          <a:xfrm>
            <a:off x="5108044" y="2436510"/>
            <a:ext cx="4002568" cy="2677656"/>
          </a:xfrm>
          <a:prstGeom prst="rect">
            <a:avLst/>
          </a:prstGeom>
        </p:spPr>
        <p:txBody>
          <a:bodyPr wrap="square">
            <a:spAutoFit/>
          </a:bodyPr>
          <a:lstStyle/>
          <a:p>
            <a:pPr indent="22860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Độ ưu tiên có thể được định nghĩa bên trong, bên ngoài. </a:t>
            </a:r>
          </a:p>
          <a:p>
            <a:pPr indent="22860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Độ ưu tiên được định nghĩa bên trong thường dùng định lượng hoặc nhiều định lượng có thể đo để tính toán độ ưu tiên của một tiến trình. Ví dụ, các giới hạn thời gian, các yêu cầu bộ nhớ, số lượng tập tin đang mở,…</a:t>
            </a:r>
          </a:p>
          <a:p>
            <a:pPr indent="22860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 Các độ ưu tiên bên ngoài được thiết lập bởi các tiêu chuẩn bên ngoài đối với hệ điều hành như sự quan trọng của tiến trình, loại và lượng chi phí đang được trả cho việc dùng máy tính, văn phòng hỗ trợ công việc,</a:t>
            </a:r>
          </a:p>
        </p:txBody>
      </p:sp>
      <p:pic>
        <p:nvPicPr>
          <p:cNvPr id="5" name="Picture 4">
            <a:extLst>
              <a:ext uri="{FF2B5EF4-FFF2-40B4-BE49-F238E27FC236}">
                <a16:creationId xmlns:a16="http://schemas.microsoft.com/office/drawing/2014/main" id="{5CDFBAE7-48AD-425F-9718-FBC330FB5827}"/>
              </a:ext>
            </a:extLst>
          </p:cNvPr>
          <p:cNvPicPr>
            <a:picLocks noChangeAspect="1"/>
          </p:cNvPicPr>
          <p:nvPr/>
        </p:nvPicPr>
        <p:blipFill>
          <a:blip r:embed="rId3"/>
          <a:stretch>
            <a:fillRect/>
          </a:stretch>
        </p:blipFill>
        <p:spPr>
          <a:xfrm>
            <a:off x="229734" y="1879539"/>
            <a:ext cx="3772837" cy="2096020"/>
          </a:xfrm>
          <a:prstGeom prst="rect">
            <a:avLst/>
          </a:prstGeom>
        </p:spPr>
      </p:pic>
      <p:pic>
        <p:nvPicPr>
          <p:cNvPr id="6" name="Picture 5">
            <a:extLst>
              <a:ext uri="{FF2B5EF4-FFF2-40B4-BE49-F238E27FC236}">
                <a16:creationId xmlns:a16="http://schemas.microsoft.com/office/drawing/2014/main" id="{0BD06785-B096-4F10-B7DD-5DF2E8222EB1}"/>
              </a:ext>
            </a:extLst>
          </p:cNvPr>
          <p:cNvPicPr>
            <a:picLocks noChangeAspect="1"/>
          </p:cNvPicPr>
          <p:nvPr/>
        </p:nvPicPr>
        <p:blipFill>
          <a:blip r:embed="rId4"/>
          <a:stretch>
            <a:fillRect/>
          </a:stretch>
        </p:blipFill>
        <p:spPr>
          <a:xfrm>
            <a:off x="4391467" y="1605441"/>
            <a:ext cx="4771035" cy="657317"/>
          </a:xfrm>
          <a:prstGeom prst="rect">
            <a:avLst/>
          </a:prstGeom>
        </p:spPr>
      </p:pic>
    </p:spTree>
    <p:extLst>
      <p:ext uri="{BB962C8B-B14F-4D97-AF65-F5344CB8AC3E}">
        <p14:creationId xmlns:p14="http://schemas.microsoft.com/office/powerpoint/2010/main" val="129934785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grpSp>
        <p:nvGrpSpPr>
          <p:cNvPr id="1497" name="Google Shape;1497;p44"/>
          <p:cNvGrpSpPr/>
          <p:nvPr/>
        </p:nvGrpSpPr>
        <p:grpSpPr>
          <a:xfrm flipH="1">
            <a:off x="823094" y="938638"/>
            <a:ext cx="2430036" cy="176025"/>
            <a:chOff x="4345425" y="2175475"/>
            <a:chExt cx="800750" cy="176025"/>
          </a:xfrm>
        </p:grpSpPr>
        <p:sp>
          <p:nvSpPr>
            <p:cNvPr id="1498" name="Google Shape;1498;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9" name="Google Shape;1499;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500" name="Google Shape;1500;p44"/>
          <p:cNvSpPr txBox="1">
            <a:spLocks noGrp="1"/>
          </p:cNvSpPr>
          <p:nvPr>
            <p:ph type="title"/>
          </p:nvPr>
        </p:nvSpPr>
        <p:spPr>
          <a:xfrm>
            <a:off x="720000" y="540000"/>
            <a:ext cx="5170872"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a:latin typeface="Times New Roman" panose="02020603050405020304" pitchFamily="18" charset="0"/>
                <a:cs typeface="Times New Roman" panose="02020603050405020304" pitchFamily="18" charset="0"/>
              </a:rPr>
              <a:t>Nh</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ợc điểm</a:t>
            </a:r>
            <a:endParaRPr sz="3200">
              <a:latin typeface="Times New Roman" panose="02020603050405020304" pitchFamily="18" charset="0"/>
              <a:cs typeface="Times New Roman" panose="02020603050405020304" pitchFamily="18" charset="0"/>
            </a:endParaRPr>
          </a:p>
        </p:txBody>
      </p:sp>
      <p:grpSp>
        <p:nvGrpSpPr>
          <p:cNvPr id="1529" name="Google Shape;1529;p44"/>
          <p:cNvGrpSpPr/>
          <p:nvPr/>
        </p:nvGrpSpPr>
        <p:grpSpPr>
          <a:xfrm rot="10800000">
            <a:off x="3402516" y="595597"/>
            <a:ext cx="806657" cy="421744"/>
            <a:chOff x="1822875" y="1377000"/>
            <a:chExt cx="548075" cy="286550"/>
          </a:xfrm>
        </p:grpSpPr>
        <p:sp>
          <p:nvSpPr>
            <p:cNvPr id="1530" name="Google Shape;1530;p44"/>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1" name="Google Shape;1531;p44"/>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2" name="Google Shape;1532;p44"/>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3" name="Google Shape;1533;p44"/>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4" name="Google Shape;1534;p44"/>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5" name="Google Shape;1535;p44"/>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6" name="Google Shape;1536;p44"/>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7" name="Google Shape;1537;p44"/>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8" name="Google Shape;1538;p44"/>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45" name="Subtitle 1">
            <a:extLst>
              <a:ext uri="{FF2B5EF4-FFF2-40B4-BE49-F238E27FC236}">
                <a16:creationId xmlns:a16="http://schemas.microsoft.com/office/drawing/2014/main" id="{D40AAC22-D535-4752-9D9C-6A90A0D49D98}"/>
              </a:ext>
            </a:extLst>
          </p:cNvPr>
          <p:cNvSpPr txBox="1">
            <a:spLocks/>
          </p:cNvSpPr>
          <p:nvPr/>
        </p:nvSpPr>
        <p:spPr>
          <a:xfrm>
            <a:off x="584200" y="1388277"/>
            <a:ext cx="8382664" cy="28286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9210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Vấn đề chính với giải thuật điều phối theo độ ưu tiên là </a:t>
            </a:r>
            <a:r>
              <a:rPr lang="en-US" sz="2000" i="1">
                <a:latin typeface="Times New Roman" panose="02020603050405020304" pitchFamily="18" charset="0"/>
                <a:cs typeface="Times New Roman" panose="02020603050405020304" pitchFamily="18" charset="0"/>
              </a:rPr>
              <a:t>nghẽn không hạn định </a:t>
            </a:r>
            <a:r>
              <a:rPr lang="en-US" sz="2000">
                <a:latin typeface="Times New Roman" panose="02020603050405020304" pitchFamily="18" charset="0"/>
                <a:cs typeface="Times New Roman" panose="02020603050405020304" pitchFamily="18" charset="0"/>
              </a:rPr>
              <a:t>(indefinite blocking) hay </a:t>
            </a:r>
            <a:r>
              <a:rPr lang="en-US" sz="2000" i="1">
                <a:latin typeface="Times New Roman" panose="02020603050405020304" pitchFamily="18" charset="0"/>
                <a:cs typeface="Times New Roman" panose="02020603050405020304" pitchFamily="18" charset="0"/>
              </a:rPr>
              <a:t>đói CPU </a:t>
            </a:r>
            <a:r>
              <a:rPr lang="en-US" sz="2000">
                <a:latin typeface="Times New Roman" panose="02020603050405020304" pitchFamily="18" charset="0"/>
                <a:cs typeface="Times New Roman" panose="02020603050405020304" pitchFamily="18" charset="0"/>
              </a:rPr>
              <a:t>(starvation). Một tiến trình sẵn sàng chạy nhưng thiếu CPU có thể xem như bị nghẽn. Giải thuật điều phối theo độ ưu tiên có thể để lại nhiều tiến trình có độ ưu tiên thấp chờ CPU không hạn định. Trong một hệ thống máy tính tải cao, dòng đều đặn các tiến trình có độ ưu tiên cao hơn có thể ngăn chặn việc nhận CPU của tiến trình có độ ưu tiên thấp. Thông thường, một trong hai trường hợp xảy ra. tất cả các tiến trình sẽ được chạy xong hay hệ thống máy tính sẽ đổ vỡ và mất tất cả các tiến trình có độ ưu tiên thấp chưa được kết thúc. </a:t>
            </a:r>
          </a:p>
          <a:p>
            <a:pPr indent="292100">
              <a:buFont typeface="Wingdings" panose="05000000000000000000" pitchFamily="2" charset="2"/>
              <a:buChar char="Ø"/>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7507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7452F6E-F452-45B7-80BB-AD7B84409802}"/>
              </a:ext>
            </a:extLst>
          </p:cNvPr>
          <p:cNvSpPr>
            <a:spLocks noGrp="1"/>
          </p:cNvSpPr>
          <p:nvPr>
            <p:ph type="subTitle" idx="1"/>
          </p:nvPr>
        </p:nvSpPr>
        <p:spPr>
          <a:xfrm>
            <a:off x="879392" y="1432361"/>
            <a:ext cx="7592501" cy="2783278"/>
          </a:xfrm>
        </p:spPr>
        <p:txBody>
          <a:bodyPr/>
          <a:lstStyle/>
          <a:p>
            <a:pPr algn="just">
              <a:spcBef>
                <a:spcPts val="1200"/>
              </a:spcBef>
              <a:spcAft>
                <a:spcPts val="1200"/>
              </a:spcAft>
              <a:buClr>
                <a:schemeClr val="accent4">
                  <a:lumMod val="50000"/>
                </a:schemeClr>
              </a:buClr>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Một giải pháp cho vấn đề nghẽn không hạn định này là </a:t>
            </a:r>
            <a:r>
              <a:rPr lang="en-US" sz="2000" i="1">
                <a:latin typeface="Times New Roman" panose="02020603050405020304" pitchFamily="18" charset="0"/>
                <a:cs typeface="Times New Roman" panose="02020603050405020304" pitchFamily="18" charset="0"/>
              </a:rPr>
              <a:t>hoá già </a:t>
            </a:r>
            <a:r>
              <a:rPr lang="en-US" sz="2000">
                <a:latin typeface="Times New Roman" panose="02020603050405020304" pitchFamily="18" charset="0"/>
                <a:cs typeface="Times New Roman" panose="02020603050405020304" pitchFamily="18" charset="0"/>
              </a:rPr>
              <a:t>(aging). Hóa già là kỹ thuật tăng dần độ ưu tiên của tiến trình chờ trong hệ thống một thời gian dài. Thí dụ, nếu các độ ưu tiên nằm trong dãy từ 127 (thấp) đến 0 (cao), chúng ta giảm độ ưu tiên của tiến trình đang chờ xuống 1 mỗi 15 phút. Cuối cùng, thậm chí một tiến trình trình với độ ưu tiên khởi đầu 127 sẽ đạt độ ưu tiên cao nhất trong hệ thống và sẽ được thực thi. </a:t>
            </a:r>
          </a:p>
        </p:txBody>
      </p:sp>
      <p:sp>
        <p:nvSpPr>
          <p:cNvPr id="3" name="Title 2">
            <a:extLst>
              <a:ext uri="{FF2B5EF4-FFF2-40B4-BE49-F238E27FC236}">
                <a16:creationId xmlns:a16="http://schemas.microsoft.com/office/drawing/2014/main" id="{05C1CA75-45B9-4C6E-A3A2-69B84DDEA820}"/>
              </a:ext>
            </a:extLst>
          </p:cNvPr>
          <p:cNvSpPr>
            <a:spLocks noGrp="1"/>
          </p:cNvSpPr>
          <p:nvPr>
            <p:ph type="title"/>
          </p:nvPr>
        </p:nvSpPr>
        <p:spPr>
          <a:xfrm>
            <a:off x="4366675" y="438381"/>
            <a:ext cx="3852000" cy="1037100"/>
          </a:xfrm>
        </p:spPr>
        <p:txBody>
          <a:bodyPr/>
          <a:lstStyle/>
          <a:p>
            <a:r>
              <a:rPr lang="en-US">
                <a:latin typeface="Times New Roman" panose="02020603050405020304" pitchFamily="18" charset="0"/>
                <a:cs typeface="Times New Roman" panose="02020603050405020304" pitchFamily="18" charset="0"/>
              </a:rPr>
              <a:t>Giải pháp</a:t>
            </a:r>
            <a:endParaRPr lang="en-US" dirty="0">
              <a:latin typeface="Times New Roman" panose="02020603050405020304" pitchFamily="18" charset="0"/>
              <a:cs typeface="Times New Roman" panose="02020603050405020304" pitchFamily="18" charset="0"/>
            </a:endParaRPr>
          </a:p>
        </p:txBody>
      </p:sp>
      <p:grpSp>
        <p:nvGrpSpPr>
          <p:cNvPr id="4" name="Google Shape;1057;p35">
            <a:extLst>
              <a:ext uri="{FF2B5EF4-FFF2-40B4-BE49-F238E27FC236}">
                <a16:creationId xmlns:a16="http://schemas.microsoft.com/office/drawing/2014/main" id="{8127529D-93FD-4CBB-8BC4-1CD6BADE5664}"/>
              </a:ext>
            </a:extLst>
          </p:cNvPr>
          <p:cNvGrpSpPr/>
          <p:nvPr/>
        </p:nvGrpSpPr>
        <p:grpSpPr>
          <a:xfrm>
            <a:off x="6148039" y="940151"/>
            <a:ext cx="2893092" cy="302491"/>
            <a:chOff x="4345425" y="2175475"/>
            <a:chExt cx="957899" cy="176025"/>
          </a:xfrm>
        </p:grpSpPr>
        <p:sp>
          <p:nvSpPr>
            <p:cNvPr id="5" name="Google Shape;1058;p35">
              <a:extLst>
                <a:ext uri="{FF2B5EF4-FFF2-40B4-BE49-F238E27FC236}">
                  <a16:creationId xmlns:a16="http://schemas.microsoft.com/office/drawing/2014/main" id="{69175A53-11D6-4197-8DBF-51A84827651A}"/>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 name="Google Shape;1059;p35">
              <a:extLst>
                <a:ext uri="{FF2B5EF4-FFF2-40B4-BE49-F238E27FC236}">
                  <a16:creationId xmlns:a16="http://schemas.microsoft.com/office/drawing/2014/main" id="{04A7E88E-021E-4067-83E7-2E31D11D4D44}"/>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7" name="Google Shape;1066;p35">
            <a:extLst>
              <a:ext uri="{FF2B5EF4-FFF2-40B4-BE49-F238E27FC236}">
                <a16:creationId xmlns:a16="http://schemas.microsoft.com/office/drawing/2014/main" id="{527FFE07-D79D-414A-8950-FF97D241D853}"/>
              </a:ext>
            </a:extLst>
          </p:cNvPr>
          <p:cNvGrpSpPr/>
          <p:nvPr/>
        </p:nvGrpSpPr>
        <p:grpSpPr>
          <a:xfrm rot="10800000">
            <a:off x="5153926" y="574085"/>
            <a:ext cx="806657" cy="421744"/>
            <a:chOff x="1822875" y="1377000"/>
            <a:chExt cx="548075" cy="286550"/>
          </a:xfrm>
        </p:grpSpPr>
        <p:sp>
          <p:nvSpPr>
            <p:cNvPr id="8" name="Google Shape;1067;p35">
              <a:extLst>
                <a:ext uri="{FF2B5EF4-FFF2-40B4-BE49-F238E27FC236}">
                  <a16:creationId xmlns:a16="http://schemas.microsoft.com/office/drawing/2014/main" id="{ECBC08B1-E314-4897-AF63-2920D0FFC569}"/>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 name="Google Shape;1068;p35">
              <a:extLst>
                <a:ext uri="{FF2B5EF4-FFF2-40B4-BE49-F238E27FC236}">
                  <a16:creationId xmlns:a16="http://schemas.microsoft.com/office/drawing/2014/main" id="{3F1EA06C-7C80-4EAF-9308-934C6C6FE4FD}"/>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1069;p35">
              <a:extLst>
                <a:ext uri="{FF2B5EF4-FFF2-40B4-BE49-F238E27FC236}">
                  <a16:creationId xmlns:a16="http://schemas.microsoft.com/office/drawing/2014/main" id="{F3EF2184-E423-41C1-B69D-6144185462C4}"/>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1070;p35">
              <a:extLst>
                <a:ext uri="{FF2B5EF4-FFF2-40B4-BE49-F238E27FC236}">
                  <a16:creationId xmlns:a16="http://schemas.microsoft.com/office/drawing/2014/main" id="{4848DCCB-9813-4ED8-AF8E-789ACD3727F1}"/>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1071;p35">
              <a:extLst>
                <a:ext uri="{FF2B5EF4-FFF2-40B4-BE49-F238E27FC236}">
                  <a16:creationId xmlns:a16="http://schemas.microsoft.com/office/drawing/2014/main" id="{9038C4DD-92AE-4552-8049-3FBA73B2BE18}"/>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1072;p35">
              <a:extLst>
                <a:ext uri="{FF2B5EF4-FFF2-40B4-BE49-F238E27FC236}">
                  <a16:creationId xmlns:a16="http://schemas.microsoft.com/office/drawing/2014/main" id="{3F8816E6-9962-40B2-B56B-E250B1B88568}"/>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1073;p35">
              <a:extLst>
                <a:ext uri="{FF2B5EF4-FFF2-40B4-BE49-F238E27FC236}">
                  <a16:creationId xmlns:a16="http://schemas.microsoft.com/office/drawing/2014/main" id="{77EAEA9C-7A44-4EB3-BFCE-748774ADDFC4}"/>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1074;p35">
              <a:extLst>
                <a:ext uri="{FF2B5EF4-FFF2-40B4-BE49-F238E27FC236}">
                  <a16:creationId xmlns:a16="http://schemas.microsoft.com/office/drawing/2014/main" id="{7AE3D91B-B288-4735-90DE-64964C6DDC77}"/>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1075;p35">
              <a:extLst>
                <a:ext uri="{FF2B5EF4-FFF2-40B4-BE49-F238E27FC236}">
                  <a16:creationId xmlns:a16="http://schemas.microsoft.com/office/drawing/2014/main" id="{D821487C-3CE6-4FD0-99DA-608E330F339F}"/>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 name="Google Shape;1060;p35">
            <a:extLst>
              <a:ext uri="{FF2B5EF4-FFF2-40B4-BE49-F238E27FC236}">
                <a16:creationId xmlns:a16="http://schemas.microsoft.com/office/drawing/2014/main" id="{EDEC666F-7F7D-43D7-AA51-B2ED42C79C63}"/>
              </a:ext>
            </a:extLst>
          </p:cNvPr>
          <p:cNvGrpSpPr/>
          <p:nvPr/>
        </p:nvGrpSpPr>
        <p:grpSpPr>
          <a:xfrm rot="20114444">
            <a:off x="763674" y="49809"/>
            <a:ext cx="819676" cy="1260431"/>
            <a:chOff x="645175" y="3632150"/>
            <a:chExt cx="394550" cy="462975"/>
          </a:xfrm>
        </p:grpSpPr>
        <p:sp>
          <p:nvSpPr>
            <p:cNvPr id="24" name="Google Shape;1061;p35">
              <a:extLst>
                <a:ext uri="{FF2B5EF4-FFF2-40B4-BE49-F238E27FC236}">
                  <a16:creationId xmlns:a16="http://schemas.microsoft.com/office/drawing/2014/main" id="{B1F587DC-FC67-444C-A893-4D308810E74F}"/>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 name="Google Shape;1062;p35">
              <a:extLst>
                <a:ext uri="{FF2B5EF4-FFF2-40B4-BE49-F238E27FC236}">
                  <a16:creationId xmlns:a16="http://schemas.microsoft.com/office/drawing/2014/main" id="{43066611-A392-495A-BC4B-472808B4E188}"/>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6" name="Google Shape;1060;p35">
            <a:extLst>
              <a:ext uri="{FF2B5EF4-FFF2-40B4-BE49-F238E27FC236}">
                <a16:creationId xmlns:a16="http://schemas.microsoft.com/office/drawing/2014/main" id="{2416FD11-C6ED-4454-B6D0-711290A6739C}"/>
              </a:ext>
            </a:extLst>
          </p:cNvPr>
          <p:cNvGrpSpPr/>
          <p:nvPr/>
        </p:nvGrpSpPr>
        <p:grpSpPr>
          <a:xfrm rot="17133656">
            <a:off x="908145" y="4396413"/>
            <a:ext cx="1111247" cy="1228021"/>
            <a:chOff x="645175" y="3632150"/>
            <a:chExt cx="394550" cy="462975"/>
          </a:xfrm>
        </p:grpSpPr>
        <p:sp>
          <p:nvSpPr>
            <p:cNvPr id="27" name="Google Shape;1061;p35">
              <a:extLst>
                <a:ext uri="{FF2B5EF4-FFF2-40B4-BE49-F238E27FC236}">
                  <a16:creationId xmlns:a16="http://schemas.microsoft.com/office/drawing/2014/main" id="{0362B98E-79D7-48CE-A52F-59371B55D488}"/>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 name="Google Shape;1062;p35">
              <a:extLst>
                <a:ext uri="{FF2B5EF4-FFF2-40B4-BE49-F238E27FC236}">
                  <a16:creationId xmlns:a16="http://schemas.microsoft.com/office/drawing/2014/main" id="{08A5C10F-0CB9-49EF-A82D-D09E53F20D63}"/>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2" name="Google Shape;1060;p35">
            <a:extLst>
              <a:ext uri="{FF2B5EF4-FFF2-40B4-BE49-F238E27FC236}">
                <a16:creationId xmlns:a16="http://schemas.microsoft.com/office/drawing/2014/main" id="{6DB801D5-FD85-4BD8-82E9-4C1E40C141A7}"/>
              </a:ext>
            </a:extLst>
          </p:cNvPr>
          <p:cNvGrpSpPr/>
          <p:nvPr/>
        </p:nvGrpSpPr>
        <p:grpSpPr>
          <a:xfrm rot="16034531" flipV="1">
            <a:off x="6681855" y="4173861"/>
            <a:ext cx="1111247" cy="1228021"/>
            <a:chOff x="645175" y="3632150"/>
            <a:chExt cx="394550" cy="462975"/>
          </a:xfrm>
        </p:grpSpPr>
        <p:sp>
          <p:nvSpPr>
            <p:cNvPr id="33" name="Google Shape;1061;p35">
              <a:extLst>
                <a:ext uri="{FF2B5EF4-FFF2-40B4-BE49-F238E27FC236}">
                  <a16:creationId xmlns:a16="http://schemas.microsoft.com/office/drawing/2014/main" id="{AD0CD04B-3F95-4E6F-9269-3C7119319F0C}"/>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34" name="Google Shape;1062;p35">
              <a:extLst>
                <a:ext uri="{FF2B5EF4-FFF2-40B4-BE49-F238E27FC236}">
                  <a16:creationId xmlns:a16="http://schemas.microsoft.com/office/drawing/2014/main" id="{BC707475-0E2F-49AA-9FCC-DCE6643FEBE5}"/>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8266217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5" name="Google Shape;1055;p35"/>
          <p:cNvSpPr txBox="1">
            <a:spLocks noGrp="1"/>
          </p:cNvSpPr>
          <p:nvPr>
            <p:ph type="subTitle" idx="1"/>
          </p:nvPr>
        </p:nvSpPr>
        <p:spPr>
          <a:xfrm>
            <a:off x="0" y="1279183"/>
            <a:ext cx="5782292" cy="3785750"/>
          </a:xfrm>
          <a:prstGeom prst="rect">
            <a:avLst/>
          </a:prstGeom>
        </p:spPr>
        <p:txBody>
          <a:bodyPr spcFirstLastPara="1" wrap="square" lIns="91425" tIns="91425" rIns="91425" bIns="91425" anchor="ctr" anchorCtr="0">
            <a:noAutofit/>
          </a:bodyPr>
          <a:lstStyle/>
          <a:p>
            <a:r>
              <a:rPr lang="en-US" sz="1800">
                <a:latin typeface="Times New Roman" panose="02020603050405020304" pitchFamily="18" charset="0"/>
                <a:cs typeface="Times New Roman" panose="02020603050405020304" pitchFamily="18" charset="0"/>
              </a:rPr>
              <a:t>     </a:t>
            </a:r>
            <a:r>
              <a:rPr lang="en-US" sz="1800" u="sng">
                <a:latin typeface="Times New Roman" panose="02020603050405020304" pitchFamily="18" charset="0"/>
                <a:cs typeface="Times New Roman" panose="02020603050405020304" pitchFamily="18" charset="0"/>
              </a:rPr>
              <a:t>Giải thuật </a:t>
            </a:r>
            <a:r>
              <a:rPr lang="en-US" sz="1800" i="1" u="sng">
                <a:latin typeface="Times New Roman" panose="02020603050405020304" pitchFamily="18" charset="0"/>
                <a:cs typeface="Times New Roman" panose="02020603050405020304" pitchFamily="18" charset="0"/>
              </a:rPr>
              <a:t>điều phối luân phiên</a:t>
            </a:r>
            <a:r>
              <a:rPr lang="en-US" sz="1800" u="sng">
                <a:latin typeface="Times New Roman" panose="02020603050405020304" pitchFamily="18" charset="0"/>
                <a:cs typeface="Times New Roman" panose="02020603050405020304" pitchFamily="18" charset="0"/>
              </a:rPr>
              <a:t> (round robin - RR) được thiết kế đặc biệt cho hệ thống nhằm chia đều thời gian cho các tiến trình</a:t>
            </a:r>
            <a:r>
              <a:rPr lang="en-US" sz="1800">
                <a:latin typeface="Times New Roman" panose="02020603050405020304" pitchFamily="18" charset="0"/>
                <a:cs typeface="Times New Roman" panose="02020603050405020304" pitchFamily="18" charset="0"/>
              </a:rPr>
              <a:t>. Một đơn vị thời gian nhỏ được gọi là </a:t>
            </a:r>
            <a:r>
              <a:rPr lang="en-US" sz="1800" i="1">
                <a:latin typeface="Times New Roman" panose="02020603050405020304" pitchFamily="18" charset="0"/>
                <a:cs typeface="Times New Roman" panose="02020603050405020304" pitchFamily="18" charset="0"/>
              </a:rPr>
              <a:t>định mức thời gian</a:t>
            </a:r>
            <a:r>
              <a:rPr lang="en-US" sz="1800">
                <a:latin typeface="Times New Roman" panose="02020603050405020304" pitchFamily="18" charset="0"/>
                <a:cs typeface="Times New Roman" panose="02020603050405020304" pitchFamily="18" charset="0"/>
              </a:rPr>
              <a:t> (time quantum - q). Định mức thời gian thường từ 10 đến 100 mili giây. Hàng đợi sẵn sàng được xem như một hàng đợi vòng. Bộ điều phối CPU di chuyển vòng quanh hàng đợi sẵn sàng, cấp phát CPU cho mỗi tiến trình một khoảng thời gian tối đa bằng một định mức thời gian. </a:t>
            </a:r>
          </a:p>
          <a:p>
            <a:r>
              <a:rPr lang="en-US" sz="1800">
                <a:latin typeface="Times New Roman" panose="02020603050405020304" pitchFamily="18" charset="0"/>
                <a:cs typeface="Times New Roman" panose="02020603050405020304" pitchFamily="18" charset="0"/>
              </a:rPr>
              <a:t>Ready queue được tổ chức dưới dạng FIFO (FCFS) của các tiến trình. Các tiến trình sẽ được thêm vào đuôi hàng đợi. Bộ điều phối CPU chọn tiến trình đầu tiên từ hàng đợi sãn sàng.</a:t>
            </a:r>
          </a:p>
          <a:p>
            <a:endParaRPr lang="vi-VN" sz="1800" b="1" dirty="0">
              <a:latin typeface="Times New Roman" panose="02020603050405020304" pitchFamily="18" charset="0"/>
              <a:cs typeface="Times New Roman" panose="02020603050405020304" pitchFamily="18" charset="0"/>
            </a:endParaRPr>
          </a:p>
        </p:txBody>
      </p:sp>
      <p:sp>
        <p:nvSpPr>
          <p:cNvPr id="1056" name="Google Shape;1056;p35"/>
          <p:cNvSpPr txBox="1">
            <a:spLocks noGrp="1"/>
          </p:cNvSpPr>
          <p:nvPr>
            <p:ph type="title"/>
          </p:nvPr>
        </p:nvSpPr>
        <p:spPr>
          <a:xfrm>
            <a:off x="2667818" y="362632"/>
            <a:ext cx="6031279" cy="681083"/>
          </a:xfrm>
          <a:prstGeom prst="rect">
            <a:avLst/>
          </a:prstGeom>
        </p:spPr>
        <p:txBody>
          <a:bodyPr spcFirstLastPara="1" wrap="square" lIns="0" tIns="0" rIns="0" bIns="0" anchor="t" anchorCtr="0">
            <a:noAutofit/>
          </a:bodyPr>
          <a:lstStyle/>
          <a:p>
            <a:r>
              <a:rPr lang="en-US" sz="2400">
                <a:latin typeface="Times New Roman" panose="02020603050405020304" pitchFamily="18" charset="0"/>
                <a:cs typeface="Times New Roman" panose="02020603050405020304" pitchFamily="18" charset="0"/>
              </a:rPr>
              <a:t>Điều phối luân phiên</a:t>
            </a:r>
            <a:r>
              <a:rPr lang="vi-VN" sz="2400">
                <a:latin typeface="Times New Roman" panose="02020603050405020304" pitchFamily="18" charset="0"/>
                <a:cs typeface="Times New Roman" panose="02020603050405020304" pitchFamily="18" charset="0"/>
              </a:rPr>
              <a:t/>
            </a:r>
            <a:br>
              <a:rPr lang="vi-VN" sz="2400">
                <a:latin typeface="Times New Roman" panose="02020603050405020304" pitchFamily="18" charset="0"/>
                <a:cs typeface="Times New Roman" panose="02020603050405020304" pitchFamily="18" charset="0"/>
              </a:rPr>
            </a:br>
            <a:endParaRPr sz="2400" dirty="0">
              <a:latin typeface="Times New Roman" panose="02020603050405020304" pitchFamily="18" charset="0"/>
              <a:cs typeface="Times New Roman" panose="02020603050405020304" pitchFamily="18" charset="0"/>
            </a:endParaRPr>
          </a:p>
        </p:txBody>
      </p:sp>
      <p:grpSp>
        <p:nvGrpSpPr>
          <p:cNvPr id="1057" name="Google Shape;1057;p35"/>
          <p:cNvGrpSpPr/>
          <p:nvPr/>
        </p:nvGrpSpPr>
        <p:grpSpPr>
          <a:xfrm>
            <a:off x="5499616" y="733721"/>
            <a:ext cx="3569240" cy="370821"/>
            <a:chOff x="4345425" y="2175475"/>
            <a:chExt cx="957899"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59" name="Google Shape;1059;p35"/>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60" name="Google Shape;1060;p35"/>
          <p:cNvGrpSpPr/>
          <p:nvPr/>
        </p:nvGrpSpPr>
        <p:grpSpPr>
          <a:xfrm>
            <a:off x="1102140" y="298024"/>
            <a:ext cx="580423" cy="681083"/>
            <a:chOff x="645175" y="3632150"/>
            <a:chExt cx="394550" cy="462975"/>
          </a:xfrm>
        </p:grpSpPr>
        <p:sp>
          <p:nvSpPr>
            <p:cNvPr id="1061" name="Google Shape;106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2" name="Google Shape;106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66" name="Google Shape;1066;p35"/>
          <p:cNvGrpSpPr/>
          <p:nvPr/>
        </p:nvGrpSpPr>
        <p:grpSpPr>
          <a:xfrm rot="10800000">
            <a:off x="4549680" y="557363"/>
            <a:ext cx="806657" cy="421744"/>
            <a:chOff x="1822875" y="1377000"/>
            <a:chExt cx="548075" cy="286550"/>
          </a:xfrm>
        </p:grpSpPr>
        <p:sp>
          <p:nvSpPr>
            <p:cNvPr id="1067" name="Google Shape;1067;p35"/>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8" name="Google Shape;1068;p35"/>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9" name="Google Shape;1069;p35"/>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0" name="Google Shape;1070;p35"/>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1" name="Google Shape;1071;p35"/>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2" name="Google Shape;1072;p35"/>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3" name="Google Shape;1073;p35"/>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4" name="Google Shape;1074;p35"/>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5" name="Google Shape;1075;p35"/>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5" name="Google Shape;1063;p35">
            <a:extLst>
              <a:ext uri="{FF2B5EF4-FFF2-40B4-BE49-F238E27FC236}">
                <a16:creationId xmlns:a16="http://schemas.microsoft.com/office/drawing/2014/main" id="{2299E29A-2839-4E9F-916E-C3B2CA0B3338}"/>
              </a:ext>
            </a:extLst>
          </p:cNvPr>
          <p:cNvGrpSpPr/>
          <p:nvPr/>
        </p:nvGrpSpPr>
        <p:grpSpPr>
          <a:xfrm rot="3787611" flipH="1">
            <a:off x="8077192" y="4353095"/>
            <a:ext cx="771546" cy="905351"/>
            <a:chOff x="645175" y="3632150"/>
            <a:chExt cx="394550" cy="462975"/>
          </a:xfrm>
        </p:grpSpPr>
        <p:sp>
          <p:nvSpPr>
            <p:cNvPr id="26" name="Google Shape;1064;p35">
              <a:extLst>
                <a:ext uri="{FF2B5EF4-FFF2-40B4-BE49-F238E27FC236}">
                  <a16:creationId xmlns:a16="http://schemas.microsoft.com/office/drawing/2014/main" id="{0CC3CA60-78B5-4EF6-ACEB-1CF54274C29A}"/>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7" name="Google Shape;1065;p35">
              <a:extLst>
                <a:ext uri="{FF2B5EF4-FFF2-40B4-BE49-F238E27FC236}">
                  <a16:creationId xmlns:a16="http://schemas.microsoft.com/office/drawing/2014/main" id="{4002BCEA-E278-41ED-A10C-1830FDDEB3B3}"/>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9" name="Google Shape;1060;p35">
            <a:extLst>
              <a:ext uri="{FF2B5EF4-FFF2-40B4-BE49-F238E27FC236}">
                <a16:creationId xmlns:a16="http://schemas.microsoft.com/office/drawing/2014/main" id="{BAB955D2-5DC9-4972-B7C5-4C91B1BB2DC2}"/>
              </a:ext>
            </a:extLst>
          </p:cNvPr>
          <p:cNvGrpSpPr/>
          <p:nvPr/>
        </p:nvGrpSpPr>
        <p:grpSpPr>
          <a:xfrm rot="15943839">
            <a:off x="5809813" y="4398859"/>
            <a:ext cx="580423" cy="681083"/>
            <a:chOff x="645175" y="3632150"/>
            <a:chExt cx="394550" cy="462975"/>
          </a:xfrm>
        </p:grpSpPr>
        <p:sp>
          <p:nvSpPr>
            <p:cNvPr id="30" name="Google Shape;1061;p35">
              <a:extLst>
                <a:ext uri="{FF2B5EF4-FFF2-40B4-BE49-F238E27FC236}">
                  <a16:creationId xmlns:a16="http://schemas.microsoft.com/office/drawing/2014/main" id="{2150BEFE-0F12-454B-99BF-5C5C5EFDCC8D}"/>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 name="Google Shape;1062;p35">
              <a:extLst>
                <a:ext uri="{FF2B5EF4-FFF2-40B4-BE49-F238E27FC236}">
                  <a16:creationId xmlns:a16="http://schemas.microsoft.com/office/drawing/2014/main" id="{2C2C827E-B787-4054-9B8F-E620FA482B79}"/>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3" name="Picture 2">
            <a:extLst>
              <a:ext uri="{FF2B5EF4-FFF2-40B4-BE49-F238E27FC236}">
                <a16:creationId xmlns:a16="http://schemas.microsoft.com/office/drawing/2014/main" id="{CF027ACA-F718-4DCB-9BC4-CF9E93C5CBB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71" b="96481" l="6319" r="89286">
                        <a14:foregroundMark x1="50824" y1="22874" x2="28846" y2="30499"/>
                        <a14:foregroundMark x1="28846" y1="30499" x2="20330" y2="53959"/>
                        <a14:foregroundMark x1="20330" y1="53959" x2="19505" y2="69501"/>
                        <a14:foregroundMark x1="19505" y1="69501" x2="39835" y2="85924"/>
                        <a14:foregroundMark x1="39835" y1="85924" x2="57143" y2="88856"/>
                        <a14:foregroundMark x1="57143" y1="88856" x2="66209" y2="84457"/>
                        <a14:foregroundMark x1="64560" y1="82698" x2="38736" y2="88270"/>
                        <a14:foregroundMark x1="38736" y1="88270" x2="26648" y2="81525"/>
                        <a14:foregroundMark x1="25000" y1="79765" x2="45055" y2="87683"/>
                        <a14:foregroundMark x1="45055" y1="87683" x2="51099" y2="86804"/>
                        <a14:foregroundMark x1="52473" y1="88856" x2="29396" y2="89443"/>
                        <a14:foregroundMark x1="29396" y1="89443" x2="27747" y2="87683"/>
                        <a14:foregroundMark x1="41209" y1="90029" x2="59890" y2="92375"/>
                        <a14:foregroundMark x1="59890" y1="92375" x2="60714" y2="91202"/>
                        <a14:foregroundMark x1="59890" y1="91202" x2="43132" y2="95601"/>
                        <a14:foregroundMark x1="43132" y1="95601" x2="47802" y2="96774"/>
                        <a14:foregroundMark x1="47802" y1="96774" x2="47802" y2="96774"/>
                        <a14:foregroundMark x1="8516" y1="60704" x2="6319" y2="52199"/>
                        <a14:foregroundMark x1="6319" y1="52199" x2="9066" y2="70381"/>
                        <a14:foregroundMark x1="80769" y1="38710" x2="84066" y2="56012"/>
                        <a14:foregroundMark x1="84066" y1="56012" x2="83242" y2="60997"/>
                        <a14:foregroundMark x1="86813" y1="50440" x2="86813" y2="50440"/>
                        <a14:foregroundMark x1="83242" y1="51026" x2="76374" y2="36364"/>
                        <a14:foregroundMark x1="76374" y1="36364" x2="62637" y2="22874"/>
                        <a14:foregroundMark x1="75549" y1="28446" x2="84615" y2="46041"/>
                        <a14:foregroundMark x1="78571" y1="35777" x2="83516" y2="55132"/>
                        <a14:foregroundMark x1="83516" y1="55132" x2="78846" y2="73314"/>
                        <a14:foregroundMark x1="78846" y1="73314" x2="67582" y2="86217"/>
                        <a14:foregroundMark x1="67582" y1="86217" x2="64835" y2="87390"/>
                        <a14:foregroundMark x1="75275" y1="84164" x2="82143" y2="70968"/>
                        <a14:foregroundMark x1="82143" y1="70968" x2="85165" y2="53372"/>
                        <a14:foregroundMark x1="85165" y1="53372" x2="84890" y2="49853"/>
                      </a14:backgroundRemoval>
                    </a14:imgEffect>
                  </a14:imgLayer>
                </a14:imgProps>
              </a:ext>
            </a:extLst>
          </a:blip>
          <a:stretch>
            <a:fillRect/>
          </a:stretch>
        </p:blipFill>
        <p:spPr>
          <a:xfrm>
            <a:off x="5847646" y="1331951"/>
            <a:ext cx="2887168" cy="2704737"/>
          </a:xfrm>
          <a:prstGeom prst="rect">
            <a:avLst/>
          </a:prstGeom>
        </p:spPr>
      </p:pic>
    </p:spTree>
    <p:extLst>
      <p:ext uri="{BB962C8B-B14F-4D97-AF65-F5344CB8AC3E}">
        <p14:creationId xmlns:p14="http://schemas.microsoft.com/office/powerpoint/2010/main" val="363763456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7452F6E-F452-45B7-80BB-AD7B84409802}"/>
              </a:ext>
            </a:extLst>
          </p:cNvPr>
          <p:cNvSpPr>
            <a:spLocks noGrp="1"/>
          </p:cNvSpPr>
          <p:nvPr>
            <p:ph type="subTitle" idx="1"/>
          </p:nvPr>
        </p:nvSpPr>
        <p:spPr>
          <a:xfrm>
            <a:off x="431378" y="1179443"/>
            <a:ext cx="8422298" cy="2783278"/>
          </a:xfrm>
        </p:spPr>
        <p:txBody>
          <a:bodyPr/>
          <a:lstStyle/>
          <a:p>
            <a:pPr algn="just">
              <a:spcBef>
                <a:spcPts val="600"/>
              </a:spcBef>
              <a:spcAft>
                <a:spcPts val="600"/>
              </a:spcAft>
              <a:buClr>
                <a:schemeClr val="accent4">
                  <a:lumMod val="50000"/>
                </a:schemeClr>
              </a:buClr>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Một trong hai trường hợp sẽ xảy ra. Tiến trình có chu kỳ CPU ít hơn một định mức thời gian. Trong trường hợp này, tiến trình sẽ tự giải phóng, bộ điều phối sẽ xử lý tiến trình tiếp theo trong hàng đợi sẵn sàng. Ngược lại, nếu chu kỳ CPU của tiến trình đang chạy dài hơn một định mức thời gian thì độ đếm thời gian sẽ báo và gây ra một ngắt tới hệ điều hành. Việc chuyển đổi ngữ cảnh sẽ được thực thi và tiến trình được đặt trở lại tại đuôi của hàng đợi sẵn sàng. Sau đó, bộ điều phối  CPU sẽ chọn tiến trình tiếp theo trong hàng đợi sẵn sàng. </a:t>
            </a:r>
          </a:p>
          <a:p>
            <a:pPr algn="just">
              <a:spcBef>
                <a:spcPts val="600"/>
              </a:spcBef>
              <a:spcAft>
                <a:spcPts val="600"/>
              </a:spcAft>
              <a:buClr>
                <a:schemeClr val="accent4">
                  <a:lumMod val="50000"/>
                </a:schemeClr>
              </a:buClr>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Tuy nhiên, thời gian chờ đợi trung bình của RR thường là quá dài. </a:t>
            </a:r>
          </a:p>
        </p:txBody>
      </p:sp>
      <p:sp>
        <p:nvSpPr>
          <p:cNvPr id="3" name="Title 2">
            <a:extLst>
              <a:ext uri="{FF2B5EF4-FFF2-40B4-BE49-F238E27FC236}">
                <a16:creationId xmlns:a16="http://schemas.microsoft.com/office/drawing/2014/main" id="{05C1CA75-45B9-4C6E-A3A2-69B84DDEA82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Điều phối luân phiên</a:t>
            </a:r>
            <a:endParaRPr lang="en-US" dirty="0">
              <a:latin typeface="Times New Roman" panose="02020603050405020304" pitchFamily="18" charset="0"/>
              <a:cs typeface="Times New Roman" panose="02020603050405020304" pitchFamily="18" charset="0"/>
            </a:endParaRPr>
          </a:p>
        </p:txBody>
      </p:sp>
      <p:grpSp>
        <p:nvGrpSpPr>
          <p:cNvPr id="4" name="Google Shape;1057;p35">
            <a:extLst>
              <a:ext uri="{FF2B5EF4-FFF2-40B4-BE49-F238E27FC236}">
                <a16:creationId xmlns:a16="http://schemas.microsoft.com/office/drawing/2014/main" id="{8127529D-93FD-4CBB-8BC4-1CD6BADE5664}"/>
              </a:ext>
            </a:extLst>
          </p:cNvPr>
          <p:cNvGrpSpPr/>
          <p:nvPr/>
        </p:nvGrpSpPr>
        <p:grpSpPr>
          <a:xfrm>
            <a:off x="5502706" y="1037187"/>
            <a:ext cx="3516631" cy="302491"/>
            <a:chOff x="4345425" y="2175475"/>
            <a:chExt cx="957899" cy="176025"/>
          </a:xfrm>
        </p:grpSpPr>
        <p:sp>
          <p:nvSpPr>
            <p:cNvPr id="5" name="Google Shape;1058;p35">
              <a:extLst>
                <a:ext uri="{FF2B5EF4-FFF2-40B4-BE49-F238E27FC236}">
                  <a16:creationId xmlns:a16="http://schemas.microsoft.com/office/drawing/2014/main" id="{69175A53-11D6-4197-8DBF-51A84827651A}"/>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 name="Google Shape;1059;p35">
              <a:extLst>
                <a:ext uri="{FF2B5EF4-FFF2-40B4-BE49-F238E27FC236}">
                  <a16:creationId xmlns:a16="http://schemas.microsoft.com/office/drawing/2014/main" id="{04A7E88E-021E-4067-83E7-2E31D11D4D44}"/>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7" name="Google Shape;1066;p35">
            <a:extLst>
              <a:ext uri="{FF2B5EF4-FFF2-40B4-BE49-F238E27FC236}">
                <a16:creationId xmlns:a16="http://schemas.microsoft.com/office/drawing/2014/main" id="{527FFE07-D79D-414A-8950-FF97D241D853}"/>
              </a:ext>
            </a:extLst>
          </p:cNvPr>
          <p:cNvGrpSpPr/>
          <p:nvPr/>
        </p:nvGrpSpPr>
        <p:grpSpPr>
          <a:xfrm rot="10800000">
            <a:off x="4497033" y="602903"/>
            <a:ext cx="806657" cy="421744"/>
            <a:chOff x="1822875" y="1377000"/>
            <a:chExt cx="548075" cy="286550"/>
          </a:xfrm>
        </p:grpSpPr>
        <p:sp>
          <p:nvSpPr>
            <p:cNvPr id="8" name="Google Shape;1067;p35">
              <a:extLst>
                <a:ext uri="{FF2B5EF4-FFF2-40B4-BE49-F238E27FC236}">
                  <a16:creationId xmlns:a16="http://schemas.microsoft.com/office/drawing/2014/main" id="{ECBC08B1-E314-4897-AF63-2920D0FFC569}"/>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 name="Google Shape;1068;p35">
              <a:extLst>
                <a:ext uri="{FF2B5EF4-FFF2-40B4-BE49-F238E27FC236}">
                  <a16:creationId xmlns:a16="http://schemas.microsoft.com/office/drawing/2014/main" id="{3F1EA06C-7C80-4EAF-9308-934C6C6FE4FD}"/>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1069;p35">
              <a:extLst>
                <a:ext uri="{FF2B5EF4-FFF2-40B4-BE49-F238E27FC236}">
                  <a16:creationId xmlns:a16="http://schemas.microsoft.com/office/drawing/2014/main" id="{F3EF2184-E423-41C1-B69D-6144185462C4}"/>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1070;p35">
              <a:extLst>
                <a:ext uri="{FF2B5EF4-FFF2-40B4-BE49-F238E27FC236}">
                  <a16:creationId xmlns:a16="http://schemas.microsoft.com/office/drawing/2014/main" id="{4848DCCB-9813-4ED8-AF8E-789ACD3727F1}"/>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1071;p35">
              <a:extLst>
                <a:ext uri="{FF2B5EF4-FFF2-40B4-BE49-F238E27FC236}">
                  <a16:creationId xmlns:a16="http://schemas.microsoft.com/office/drawing/2014/main" id="{9038C4DD-92AE-4552-8049-3FBA73B2BE18}"/>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1072;p35">
              <a:extLst>
                <a:ext uri="{FF2B5EF4-FFF2-40B4-BE49-F238E27FC236}">
                  <a16:creationId xmlns:a16="http://schemas.microsoft.com/office/drawing/2014/main" id="{3F8816E6-9962-40B2-B56B-E250B1B88568}"/>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1073;p35">
              <a:extLst>
                <a:ext uri="{FF2B5EF4-FFF2-40B4-BE49-F238E27FC236}">
                  <a16:creationId xmlns:a16="http://schemas.microsoft.com/office/drawing/2014/main" id="{77EAEA9C-7A44-4EB3-BFCE-748774ADDFC4}"/>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1074;p35">
              <a:extLst>
                <a:ext uri="{FF2B5EF4-FFF2-40B4-BE49-F238E27FC236}">
                  <a16:creationId xmlns:a16="http://schemas.microsoft.com/office/drawing/2014/main" id="{7AE3D91B-B288-4735-90DE-64964C6DDC77}"/>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1075;p35">
              <a:extLst>
                <a:ext uri="{FF2B5EF4-FFF2-40B4-BE49-F238E27FC236}">
                  <a16:creationId xmlns:a16="http://schemas.microsoft.com/office/drawing/2014/main" id="{D821487C-3CE6-4FD0-99DA-608E330F339F}"/>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5" name="Google Shape;2289;p54">
            <a:extLst>
              <a:ext uri="{FF2B5EF4-FFF2-40B4-BE49-F238E27FC236}">
                <a16:creationId xmlns:a16="http://schemas.microsoft.com/office/drawing/2014/main" id="{606DFA39-F7B2-421C-9F12-B7B4B8301D13}"/>
              </a:ext>
            </a:extLst>
          </p:cNvPr>
          <p:cNvGrpSpPr/>
          <p:nvPr/>
        </p:nvGrpSpPr>
        <p:grpSpPr>
          <a:xfrm>
            <a:off x="6714284" y="4495179"/>
            <a:ext cx="1745583" cy="230173"/>
            <a:chOff x="1394800" y="3522000"/>
            <a:chExt cx="1048650" cy="138275"/>
          </a:xfrm>
        </p:grpSpPr>
        <p:sp>
          <p:nvSpPr>
            <p:cNvPr id="36" name="Google Shape;2290;p54">
              <a:extLst>
                <a:ext uri="{FF2B5EF4-FFF2-40B4-BE49-F238E27FC236}">
                  <a16:creationId xmlns:a16="http://schemas.microsoft.com/office/drawing/2014/main" id="{BDEA2E43-FB98-4F1B-9CC4-22C67ADE1A8C}"/>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 name="Google Shape;2291;p54">
              <a:extLst>
                <a:ext uri="{FF2B5EF4-FFF2-40B4-BE49-F238E27FC236}">
                  <a16:creationId xmlns:a16="http://schemas.microsoft.com/office/drawing/2014/main" id="{545E605D-60C5-4D0C-B1EF-2CD8A33ED03C}"/>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 name="Google Shape;2292;p54">
              <a:extLst>
                <a:ext uri="{FF2B5EF4-FFF2-40B4-BE49-F238E27FC236}">
                  <a16:creationId xmlns:a16="http://schemas.microsoft.com/office/drawing/2014/main" id="{0A2D39D3-3C44-4A9A-8E3F-3E5425860173}"/>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 name="Google Shape;2293;p54">
              <a:extLst>
                <a:ext uri="{FF2B5EF4-FFF2-40B4-BE49-F238E27FC236}">
                  <a16:creationId xmlns:a16="http://schemas.microsoft.com/office/drawing/2014/main" id="{963FEE27-B48B-4F3F-B987-56EABA008A7C}"/>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 name="Google Shape;2294;p54">
              <a:extLst>
                <a:ext uri="{FF2B5EF4-FFF2-40B4-BE49-F238E27FC236}">
                  <a16:creationId xmlns:a16="http://schemas.microsoft.com/office/drawing/2014/main" id="{8A0181B3-1645-4709-9A62-372625810D4B}"/>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 name="Google Shape;2295;p54">
              <a:extLst>
                <a:ext uri="{FF2B5EF4-FFF2-40B4-BE49-F238E27FC236}">
                  <a16:creationId xmlns:a16="http://schemas.microsoft.com/office/drawing/2014/main" id="{30646B74-BD1D-497D-91C7-87618CD9514B}"/>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 name="Google Shape;2296;p54">
              <a:extLst>
                <a:ext uri="{FF2B5EF4-FFF2-40B4-BE49-F238E27FC236}">
                  <a16:creationId xmlns:a16="http://schemas.microsoft.com/office/drawing/2014/main" id="{5B88E870-BA3A-41EF-82C2-F5E9961B9CD6}"/>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 name="Google Shape;2297;p54">
              <a:extLst>
                <a:ext uri="{FF2B5EF4-FFF2-40B4-BE49-F238E27FC236}">
                  <a16:creationId xmlns:a16="http://schemas.microsoft.com/office/drawing/2014/main" id="{332C4353-6D42-4608-82D8-D1FE0905ED57}"/>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 name="Google Shape;2298;p54">
              <a:extLst>
                <a:ext uri="{FF2B5EF4-FFF2-40B4-BE49-F238E27FC236}">
                  <a16:creationId xmlns:a16="http://schemas.microsoft.com/office/drawing/2014/main" id="{65E9A630-D681-41B7-A5D4-5480EE7A16E1}"/>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8" name="Google Shape;2289;p54">
            <a:extLst>
              <a:ext uri="{FF2B5EF4-FFF2-40B4-BE49-F238E27FC236}">
                <a16:creationId xmlns:a16="http://schemas.microsoft.com/office/drawing/2014/main" id="{0310238F-04AD-4202-8B9E-9347A795CA3B}"/>
              </a:ext>
            </a:extLst>
          </p:cNvPr>
          <p:cNvGrpSpPr/>
          <p:nvPr/>
        </p:nvGrpSpPr>
        <p:grpSpPr>
          <a:xfrm>
            <a:off x="1216014" y="4483109"/>
            <a:ext cx="1745583" cy="230173"/>
            <a:chOff x="1394800" y="3522000"/>
            <a:chExt cx="1048650" cy="138275"/>
          </a:xfrm>
        </p:grpSpPr>
        <p:sp>
          <p:nvSpPr>
            <p:cNvPr id="49" name="Google Shape;2290;p54">
              <a:extLst>
                <a:ext uri="{FF2B5EF4-FFF2-40B4-BE49-F238E27FC236}">
                  <a16:creationId xmlns:a16="http://schemas.microsoft.com/office/drawing/2014/main" id="{268B815D-F584-4426-871F-2553BDA2C49A}"/>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 name="Google Shape;2291;p54">
              <a:extLst>
                <a:ext uri="{FF2B5EF4-FFF2-40B4-BE49-F238E27FC236}">
                  <a16:creationId xmlns:a16="http://schemas.microsoft.com/office/drawing/2014/main" id="{E48A6038-E8D3-4A99-88AA-1A55C7F0AA24}"/>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 name="Google Shape;2292;p54">
              <a:extLst>
                <a:ext uri="{FF2B5EF4-FFF2-40B4-BE49-F238E27FC236}">
                  <a16:creationId xmlns:a16="http://schemas.microsoft.com/office/drawing/2014/main" id="{E2797D18-8BD3-4913-AC2B-2E3F437981B4}"/>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 name="Google Shape;2293;p54">
              <a:extLst>
                <a:ext uri="{FF2B5EF4-FFF2-40B4-BE49-F238E27FC236}">
                  <a16:creationId xmlns:a16="http://schemas.microsoft.com/office/drawing/2014/main" id="{094FCB94-B6C8-483E-8C9F-51D9C58E15B8}"/>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 name="Google Shape;2294;p54">
              <a:extLst>
                <a:ext uri="{FF2B5EF4-FFF2-40B4-BE49-F238E27FC236}">
                  <a16:creationId xmlns:a16="http://schemas.microsoft.com/office/drawing/2014/main" id="{CEE81FFF-2984-40C8-ADBC-9F3A92A638E5}"/>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 name="Google Shape;2295;p54">
              <a:extLst>
                <a:ext uri="{FF2B5EF4-FFF2-40B4-BE49-F238E27FC236}">
                  <a16:creationId xmlns:a16="http://schemas.microsoft.com/office/drawing/2014/main" id="{E65EB0F8-5586-4259-8C6E-DC80E9693FC8}"/>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 name="Google Shape;2296;p54">
              <a:extLst>
                <a:ext uri="{FF2B5EF4-FFF2-40B4-BE49-F238E27FC236}">
                  <a16:creationId xmlns:a16="http://schemas.microsoft.com/office/drawing/2014/main" id="{C05D811E-776D-4118-90D9-106AFAFF7691}"/>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 name="Google Shape;2297;p54">
              <a:extLst>
                <a:ext uri="{FF2B5EF4-FFF2-40B4-BE49-F238E27FC236}">
                  <a16:creationId xmlns:a16="http://schemas.microsoft.com/office/drawing/2014/main" id="{752403AA-818B-4B3D-99C6-CDBE25836505}"/>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7" name="Google Shape;2298;p54">
              <a:extLst>
                <a:ext uri="{FF2B5EF4-FFF2-40B4-BE49-F238E27FC236}">
                  <a16:creationId xmlns:a16="http://schemas.microsoft.com/office/drawing/2014/main" id="{BBD7C301-457F-49D5-9BE6-6DC335FE093F}"/>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8" name="Google Shape;2288;p54">
            <a:extLst>
              <a:ext uri="{FF2B5EF4-FFF2-40B4-BE49-F238E27FC236}">
                <a16:creationId xmlns:a16="http://schemas.microsoft.com/office/drawing/2014/main" id="{6130AEFD-9221-4A13-8442-88EC3130A8FE}"/>
              </a:ext>
            </a:extLst>
          </p:cNvPr>
          <p:cNvSpPr/>
          <p:nvPr/>
        </p:nvSpPr>
        <p:spPr>
          <a:xfrm>
            <a:off x="1796227" y="447434"/>
            <a:ext cx="585156" cy="660932"/>
          </a:xfrm>
          <a:custGeom>
            <a:avLst/>
            <a:gdLst/>
            <a:ahLst/>
            <a:cxnLst/>
            <a:rect l="l" t="t" r="r" b="b"/>
            <a:pathLst>
              <a:path w="16286" h="18395" extrusionOk="0">
                <a:moveTo>
                  <a:pt x="8339" y="894"/>
                </a:moveTo>
                <a:cubicBezTo>
                  <a:pt x="7947" y="1051"/>
                  <a:pt x="7555" y="1223"/>
                  <a:pt x="7163" y="1427"/>
                </a:cubicBezTo>
                <a:cubicBezTo>
                  <a:pt x="7461" y="1255"/>
                  <a:pt x="7759" y="1098"/>
                  <a:pt x="8057" y="957"/>
                </a:cubicBezTo>
                <a:cubicBezTo>
                  <a:pt x="8151" y="941"/>
                  <a:pt x="8245" y="910"/>
                  <a:pt x="8339" y="894"/>
                </a:cubicBezTo>
                <a:close/>
                <a:moveTo>
                  <a:pt x="10017" y="731"/>
                </a:moveTo>
                <a:cubicBezTo>
                  <a:pt x="10247" y="731"/>
                  <a:pt x="10476" y="746"/>
                  <a:pt x="10706" y="769"/>
                </a:cubicBezTo>
                <a:cubicBezTo>
                  <a:pt x="10800" y="784"/>
                  <a:pt x="10894" y="800"/>
                  <a:pt x="10988" y="816"/>
                </a:cubicBezTo>
                <a:cubicBezTo>
                  <a:pt x="9875" y="847"/>
                  <a:pt x="8699" y="1129"/>
                  <a:pt x="7743" y="1474"/>
                </a:cubicBezTo>
                <a:cubicBezTo>
                  <a:pt x="8402" y="1160"/>
                  <a:pt x="9091" y="957"/>
                  <a:pt x="9765" y="737"/>
                </a:cubicBezTo>
                <a:cubicBezTo>
                  <a:pt x="9849" y="733"/>
                  <a:pt x="9933" y="731"/>
                  <a:pt x="10017" y="731"/>
                </a:cubicBezTo>
                <a:close/>
                <a:moveTo>
                  <a:pt x="9985" y="4327"/>
                </a:moveTo>
                <a:lnTo>
                  <a:pt x="9985" y="4327"/>
                </a:lnTo>
                <a:cubicBezTo>
                  <a:pt x="10173" y="4436"/>
                  <a:pt x="10345" y="4593"/>
                  <a:pt x="10471" y="4828"/>
                </a:cubicBezTo>
                <a:cubicBezTo>
                  <a:pt x="10471" y="4860"/>
                  <a:pt x="10471" y="4891"/>
                  <a:pt x="10471" y="4922"/>
                </a:cubicBezTo>
                <a:cubicBezTo>
                  <a:pt x="10345" y="4687"/>
                  <a:pt x="10173" y="4483"/>
                  <a:pt x="9985" y="4327"/>
                </a:cubicBezTo>
                <a:close/>
                <a:moveTo>
                  <a:pt x="6286" y="1615"/>
                </a:moveTo>
                <a:cubicBezTo>
                  <a:pt x="5596" y="2085"/>
                  <a:pt x="4953" y="2618"/>
                  <a:pt x="4358" y="3167"/>
                </a:cubicBezTo>
                <a:cubicBezTo>
                  <a:pt x="3590" y="3872"/>
                  <a:pt x="2900" y="4672"/>
                  <a:pt x="2304" y="5518"/>
                </a:cubicBezTo>
                <a:cubicBezTo>
                  <a:pt x="2931" y="4295"/>
                  <a:pt x="3825" y="3214"/>
                  <a:pt x="5000" y="2367"/>
                </a:cubicBezTo>
                <a:cubicBezTo>
                  <a:pt x="5408" y="2085"/>
                  <a:pt x="5831" y="1834"/>
                  <a:pt x="6286" y="1615"/>
                </a:cubicBezTo>
                <a:close/>
                <a:moveTo>
                  <a:pt x="2038" y="6521"/>
                </a:moveTo>
                <a:cubicBezTo>
                  <a:pt x="1756" y="7101"/>
                  <a:pt x="1521" y="7728"/>
                  <a:pt x="1348" y="8371"/>
                </a:cubicBezTo>
                <a:cubicBezTo>
                  <a:pt x="1411" y="7994"/>
                  <a:pt x="1505" y="7634"/>
                  <a:pt x="1599" y="7258"/>
                </a:cubicBezTo>
                <a:cubicBezTo>
                  <a:pt x="1740" y="7007"/>
                  <a:pt x="1881" y="6756"/>
                  <a:pt x="2038" y="6521"/>
                </a:cubicBezTo>
                <a:close/>
                <a:moveTo>
                  <a:pt x="8784" y="3487"/>
                </a:moveTo>
                <a:cubicBezTo>
                  <a:pt x="8978" y="3487"/>
                  <a:pt x="9171" y="3505"/>
                  <a:pt x="9358" y="3543"/>
                </a:cubicBezTo>
                <a:cubicBezTo>
                  <a:pt x="9296" y="3539"/>
                  <a:pt x="9233" y="3537"/>
                  <a:pt x="9170" y="3537"/>
                </a:cubicBezTo>
                <a:cubicBezTo>
                  <a:pt x="7833" y="3537"/>
                  <a:pt x="6157" y="4454"/>
                  <a:pt x="5439" y="5157"/>
                </a:cubicBezTo>
                <a:cubicBezTo>
                  <a:pt x="4938" y="5659"/>
                  <a:pt x="4499" y="6333"/>
                  <a:pt x="4138" y="7085"/>
                </a:cubicBezTo>
                <a:cubicBezTo>
                  <a:pt x="3887" y="7524"/>
                  <a:pt x="3684" y="7979"/>
                  <a:pt x="3511" y="8433"/>
                </a:cubicBezTo>
                <a:cubicBezTo>
                  <a:pt x="3652" y="7650"/>
                  <a:pt x="3934" y="6913"/>
                  <a:pt x="4405" y="6223"/>
                </a:cubicBezTo>
                <a:cubicBezTo>
                  <a:pt x="5063" y="5267"/>
                  <a:pt x="5988" y="4436"/>
                  <a:pt x="7038" y="3919"/>
                </a:cubicBezTo>
                <a:cubicBezTo>
                  <a:pt x="7560" y="3658"/>
                  <a:pt x="8180" y="3487"/>
                  <a:pt x="8784" y="3487"/>
                </a:cubicBezTo>
                <a:close/>
                <a:moveTo>
                  <a:pt x="11380" y="6176"/>
                </a:moveTo>
                <a:lnTo>
                  <a:pt x="11380" y="6176"/>
                </a:lnTo>
                <a:cubicBezTo>
                  <a:pt x="11427" y="6396"/>
                  <a:pt x="11458" y="6599"/>
                  <a:pt x="11474" y="6803"/>
                </a:cubicBezTo>
                <a:cubicBezTo>
                  <a:pt x="11646" y="7932"/>
                  <a:pt x="11725" y="9123"/>
                  <a:pt x="12007" y="10252"/>
                </a:cubicBezTo>
                <a:cubicBezTo>
                  <a:pt x="12148" y="10816"/>
                  <a:pt x="12477" y="11192"/>
                  <a:pt x="12900" y="11396"/>
                </a:cubicBezTo>
                <a:cubicBezTo>
                  <a:pt x="12743" y="11380"/>
                  <a:pt x="12618" y="11349"/>
                  <a:pt x="12493" y="11302"/>
                </a:cubicBezTo>
                <a:cubicBezTo>
                  <a:pt x="12399" y="11208"/>
                  <a:pt x="12305" y="11082"/>
                  <a:pt x="12226" y="10957"/>
                </a:cubicBezTo>
                <a:cubicBezTo>
                  <a:pt x="11944" y="10471"/>
                  <a:pt x="11866" y="9907"/>
                  <a:pt x="11803" y="9374"/>
                </a:cubicBezTo>
                <a:cubicBezTo>
                  <a:pt x="11693" y="8543"/>
                  <a:pt x="11599" y="7681"/>
                  <a:pt x="11427" y="6850"/>
                </a:cubicBezTo>
                <a:cubicBezTo>
                  <a:pt x="11411" y="6631"/>
                  <a:pt x="11411" y="6411"/>
                  <a:pt x="11380" y="6176"/>
                </a:cubicBezTo>
                <a:close/>
                <a:moveTo>
                  <a:pt x="4671" y="10158"/>
                </a:moveTo>
                <a:cubicBezTo>
                  <a:pt x="4671" y="10220"/>
                  <a:pt x="4687" y="10283"/>
                  <a:pt x="4687" y="10346"/>
                </a:cubicBezTo>
                <a:cubicBezTo>
                  <a:pt x="4734" y="10816"/>
                  <a:pt x="4797" y="11317"/>
                  <a:pt x="4953" y="11788"/>
                </a:cubicBezTo>
                <a:cubicBezTo>
                  <a:pt x="4749" y="11317"/>
                  <a:pt x="4671" y="10753"/>
                  <a:pt x="4671" y="10158"/>
                </a:cubicBezTo>
                <a:close/>
                <a:moveTo>
                  <a:pt x="11536" y="10863"/>
                </a:moveTo>
                <a:lnTo>
                  <a:pt x="11536" y="10863"/>
                </a:lnTo>
                <a:cubicBezTo>
                  <a:pt x="11740" y="11176"/>
                  <a:pt x="11991" y="11411"/>
                  <a:pt x="12273" y="11553"/>
                </a:cubicBezTo>
                <a:cubicBezTo>
                  <a:pt x="12367" y="11647"/>
                  <a:pt x="12461" y="11725"/>
                  <a:pt x="12555" y="11803"/>
                </a:cubicBezTo>
                <a:cubicBezTo>
                  <a:pt x="12038" y="11662"/>
                  <a:pt x="11725" y="11317"/>
                  <a:pt x="11536" y="10863"/>
                </a:cubicBezTo>
                <a:close/>
                <a:moveTo>
                  <a:pt x="14703" y="11051"/>
                </a:moveTo>
                <a:lnTo>
                  <a:pt x="14703" y="11051"/>
                </a:lnTo>
                <a:cubicBezTo>
                  <a:pt x="14358" y="11490"/>
                  <a:pt x="13888" y="11803"/>
                  <a:pt x="13229" y="11850"/>
                </a:cubicBezTo>
                <a:cubicBezTo>
                  <a:pt x="13214" y="11835"/>
                  <a:pt x="13214" y="11819"/>
                  <a:pt x="13198" y="11803"/>
                </a:cubicBezTo>
                <a:cubicBezTo>
                  <a:pt x="13167" y="11788"/>
                  <a:pt x="13135" y="11772"/>
                  <a:pt x="13120" y="11756"/>
                </a:cubicBezTo>
                <a:cubicBezTo>
                  <a:pt x="13480" y="11756"/>
                  <a:pt x="13856" y="11631"/>
                  <a:pt x="14201" y="11380"/>
                </a:cubicBezTo>
                <a:cubicBezTo>
                  <a:pt x="14374" y="11302"/>
                  <a:pt x="14546" y="11192"/>
                  <a:pt x="14703" y="11051"/>
                </a:cubicBezTo>
                <a:close/>
                <a:moveTo>
                  <a:pt x="8584" y="4456"/>
                </a:moveTo>
                <a:cubicBezTo>
                  <a:pt x="9393" y="4456"/>
                  <a:pt x="10099" y="4942"/>
                  <a:pt x="10439" y="6255"/>
                </a:cubicBezTo>
                <a:cubicBezTo>
                  <a:pt x="10455" y="6302"/>
                  <a:pt x="10471" y="6364"/>
                  <a:pt x="10486" y="6427"/>
                </a:cubicBezTo>
                <a:cubicBezTo>
                  <a:pt x="10502" y="7023"/>
                  <a:pt x="10518" y="7618"/>
                  <a:pt x="10549" y="8214"/>
                </a:cubicBezTo>
                <a:cubicBezTo>
                  <a:pt x="10455" y="9045"/>
                  <a:pt x="10220" y="9875"/>
                  <a:pt x="9891" y="10565"/>
                </a:cubicBezTo>
                <a:cubicBezTo>
                  <a:pt x="9373" y="11694"/>
                  <a:pt x="8010" y="13042"/>
                  <a:pt x="6771" y="13120"/>
                </a:cubicBezTo>
                <a:cubicBezTo>
                  <a:pt x="6411" y="13042"/>
                  <a:pt x="6066" y="12885"/>
                  <a:pt x="5768" y="12524"/>
                </a:cubicBezTo>
                <a:cubicBezTo>
                  <a:pt x="5141" y="11772"/>
                  <a:pt x="5032" y="10628"/>
                  <a:pt x="5000" y="9687"/>
                </a:cubicBezTo>
                <a:cubicBezTo>
                  <a:pt x="4969" y="9045"/>
                  <a:pt x="5016" y="8418"/>
                  <a:pt x="5141" y="7822"/>
                </a:cubicBezTo>
                <a:cubicBezTo>
                  <a:pt x="5565" y="6646"/>
                  <a:pt x="6286" y="5549"/>
                  <a:pt x="7163" y="4860"/>
                </a:cubicBezTo>
                <a:cubicBezTo>
                  <a:pt x="7638" y="4611"/>
                  <a:pt x="8128" y="4456"/>
                  <a:pt x="8584" y="4456"/>
                </a:cubicBezTo>
                <a:close/>
                <a:moveTo>
                  <a:pt x="5126" y="6584"/>
                </a:moveTo>
                <a:lnTo>
                  <a:pt x="5126" y="6584"/>
                </a:lnTo>
                <a:cubicBezTo>
                  <a:pt x="5016" y="6866"/>
                  <a:pt x="4938" y="7164"/>
                  <a:pt x="4859" y="7462"/>
                </a:cubicBezTo>
                <a:cubicBezTo>
                  <a:pt x="4561" y="8245"/>
                  <a:pt x="4389" y="9092"/>
                  <a:pt x="4326" y="9907"/>
                </a:cubicBezTo>
                <a:cubicBezTo>
                  <a:pt x="4217" y="11082"/>
                  <a:pt x="4530" y="12524"/>
                  <a:pt x="5518" y="13230"/>
                </a:cubicBezTo>
                <a:cubicBezTo>
                  <a:pt x="3480" y="12383"/>
                  <a:pt x="3919" y="9217"/>
                  <a:pt x="4624" y="7524"/>
                </a:cubicBezTo>
                <a:cubicBezTo>
                  <a:pt x="4734" y="7258"/>
                  <a:pt x="4859" y="6991"/>
                  <a:pt x="5000" y="6741"/>
                </a:cubicBezTo>
                <a:cubicBezTo>
                  <a:pt x="5016" y="6725"/>
                  <a:pt x="5032" y="6694"/>
                  <a:pt x="5047" y="6678"/>
                </a:cubicBezTo>
                <a:cubicBezTo>
                  <a:pt x="5079" y="6646"/>
                  <a:pt x="5110" y="6615"/>
                  <a:pt x="5126" y="6584"/>
                </a:cubicBezTo>
                <a:close/>
                <a:moveTo>
                  <a:pt x="800" y="7728"/>
                </a:moveTo>
                <a:cubicBezTo>
                  <a:pt x="392" y="9578"/>
                  <a:pt x="439" y="11568"/>
                  <a:pt x="1003" y="13355"/>
                </a:cubicBezTo>
                <a:cubicBezTo>
                  <a:pt x="345" y="11584"/>
                  <a:pt x="298" y="9562"/>
                  <a:pt x="800" y="7728"/>
                </a:cubicBezTo>
                <a:close/>
                <a:moveTo>
                  <a:pt x="2743" y="15314"/>
                </a:moveTo>
                <a:lnTo>
                  <a:pt x="2743" y="15314"/>
                </a:lnTo>
                <a:cubicBezTo>
                  <a:pt x="2775" y="15346"/>
                  <a:pt x="2790" y="15361"/>
                  <a:pt x="2806" y="15377"/>
                </a:cubicBezTo>
                <a:cubicBezTo>
                  <a:pt x="3386" y="15941"/>
                  <a:pt x="4107" y="16506"/>
                  <a:pt x="4891" y="16945"/>
                </a:cubicBezTo>
                <a:cubicBezTo>
                  <a:pt x="4107" y="16615"/>
                  <a:pt x="3449" y="16161"/>
                  <a:pt x="2900" y="15534"/>
                </a:cubicBezTo>
                <a:cubicBezTo>
                  <a:pt x="2853" y="15471"/>
                  <a:pt x="2790" y="15393"/>
                  <a:pt x="2743" y="15314"/>
                </a:cubicBezTo>
                <a:close/>
                <a:moveTo>
                  <a:pt x="5502" y="16788"/>
                </a:moveTo>
                <a:lnTo>
                  <a:pt x="5502" y="16788"/>
                </a:lnTo>
                <a:cubicBezTo>
                  <a:pt x="6160" y="16992"/>
                  <a:pt x="6834" y="17133"/>
                  <a:pt x="7492" y="17195"/>
                </a:cubicBezTo>
                <a:cubicBezTo>
                  <a:pt x="7670" y="17218"/>
                  <a:pt x="7844" y="17228"/>
                  <a:pt x="8014" y="17228"/>
                </a:cubicBezTo>
                <a:cubicBezTo>
                  <a:pt x="8325" y="17228"/>
                  <a:pt x="8625" y="17193"/>
                  <a:pt x="8919" y="17133"/>
                </a:cubicBezTo>
                <a:lnTo>
                  <a:pt x="8919" y="17133"/>
                </a:lnTo>
                <a:cubicBezTo>
                  <a:pt x="8543" y="17274"/>
                  <a:pt x="8166" y="17383"/>
                  <a:pt x="7759" y="17446"/>
                </a:cubicBezTo>
                <a:cubicBezTo>
                  <a:pt x="7728" y="17446"/>
                  <a:pt x="7696" y="17446"/>
                  <a:pt x="7665" y="17462"/>
                </a:cubicBezTo>
                <a:cubicBezTo>
                  <a:pt x="6928" y="17399"/>
                  <a:pt x="6192" y="17133"/>
                  <a:pt x="5502" y="16788"/>
                </a:cubicBezTo>
                <a:close/>
                <a:moveTo>
                  <a:pt x="10392" y="1"/>
                </a:moveTo>
                <a:cubicBezTo>
                  <a:pt x="10330" y="1"/>
                  <a:pt x="10267" y="16"/>
                  <a:pt x="10220" y="16"/>
                </a:cubicBezTo>
                <a:cubicBezTo>
                  <a:pt x="10155" y="14"/>
                  <a:pt x="10090" y="13"/>
                  <a:pt x="10025" y="13"/>
                </a:cubicBezTo>
                <a:cubicBezTo>
                  <a:pt x="9589" y="13"/>
                  <a:pt x="9152" y="58"/>
                  <a:pt x="8715" y="126"/>
                </a:cubicBezTo>
                <a:cubicBezTo>
                  <a:pt x="8645" y="114"/>
                  <a:pt x="8574" y="109"/>
                  <a:pt x="8502" y="109"/>
                </a:cubicBezTo>
                <a:cubicBezTo>
                  <a:pt x="8092" y="109"/>
                  <a:pt x="7662" y="284"/>
                  <a:pt x="7289" y="471"/>
                </a:cubicBezTo>
                <a:cubicBezTo>
                  <a:pt x="7257" y="486"/>
                  <a:pt x="7226" y="518"/>
                  <a:pt x="7195" y="534"/>
                </a:cubicBezTo>
                <a:cubicBezTo>
                  <a:pt x="5408" y="1160"/>
                  <a:pt x="3778" y="2305"/>
                  <a:pt x="2680" y="3684"/>
                </a:cubicBezTo>
                <a:cubicBezTo>
                  <a:pt x="2367" y="4076"/>
                  <a:pt x="2085" y="4515"/>
                  <a:pt x="1834" y="4969"/>
                </a:cubicBezTo>
                <a:cubicBezTo>
                  <a:pt x="1646" y="5220"/>
                  <a:pt x="1489" y="5487"/>
                  <a:pt x="1332" y="5753"/>
                </a:cubicBezTo>
                <a:cubicBezTo>
                  <a:pt x="768" y="6835"/>
                  <a:pt x="423" y="8042"/>
                  <a:pt x="282" y="9248"/>
                </a:cubicBezTo>
                <a:cubicBezTo>
                  <a:pt x="0" y="11600"/>
                  <a:pt x="549" y="14123"/>
                  <a:pt x="2132" y="15941"/>
                </a:cubicBezTo>
                <a:cubicBezTo>
                  <a:pt x="3384" y="17388"/>
                  <a:pt x="5247" y="18395"/>
                  <a:pt x="7193" y="18395"/>
                </a:cubicBezTo>
                <a:cubicBezTo>
                  <a:pt x="7293" y="18395"/>
                  <a:pt x="7393" y="18392"/>
                  <a:pt x="7492" y="18387"/>
                </a:cubicBezTo>
                <a:cubicBezTo>
                  <a:pt x="7947" y="18355"/>
                  <a:pt x="8386" y="18277"/>
                  <a:pt x="8809" y="18151"/>
                </a:cubicBezTo>
                <a:cubicBezTo>
                  <a:pt x="11113" y="17885"/>
                  <a:pt x="12399" y="16208"/>
                  <a:pt x="13198" y="14076"/>
                </a:cubicBezTo>
                <a:cubicBezTo>
                  <a:pt x="13214" y="14045"/>
                  <a:pt x="13214" y="14013"/>
                  <a:pt x="13198" y="13982"/>
                </a:cubicBezTo>
                <a:cubicBezTo>
                  <a:pt x="13198" y="13966"/>
                  <a:pt x="13198" y="13966"/>
                  <a:pt x="13198" y="13966"/>
                </a:cubicBezTo>
                <a:cubicBezTo>
                  <a:pt x="13198" y="13951"/>
                  <a:pt x="13198" y="13951"/>
                  <a:pt x="13198" y="13951"/>
                </a:cubicBezTo>
                <a:cubicBezTo>
                  <a:pt x="13159" y="13873"/>
                  <a:pt x="13089" y="13817"/>
                  <a:pt x="13004" y="13817"/>
                </a:cubicBezTo>
                <a:cubicBezTo>
                  <a:pt x="12986" y="13817"/>
                  <a:pt x="12967" y="13820"/>
                  <a:pt x="12947" y="13825"/>
                </a:cubicBezTo>
                <a:cubicBezTo>
                  <a:pt x="12919" y="13742"/>
                  <a:pt x="12843" y="13686"/>
                  <a:pt x="12766" y="13686"/>
                </a:cubicBezTo>
                <a:cubicBezTo>
                  <a:pt x="12711" y="13686"/>
                  <a:pt x="12657" y="13714"/>
                  <a:pt x="12618" y="13778"/>
                </a:cubicBezTo>
                <a:cubicBezTo>
                  <a:pt x="12571" y="13841"/>
                  <a:pt x="12524" y="13919"/>
                  <a:pt x="12493" y="13982"/>
                </a:cubicBezTo>
                <a:cubicBezTo>
                  <a:pt x="12461" y="13998"/>
                  <a:pt x="12430" y="14013"/>
                  <a:pt x="12399" y="14045"/>
                </a:cubicBezTo>
                <a:cubicBezTo>
                  <a:pt x="11756" y="14797"/>
                  <a:pt x="11098" y="15550"/>
                  <a:pt x="10283" y="16114"/>
                </a:cubicBezTo>
                <a:cubicBezTo>
                  <a:pt x="9543" y="16619"/>
                  <a:pt x="8794" y="16834"/>
                  <a:pt x="7958" y="16834"/>
                </a:cubicBezTo>
                <a:cubicBezTo>
                  <a:pt x="7732" y="16834"/>
                  <a:pt x="7498" y="16818"/>
                  <a:pt x="7257" y="16788"/>
                </a:cubicBezTo>
                <a:cubicBezTo>
                  <a:pt x="6270" y="16662"/>
                  <a:pt x="5282" y="16459"/>
                  <a:pt x="4405" y="15988"/>
                </a:cubicBezTo>
                <a:cubicBezTo>
                  <a:pt x="3903" y="15738"/>
                  <a:pt x="3464" y="15393"/>
                  <a:pt x="3025" y="15032"/>
                </a:cubicBezTo>
                <a:cubicBezTo>
                  <a:pt x="1944" y="13904"/>
                  <a:pt x="1442" y="12462"/>
                  <a:pt x="1427" y="10800"/>
                </a:cubicBezTo>
                <a:cubicBezTo>
                  <a:pt x="1411" y="9154"/>
                  <a:pt x="1850" y="7509"/>
                  <a:pt x="2680" y="6082"/>
                </a:cubicBezTo>
                <a:cubicBezTo>
                  <a:pt x="4409" y="3085"/>
                  <a:pt x="7763" y="1251"/>
                  <a:pt x="11201" y="1251"/>
                </a:cubicBezTo>
                <a:cubicBezTo>
                  <a:pt x="11287" y="1251"/>
                  <a:pt x="11372" y="1252"/>
                  <a:pt x="11458" y="1255"/>
                </a:cubicBezTo>
                <a:cubicBezTo>
                  <a:pt x="12007" y="1270"/>
                  <a:pt x="12524" y="1349"/>
                  <a:pt x="12979" y="1568"/>
                </a:cubicBezTo>
                <a:cubicBezTo>
                  <a:pt x="13433" y="1881"/>
                  <a:pt x="13825" y="2273"/>
                  <a:pt x="14154" y="2712"/>
                </a:cubicBezTo>
                <a:cubicBezTo>
                  <a:pt x="14468" y="3277"/>
                  <a:pt x="14640" y="3919"/>
                  <a:pt x="14765" y="4530"/>
                </a:cubicBezTo>
                <a:cubicBezTo>
                  <a:pt x="14922" y="5283"/>
                  <a:pt x="15016" y="6035"/>
                  <a:pt x="15079" y="6803"/>
                </a:cubicBezTo>
                <a:cubicBezTo>
                  <a:pt x="15110" y="8089"/>
                  <a:pt x="15189" y="10189"/>
                  <a:pt x="14029" y="11035"/>
                </a:cubicBezTo>
                <a:cubicBezTo>
                  <a:pt x="13935" y="11082"/>
                  <a:pt x="13841" y="11114"/>
                  <a:pt x="13731" y="11145"/>
                </a:cubicBezTo>
                <a:cubicBezTo>
                  <a:pt x="13627" y="11170"/>
                  <a:pt x="13530" y="11182"/>
                  <a:pt x="13437" y="11182"/>
                </a:cubicBezTo>
                <a:cubicBezTo>
                  <a:pt x="12832" y="11182"/>
                  <a:pt x="12472" y="10676"/>
                  <a:pt x="12336" y="10063"/>
                </a:cubicBezTo>
                <a:cubicBezTo>
                  <a:pt x="12085" y="9029"/>
                  <a:pt x="12007" y="7932"/>
                  <a:pt x="11834" y="6866"/>
                </a:cubicBezTo>
                <a:cubicBezTo>
                  <a:pt x="11709" y="6067"/>
                  <a:pt x="11536" y="5063"/>
                  <a:pt x="11051" y="4405"/>
                </a:cubicBezTo>
                <a:cubicBezTo>
                  <a:pt x="11035" y="4342"/>
                  <a:pt x="11019" y="4280"/>
                  <a:pt x="11004" y="4233"/>
                </a:cubicBezTo>
                <a:cubicBezTo>
                  <a:pt x="10960" y="4103"/>
                  <a:pt x="10839" y="4027"/>
                  <a:pt x="10722" y="4027"/>
                </a:cubicBezTo>
                <a:cubicBezTo>
                  <a:pt x="10711" y="4027"/>
                  <a:pt x="10701" y="4028"/>
                  <a:pt x="10690" y="4029"/>
                </a:cubicBezTo>
                <a:cubicBezTo>
                  <a:pt x="10580" y="3951"/>
                  <a:pt x="10471" y="3888"/>
                  <a:pt x="10361" y="3841"/>
                </a:cubicBezTo>
                <a:cubicBezTo>
                  <a:pt x="9908" y="3428"/>
                  <a:pt x="9372" y="3257"/>
                  <a:pt x="8806" y="3257"/>
                </a:cubicBezTo>
                <a:cubicBezTo>
                  <a:pt x="7179" y="3257"/>
                  <a:pt x="5300" y="4673"/>
                  <a:pt x="4405" y="5847"/>
                </a:cubicBezTo>
                <a:cubicBezTo>
                  <a:pt x="3480" y="7070"/>
                  <a:pt x="3151" y="8465"/>
                  <a:pt x="3119" y="9969"/>
                </a:cubicBezTo>
                <a:cubicBezTo>
                  <a:pt x="3057" y="10534"/>
                  <a:pt x="3057" y="11082"/>
                  <a:pt x="3166" y="11584"/>
                </a:cubicBezTo>
                <a:cubicBezTo>
                  <a:pt x="3229" y="12148"/>
                  <a:pt x="3386" y="12681"/>
                  <a:pt x="3762" y="13042"/>
                </a:cubicBezTo>
                <a:cubicBezTo>
                  <a:pt x="4410" y="13966"/>
                  <a:pt x="5402" y="14364"/>
                  <a:pt x="6435" y="14364"/>
                </a:cubicBezTo>
                <a:cubicBezTo>
                  <a:pt x="8452" y="14364"/>
                  <a:pt x="10628" y="12847"/>
                  <a:pt x="10721" y="10753"/>
                </a:cubicBezTo>
                <a:cubicBezTo>
                  <a:pt x="10737" y="10722"/>
                  <a:pt x="10753" y="10690"/>
                  <a:pt x="10768" y="10659"/>
                </a:cubicBezTo>
                <a:cubicBezTo>
                  <a:pt x="10847" y="11051"/>
                  <a:pt x="10988" y="11411"/>
                  <a:pt x="11223" y="11709"/>
                </a:cubicBezTo>
                <a:cubicBezTo>
                  <a:pt x="11651" y="12266"/>
                  <a:pt x="12298" y="12511"/>
                  <a:pt x="12963" y="12511"/>
                </a:cubicBezTo>
                <a:cubicBezTo>
                  <a:pt x="13590" y="12511"/>
                  <a:pt x="14232" y="12293"/>
                  <a:pt x="14718" y="11913"/>
                </a:cubicBezTo>
                <a:cubicBezTo>
                  <a:pt x="16239" y="10737"/>
                  <a:pt x="16286" y="8480"/>
                  <a:pt x="16145" y="6741"/>
                </a:cubicBezTo>
                <a:cubicBezTo>
                  <a:pt x="15972" y="4593"/>
                  <a:pt x="15345" y="2179"/>
                  <a:pt x="13402" y="957"/>
                </a:cubicBezTo>
                <a:cubicBezTo>
                  <a:pt x="12508" y="392"/>
                  <a:pt x="11521" y="110"/>
                  <a:pt x="10502" y="32"/>
                </a:cubicBezTo>
                <a:cubicBezTo>
                  <a:pt x="10471" y="16"/>
                  <a:pt x="10439" y="1"/>
                  <a:pt x="10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2970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grpSp>
        <p:nvGrpSpPr>
          <p:cNvPr id="2368" name="Google Shape;2368;p56"/>
          <p:cNvGrpSpPr/>
          <p:nvPr/>
        </p:nvGrpSpPr>
        <p:grpSpPr>
          <a:xfrm flipH="1">
            <a:off x="5926169" y="182501"/>
            <a:ext cx="2142248" cy="496839"/>
            <a:chOff x="4345425" y="2175475"/>
            <a:chExt cx="800750" cy="176025"/>
          </a:xfrm>
        </p:grpSpPr>
        <p:sp>
          <p:nvSpPr>
            <p:cNvPr id="2369" name="Google Shape;2369;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70" name="Google Shape;2370;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71" name="Google Shape;2371;p56"/>
          <p:cNvGrpSpPr/>
          <p:nvPr/>
        </p:nvGrpSpPr>
        <p:grpSpPr>
          <a:xfrm rot="-166947" flipH="1">
            <a:off x="5917293" y="542148"/>
            <a:ext cx="1467789" cy="459086"/>
            <a:chOff x="4345425" y="2175475"/>
            <a:chExt cx="800750" cy="176025"/>
          </a:xfrm>
        </p:grpSpPr>
        <p:sp>
          <p:nvSpPr>
            <p:cNvPr id="2372" name="Google Shape;2372;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73" name="Google Shape;2373;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375" name="Google Shape;2375;p56"/>
          <p:cNvSpPr txBox="1">
            <a:spLocks noGrp="1"/>
          </p:cNvSpPr>
          <p:nvPr>
            <p:ph type="title"/>
          </p:nvPr>
        </p:nvSpPr>
        <p:spPr>
          <a:xfrm>
            <a:off x="5993867" y="209157"/>
            <a:ext cx="1795427" cy="993600"/>
          </a:xfrm>
          <a:prstGeom prst="rect">
            <a:avLst/>
          </a:prstGeom>
        </p:spPr>
        <p:txBody>
          <a:bodyPr spcFirstLastPara="1" wrap="square" lIns="0" tIns="0" rIns="0" bIns="0" anchor="ctr" anchorCtr="0">
            <a:noAutofit/>
          </a:bodyPr>
          <a:lstStyle/>
          <a:p>
            <a:pPr lvl="0"/>
            <a:r>
              <a:rPr lang="en-US" sz="1800">
                <a:latin typeface="Times New Roman" panose="02020603050405020304" pitchFamily="18" charset="0"/>
                <a:cs typeface="Times New Roman" panose="02020603050405020304" pitchFamily="18" charset="0"/>
              </a:rPr>
              <a:t>Điều phối luân phiên  </a:t>
            </a:r>
            <a:r>
              <a:rPr lang="vi-VN" sz="1800">
                <a:latin typeface="Times New Roman" panose="02020603050405020304" pitchFamily="18" charset="0"/>
                <a:cs typeface="Times New Roman" panose="02020603050405020304" pitchFamily="18" charset="0"/>
              </a:rPr>
              <a:t/>
            </a:r>
            <a:br>
              <a:rPr lang="vi-VN" sz="1800">
                <a:latin typeface="Times New Roman" panose="02020603050405020304" pitchFamily="18" charset="0"/>
                <a:cs typeface="Times New Roman" panose="02020603050405020304" pitchFamily="18" charset="0"/>
              </a:rPr>
            </a:br>
            <a:endParaRPr sz="1800">
              <a:latin typeface="Times New Roman" panose="02020603050405020304" pitchFamily="18" charset="0"/>
              <a:cs typeface="Times New Roman" panose="02020603050405020304" pitchFamily="18" charset="0"/>
            </a:endParaRPr>
          </a:p>
        </p:txBody>
      </p:sp>
      <p:grpSp>
        <p:nvGrpSpPr>
          <p:cNvPr id="2381" name="Google Shape;2381;p56"/>
          <p:cNvGrpSpPr/>
          <p:nvPr/>
        </p:nvGrpSpPr>
        <p:grpSpPr>
          <a:xfrm>
            <a:off x="3378238" y="4676166"/>
            <a:ext cx="639525" cy="438000"/>
            <a:chOff x="5501450" y="2545600"/>
            <a:chExt cx="639525" cy="438000"/>
          </a:xfrm>
        </p:grpSpPr>
        <p:sp>
          <p:nvSpPr>
            <p:cNvPr id="2382" name="Google Shape;2382;p56"/>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3" name="Google Shape;2383;p56"/>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84" name="Google Shape;2384;p56"/>
          <p:cNvGrpSpPr/>
          <p:nvPr/>
        </p:nvGrpSpPr>
        <p:grpSpPr>
          <a:xfrm>
            <a:off x="6757991" y="4856657"/>
            <a:ext cx="1745583" cy="230173"/>
            <a:chOff x="1394800" y="3522000"/>
            <a:chExt cx="1048650" cy="138275"/>
          </a:xfrm>
        </p:grpSpPr>
        <p:sp>
          <p:nvSpPr>
            <p:cNvPr id="2385" name="Google Shape;2385;p56"/>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6" name="Google Shape;2386;p56"/>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7" name="Google Shape;2387;p56"/>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8" name="Google Shape;2388;p56"/>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9" name="Google Shape;2389;p56"/>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0" name="Google Shape;2390;p56"/>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1" name="Google Shape;2391;p56"/>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2" name="Google Shape;2392;p56"/>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3" name="Google Shape;2393;p56"/>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94" name="Google Shape;2394;p56"/>
          <p:cNvGrpSpPr/>
          <p:nvPr/>
        </p:nvGrpSpPr>
        <p:grpSpPr>
          <a:xfrm>
            <a:off x="532850" y="514580"/>
            <a:ext cx="2460105" cy="439117"/>
            <a:chOff x="1816609" y="3851001"/>
            <a:chExt cx="1093674" cy="222193"/>
          </a:xfrm>
        </p:grpSpPr>
        <p:sp>
          <p:nvSpPr>
            <p:cNvPr id="2395" name="Google Shape;2395;p56"/>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6" name="Google Shape;2396;p56"/>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7" name="Google Shape;2397;p56"/>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8" name="Google Shape;2398;p56"/>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9" name="Google Shape;2399;p56"/>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0" name="Google Shape;2400;p56"/>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1" name="Google Shape;2401;p56"/>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2" name="Google Shape;2402;p56"/>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3" name="Google Shape;2403;p56"/>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46" name="Google Shape;1523;p44">
            <a:extLst>
              <a:ext uri="{FF2B5EF4-FFF2-40B4-BE49-F238E27FC236}">
                <a16:creationId xmlns:a16="http://schemas.microsoft.com/office/drawing/2014/main" id="{43DC1A98-8987-4A86-B5A3-11892878455F}"/>
              </a:ext>
            </a:extLst>
          </p:cNvPr>
          <p:cNvSpPr txBox="1"/>
          <p:nvPr/>
        </p:nvSpPr>
        <p:spPr>
          <a:xfrm>
            <a:off x="269123" y="1295169"/>
            <a:ext cx="3636600" cy="922020"/>
          </a:xfrm>
          <a:prstGeom prst="rect">
            <a:avLst/>
          </a:prstGeom>
          <a:noFill/>
          <a:ln>
            <a:noFill/>
          </a:ln>
        </p:spPr>
        <p:txBody>
          <a:bodyPr spcFirstLastPara="1" wrap="square" lIns="91425" tIns="91425" rIns="91425" bIns="91425" anchor="ctr" anchorCtr="0">
            <a:noAutofit/>
          </a:bodyPr>
          <a:lstStyle/>
          <a:p>
            <a:pPr algn="ctr"/>
            <a:r>
              <a:rPr lang="en-US">
                <a:latin typeface="Times New Roman" panose="02020603050405020304" pitchFamily="18" charset="0"/>
                <a:cs typeface="Times New Roman" panose="02020603050405020304" pitchFamily="18" charset="0"/>
              </a:rPr>
              <a:t>Xét một tập hợp các tiến trình đến tại thời điểm 0 với chiều dài thời gian CPU-burst được tính bằng mili giây: </a:t>
            </a:r>
          </a:p>
          <a:p>
            <a:pPr marL="0" lvl="0" indent="0" algn="ctr" rtl="0">
              <a:spcBef>
                <a:spcPts val="0"/>
              </a:spcBef>
              <a:spcAft>
                <a:spcPts val="0"/>
              </a:spcAft>
              <a:buNone/>
            </a:pPr>
            <a:endParaRPr sz="2000">
              <a:solidFill>
                <a:schemeClr val="dk2"/>
              </a:solidFill>
              <a:latin typeface="Times New Roman" panose="02020603050405020304" pitchFamily="18" charset="0"/>
              <a:ea typeface="Muli"/>
              <a:cs typeface="Times New Roman" panose="02020603050405020304" pitchFamily="18" charset="0"/>
              <a:sym typeface="Muli"/>
            </a:endParaRPr>
          </a:p>
        </p:txBody>
      </p:sp>
      <p:sp>
        <p:nvSpPr>
          <p:cNvPr id="48" name="Google Shape;1523;p44">
            <a:extLst>
              <a:ext uri="{FF2B5EF4-FFF2-40B4-BE49-F238E27FC236}">
                <a16:creationId xmlns:a16="http://schemas.microsoft.com/office/drawing/2014/main" id="{FBA52D9C-97F2-4553-8860-61697C5AD17A}"/>
              </a:ext>
            </a:extLst>
          </p:cNvPr>
          <p:cNvSpPr txBox="1"/>
          <p:nvPr/>
        </p:nvSpPr>
        <p:spPr>
          <a:xfrm>
            <a:off x="5178993" y="1500790"/>
            <a:ext cx="3965007" cy="1732179"/>
          </a:xfrm>
          <a:prstGeom prst="rect">
            <a:avLst/>
          </a:prstGeom>
          <a:noFill/>
          <a:ln>
            <a:noFill/>
          </a:ln>
        </p:spPr>
        <p:txBody>
          <a:bodyPr spcFirstLastPara="1" wrap="square" lIns="91425" tIns="91425" rIns="91425" bIns="91425" anchor="ctr" anchorCtr="0">
            <a:noAutofit/>
          </a:bodyPr>
          <a:lstStyle/>
          <a:p>
            <a:r>
              <a:rPr lang="en-US">
                <a:latin typeface="Times New Roman" panose="02020603050405020304" pitchFamily="18" charset="0"/>
                <a:cs typeface="Times New Roman" panose="02020603050405020304" pitchFamily="18" charset="0"/>
              </a:rPr>
              <a:t>Nếu sử dụng định mức thời gian là 4 mili giây thì tiến trình P1 nhận 4 mili giây đầu tiên. Vì nó yêu cầu 20 mili giây còn lại nên nó bị ngắt CPU sau định mức thời gian đầu tiên và CPU được cấp tới tiến trình tiếp theo trong hàng đợi, tiến trình P2. Vì P2 không cần tới 4 mili giây nên nó kết thúc trước khi định mức thời gian của nó hết hạn. Sau đó, CPU được cho tới tiến trình kế tiếp, tiến trình P3... Kết quả điều phối RR là: </a:t>
            </a:r>
          </a:p>
          <a:p>
            <a:endParaRPr lang="en-US">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B00F70D-268B-4D09-A1F4-4046F8B1920D}"/>
              </a:ext>
            </a:extLst>
          </p:cNvPr>
          <p:cNvSpPr/>
          <p:nvPr/>
        </p:nvSpPr>
        <p:spPr>
          <a:xfrm>
            <a:off x="5064691" y="4233583"/>
            <a:ext cx="4193608" cy="307777"/>
          </a:xfrm>
          <a:prstGeom prst="rect">
            <a:avLst/>
          </a:prstGeom>
        </p:spPr>
        <p:txBody>
          <a:bodyPr wrap="square">
            <a:spAutoFit/>
          </a:bodyPr>
          <a:lstStyle/>
          <a:p>
            <a:r>
              <a:rPr lang="en-US">
                <a:latin typeface="Times New Roman" panose="02020603050405020304" pitchFamily="18" charset="0"/>
                <a:cs typeface="Times New Roman" panose="02020603050405020304" pitchFamily="18" charset="0"/>
              </a:rPr>
              <a:t>Thời gian chờ trung bình: 17/3 = 5,66 mili giây </a:t>
            </a:r>
          </a:p>
        </p:txBody>
      </p:sp>
      <p:pic>
        <p:nvPicPr>
          <p:cNvPr id="5" name="Picture 4">
            <a:extLst>
              <a:ext uri="{FF2B5EF4-FFF2-40B4-BE49-F238E27FC236}">
                <a16:creationId xmlns:a16="http://schemas.microsoft.com/office/drawing/2014/main" id="{F09ADBB7-D8EA-48D2-965D-25C16E98CB82}"/>
              </a:ext>
            </a:extLst>
          </p:cNvPr>
          <p:cNvPicPr>
            <a:picLocks noChangeAspect="1"/>
          </p:cNvPicPr>
          <p:nvPr/>
        </p:nvPicPr>
        <p:blipFill>
          <a:blip r:embed="rId3"/>
          <a:stretch>
            <a:fillRect/>
          </a:stretch>
        </p:blipFill>
        <p:spPr>
          <a:xfrm>
            <a:off x="382420" y="2268265"/>
            <a:ext cx="3304508" cy="1961640"/>
          </a:xfrm>
          <a:prstGeom prst="rect">
            <a:avLst/>
          </a:prstGeom>
        </p:spPr>
      </p:pic>
      <p:pic>
        <p:nvPicPr>
          <p:cNvPr id="7" name="Picture 6">
            <a:extLst>
              <a:ext uri="{FF2B5EF4-FFF2-40B4-BE49-F238E27FC236}">
                <a16:creationId xmlns:a16="http://schemas.microsoft.com/office/drawing/2014/main" id="{FFCB08F0-8A7B-4CCA-A478-E4981DEFCE63}"/>
              </a:ext>
            </a:extLst>
          </p:cNvPr>
          <p:cNvPicPr>
            <a:picLocks noChangeAspect="1"/>
          </p:cNvPicPr>
          <p:nvPr/>
        </p:nvPicPr>
        <p:blipFill>
          <a:blip r:embed="rId4"/>
          <a:stretch>
            <a:fillRect/>
          </a:stretch>
        </p:blipFill>
        <p:spPr>
          <a:xfrm>
            <a:off x="5225360" y="3497614"/>
            <a:ext cx="3610479" cy="657317"/>
          </a:xfrm>
          <a:prstGeom prst="rect">
            <a:avLst/>
          </a:prstGeom>
        </p:spPr>
      </p:pic>
    </p:spTree>
    <p:extLst>
      <p:ext uri="{BB962C8B-B14F-4D97-AF65-F5344CB8AC3E}">
        <p14:creationId xmlns:p14="http://schemas.microsoft.com/office/powerpoint/2010/main" val="37728507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5" name="Google Shape;1055;p35"/>
          <p:cNvSpPr txBox="1">
            <a:spLocks noGrp="1"/>
          </p:cNvSpPr>
          <p:nvPr>
            <p:ph type="subTitle" idx="1"/>
          </p:nvPr>
        </p:nvSpPr>
        <p:spPr>
          <a:xfrm>
            <a:off x="421286" y="836423"/>
            <a:ext cx="8612228" cy="4128359"/>
          </a:xfrm>
          <a:prstGeom prst="rect">
            <a:avLst/>
          </a:prstGeom>
        </p:spPr>
        <p:txBody>
          <a:bodyPr spcFirstLastPara="1" wrap="square" lIns="91425" tIns="91425" rIns="91425" bIns="91425" anchor="ctr" anchorCtr="0">
            <a:noAutofit/>
          </a:bodyPr>
          <a:lstStyle/>
          <a:p>
            <a:pPr marL="174625" indent="282575"/>
            <a:r>
              <a:rPr lang="en-US">
                <a:latin typeface="Times New Roman" panose="02020603050405020304" pitchFamily="18" charset="0"/>
                <a:cs typeface="Times New Roman" panose="02020603050405020304" pitchFamily="18" charset="0"/>
              </a:rPr>
              <a:t>Năng lực của giải thuật RR phụ thuộc nhiều vào kích thước của định mức thời gian. Nếu định mức thời gian rất lớn (lượng vô hạn) thì RR tương tự như FCFS. Nếu định mức thời gian là rất nhỏ (1 mili giây) thì tiếp cận RR được gọi là </a:t>
            </a:r>
            <a:r>
              <a:rPr lang="en-US" i="1">
                <a:latin typeface="Times New Roman" panose="02020603050405020304" pitchFamily="18" charset="0"/>
                <a:cs typeface="Times New Roman" panose="02020603050405020304" pitchFamily="18" charset="0"/>
              </a:rPr>
              <a:t>chia sẻ bộ xử lý </a:t>
            </a:r>
            <a:r>
              <a:rPr lang="en-US">
                <a:latin typeface="Times New Roman" panose="02020603050405020304" pitchFamily="18" charset="0"/>
                <a:cs typeface="Times New Roman" panose="02020603050405020304" pitchFamily="18" charset="0"/>
              </a:rPr>
              <a:t>(processor sharing) như thể mỗi tiến trình trong n tiến trình có bộ xử lý riêng của chính nó chạy với 1/n tốc độ của bộ xử lý thật. </a:t>
            </a:r>
          </a:p>
          <a:p>
            <a:pPr marL="174625" indent="0">
              <a:buNone/>
            </a:pPr>
            <a:endParaRPr lang="en-US">
              <a:latin typeface="Times New Roman" panose="02020603050405020304" pitchFamily="18" charset="0"/>
              <a:cs typeface="Times New Roman" panose="02020603050405020304" pitchFamily="18" charset="0"/>
            </a:endParaRPr>
          </a:p>
          <a:p>
            <a:pPr marL="174625" indent="282575"/>
            <a:r>
              <a:rPr lang="en-US">
                <a:latin typeface="Times New Roman" panose="02020603050405020304" pitchFamily="18" charset="0"/>
                <a:cs typeface="Times New Roman" panose="02020603050405020304" pitchFamily="18" charset="0"/>
              </a:rPr>
              <a:t>Do đó chúng ta muốn có định mức thời gian lớn và thời gian chuyển ngữ cảnh nhỏ. Nếu thời gian chuyển ngữ cảnh chiếm 10% định mức thời gian thì khoảng 10% thời gian CPU sẽ được dùng để chuyển ngữ cảnh. </a:t>
            </a:r>
          </a:p>
          <a:p>
            <a:pPr marL="174625" indent="0">
              <a:buNone/>
            </a:pPr>
            <a:endParaRPr lang="en-US">
              <a:latin typeface="Times New Roman" panose="02020603050405020304" pitchFamily="18" charset="0"/>
              <a:cs typeface="Times New Roman" panose="02020603050405020304" pitchFamily="18" charset="0"/>
            </a:endParaRPr>
          </a:p>
          <a:p>
            <a:pPr marL="174625" indent="282575"/>
            <a:r>
              <a:rPr lang="en-US">
                <a:latin typeface="Times New Roman" panose="02020603050405020304" pitchFamily="18" charset="0"/>
                <a:cs typeface="Times New Roman" panose="02020603050405020304" pitchFamily="18" charset="0"/>
              </a:rPr>
              <a:t>Thời gian hoàn thành cũng phụ thuộc kích thước của định mức thời gian. Nếu định mức thời gian quá lớn thì điều phối RR gần giống với FCFS. </a:t>
            </a:r>
            <a:endParaRPr lang="vi-VN" sz="1800" b="1" dirty="0">
              <a:latin typeface="Times New Roman" panose="02020603050405020304" pitchFamily="18" charset="0"/>
              <a:cs typeface="Times New Roman" panose="02020603050405020304" pitchFamily="18" charset="0"/>
            </a:endParaRPr>
          </a:p>
        </p:txBody>
      </p:sp>
      <p:sp>
        <p:nvSpPr>
          <p:cNvPr id="1056" name="Google Shape;1056;p35"/>
          <p:cNvSpPr txBox="1">
            <a:spLocks noGrp="1"/>
          </p:cNvSpPr>
          <p:nvPr>
            <p:ph type="title"/>
          </p:nvPr>
        </p:nvSpPr>
        <p:spPr>
          <a:xfrm>
            <a:off x="2667818" y="362632"/>
            <a:ext cx="6031279" cy="681083"/>
          </a:xfrm>
          <a:prstGeom prst="rect">
            <a:avLst/>
          </a:prstGeom>
        </p:spPr>
        <p:txBody>
          <a:bodyPr spcFirstLastPara="1" wrap="square" lIns="0" tIns="0" rIns="0" bIns="0" anchor="t" anchorCtr="0">
            <a:noAutofit/>
          </a:bodyPr>
          <a:lstStyle/>
          <a:p>
            <a:r>
              <a:rPr lang="en-US" sz="2400">
                <a:latin typeface="Times New Roman" panose="02020603050405020304" pitchFamily="18" charset="0"/>
                <a:cs typeface="Times New Roman" panose="02020603050405020304" pitchFamily="18" charset="0"/>
              </a:rPr>
              <a:t>Điều phối luân phiên</a:t>
            </a:r>
            <a:r>
              <a:rPr lang="vi-VN" sz="2400">
                <a:latin typeface="Times New Roman" panose="02020603050405020304" pitchFamily="18" charset="0"/>
                <a:cs typeface="Times New Roman" panose="02020603050405020304" pitchFamily="18" charset="0"/>
              </a:rPr>
              <a:t/>
            </a:r>
            <a:br>
              <a:rPr lang="vi-VN" sz="2400">
                <a:latin typeface="Times New Roman" panose="02020603050405020304" pitchFamily="18" charset="0"/>
                <a:cs typeface="Times New Roman" panose="02020603050405020304" pitchFamily="18" charset="0"/>
              </a:rPr>
            </a:br>
            <a:endParaRPr sz="2400" dirty="0">
              <a:latin typeface="Times New Roman" panose="02020603050405020304" pitchFamily="18" charset="0"/>
              <a:cs typeface="Times New Roman" panose="02020603050405020304" pitchFamily="18" charset="0"/>
            </a:endParaRPr>
          </a:p>
        </p:txBody>
      </p:sp>
      <p:grpSp>
        <p:nvGrpSpPr>
          <p:cNvPr id="1057" name="Google Shape;1057;p35"/>
          <p:cNvGrpSpPr/>
          <p:nvPr/>
        </p:nvGrpSpPr>
        <p:grpSpPr>
          <a:xfrm>
            <a:off x="5499616" y="733721"/>
            <a:ext cx="3569240" cy="370821"/>
            <a:chOff x="4345425" y="2175475"/>
            <a:chExt cx="957899"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59" name="Google Shape;1059;p35"/>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60" name="Google Shape;1060;p35"/>
          <p:cNvGrpSpPr/>
          <p:nvPr/>
        </p:nvGrpSpPr>
        <p:grpSpPr>
          <a:xfrm>
            <a:off x="1102140" y="298024"/>
            <a:ext cx="580423" cy="681083"/>
            <a:chOff x="645175" y="3632150"/>
            <a:chExt cx="394550" cy="462975"/>
          </a:xfrm>
        </p:grpSpPr>
        <p:sp>
          <p:nvSpPr>
            <p:cNvPr id="1061" name="Google Shape;106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2" name="Google Shape;106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66" name="Google Shape;1066;p35"/>
          <p:cNvGrpSpPr/>
          <p:nvPr/>
        </p:nvGrpSpPr>
        <p:grpSpPr>
          <a:xfrm rot="10800000">
            <a:off x="4549680" y="557363"/>
            <a:ext cx="806657" cy="421744"/>
            <a:chOff x="1822875" y="1377000"/>
            <a:chExt cx="548075" cy="286550"/>
          </a:xfrm>
        </p:grpSpPr>
        <p:sp>
          <p:nvSpPr>
            <p:cNvPr id="1067" name="Google Shape;1067;p35"/>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8" name="Google Shape;1068;p35"/>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9" name="Google Shape;1069;p35"/>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0" name="Google Shape;1070;p35"/>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1" name="Google Shape;1071;p35"/>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2" name="Google Shape;1072;p35"/>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3" name="Google Shape;1073;p35"/>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4" name="Google Shape;1074;p35"/>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5" name="Google Shape;1075;p35"/>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5" name="Google Shape;1063;p35">
            <a:extLst>
              <a:ext uri="{FF2B5EF4-FFF2-40B4-BE49-F238E27FC236}">
                <a16:creationId xmlns:a16="http://schemas.microsoft.com/office/drawing/2014/main" id="{2299E29A-2839-4E9F-916E-C3B2CA0B3338}"/>
              </a:ext>
            </a:extLst>
          </p:cNvPr>
          <p:cNvGrpSpPr/>
          <p:nvPr/>
        </p:nvGrpSpPr>
        <p:grpSpPr>
          <a:xfrm rot="3787611" flipH="1">
            <a:off x="8077192" y="4353095"/>
            <a:ext cx="771546" cy="905351"/>
            <a:chOff x="645175" y="3632150"/>
            <a:chExt cx="394550" cy="462975"/>
          </a:xfrm>
        </p:grpSpPr>
        <p:sp>
          <p:nvSpPr>
            <p:cNvPr id="26" name="Google Shape;1064;p35">
              <a:extLst>
                <a:ext uri="{FF2B5EF4-FFF2-40B4-BE49-F238E27FC236}">
                  <a16:creationId xmlns:a16="http://schemas.microsoft.com/office/drawing/2014/main" id="{0CC3CA60-78B5-4EF6-ACEB-1CF54274C29A}"/>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7" name="Google Shape;1065;p35">
              <a:extLst>
                <a:ext uri="{FF2B5EF4-FFF2-40B4-BE49-F238E27FC236}">
                  <a16:creationId xmlns:a16="http://schemas.microsoft.com/office/drawing/2014/main" id="{4002BCEA-E278-41ED-A10C-1830FDDEB3B3}"/>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9" name="Google Shape;1060;p35">
            <a:extLst>
              <a:ext uri="{FF2B5EF4-FFF2-40B4-BE49-F238E27FC236}">
                <a16:creationId xmlns:a16="http://schemas.microsoft.com/office/drawing/2014/main" id="{BAB955D2-5DC9-4972-B7C5-4C91B1BB2DC2}"/>
              </a:ext>
            </a:extLst>
          </p:cNvPr>
          <p:cNvGrpSpPr/>
          <p:nvPr/>
        </p:nvGrpSpPr>
        <p:grpSpPr>
          <a:xfrm rot="15943839">
            <a:off x="2400363" y="4499148"/>
            <a:ext cx="580423" cy="681083"/>
            <a:chOff x="645175" y="3632150"/>
            <a:chExt cx="394550" cy="462975"/>
          </a:xfrm>
        </p:grpSpPr>
        <p:sp>
          <p:nvSpPr>
            <p:cNvPr id="30" name="Google Shape;1061;p35">
              <a:extLst>
                <a:ext uri="{FF2B5EF4-FFF2-40B4-BE49-F238E27FC236}">
                  <a16:creationId xmlns:a16="http://schemas.microsoft.com/office/drawing/2014/main" id="{2150BEFE-0F12-454B-99BF-5C5C5EFDCC8D}"/>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 name="Google Shape;1062;p35">
              <a:extLst>
                <a:ext uri="{FF2B5EF4-FFF2-40B4-BE49-F238E27FC236}">
                  <a16:creationId xmlns:a16="http://schemas.microsoft.com/office/drawing/2014/main" id="{2C2C827E-B787-4054-9B8F-E620FA482B79}"/>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723372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oogle Shape;989;p34">
            <a:extLst>
              <a:ext uri="{FF2B5EF4-FFF2-40B4-BE49-F238E27FC236}">
                <a16:creationId xmlns:a16="http://schemas.microsoft.com/office/drawing/2014/main" id="{92F8ED54-ED89-47BE-BCDD-C9D1A1E1E6B0}"/>
              </a:ext>
            </a:extLst>
          </p:cNvPr>
          <p:cNvGrpSpPr/>
          <p:nvPr/>
        </p:nvGrpSpPr>
        <p:grpSpPr>
          <a:xfrm rot="197077">
            <a:off x="4778743" y="1649672"/>
            <a:ext cx="4465645" cy="2936045"/>
            <a:chOff x="4319250" y="3137000"/>
            <a:chExt cx="885825" cy="524125"/>
          </a:xfrm>
        </p:grpSpPr>
        <p:sp>
          <p:nvSpPr>
            <p:cNvPr id="46" name="Google Shape;990;p34">
              <a:extLst>
                <a:ext uri="{FF2B5EF4-FFF2-40B4-BE49-F238E27FC236}">
                  <a16:creationId xmlns:a16="http://schemas.microsoft.com/office/drawing/2014/main" id="{F2216C33-A74B-494C-B229-A951BD218FD5}"/>
                </a:ext>
              </a:extLst>
            </p:cNvPr>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 name="Google Shape;991;p34">
              <a:extLst>
                <a:ext uri="{FF2B5EF4-FFF2-40B4-BE49-F238E27FC236}">
                  <a16:creationId xmlns:a16="http://schemas.microsoft.com/office/drawing/2014/main" id="{2716697F-417E-4D14-B30A-A294B181E454}"/>
                </a:ext>
              </a:extLst>
            </p:cNvPr>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 name="Google Shape;992;p34">
              <a:extLst>
                <a:ext uri="{FF2B5EF4-FFF2-40B4-BE49-F238E27FC236}">
                  <a16:creationId xmlns:a16="http://schemas.microsoft.com/office/drawing/2014/main" id="{93D632D7-CC54-4EC0-AAC9-C9EFE4FECAA8}"/>
                </a:ext>
              </a:extLst>
            </p:cNvPr>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 name="Google Shape;993;p34">
              <a:extLst>
                <a:ext uri="{FF2B5EF4-FFF2-40B4-BE49-F238E27FC236}">
                  <a16:creationId xmlns:a16="http://schemas.microsoft.com/office/drawing/2014/main" id="{A58FF4EB-38EB-475C-9DDB-99784A26940B}"/>
                </a:ext>
              </a:extLst>
            </p:cNvPr>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 name="Google Shape;994;p34">
              <a:extLst>
                <a:ext uri="{FF2B5EF4-FFF2-40B4-BE49-F238E27FC236}">
                  <a16:creationId xmlns:a16="http://schemas.microsoft.com/office/drawing/2014/main" id="{FEE3DD00-A30E-4E61-8592-0CEC2F3F607D}"/>
                </a:ext>
              </a:extLst>
            </p:cNvPr>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 name="Google Shape;995;p34">
              <a:extLst>
                <a:ext uri="{FF2B5EF4-FFF2-40B4-BE49-F238E27FC236}">
                  <a16:creationId xmlns:a16="http://schemas.microsoft.com/office/drawing/2014/main" id="{343ABE85-3838-4422-8812-0D12F858D3D5}"/>
                </a:ext>
              </a:extLst>
            </p:cNvPr>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 name="Google Shape;996;p34">
              <a:extLst>
                <a:ext uri="{FF2B5EF4-FFF2-40B4-BE49-F238E27FC236}">
                  <a16:creationId xmlns:a16="http://schemas.microsoft.com/office/drawing/2014/main" id="{9DDF0B20-A139-4A0C-A61A-116713DAC500}"/>
                </a:ext>
              </a:extLst>
            </p:cNvPr>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 name="Google Shape;997;p34">
              <a:extLst>
                <a:ext uri="{FF2B5EF4-FFF2-40B4-BE49-F238E27FC236}">
                  <a16:creationId xmlns:a16="http://schemas.microsoft.com/office/drawing/2014/main" id="{4322B281-1DD5-4963-85DE-964E4BCE0191}"/>
                </a:ext>
              </a:extLst>
            </p:cNvPr>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 name="Google Shape;998;p34">
              <a:extLst>
                <a:ext uri="{FF2B5EF4-FFF2-40B4-BE49-F238E27FC236}">
                  <a16:creationId xmlns:a16="http://schemas.microsoft.com/office/drawing/2014/main" id="{71D97A76-2E1C-473F-9830-0F748AD23044}"/>
                </a:ext>
              </a:extLst>
            </p:cNvPr>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 name="Google Shape;999;p34">
              <a:extLst>
                <a:ext uri="{FF2B5EF4-FFF2-40B4-BE49-F238E27FC236}">
                  <a16:creationId xmlns:a16="http://schemas.microsoft.com/office/drawing/2014/main" id="{F9FCD353-80D0-419E-8627-9C15DBCD3F3E}"/>
                </a:ext>
              </a:extLst>
            </p:cNvPr>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 name="Google Shape;1000;p34">
              <a:extLst>
                <a:ext uri="{FF2B5EF4-FFF2-40B4-BE49-F238E27FC236}">
                  <a16:creationId xmlns:a16="http://schemas.microsoft.com/office/drawing/2014/main" id="{F4117EE7-3896-453B-BB18-88186530C348}"/>
                </a:ext>
              </a:extLst>
            </p:cNvPr>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38" name="Google Shape;994;p34">
            <a:extLst>
              <a:ext uri="{FF2B5EF4-FFF2-40B4-BE49-F238E27FC236}">
                <a16:creationId xmlns:a16="http://schemas.microsoft.com/office/drawing/2014/main" id="{BC425D78-165A-47CA-93D9-A5269227DBC6}"/>
              </a:ext>
            </a:extLst>
          </p:cNvPr>
          <p:cNvSpPr/>
          <p:nvPr/>
        </p:nvSpPr>
        <p:spPr>
          <a:xfrm rot="164247">
            <a:off x="4759596" y="1482636"/>
            <a:ext cx="4059087" cy="1088793"/>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 name="Subtitle 7">
            <a:extLst>
              <a:ext uri="{FF2B5EF4-FFF2-40B4-BE49-F238E27FC236}">
                <a16:creationId xmlns:a16="http://schemas.microsoft.com/office/drawing/2014/main" id="{CF90CB63-B046-4BEA-9F07-E19040AC8A9D}"/>
              </a:ext>
            </a:extLst>
          </p:cNvPr>
          <p:cNvSpPr>
            <a:spLocks noGrp="1"/>
          </p:cNvSpPr>
          <p:nvPr>
            <p:ph type="subTitle" idx="7"/>
          </p:nvPr>
        </p:nvSpPr>
        <p:spPr>
          <a:xfrm>
            <a:off x="92752" y="1830254"/>
            <a:ext cx="3895492" cy="1443049"/>
          </a:xfrm>
        </p:spPr>
        <p:txBody>
          <a:bodyPr/>
          <a:lstStyle/>
          <a:p>
            <a:pPr marL="0" indent="0" algn="just"/>
            <a:r>
              <a:rPr lang="en-US" sz="1500">
                <a:latin typeface="Times New Roman" panose="02020603050405020304" pitchFamily="18" charset="0"/>
                <a:cs typeface="Times New Roman" panose="02020603050405020304" pitchFamily="18" charset="0"/>
              </a:rPr>
              <a:t>Một loại giải thuật điều phối khác được tạo ra cho trường hợp các tiến trình được chia thành các nhóm khác nhau. Ví dụ, chia các tiến trình thành hai nhóm, nhóm các tiến trình chạy ở chế độ tương tác (foreground hay interactive) và nhóm các tiến trình chạy ở chế độ nền hay theo lô (background hay batch). Hai nhóm tiến trình này có yêu cầu đáp ứng thời gian khác nhau và vì thế có yêu cầu về điều phối khác nhau. Các tiến trình chạy ở chế độ tương tác có độ ưu tiên cao hơn các tiến trình chạy ở chế độ nền. </a:t>
            </a:r>
          </a:p>
          <a:p>
            <a:pPr marL="0" indent="0" algn="just"/>
            <a:endParaRPr lang="en-US" sz="1500" dirty="0">
              <a:latin typeface="Times New Roman" panose="02020603050405020304" pitchFamily="18" charset="0"/>
              <a:cs typeface="Times New Roman" panose="02020603050405020304" pitchFamily="18" charset="0"/>
            </a:endParaRPr>
          </a:p>
        </p:txBody>
      </p:sp>
      <p:sp>
        <p:nvSpPr>
          <p:cNvPr id="9" name="Subtitle 8">
            <a:extLst>
              <a:ext uri="{FF2B5EF4-FFF2-40B4-BE49-F238E27FC236}">
                <a16:creationId xmlns:a16="http://schemas.microsoft.com/office/drawing/2014/main" id="{71852192-C687-4EAC-B757-B2328670A9E6}"/>
              </a:ext>
            </a:extLst>
          </p:cNvPr>
          <p:cNvSpPr>
            <a:spLocks noGrp="1"/>
          </p:cNvSpPr>
          <p:nvPr>
            <p:ph type="subTitle" idx="8"/>
          </p:nvPr>
        </p:nvSpPr>
        <p:spPr>
          <a:xfrm>
            <a:off x="5041682" y="1612477"/>
            <a:ext cx="3852000" cy="1443049"/>
          </a:xfrm>
        </p:spPr>
        <p:txBody>
          <a:bodyPr/>
          <a:lstStyle/>
          <a:p>
            <a:pPr marL="0" indent="0" algn="l"/>
            <a:r>
              <a:rPr lang="en-US" sz="1300">
                <a:latin typeface="Times New Roman" panose="02020603050405020304" pitchFamily="18" charset="0"/>
                <a:cs typeface="Times New Roman" panose="02020603050405020304" pitchFamily="18" charset="0"/>
              </a:rPr>
              <a:t>Giải thuật điều phối </a:t>
            </a:r>
            <a:r>
              <a:rPr lang="en-US" sz="1300" i="1">
                <a:latin typeface="Times New Roman" panose="02020603050405020304" pitchFamily="18" charset="0"/>
                <a:cs typeface="Times New Roman" panose="02020603050405020304" pitchFamily="18" charset="0"/>
              </a:rPr>
              <a:t>hàng đợi nhiều cấp</a:t>
            </a:r>
            <a:r>
              <a:rPr lang="en-US" sz="1300">
                <a:latin typeface="Times New Roman" panose="02020603050405020304" pitchFamily="18" charset="0"/>
                <a:cs typeface="Times New Roman" panose="02020603050405020304" pitchFamily="18" charset="0"/>
              </a:rPr>
              <a:t> (multilevel queue) chia hàng đợi thành nhiều hàng đợi riêng rẽ. Mỗi tiến trình được gán vĩnh viễn tới một hàng đợi, thường dựa trên thuộc tính của tiến trình như kích thước bộ nhớ, độ ưu tiên tiến trình hay loại tiến trình. Mỗi hàng đợi có giải thuật điều phối của chính nó. Ví dụ: các hàng đợi riêng rẽ có thể được dùng cho các tiến trình ở chế độ nền và chế độ tương tác. Hàng đợi ở chế độ tương tác có thể được điều phối bởi giải thuật RR trong khi hàng đợi ở chế độ nền được điều phối bởi giải thuật FCFS. </a:t>
            </a:r>
          </a:p>
          <a:p>
            <a:pPr marL="0" indent="0" algn="l"/>
            <a:r>
              <a:rPr lang="en-US" sz="1300">
                <a:latin typeface="Times New Roman" panose="02020603050405020304" pitchFamily="18" charset="0"/>
                <a:cs typeface="Times New Roman" panose="02020603050405020304" pitchFamily="18" charset="0"/>
              </a:rPr>
              <a:t>Ngoài ra, phải có việc điều phối giữa các hàng đợi, mà thường được cài đặt như điều phối không đặc quyền với độ ưu tiên cố định. </a:t>
            </a:r>
            <a:endParaRPr lang="en-US" sz="1300" dirty="0">
              <a:latin typeface="Times New Roman" panose="02020603050405020304" pitchFamily="18" charset="0"/>
              <a:cs typeface="Times New Roman" panose="02020603050405020304" pitchFamily="18" charset="0"/>
            </a:endParaRPr>
          </a:p>
        </p:txBody>
      </p:sp>
      <p:sp>
        <p:nvSpPr>
          <p:cNvPr id="11" name="Title 2">
            <a:extLst>
              <a:ext uri="{FF2B5EF4-FFF2-40B4-BE49-F238E27FC236}">
                <a16:creationId xmlns:a16="http://schemas.microsoft.com/office/drawing/2014/main" id="{B9E6C8CD-EDC5-4B84-94F9-5CD4AE04991F}"/>
              </a:ext>
            </a:extLst>
          </p:cNvPr>
          <p:cNvSpPr txBox="1">
            <a:spLocks/>
          </p:cNvSpPr>
          <p:nvPr/>
        </p:nvSpPr>
        <p:spPr>
          <a:xfrm>
            <a:off x="5017002" y="587478"/>
            <a:ext cx="4256625" cy="1037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1pPr>
            <a:lvl2pPr marR="0" lvl="1"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2pPr>
            <a:lvl3pPr marR="0" lvl="2"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3pPr>
            <a:lvl4pPr marR="0" lvl="3"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4pPr>
            <a:lvl5pPr marR="0" lvl="4"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5pPr>
            <a:lvl6pPr marR="0" lvl="5"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6pPr>
            <a:lvl7pPr marR="0" lvl="6"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7pPr>
            <a:lvl8pPr marR="0" lvl="7"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8pPr>
            <a:lvl9pPr marR="0" lvl="8"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9pPr>
          </a:lstStyle>
          <a:p>
            <a:pPr algn="r"/>
            <a:r>
              <a:rPr lang="en-US" sz="2200">
                <a:latin typeface="Times New Roman" panose="02020603050405020304" pitchFamily="18" charset="0"/>
                <a:cs typeface="Times New Roman" panose="02020603050405020304" pitchFamily="18" charset="0"/>
              </a:rPr>
              <a:t>Điều phối với hàng đợi nhiều cấp</a:t>
            </a:r>
            <a:endParaRPr lang="en-US" sz="2200" dirty="0">
              <a:latin typeface="Times New Roman" panose="02020603050405020304" pitchFamily="18" charset="0"/>
              <a:cs typeface="Times New Roman" panose="02020603050405020304" pitchFamily="18" charset="0"/>
            </a:endParaRPr>
          </a:p>
        </p:txBody>
      </p:sp>
      <p:grpSp>
        <p:nvGrpSpPr>
          <p:cNvPr id="12" name="Google Shape;1066;p35">
            <a:extLst>
              <a:ext uri="{FF2B5EF4-FFF2-40B4-BE49-F238E27FC236}">
                <a16:creationId xmlns:a16="http://schemas.microsoft.com/office/drawing/2014/main" id="{E2125ED8-729C-412A-B886-858F031836CF}"/>
              </a:ext>
            </a:extLst>
          </p:cNvPr>
          <p:cNvGrpSpPr/>
          <p:nvPr/>
        </p:nvGrpSpPr>
        <p:grpSpPr>
          <a:xfrm rot="10800000">
            <a:off x="4178268" y="652683"/>
            <a:ext cx="806657" cy="421744"/>
            <a:chOff x="1822875" y="1377000"/>
            <a:chExt cx="548075" cy="286550"/>
          </a:xfrm>
        </p:grpSpPr>
        <p:sp>
          <p:nvSpPr>
            <p:cNvPr id="13" name="Google Shape;1067;p35">
              <a:extLst>
                <a:ext uri="{FF2B5EF4-FFF2-40B4-BE49-F238E27FC236}">
                  <a16:creationId xmlns:a16="http://schemas.microsoft.com/office/drawing/2014/main" id="{1B81A01B-5419-4DD6-BB27-23B1E8507D33}"/>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1068;p35">
              <a:extLst>
                <a:ext uri="{FF2B5EF4-FFF2-40B4-BE49-F238E27FC236}">
                  <a16:creationId xmlns:a16="http://schemas.microsoft.com/office/drawing/2014/main" id="{15213E05-31AE-43C3-8ADF-D9C7011C72F4}"/>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1069;p35">
              <a:extLst>
                <a:ext uri="{FF2B5EF4-FFF2-40B4-BE49-F238E27FC236}">
                  <a16:creationId xmlns:a16="http://schemas.microsoft.com/office/drawing/2014/main" id="{BABB724D-6EB6-401B-A9A2-E756CF1D733D}"/>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1070;p35">
              <a:extLst>
                <a:ext uri="{FF2B5EF4-FFF2-40B4-BE49-F238E27FC236}">
                  <a16:creationId xmlns:a16="http://schemas.microsoft.com/office/drawing/2014/main" id="{9847A689-8D28-4798-B27E-4FFB87508057}"/>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 name="Google Shape;1071;p35">
              <a:extLst>
                <a:ext uri="{FF2B5EF4-FFF2-40B4-BE49-F238E27FC236}">
                  <a16:creationId xmlns:a16="http://schemas.microsoft.com/office/drawing/2014/main" id="{E8E0957C-CF88-4789-A0DD-7D15E4B2AC0F}"/>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 name="Google Shape;1072;p35">
              <a:extLst>
                <a:ext uri="{FF2B5EF4-FFF2-40B4-BE49-F238E27FC236}">
                  <a16:creationId xmlns:a16="http://schemas.microsoft.com/office/drawing/2014/main" id="{745778C9-E637-49FB-8DCA-1DA5E4C5D724}"/>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 name="Google Shape;1073;p35">
              <a:extLst>
                <a:ext uri="{FF2B5EF4-FFF2-40B4-BE49-F238E27FC236}">
                  <a16:creationId xmlns:a16="http://schemas.microsoft.com/office/drawing/2014/main" id="{1E866536-E1D9-444F-8BE9-429235C1CDE6}"/>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 name="Google Shape;1074;p35">
              <a:extLst>
                <a:ext uri="{FF2B5EF4-FFF2-40B4-BE49-F238E27FC236}">
                  <a16:creationId xmlns:a16="http://schemas.microsoft.com/office/drawing/2014/main" id="{CD31424D-1B0A-40AD-BBA6-1E406A89EC89}"/>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 name="Google Shape;1075;p35">
              <a:extLst>
                <a:ext uri="{FF2B5EF4-FFF2-40B4-BE49-F238E27FC236}">
                  <a16:creationId xmlns:a16="http://schemas.microsoft.com/office/drawing/2014/main" id="{5C0F345E-A600-4582-A74A-CFB7C3C04E4E}"/>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2" name="Google Shape;1057;p35">
            <a:extLst>
              <a:ext uri="{FF2B5EF4-FFF2-40B4-BE49-F238E27FC236}">
                <a16:creationId xmlns:a16="http://schemas.microsoft.com/office/drawing/2014/main" id="{92BA75CC-A5DC-40FF-AA4B-F7945F3A76EC}"/>
              </a:ext>
            </a:extLst>
          </p:cNvPr>
          <p:cNvGrpSpPr/>
          <p:nvPr/>
        </p:nvGrpSpPr>
        <p:grpSpPr>
          <a:xfrm>
            <a:off x="5465396" y="932284"/>
            <a:ext cx="3733220" cy="302491"/>
            <a:chOff x="4345425" y="2175475"/>
            <a:chExt cx="957899" cy="176025"/>
          </a:xfrm>
        </p:grpSpPr>
        <p:sp>
          <p:nvSpPr>
            <p:cNvPr id="23" name="Google Shape;1058;p35">
              <a:extLst>
                <a:ext uri="{FF2B5EF4-FFF2-40B4-BE49-F238E27FC236}">
                  <a16:creationId xmlns:a16="http://schemas.microsoft.com/office/drawing/2014/main" id="{8937DB0C-777A-45EF-9DE5-84452516D5F7}"/>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 name="Google Shape;1059;p35">
              <a:extLst>
                <a:ext uri="{FF2B5EF4-FFF2-40B4-BE49-F238E27FC236}">
                  <a16:creationId xmlns:a16="http://schemas.microsoft.com/office/drawing/2014/main" id="{5B941840-AD3B-448B-A0FE-CD4AA0D9C208}"/>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8" name="Google Shape;1382;p42">
            <a:extLst>
              <a:ext uri="{FF2B5EF4-FFF2-40B4-BE49-F238E27FC236}">
                <a16:creationId xmlns:a16="http://schemas.microsoft.com/office/drawing/2014/main" id="{F635197D-69EA-4A37-AE4A-B90F0F6C2127}"/>
              </a:ext>
            </a:extLst>
          </p:cNvPr>
          <p:cNvGrpSpPr/>
          <p:nvPr/>
        </p:nvGrpSpPr>
        <p:grpSpPr>
          <a:xfrm rot="14623995">
            <a:off x="770784" y="335777"/>
            <a:ext cx="1029430" cy="1386674"/>
            <a:chOff x="5941025" y="1169275"/>
            <a:chExt cx="976375" cy="1313150"/>
          </a:xfrm>
        </p:grpSpPr>
        <p:sp>
          <p:nvSpPr>
            <p:cNvPr id="29" name="Google Shape;1383;p42">
              <a:extLst>
                <a:ext uri="{FF2B5EF4-FFF2-40B4-BE49-F238E27FC236}">
                  <a16:creationId xmlns:a16="http://schemas.microsoft.com/office/drawing/2014/main" id="{55E35C26-4281-4028-AF36-982051EA3E87}"/>
                </a:ext>
              </a:extLst>
            </p:cNvPr>
            <p:cNvSpPr/>
            <p:nvPr/>
          </p:nvSpPr>
          <p:spPr>
            <a:xfrm>
              <a:off x="5957175" y="1169275"/>
              <a:ext cx="960225" cy="1294975"/>
            </a:xfrm>
            <a:custGeom>
              <a:avLst/>
              <a:gdLst/>
              <a:ahLst/>
              <a:cxnLst/>
              <a:rect l="l" t="t" r="r" b="b"/>
              <a:pathLst>
                <a:path w="38409" h="51799" extrusionOk="0">
                  <a:moveTo>
                    <a:pt x="24906" y="11400"/>
                  </a:moveTo>
                  <a:cubicBezTo>
                    <a:pt x="26915" y="11400"/>
                    <a:pt x="28559" y="13330"/>
                    <a:pt x="29437" y="15627"/>
                  </a:cubicBezTo>
                  <a:lnTo>
                    <a:pt x="29437" y="15627"/>
                  </a:lnTo>
                  <a:cubicBezTo>
                    <a:pt x="28804" y="15759"/>
                    <a:pt x="28165" y="15830"/>
                    <a:pt x="27538" y="15830"/>
                  </a:cubicBezTo>
                  <a:cubicBezTo>
                    <a:pt x="25304" y="15830"/>
                    <a:pt x="23217" y="14928"/>
                    <a:pt x="22048" y="12679"/>
                  </a:cubicBezTo>
                  <a:lnTo>
                    <a:pt x="22048" y="12679"/>
                  </a:lnTo>
                  <a:cubicBezTo>
                    <a:pt x="23050" y="11780"/>
                    <a:pt x="24014" y="11400"/>
                    <a:pt x="24906" y="11400"/>
                  </a:cubicBezTo>
                  <a:close/>
                  <a:moveTo>
                    <a:pt x="16098" y="22002"/>
                  </a:moveTo>
                  <a:cubicBezTo>
                    <a:pt x="17912" y="22002"/>
                    <a:pt x="19841" y="23543"/>
                    <a:pt x="20924" y="24766"/>
                  </a:cubicBezTo>
                  <a:cubicBezTo>
                    <a:pt x="21653" y="25600"/>
                    <a:pt x="22307" y="26598"/>
                    <a:pt x="22544" y="27617"/>
                  </a:cubicBezTo>
                  <a:lnTo>
                    <a:pt x="22544" y="27617"/>
                  </a:lnTo>
                  <a:cubicBezTo>
                    <a:pt x="22079" y="27689"/>
                    <a:pt x="21602" y="27724"/>
                    <a:pt x="21120" y="27724"/>
                  </a:cubicBezTo>
                  <a:cubicBezTo>
                    <a:pt x="18809" y="27724"/>
                    <a:pt x="16382" y="26930"/>
                    <a:pt x="14579" y="25702"/>
                  </a:cubicBezTo>
                  <a:cubicBezTo>
                    <a:pt x="14054" y="25314"/>
                    <a:pt x="13323" y="24789"/>
                    <a:pt x="13323" y="24081"/>
                  </a:cubicBezTo>
                  <a:cubicBezTo>
                    <a:pt x="13323" y="23145"/>
                    <a:pt x="14556" y="22301"/>
                    <a:pt x="15355" y="22095"/>
                  </a:cubicBezTo>
                  <a:cubicBezTo>
                    <a:pt x="15599" y="22032"/>
                    <a:pt x="15847" y="22002"/>
                    <a:pt x="16098" y="22002"/>
                  </a:cubicBezTo>
                  <a:close/>
                  <a:moveTo>
                    <a:pt x="9232" y="31775"/>
                  </a:moveTo>
                  <a:cubicBezTo>
                    <a:pt x="10916" y="31775"/>
                    <a:pt x="13002" y="32678"/>
                    <a:pt x="14389" y="33975"/>
                  </a:cubicBezTo>
                  <a:lnTo>
                    <a:pt x="14389" y="33975"/>
                  </a:lnTo>
                  <a:cubicBezTo>
                    <a:pt x="13462" y="34171"/>
                    <a:pt x="12527" y="34290"/>
                    <a:pt x="11580" y="34290"/>
                  </a:cubicBezTo>
                  <a:cubicBezTo>
                    <a:pt x="11227" y="34290"/>
                    <a:pt x="10872" y="34274"/>
                    <a:pt x="10516" y="34238"/>
                  </a:cubicBezTo>
                  <a:cubicBezTo>
                    <a:pt x="9785" y="34170"/>
                    <a:pt x="5585" y="33051"/>
                    <a:pt x="7822" y="32047"/>
                  </a:cubicBezTo>
                  <a:cubicBezTo>
                    <a:pt x="8233" y="31861"/>
                    <a:pt x="8713" y="31775"/>
                    <a:pt x="9232" y="31775"/>
                  </a:cubicBezTo>
                  <a:close/>
                  <a:moveTo>
                    <a:pt x="33094" y="0"/>
                  </a:moveTo>
                  <a:cubicBezTo>
                    <a:pt x="32622" y="0"/>
                    <a:pt x="32308" y="765"/>
                    <a:pt x="32816" y="1142"/>
                  </a:cubicBezTo>
                  <a:cubicBezTo>
                    <a:pt x="35076" y="2831"/>
                    <a:pt x="37381" y="5273"/>
                    <a:pt x="37130" y="8355"/>
                  </a:cubicBezTo>
                  <a:cubicBezTo>
                    <a:pt x="36947" y="10660"/>
                    <a:pt x="35327" y="12646"/>
                    <a:pt x="33455" y="13901"/>
                  </a:cubicBezTo>
                  <a:cubicBezTo>
                    <a:pt x="32631" y="14469"/>
                    <a:pt x="31697" y="14940"/>
                    <a:pt x="30720" y="15274"/>
                  </a:cubicBezTo>
                  <a:lnTo>
                    <a:pt x="30720" y="15274"/>
                  </a:lnTo>
                  <a:cubicBezTo>
                    <a:pt x="30421" y="14430"/>
                    <a:pt x="30015" y="13627"/>
                    <a:pt x="29506" y="12897"/>
                  </a:cubicBezTo>
                  <a:cubicBezTo>
                    <a:pt x="28280" y="11170"/>
                    <a:pt x="26642" y="10280"/>
                    <a:pt x="24956" y="10280"/>
                  </a:cubicBezTo>
                  <a:cubicBezTo>
                    <a:pt x="23568" y="10280"/>
                    <a:pt x="22149" y="10884"/>
                    <a:pt x="20901" y="12121"/>
                  </a:cubicBezTo>
                  <a:cubicBezTo>
                    <a:pt x="20696" y="12326"/>
                    <a:pt x="20696" y="12600"/>
                    <a:pt x="20810" y="12851"/>
                  </a:cubicBezTo>
                  <a:cubicBezTo>
                    <a:pt x="22100" y="15817"/>
                    <a:pt x="24703" y="17013"/>
                    <a:pt x="27487" y="17013"/>
                  </a:cubicBezTo>
                  <a:cubicBezTo>
                    <a:pt x="28251" y="17013"/>
                    <a:pt x="29030" y="16923"/>
                    <a:pt x="29799" y="16754"/>
                  </a:cubicBezTo>
                  <a:lnTo>
                    <a:pt x="29799" y="16754"/>
                  </a:lnTo>
                  <a:cubicBezTo>
                    <a:pt x="30098" y="17897"/>
                    <a:pt x="30206" y="19066"/>
                    <a:pt x="30077" y="20087"/>
                  </a:cubicBezTo>
                  <a:cubicBezTo>
                    <a:pt x="29643" y="23556"/>
                    <a:pt x="27178" y="26090"/>
                    <a:pt x="23983" y="27254"/>
                  </a:cubicBezTo>
                  <a:cubicBezTo>
                    <a:pt x="23891" y="27287"/>
                    <a:pt x="23798" y="27318"/>
                    <a:pt x="23704" y="27348"/>
                  </a:cubicBezTo>
                  <a:lnTo>
                    <a:pt x="23704" y="27348"/>
                  </a:lnTo>
                  <a:cubicBezTo>
                    <a:pt x="23640" y="27081"/>
                    <a:pt x="23551" y="26806"/>
                    <a:pt x="23435" y="26523"/>
                  </a:cubicBezTo>
                  <a:cubicBezTo>
                    <a:pt x="22361" y="23931"/>
                    <a:pt x="19065" y="20836"/>
                    <a:pt x="16037" y="20836"/>
                  </a:cubicBezTo>
                  <a:cubicBezTo>
                    <a:pt x="14879" y="20836"/>
                    <a:pt x="13761" y="21288"/>
                    <a:pt x="12821" y="22392"/>
                  </a:cubicBezTo>
                  <a:cubicBezTo>
                    <a:pt x="9785" y="25953"/>
                    <a:pt x="16884" y="28235"/>
                    <a:pt x="19235" y="28692"/>
                  </a:cubicBezTo>
                  <a:cubicBezTo>
                    <a:pt x="19868" y="28814"/>
                    <a:pt x="20509" y="28873"/>
                    <a:pt x="21148" y="28873"/>
                  </a:cubicBezTo>
                  <a:cubicBezTo>
                    <a:pt x="21640" y="28873"/>
                    <a:pt x="22131" y="28838"/>
                    <a:pt x="22617" y="28769"/>
                  </a:cubicBezTo>
                  <a:lnTo>
                    <a:pt x="22617" y="28769"/>
                  </a:lnTo>
                  <a:cubicBezTo>
                    <a:pt x="22543" y="29373"/>
                    <a:pt x="22277" y="29966"/>
                    <a:pt x="21746" y="30518"/>
                  </a:cubicBezTo>
                  <a:cubicBezTo>
                    <a:pt x="20239" y="32070"/>
                    <a:pt x="18002" y="32960"/>
                    <a:pt x="15948" y="33576"/>
                  </a:cubicBezTo>
                  <a:cubicBezTo>
                    <a:pt x="15872" y="33599"/>
                    <a:pt x="15796" y="33621"/>
                    <a:pt x="15720" y="33642"/>
                  </a:cubicBezTo>
                  <a:lnTo>
                    <a:pt x="15720" y="33642"/>
                  </a:lnTo>
                  <a:cubicBezTo>
                    <a:pt x="14484" y="32339"/>
                    <a:pt x="12654" y="31465"/>
                    <a:pt x="11018" y="31020"/>
                  </a:cubicBezTo>
                  <a:cubicBezTo>
                    <a:pt x="10410" y="30851"/>
                    <a:pt x="9597" y="30690"/>
                    <a:pt x="8797" y="30690"/>
                  </a:cubicBezTo>
                  <a:cubicBezTo>
                    <a:pt x="7764" y="30690"/>
                    <a:pt x="6752" y="30957"/>
                    <a:pt x="6225" y="31819"/>
                  </a:cubicBezTo>
                  <a:cubicBezTo>
                    <a:pt x="5426" y="33074"/>
                    <a:pt x="6590" y="34238"/>
                    <a:pt x="7685" y="34741"/>
                  </a:cubicBezTo>
                  <a:cubicBezTo>
                    <a:pt x="8836" y="35291"/>
                    <a:pt x="10132" y="35499"/>
                    <a:pt x="11432" y="35499"/>
                  </a:cubicBezTo>
                  <a:cubicBezTo>
                    <a:pt x="12503" y="35499"/>
                    <a:pt x="13578" y="35358"/>
                    <a:pt x="14579" y="35151"/>
                  </a:cubicBezTo>
                  <a:cubicBezTo>
                    <a:pt x="14799" y="35105"/>
                    <a:pt x="15030" y="35052"/>
                    <a:pt x="15268" y="34994"/>
                  </a:cubicBezTo>
                  <a:lnTo>
                    <a:pt x="15268" y="34994"/>
                  </a:lnTo>
                  <a:cubicBezTo>
                    <a:pt x="15743" y="35703"/>
                    <a:pt x="15988" y="36474"/>
                    <a:pt x="15880" y="37251"/>
                  </a:cubicBezTo>
                  <a:cubicBezTo>
                    <a:pt x="15423" y="40629"/>
                    <a:pt x="11223" y="43323"/>
                    <a:pt x="8712" y="45103"/>
                  </a:cubicBezTo>
                  <a:cubicBezTo>
                    <a:pt x="5996" y="47043"/>
                    <a:pt x="3006" y="48664"/>
                    <a:pt x="450" y="50810"/>
                  </a:cubicBezTo>
                  <a:cubicBezTo>
                    <a:pt x="0" y="51205"/>
                    <a:pt x="415" y="51799"/>
                    <a:pt x="901" y="51799"/>
                  </a:cubicBezTo>
                  <a:cubicBezTo>
                    <a:pt x="1032" y="51799"/>
                    <a:pt x="1168" y="51756"/>
                    <a:pt x="1294" y="51654"/>
                  </a:cubicBezTo>
                  <a:cubicBezTo>
                    <a:pt x="4764" y="48732"/>
                    <a:pt x="8895" y="46678"/>
                    <a:pt x="12410" y="43779"/>
                  </a:cubicBezTo>
                  <a:cubicBezTo>
                    <a:pt x="14807" y="41771"/>
                    <a:pt x="18482" y="38301"/>
                    <a:pt x="16610" y="34855"/>
                  </a:cubicBezTo>
                  <a:cubicBezTo>
                    <a:pt x="16574" y="34789"/>
                    <a:pt x="16537" y="34724"/>
                    <a:pt x="16499" y="34659"/>
                  </a:cubicBezTo>
                  <a:lnTo>
                    <a:pt x="16499" y="34659"/>
                  </a:lnTo>
                  <a:cubicBezTo>
                    <a:pt x="19757" y="33680"/>
                    <a:pt x="23709" y="31734"/>
                    <a:pt x="23827" y="28524"/>
                  </a:cubicBezTo>
                  <a:lnTo>
                    <a:pt x="23827" y="28524"/>
                  </a:lnTo>
                  <a:cubicBezTo>
                    <a:pt x="26264" y="27880"/>
                    <a:pt x="28468" y="26370"/>
                    <a:pt x="29872" y="24172"/>
                  </a:cubicBezTo>
                  <a:cubicBezTo>
                    <a:pt x="31306" y="21905"/>
                    <a:pt x="31667" y="19032"/>
                    <a:pt x="31053" y="16408"/>
                  </a:cubicBezTo>
                  <a:lnTo>
                    <a:pt x="31053" y="16408"/>
                  </a:lnTo>
                  <a:cubicBezTo>
                    <a:pt x="32330" y="15981"/>
                    <a:pt x="33542" y="15346"/>
                    <a:pt x="34574" y="14563"/>
                  </a:cubicBezTo>
                  <a:cubicBezTo>
                    <a:pt x="36628" y="13011"/>
                    <a:pt x="38271" y="10706"/>
                    <a:pt x="38340" y="8058"/>
                  </a:cubicBezTo>
                  <a:cubicBezTo>
                    <a:pt x="38408" y="4657"/>
                    <a:pt x="35966" y="2009"/>
                    <a:pt x="33409" y="115"/>
                  </a:cubicBezTo>
                  <a:cubicBezTo>
                    <a:pt x="33302" y="35"/>
                    <a:pt x="33194" y="0"/>
                    <a:pt x="33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 name="Google Shape;1384;p42">
              <a:extLst>
                <a:ext uri="{FF2B5EF4-FFF2-40B4-BE49-F238E27FC236}">
                  <a16:creationId xmlns:a16="http://schemas.microsoft.com/office/drawing/2014/main" id="{D7D0BB7A-7B24-49A6-A2D8-43B81402D827}"/>
                </a:ext>
              </a:extLst>
            </p:cNvPr>
            <p:cNvSpPr/>
            <p:nvPr/>
          </p:nvSpPr>
          <p:spPr>
            <a:xfrm>
              <a:off x="5941025" y="2320575"/>
              <a:ext cx="182525" cy="161850"/>
            </a:xfrm>
            <a:custGeom>
              <a:avLst/>
              <a:gdLst/>
              <a:ahLst/>
              <a:cxnLst/>
              <a:rect l="l" t="t" r="r" b="b"/>
              <a:pathLst>
                <a:path w="7301" h="6474" extrusionOk="0">
                  <a:moveTo>
                    <a:pt x="2509" y="1"/>
                  </a:moveTo>
                  <a:cubicBezTo>
                    <a:pt x="2274" y="1"/>
                    <a:pt x="2039" y="120"/>
                    <a:pt x="1940" y="398"/>
                  </a:cubicBezTo>
                  <a:cubicBezTo>
                    <a:pt x="1347" y="2133"/>
                    <a:pt x="662" y="3844"/>
                    <a:pt x="91" y="5602"/>
                  </a:cubicBezTo>
                  <a:cubicBezTo>
                    <a:pt x="0" y="5876"/>
                    <a:pt x="206" y="6287"/>
                    <a:pt x="502" y="6332"/>
                  </a:cubicBezTo>
                  <a:cubicBezTo>
                    <a:pt x="1173" y="6430"/>
                    <a:pt x="1849" y="6474"/>
                    <a:pt x="2524" y="6474"/>
                  </a:cubicBezTo>
                  <a:cubicBezTo>
                    <a:pt x="3895" y="6474"/>
                    <a:pt x="5266" y="6296"/>
                    <a:pt x="6597" y="6036"/>
                  </a:cubicBezTo>
                  <a:cubicBezTo>
                    <a:pt x="7301" y="5886"/>
                    <a:pt x="7067" y="4879"/>
                    <a:pt x="6437" y="4879"/>
                  </a:cubicBezTo>
                  <a:cubicBezTo>
                    <a:pt x="6393" y="4879"/>
                    <a:pt x="6347" y="4884"/>
                    <a:pt x="6300" y="4894"/>
                  </a:cubicBezTo>
                  <a:cubicBezTo>
                    <a:pt x="5084" y="5131"/>
                    <a:pt x="3792" y="5303"/>
                    <a:pt x="2514" y="5303"/>
                  </a:cubicBezTo>
                  <a:cubicBezTo>
                    <a:pt x="2157" y="5303"/>
                    <a:pt x="1801" y="5289"/>
                    <a:pt x="1448" y="5260"/>
                  </a:cubicBezTo>
                  <a:lnTo>
                    <a:pt x="1448" y="5260"/>
                  </a:lnTo>
                  <a:cubicBezTo>
                    <a:pt x="1970" y="3743"/>
                    <a:pt x="2561" y="2239"/>
                    <a:pt x="3082" y="717"/>
                  </a:cubicBezTo>
                  <a:cubicBezTo>
                    <a:pt x="3234" y="287"/>
                    <a:pt x="2873"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7" name="Google Shape;989;p34">
            <a:extLst>
              <a:ext uri="{FF2B5EF4-FFF2-40B4-BE49-F238E27FC236}">
                <a16:creationId xmlns:a16="http://schemas.microsoft.com/office/drawing/2014/main" id="{A4BB6FA0-AA87-4DD5-B45A-0D74D5122E0F}"/>
              </a:ext>
            </a:extLst>
          </p:cNvPr>
          <p:cNvGrpSpPr/>
          <p:nvPr/>
        </p:nvGrpSpPr>
        <p:grpSpPr>
          <a:xfrm rot="164247">
            <a:off x="59447" y="1592129"/>
            <a:ext cx="4327666" cy="3161571"/>
            <a:chOff x="4319250" y="3137000"/>
            <a:chExt cx="885825" cy="524125"/>
          </a:xfrm>
        </p:grpSpPr>
        <p:sp>
          <p:nvSpPr>
            <p:cNvPr id="58" name="Google Shape;990;p34">
              <a:extLst>
                <a:ext uri="{FF2B5EF4-FFF2-40B4-BE49-F238E27FC236}">
                  <a16:creationId xmlns:a16="http://schemas.microsoft.com/office/drawing/2014/main" id="{DBC5289E-8056-4ECC-88F6-3AC8CE2C0864}"/>
                </a:ext>
              </a:extLst>
            </p:cNvPr>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9" name="Google Shape;991;p34">
              <a:extLst>
                <a:ext uri="{FF2B5EF4-FFF2-40B4-BE49-F238E27FC236}">
                  <a16:creationId xmlns:a16="http://schemas.microsoft.com/office/drawing/2014/main" id="{0824A451-3DE7-43BD-9BB7-B6DD62392352}"/>
                </a:ext>
              </a:extLst>
            </p:cNvPr>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0" name="Google Shape;992;p34">
              <a:extLst>
                <a:ext uri="{FF2B5EF4-FFF2-40B4-BE49-F238E27FC236}">
                  <a16:creationId xmlns:a16="http://schemas.microsoft.com/office/drawing/2014/main" id="{D9795A09-0D59-4AB1-ABD5-B8A7D290335A}"/>
                </a:ext>
              </a:extLst>
            </p:cNvPr>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1" name="Google Shape;993;p34">
              <a:extLst>
                <a:ext uri="{FF2B5EF4-FFF2-40B4-BE49-F238E27FC236}">
                  <a16:creationId xmlns:a16="http://schemas.microsoft.com/office/drawing/2014/main" id="{4FF6B706-BA37-4644-8440-711A730B096D}"/>
                </a:ext>
              </a:extLst>
            </p:cNvPr>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2" name="Google Shape;994;p34">
              <a:extLst>
                <a:ext uri="{FF2B5EF4-FFF2-40B4-BE49-F238E27FC236}">
                  <a16:creationId xmlns:a16="http://schemas.microsoft.com/office/drawing/2014/main" id="{CBAB1766-663E-463E-90BE-A74968F9C0C6}"/>
                </a:ext>
              </a:extLst>
            </p:cNvPr>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3" name="Google Shape;995;p34">
              <a:extLst>
                <a:ext uri="{FF2B5EF4-FFF2-40B4-BE49-F238E27FC236}">
                  <a16:creationId xmlns:a16="http://schemas.microsoft.com/office/drawing/2014/main" id="{7FC3B871-C5AF-445B-81E6-D98BD453E663}"/>
                </a:ext>
              </a:extLst>
            </p:cNvPr>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4" name="Google Shape;996;p34">
              <a:extLst>
                <a:ext uri="{FF2B5EF4-FFF2-40B4-BE49-F238E27FC236}">
                  <a16:creationId xmlns:a16="http://schemas.microsoft.com/office/drawing/2014/main" id="{E4993E0A-0B58-4D4A-AB6A-C16968563334}"/>
                </a:ext>
              </a:extLst>
            </p:cNvPr>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5" name="Google Shape;997;p34">
              <a:extLst>
                <a:ext uri="{FF2B5EF4-FFF2-40B4-BE49-F238E27FC236}">
                  <a16:creationId xmlns:a16="http://schemas.microsoft.com/office/drawing/2014/main" id="{0B04ADA1-957C-4DBC-9385-ADE9CD8135DF}"/>
                </a:ext>
              </a:extLst>
            </p:cNvPr>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6" name="Google Shape;998;p34">
              <a:extLst>
                <a:ext uri="{FF2B5EF4-FFF2-40B4-BE49-F238E27FC236}">
                  <a16:creationId xmlns:a16="http://schemas.microsoft.com/office/drawing/2014/main" id="{EA0796CA-24C6-4076-87A0-2F9362CD7863}"/>
                </a:ext>
              </a:extLst>
            </p:cNvPr>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 name="Google Shape;999;p34">
              <a:extLst>
                <a:ext uri="{FF2B5EF4-FFF2-40B4-BE49-F238E27FC236}">
                  <a16:creationId xmlns:a16="http://schemas.microsoft.com/office/drawing/2014/main" id="{ED292A01-3234-4244-BED3-B2531F2C161C}"/>
                </a:ext>
              </a:extLst>
            </p:cNvPr>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 name="Google Shape;1000;p34">
              <a:extLst>
                <a:ext uri="{FF2B5EF4-FFF2-40B4-BE49-F238E27FC236}">
                  <a16:creationId xmlns:a16="http://schemas.microsoft.com/office/drawing/2014/main" id="{5A1FC10F-3D06-4E82-ACE3-14DAC91F45AA}"/>
                </a:ext>
              </a:extLst>
            </p:cNvPr>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6281430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grpSp>
        <p:nvGrpSpPr>
          <p:cNvPr id="897" name="Google Shape;897;p32"/>
          <p:cNvGrpSpPr/>
          <p:nvPr/>
        </p:nvGrpSpPr>
        <p:grpSpPr>
          <a:xfrm rot="807122">
            <a:off x="5649475" y="860577"/>
            <a:ext cx="2497551" cy="2401906"/>
            <a:chOff x="1857000" y="3245400"/>
            <a:chExt cx="1233825" cy="1186575"/>
          </a:xfrm>
        </p:grpSpPr>
        <p:sp>
          <p:nvSpPr>
            <p:cNvPr id="898" name="Google Shape;898;p3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1" name="Google Shape;901;p3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32"/>
          <p:cNvSpPr txBox="1">
            <a:spLocks noGrp="1"/>
          </p:cNvSpPr>
          <p:nvPr>
            <p:ph type="title"/>
          </p:nvPr>
        </p:nvSpPr>
        <p:spPr>
          <a:xfrm>
            <a:off x="497242" y="1311345"/>
            <a:ext cx="4529106" cy="7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a:latin typeface="Times New Roman" panose="02020603050405020304" pitchFamily="18" charset="0"/>
                <a:cs typeface="Times New Roman" panose="02020603050405020304" pitchFamily="18" charset="0"/>
              </a:rPr>
              <a:t>Phần I:</a:t>
            </a:r>
            <a:br>
              <a:rPr lang="en" sz="3200" dirty="0">
                <a:latin typeface="Times New Roman" panose="02020603050405020304" pitchFamily="18" charset="0"/>
                <a:cs typeface="Times New Roman" panose="02020603050405020304" pitchFamily="18" charset="0"/>
              </a:rPr>
            </a:br>
            <a:r>
              <a:rPr lang="en" sz="3200" dirty="0">
                <a:latin typeface="Times New Roman" panose="02020603050405020304" pitchFamily="18" charset="0"/>
                <a:cs typeface="Times New Roman" panose="02020603050405020304" pitchFamily="18" charset="0"/>
              </a:rPr>
              <a:t>Các khái niệm cơ bản</a:t>
            </a:r>
            <a:endParaRPr sz="3200" dirty="0">
              <a:latin typeface="Times New Roman" panose="02020603050405020304" pitchFamily="18" charset="0"/>
              <a:cs typeface="Times New Roman" panose="02020603050405020304" pitchFamily="18" charset="0"/>
            </a:endParaRPr>
          </a:p>
        </p:txBody>
      </p:sp>
      <p:sp>
        <p:nvSpPr>
          <p:cNvPr id="905" name="Google Shape;905;p32"/>
          <p:cNvSpPr txBox="1">
            <a:spLocks noGrp="1"/>
          </p:cNvSpPr>
          <p:nvPr>
            <p:ph type="body" idx="1"/>
          </p:nvPr>
        </p:nvSpPr>
        <p:spPr>
          <a:xfrm>
            <a:off x="767017" y="2377536"/>
            <a:ext cx="2830716" cy="2134065"/>
          </a:xfrm>
          <a:prstGeom prst="rect">
            <a:avLst/>
          </a:prstGeom>
        </p:spPr>
        <p:txBody>
          <a:bodyPr spcFirstLastPara="1" wrap="square" lIns="91425" tIns="91425" rIns="91425" bIns="91425" anchor="t" anchorCtr="0">
            <a:noAutofit/>
          </a:bodyPr>
          <a:lstStyle/>
          <a:p>
            <a:pPr lvl="0" algn="l" rtl="0">
              <a:lnSpc>
                <a:spcPct val="100000"/>
              </a:lnSpc>
              <a:spcBef>
                <a:spcPts val="500"/>
              </a:spcBef>
              <a:spcAft>
                <a:spcPts val="0"/>
              </a:spcAft>
              <a:buClr>
                <a:schemeClr val="accent4">
                  <a:lumMod val="25000"/>
                </a:schemeClr>
              </a:buClr>
              <a:buSzPts val="1200"/>
              <a:buFont typeface="Wingdings" panose="05000000000000000000" pitchFamily="2" charset="2"/>
              <a:buChar char="q"/>
            </a:pPr>
            <a:r>
              <a:rPr lang="vi-VN" dirty="0">
                <a:latin typeface="Times New Roman" panose="02020603050405020304" pitchFamily="18" charset="0"/>
                <a:cs typeface="Times New Roman" panose="02020603050405020304" pitchFamily="18" charset="0"/>
              </a:rPr>
              <a:t>Các hàng đợi điều phối</a:t>
            </a:r>
          </a:p>
          <a:p>
            <a:pPr lvl="0" algn="l" rtl="0">
              <a:lnSpc>
                <a:spcPct val="100000"/>
              </a:lnSpc>
              <a:spcBef>
                <a:spcPts val="500"/>
              </a:spcBef>
              <a:spcAft>
                <a:spcPts val="0"/>
              </a:spcAft>
              <a:buClr>
                <a:schemeClr val="accent4">
                  <a:lumMod val="25000"/>
                </a:schemeClr>
              </a:buClr>
              <a:buSzPts val="1200"/>
              <a:buFont typeface="Wingdings" panose="05000000000000000000" pitchFamily="2" charset="2"/>
              <a:buChar char="q"/>
            </a:pPr>
            <a:r>
              <a:rPr lang="vi-VN" dirty="0">
                <a:latin typeface="Times New Roman" panose="02020603050405020304" pitchFamily="18" charset="0"/>
                <a:cs typeface="Times New Roman" panose="02020603050405020304" pitchFamily="18" charset="0"/>
              </a:rPr>
              <a:t>Các bộ điều phối </a:t>
            </a:r>
          </a:p>
          <a:p>
            <a:pPr lvl="0" algn="l" rtl="0">
              <a:lnSpc>
                <a:spcPct val="100000"/>
              </a:lnSpc>
              <a:spcBef>
                <a:spcPts val="500"/>
              </a:spcBef>
              <a:spcAft>
                <a:spcPts val="0"/>
              </a:spcAft>
              <a:buClr>
                <a:schemeClr val="accent4">
                  <a:lumMod val="25000"/>
                </a:schemeClr>
              </a:buClr>
              <a:buSzPts val="1200"/>
              <a:buFont typeface="Wingdings" panose="05000000000000000000" pitchFamily="2" charset="2"/>
              <a:buChar char="q"/>
            </a:pPr>
            <a:r>
              <a:rPr lang="vi-VN" dirty="0">
                <a:latin typeface="Times New Roman" panose="02020603050405020304" pitchFamily="18" charset="0"/>
                <a:cs typeface="Times New Roman" panose="02020603050405020304" pitchFamily="18" charset="0"/>
              </a:rPr>
              <a:t>Chuyển ngữ cảnh </a:t>
            </a:r>
          </a:p>
          <a:p>
            <a:pPr lvl="0" algn="l" rtl="0">
              <a:lnSpc>
                <a:spcPct val="100000"/>
              </a:lnSpc>
              <a:spcBef>
                <a:spcPts val="500"/>
              </a:spcBef>
              <a:spcAft>
                <a:spcPts val="0"/>
              </a:spcAft>
              <a:buClr>
                <a:schemeClr val="accent4">
                  <a:lumMod val="25000"/>
                </a:schemeClr>
              </a:buClr>
              <a:buSzPts val="1200"/>
              <a:buFont typeface="Wingdings" panose="05000000000000000000" pitchFamily="2" charset="2"/>
              <a:buChar char="q"/>
            </a:pPr>
            <a:r>
              <a:rPr lang="vi-VN" dirty="0">
                <a:latin typeface="Times New Roman" panose="02020603050405020304" pitchFamily="18" charset="0"/>
                <a:cs typeface="Times New Roman" panose="02020603050405020304" pitchFamily="18" charset="0"/>
              </a:rPr>
              <a:t>Chu kỳ CPU – I/O</a:t>
            </a:r>
          </a:p>
          <a:p>
            <a:pPr lvl="0" algn="l" rtl="0">
              <a:lnSpc>
                <a:spcPct val="100000"/>
              </a:lnSpc>
              <a:spcBef>
                <a:spcPts val="500"/>
              </a:spcBef>
              <a:spcAft>
                <a:spcPts val="0"/>
              </a:spcAft>
              <a:buClr>
                <a:schemeClr val="accent4">
                  <a:lumMod val="25000"/>
                </a:schemeClr>
              </a:buClr>
              <a:buSzPts val="1200"/>
              <a:buFont typeface="Wingdings" panose="05000000000000000000" pitchFamily="2" charset="2"/>
              <a:buChar char="q"/>
            </a:pPr>
            <a:r>
              <a:rPr lang="vi-VN" dirty="0">
                <a:latin typeface="Times New Roman" panose="02020603050405020304" pitchFamily="18" charset="0"/>
                <a:cs typeface="Times New Roman" panose="02020603050405020304" pitchFamily="18" charset="0"/>
              </a:rPr>
              <a:t>Cơ chế điều phối </a:t>
            </a:r>
          </a:p>
          <a:p>
            <a:pPr lvl="0" algn="l" rtl="0">
              <a:lnSpc>
                <a:spcPct val="100000"/>
              </a:lnSpc>
              <a:spcBef>
                <a:spcPts val="500"/>
              </a:spcBef>
              <a:spcAft>
                <a:spcPts val="0"/>
              </a:spcAft>
              <a:buClr>
                <a:schemeClr val="accent4">
                  <a:lumMod val="25000"/>
                </a:schemeClr>
              </a:buClr>
              <a:buSzPts val="1200"/>
              <a:buFont typeface="Wingdings" panose="05000000000000000000" pitchFamily="2" charset="2"/>
              <a:buChar char="q"/>
            </a:pPr>
            <a:r>
              <a:rPr lang="vi-VN" dirty="0">
                <a:latin typeface="Times New Roman" panose="02020603050405020304" pitchFamily="18" charset="0"/>
                <a:cs typeface="Times New Roman" panose="02020603050405020304" pitchFamily="18" charset="0"/>
              </a:rPr>
              <a:t>Bộ phân phát </a:t>
            </a:r>
          </a:p>
        </p:txBody>
      </p:sp>
      <p:grpSp>
        <p:nvGrpSpPr>
          <p:cNvPr id="906" name="Google Shape;906;p32"/>
          <p:cNvGrpSpPr/>
          <p:nvPr/>
        </p:nvGrpSpPr>
        <p:grpSpPr>
          <a:xfrm rot="16539070">
            <a:off x="430351" y="137107"/>
            <a:ext cx="965548" cy="1891529"/>
            <a:chOff x="3029878" y="3618364"/>
            <a:chExt cx="539865" cy="1057607"/>
          </a:xfrm>
        </p:grpSpPr>
        <p:sp>
          <p:nvSpPr>
            <p:cNvPr id="907" name="Google Shape;907;p32"/>
            <p:cNvSpPr/>
            <p:nvPr/>
          </p:nvSpPr>
          <p:spPr>
            <a:xfrm rot="1150281">
              <a:off x="3195139" y="3618364"/>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08;p32"/>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rot="9717301">
              <a:off x="3029878" y="4400596"/>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4" name="Google Shape;914;p32"/>
          <p:cNvGrpSpPr/>
          <p:nvPr/>
        </p:nvGrpSpPr>
        <p:grpSpPr>
          <a:xfrm flipH="1">
            <a:off x="733095" y="2186433"/>
            <a:ext cx="4046712" cy="214388"/>
            <a:chOff x="4345425" y="2175475"/>
            <a:chExt cx="800750" cy="176025"/>
          </a:xfrm>
        </p:grpSpPr>
        <p:sp>
          <p:nvSpPr>
            <p:cNvPr id="915" name="Google Shape;915;p3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16" name="Google Shape;916;p3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917" name="Google Shape;917;p32"/>
          <p:cNvGrpSpPr/>
          <p:nvPr/>
        </p:nvGrpSpPr>
        <p:grpSpPr>
          <a:xfrm rot="674490">
            <a:off x="4625310" y="3673026"/>
            <a:ext cx="3474315" cy="888859"/>
            <a:chOff x="3809875" y="1963175"/>
            <a:chExt cx="1923600" cy="492150"/>
          </a:xfrm>
        </p:grpSpPr>
        <p:sp>
          <p:nvSpPr>
            <p:cNvPr id="918" name="Google Shape;918;p3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925;p3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32"/>
          <p:cNvGrpSpPr/>
          <p:nvPr/>
        </p:nvGrpSpPr>
        <p:grpSpPr>
          <a:xfrm rot="1386640">
            <a:off x="3765046" y="1097210"/>
            <a:ext cx="806665" cy="421749"/>
            <a:chOff x="1822875" y="1377000"/>
            <a:chExt cx="548075" cy="286550"/>
          </a:xfrm>
        </p:grpSpPr>
        <p:sp>
          <p:nvSpPr>
            <p:cNvPr id="930" name="Google Shape;930;p32"/>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31" name="Google Shape;931;p32"/>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32" name="Google Shape;932;p32"/>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33" name="Google Shape;933;p32"/>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34" name="Google Shape;934;p32"/>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35" name="Google Shape;935;p32"/>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36" name="Google Shape;936;p32"/>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37" name="Google Shape;937;p32"/>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38" name="Google Shape;938;p32"/>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5" name="Picture 4">
            <a:extLst>
              <a:ext uri="{FF2B5EF4-FFF2-40B4-BE49-F238E27FC236}">
                <a16:creationId xmlns:a16="http://schemas.microsoft.com/office/drawing/2014/main" id="{183AC84E-30A7-4387-8E9F-A4DA52C5942C}"/>
              </a:ext>
            </a:extLst>
          </p:cNvPr>
          <p:cNvPicPr>
            <a:picLocks noChangeAspect="1"/>
          </p:cNvPicPr>
          <p:nvPr/>
        </p:nvPicPr>
        <p:blipFill>
          <a:blip r:embed="rId3"/>
          <a:stretch>
            <a:fillRect/>
          </a:stretch>
        </p:blipFill>
        <p:spPr>
          <a:xfrm rot="922561">
            <a:off x="6080774" y="1334155"/>
            <a:ext cx="1463043" cy="1584963"/>
          </a:xfrm>
          <a:prstGeom prst="rect">
            <a:avLst/>
          </a:prstGeom>
        </p:spPr>
      </p:pic>
    </p:spTree>
    <p:extLst>
      <p:ext uri="{BB962C8B-B14F-4D97-AF65-F5344CB8AC3E}">
        <p14:creationId xmlns:p14="http://schemas.microsoft.com/office/powerpoint/2010/main" val="18297241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300"/>
                                        <p:tgtEl>
                                          <p:spTgt spid="5"/>
                                        </p:tgtEl>
                                      </p:cBhvr>
                                    </p:animEffect>
                                  </p:childTnLst>
                                </p:cTn>
                              </p:par>
                            </p:childTnLst>
                          </p:cTn>
                        </p:par>
                        <p:par>
                          <p:cTn id="8" fill="hold">
                            <p:stCondLst>
                              <p:cond delay="300"/>
                            </p:stCondLst>
                            <p:childTnLst>
                              <p:par>
                                <p:cTn id="9" presetID="22" presetClass="entr" presetSubtype="4" fill="hold" nodeType="afterEffect">
                                  <p:stCondLst>
                                    <p:cond delay="0"/>
                                  </p:stCondLst>
                                  <p:childTnLst>
                                    <p:set>
                                      <p:cBhvr>
                                        <p:cTn id="10" dur="1" fill="hold">
                                          <p:stCondLst>
                                            <p:cond delay="0"/>
                                          </p:stCondLst>
                                        </p:cTn>
                                        <p:tgtEl>
                                          <p:spTgt spid="905">
                                            <p:txEl>
                                              <p:pRg st="0" end="0"/>
                                            </p:txEl>
                                          </p:spTgt>
                                        </p:tgtEl>
                                        <p:attrNameLst>
                                          <p:attrName>style.visibility</p:attrName>
                                        </p:attrNameLst>
                                      </p:cBhvr>
                                      <p:to>
                                        <p:strVal val="visible"/>
                                      </p:to>
                                    </p:set>
                                    <p:animEffect transition="in" filter="wipe(down)">
                                      <p:cBhvr>
                                        <p:cTn id="11" dur="300"/>
                                        <p:tgtEl>
                                          <p:spTgt spid="905">
                                            <p:txEl>
                                              <p:pRg st="0" end="0"/>
                                            </p:txEl>
                                          </p:spTgt>
                                        </p:tgtEl>
                                      </p:cBhvr>
                                    </p:animEffect>
                                  </p:childTnLst>
                                </p:cTn>
                              </p:par>
                            </p:childTnLst>
                          </p:cTn>
                        </p:par>
                        <p:par>
                          <p:cTn id="12" fill="hold">
                            <p:stCondLst>
                              <p:cond delay="600"/>
                            </p:stCondLst>
                            <p:childTnLst>
                              <p:par>
                                <p:cTn id="13" presetID="22" presetClass="entr" presetSubtype="4" fill="hold" nodeType="afterEffect">
                                  <p:stCondLst>
                                    <p:cond delay="0"/>
                                  </p:stCondLst>
                                  <p:childTnLst>
                                    <p:set>
                                      <p:cBhvr>
                                        <p:cTn id="14" dur="1" fill="hold">
                                          <p:stCondLst>
                                            <p:cond delay="0"/>
                                          </p:stCondLst>
                                        </p:cTn>
                                        <p:tgtEl>
                                          <p:spTgt spid="905">
                                            <p:txEl>
                                              <p:pRg st="1" end="1"/>
                                            </p:txEl>
                                          </p:spTgt>
                                        </p:tgtEl>
                                        <p:attrNameLst>
                                          <p:attrName>style.visibility</p:attrName>
                                        </p:attrNameLst>
                                      </p:cBhvr>
                                      <p:to>
                                        <p:strVal val="visible"/>
                                      </p:to>
                                    </p:set>
                                    <p:animEffect transition="in" filter="wipe(down)">
                                      <p:cBhvr>
                                        <p:cTn id="15" dur="300"/>
                                        <p:tgtEl>
                                          <p:spTgt spid="905">
                                            <p:txEl>
                                              <p:pRg st="1" end="1"/>
                                            </p:txEl>
                                          </p:spTgt>
                                        </p:tgtEl>
                                      </p:cBhvr>
                                    </p:animEffect>
                                  </p:childTnLst>
                                </p:cTn>
                              </p:par>
                            </p:childTnLst>
                          </p:cTn>
                        </p:par>
                        <p:par>
                          <p:cTn id="16" fill="hold">
                            <p:stCondLst>
                              <p:cond delay="900"/>
                            </p:stCondLst>
                            <p:childTnLst>
                              <p:par>
                                <p:cTn id="17" presetID="22" presetClass="entr" presetSubtype="4" fill="hold" nodeType="afterEffect">
                                  <p:stCondLst>
                                    <p:cond delay="0"/>
                                  </p:stCondLst>
                                  <p:childTnLst>
                                    <p:set>
                                      <p:cBhvr>
                                        <p:cTn id="18" dur="1" fill="hold">
                                          <p:stCondLst>
                                            <p:cond delay="0"/>
                                          </p:stCondLst>
                                        </p:cTn>
                                        <p:tgtEl>
                                          <p:spTgt spid="905">
                                            <p:txEl>
                                              <p:pRg st="2" end="2"/>
                                            </p:txEl>
                                          </p:spTgt>
                                        </p:tgtEl>
                                        <p:attrNameLst>
                                          <p:attrName>style.visibility</p:attrName>
                                        </p:attrNameLst>
                                      </p:cBhvr>
                                      <p:to>
                                        <p:strVal val="visible"/>
                                      </p:to>
                                    </p:set>
                                    <p:animEffect transition="in" filter="wipe(down)">
                                      <p:cBhvr>
                                        <p:cTn id="19" dur="300"/>
                                        <p:tgtEl>
                                          <p:spTgt spid="905">
                                            <p:txEl>
                                              <p:pRg st="2" end="2"/>
                                            </p:txEl>
                                          </p:spTgt>
                                        </p:tgtEl>
                                      </p:cBhvr>
                                    </p:animEffect>
                                  </p:childTnLst>
                                </p:cTn>
                              </p:par>
                            </p:childTnLst>
                          </p:cTn>
                        </p:par>
                        <p:par>
                          <p:cTn id="20" fill="hold">
                            <p:stCondLst>
                              <p:cond delay="1200"/>
                            </p:stCondLst>
                            <p:childTnLst>
                              <p:par>
                                <p:cTn id="21" presetID="22" presetClass="entr" presetSubtype="4" fill="hold" nodeType="afterEffect">
                                  <p:stCondLst>
                                    <p:cond delay="0"/>
                                  </p:stCondLst>
                                  <p:childTnLst>
                                    <p:set>
                                      <p:cBhvr>
                                        <p:cTn id="22" dur="1" fill="hold">
                                          <p:stCondLst>
                                            <p:cond delay="0"/>
                                          </p:stCondLst>
                                        </p:cTn>
                                        <p:tgtEl>
                                          <p:spTgt spid="905">
                                            <p:txEl>
                                              <p:pRg st="3" end="3"/>
                                            </p:txEl>
                                          </p:spTgt>
                                        </p:tgtEl>
                                        <p:attrNameLst>
                                          <p:attrName>style.visibility</p:attrName>
                                        </p:attrNameLst>
                                      </p:cBhvr>
                                      <p:to>
                                        <p:strVal val="visible"/>
                                      </p:to>
                                    </p:set>
                                    <p:animEffect transition="in" filter="wipe(down)">
                                      <p:cBhvr>
                                        <p:cTn id="23" dur="300"/>
                                        <p:tgtEl>
                                          <p:spTgt spid="905">
                                            <p:txEl>
                                              <p:pRg st="3" end="3"/>
                                            </p:txEl>
                                          </p:spTgt>
                                        </p:tgtEl>
                                      </p:cBhvr>
                                    </p:animEffect>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905">
                                            <p:txEl>
                                              <p:pRg st="4" end="4"/>
                                            </p:txEl>
                                          </p:spTgt>
                                        </p:tgtEl>
                                        <p:attrNameLst>
                                          <p:attrName>style.visibility</p:attrName>
                                        </p:attrNameLst>
                                      </p:cBhvr>
                                      <p:to>
                                        <p:strVal val="visible"/>
                                      </p:to>
                                    </p:set>
                                    <p:animEffect transition="in" filter="wipe(down)">
                                      <p:cBhvr>
                                        <p:cTn id="27" dur="300"/>
                                        <p:tgtEl>
                                          <p:spTgt spid="905">
                                            <p:txEl>
                                              <p:pRg st="4" end="4"/>
                                            </p:txEl>
                                          </p:spTgt>
                                        </p:tgtEl>
                                      </p:cBhvr>
                                    </p:animEffect>
                                  </p:childTnLst>
                                </p:cTn>
                              </p:par>
                            </p:childTnLst>
                          </p:cTn>
                        </p:par>
                        <p:par>
                          <p:cTn id="28" fill="hold">
                            <p:stCondLst>
                              <p:cond delay="1800"/>
                            </p:stCondLst>
                            <p:childTnLst>
                              <p:par>
                                <p:cTn id="29" presetID="22" presetClass="entr" presetSubtype="4" fill="hold" nodeType="afterEffect">
                                  <p:stCondLst>
                                    <p:cond delay="0"/>
                                  </p:stCondLst>
                                  <p:childTnLst>
                                    <p:set>
                                      <p:cBhvr>
                                        <p:cTn id="30" dur="1" fill="hold">
                                          <p:stCondLst>
                                            <p:cond delay="0"/>
                                          </p:stCondLst>
                                        </p:cTn>
                                        <p:tgtEl>
                                          <p:spTgt spid="905">
                                            <p:txEl>
                                              <p:pRg st="5" end="5"/>
                                            </p:txEl>
                                          </p:spTgt>
                                        </p:tgtEl>
                                        <p:attrNameLst>
                                          <p:attrName>style.visibility</p:attrName>
                                        </p:attrNameLst>
                                      </p:cBhvr>
                                      <p:to>
                                        <p:strVal val="visible"/>
                                      </p:to>
                                    </p:set>
                                    <p:animEffect transition="in" filter="wipe(down)">
                                      <p:cBhvr>
                                        <p:cTn id="31" dur="300"/>
                                        <p:tgtEl>
                                          <p:spTgt spid="9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p:grpSp>
        <p:nvGrpSpPr>
          <p:cNvPr id="2274" name="Google Shape;2274;p54"/>
          <p:cNvGrpSpPr/>
          <p:nvPr/>
        </p:nvGrpSpPr>
        <p:grpSpPr>
          <a:xfrm flipH="1">
            <a:off x="6242598" y="188805"/>
            <a:ext cx="2102470" cy="567607"/>
            <a:chOff x="4345425" y="2175475"/>
            <a:chExt cx="800750" cy="176025"/>
          </a:xfrm>
        </p:grpSpPr>
        <p:sp>
          <p:nvSpPr>
            <p:cNvPr id="2275" name="Google Shape;2275;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76" name="Google Shape;2276;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277" name="Google Shape;2277;p54"/>
          <p:cNvGrpSpPr/>
          <p:nvPr/>
        </p:nvGrpSpPr>
        <p:grpSpPr>
          <a:xfrm rot="-166874" flipH="1">
            <a:off x="6119453" y="698332"/>
            <a:ext cx="1519817" cy="417690"/>
            <a:chOff x="4345424" y="2175475"/>
            <a:chExt cx="800750" cy="176024"/>
          </a:xfrm>
        </p:grpSpPr>
        <p:sp>
          <p:nvSpPr>
            <p:cNvPr id="2278" name="Google Shape;2278;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79" name="Google Shape;2279;p54"/>
            <p:cNvSpPr/>
            <p:nvPr/>
          </p:nvSpPr>
          <p:spPr>
            <a:xfrm>
              <a:off x="4345424" y="2195924"/>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281" name="Google Shape;2281;p54"/>
          <p:cNvSpPr txBox="1">
            <a:spLocks noGrp="1"/>
          </p:cNvSpPr>
          <p:nvPr>
            <p:ph type="title"/>
          </p:nvPr>
        </p:nvSpPr>
        <p:spPr>
          <a:xfrm>
            <a:off x="6226714" y="68226"/>
            <a:ext cx="2394600" cy="104055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Điều phối đa bộ xử lý </a:t>
            </a:r>
            <a:endParaRPr>
              <a:latin typeface="Times New Roman" panose="02020603050405020304" pitchFamily="18" charset="0"/>
              <a:cs typeface="Times New Roman" panose="02020603050405020304" pitchFamily="18" charset="0"/>
            </a:endParaRPr>
          </a:p>
        </p:txBody>
      </p:sp>
      <p:sp>
        <p:nvSpPr>
          <p:cNvPr id="2288" name="Google Shape;2288;p54"/>
          <p:cNvSpPr/>
          <p:nvPr/>
        </p:nvSpPr>
        <p:spPr>
          <a:xfrm>
            <a:off x="3752157" y="333691"/>
            <a:ext cx="585156" cy="660932"/>
          </a:xfrm>
          <a:custGeom>
            <a:avLst/>
            <a:gdLst/>
            <a:ahLst/>
            <a:cxnLst/>
            <a:rect l="l" t="t" r="r" b="b"/>
            <a:pathLst>
              <a:path w="16286" h="18395" extrusionOk="0">
                <a:moveTo>
                  <a:pt x="8339" y="894"/>
                </a:moveTo>
                <a:cubicBezTo>
                  <a:pt x="7947" y="1051"/>
                  <a:pt x="7555" y="1223"/>
                  <a:pt x="7163" y="1427"/>
                </a:cubicBezTo>
                <a:cubicBezTo>
                  <a:pt x="7461" y="1255"/>
                  <a:pt x="7759" y="1098"/>
                  <a:pt x="8057" y="957"/>
                </a:cubicBezTo>
                <a:cubicBezTo>
                  <a:pt x="8151" y="941"/>
                  <a:pt x="8245" y="910"/>
                  <a:pt x="8339" y="894"/>
                </a:cubicBezTo>
                <a:close/>
                <a:moveTo>
                  <a:pt x="10017" y="731"/>
                </a:moveTo>
                <a:cubicBezTo>
                  <a:pt x="10247" y="731"/>
                  <a:pt x="10476" y="746"/>
                  <a:pt x="10706" y="769"/>
                </a:cubicBezTo>
                <a:cubicBezTo>
                  <a:pt x="10800" y="784"/>
                  <a:pt x="10894" y="800"/>
                  <a:pt x="10988" y="816"/>
                </a:cubicBezTo>
                <a:cubicBezTo>
                  <a:pt x="9875" y="847"/>
                  <a:pt x="8699" y="1129"/>
                  <a:pt x="7743" y="1474"/>
                </a:cubicBezTo>
                <a:cubicBezTo>
                  <a:pt x="8402" y="1160"/>
                  <a:pt x="9091" y="957"/>
                  <a:pt x="9765" y="737"/>
                </a:cubicBezTo>
                <a:cubicBezTo>
                  <a:pt x="9849" y="733"/>
                  <a:pt x="9933" y="731"/>
                  <a:pt x="10017" y="731"/>
                </a:cubicBezTo>
                <a:close/>
                <a:moveTo>
                  <a:pt x="9985" y="4327"/>
                </a:moveTo>
                <a:lnTo>
                  <a:pt x="9985" y="4327"/>
                </a:lnTo>
                <a:cubicBezTo>
                  <a:pt x="10173" y="4436"/>
                  <a:pt x="10345" y="4593"/>
                  <a:pt x="10471" y="4828"/>
                </a:cubicBezTo>
                <a:cubicBezTo>
                  <a:pt x="10471" y="4860"/>
                  <a:pt x="10471" y="4891"/>
                  <a:pt x="10471" y="4922"/>
                </a:cubicBezTo>
                <a:cubicBezTo>
                  <a:pt x="10345" y="4687"/>
                  <a:pt x="10173" y="4483"/>
                  <a:pt x="9985" y="4327"/>
                </a:cubicBezTo>
                <a:close/>
                <a:moveTo>
                  <a:pt x="6286" y="1615"/>
                </a:moveTo>
                <a:cubicBezTo>
                  <a:pt x="5596" y="2085"/>
                  <a:pt x="4953" y="2618"/>
                  <a:pt x="4358" y="3167"/>
                </a:cubicBezTo>
                <a:cubicBezTo>
                  <a:pt x="3590" y="3872"/>
                  <a:pt x="2900" y="4672"/>
                  <a:pt x="2304" y="5518"/>
                </a:cubicBezTo>
                <a:cubicBezTo>
                  <a:pt x="2931" y="4295"/>
                  <a:pt x="3825" y="3214"/>
                  <a:pt x="5000" y="2367"/>
                </a:cubicBezTo>
                <a:cubicBezTo>
                  <a:pt x="5408" y="2085"/>
                  <a:pt x="5831" y="1834"/>
                  <a:pt x="6286" y="1615"/>
                </a:cubicBezTo>
                <a:close/>
                <a:moveTo>
                  <a:pt x="2038" y="6521"/>
                </a:moveTo>
                <a:cubicBezTo>
                  <a:pt x="1756" y="7101"/>
                  <a:pt x="1521" y="7728"/>
                  <a:pt x="1348" y="8371"/>
                </a:cubicBezTo>
                <a:cubicBezTo>
                  <a:pt x="1411" y="7994"/>
                  <a:pt x="1505" y="7634"/>
                  <a:pt x="1599" y="7258"/>
                </a:cubicBezTo>
                <a:cubicBezTo>
                  <a:pt x="1740" y="7007"/>
                  <a:pt x="1881" y="6756"/>
                  <a:pt x="2038" y="6521"/>
                </a:cubicBezTo>
                <a:close/>
                <a:moveTo>
                  <a:pt x="8784" y="3487"/>
                </a:moveTo>
                <a:cubicBezTo>
                  <a:pt x="8978" y="3487"/>
                  <a:pt x="9171" y="3505"/>
                  <a:pt x="9358" y="3543"/>
                </a:cubicBezTo>
                <a:cubicBezTo>
                  <a:pt x="9296" y="3539"/>
                  <a:pt x="9233" y="3537"/>
                  <a:pt x="9170" y="3537"/>
                </a:cubicBezTo>
                <a:cubicBezTo>
                  <a:pt x="7833" y="3537"/>
                  <a:pt x="6157" y="4454"/>
                  <a:pt x="5439" y="5157"/>
                </a:cubicBezTo>
                <a:cubicBezTo>
                  <a:pt x="4938" y="5659"/>
                  <a:pt x="4499" y="6333"/>
                  <a:pt x="4138" y="7085"/>
                </a:cubicBezTo>
                <a:cubicBezTo>
                  <a:pt x="3887" y="7524"/>
                  <a:pt x="3684" y="7979"/>
                  <a:pt x="3511" y="8433"/>
                </a:cubicBezTo>
                <a:cubicBezTo>
                  <a:pt x="3652" y="7650"/>
                  <a:pt x="3934" y="6913"/>
                  <a:pt x="4405" y="6223"/>
                </a:cubicBezTo>
                <a:cubicBezTo>
                  <a:pt x="5063" y="5267"/>
                  <a:pt x="5988" y="4436"/>
                  <a:pt x="7038" y="3919"/>
                </a:cubicBezTo>
                <a:cubicBezTo>
                  <a:pt x="7560" y="3658"/>
                  <a:pt x="8180" y="3487"/>
                  <a:pt x="8784" y="3487"/>
                </a:cubicBezTo>
                <a:close/>
                <a:moveTo>
                  <a:pt x="11380" y="6176"/>
                </a:moveTo>
                <a:lnTo>
                  <a:pt x="11380" y="6176"/>
                </a:lnTo>
                <a:cubicBezTo>
                  <a:pt x="11427" y="6396"/>
                  <a:pt x="11458" y="6599"/>
                  <a:pt x="11474" y="6803"/>
                </a:cubicBezTo>
                <a:cubicBezTo>
                  <a:pt x="11646" y="7932"/>
                  <a:pt x="11725" y="9123"/>
                  <a:pt x="12007" y="10252"/>
                </a:cubicBezTo>
                <a:cubicBezTo>
                  <a:pt x="12148" y="10816"/>
                  <a:pt x="12477" y="11192"/>
                  <a:pt x="12900" y="11396"/>
                </a:cubicBezTo>
                <a:cubicBezTo>
                  <a:pt x="12743" y="11380"/>
                  <a:pt x="12618" y="11349"/>
                  <a:pt x="12493" y="11302"/>
                </a:cubicBezTo>
                <a:cubicBezTo>
                  <a:pt x="12399" y="11208"/>
                  <a:pt x="12305" y="11082"/>
                  <a:pt x="12226" y="10957"/>
                </a:cubicBezTo>
                <a:cubicBezTo>
                  <a:pt x="11944" y="10471"/>
                  <a:pt x="11866" y="9907"/>
                  <a:pt x="11803" y="9374"/>
                </a:cubicBezTo>
                <a:cubicBezTo>
                  <a:pt x="11693" y="8543"/>
                  <a:pt x="11599" y="7681"/>
                  <a:pt x="11427" y="6850"/>
                </a:cubicBezTo>
                <a:cubicBezTo>
                  <a:pt x="11411" y="6631"/>
                  <a:pt x="11411" y="6411"/>
                  <a:pt x="11380" y="6176"/>
                </a:cubicBezTo>
                <a:close/>
                <a:moveTo>
                  <a:pt x="4671" y="10158"/>
                </a:moveTo>
                <a:cubicBezTo>
                  <a:pt x="4671" y="10220"/>
                  <a:pt x="4687" y="10283"/>
                  <a:pt x="4687" y="10346"/>
                </a:cubicBezTo>
                <a:cubicBezTo>
                  <a:pt x="4734" y="10816"/>
                  <a:pt x="4797" y="11317"/>
                  <a:pt x="4953" y="11788"/>
                </a:cubicBezTo>
                <a:cubicBezTo>
                  <a:pt x="4749" y="11317"/>
                  <a:pt x="4671" y="10753"/>
                  <a:pt x="4671" y="10158"/>
                </a:cubicBezTo>
                <a:close/>
                <a:moveTo>
                  <a:pt x="11536" y="10863"/>
                </a:moveTo>
                <a:lnTo>
                  <a:pt x="11536" y="10863"/>
                </a:lnTo>
                <a:cubicBezTo>
                  <a:pt x="11740" y="11176"/>
                  <a:pt x="11991" y="11411"/>
                  <a:pt x="12273" y="11553"/>
                </a:cubicBezTo>
                <a:cubicBezTo>
                  <a:pt x="12367" y="11647"/>
                  <a:pt x="12461" y="11725"/>
                  <a:pt x="12555" y="11803"/>
                </a:cubicBezTo>
                <a:cubicBezTo>
                  <a:pt x="12038" y="11662"/>
                  <a:pt x="11725" y="11317"/>
                  <a:pt x="11536" y="10863"/>
                </a:cubicBezTo>
                <a:close/>
                <a:moveTo>
                  <a:pt x="14703" y="11051"/>
                </a:moveTo>
                <a:lnTo>
                  <a:pt x="14703" y="11051"/>
                </a:lnTo>
                <a:cubicBezTo>
                  <a:pt x="14358" y="11490"/>
                  <a:pt x="13888" y="11803"/>
                  <a:pt x="13229" y="11850"/>
                </a:cubicBezTo>
                <a:cubicBezTo>
                  <a:pt x="13214" y="11835"/>
                  <a:pt x="13214" y="11819"/>
                  <a:pt x="13198" y="11803"/>
                </a:cubicBezTo>
                <a:cubicBezTo>
                  <a:pt x="13167" y="11788"/>
                  <a:pt x="13135" y="11772"/>
                  <a:pt x="13120" y="11756"/>
                </a:cubicBezTo>
                <a:cubicBezTo>
                  <a:pt x="13480" y="11756"/>
                  <a:pt x="13856" y="11631"/>
                  <a:pt x="14201" y="11380"/>
                </a:cubicBezTo>
                <a:cubicBezTo>
                  <a:pt x="14374" y="11302"/>
                  <a:pt x="14546" y="11192"/>
                  <a:pt x="14703" y="11051"/>
                </a:cubicBezTo>
                <a:close/>
                <a:moveTo>
                  <a:pt x="8584" y="4456"/>
                </a:moveTo>
                <a:cubicBezTo>
                  <a:pt x="9393" y="4456"/>
                  <a:pt x="10099" y="4942"/>
                  <a:pt x="10439" y="6255"/>
                </a:cubicBezTo>
                <a:cubicBezTo>
                  <a:pt x="10455" y="6302"/>
                  <a:pt x="10471" y="6364"/>
                  <a:pt x="10486" y="6427"/>
                </a:cubicBezTo>
                <a:cubicBezTo>
                  <a:pt x="10502" y="7023"/>
                  <a:pt x="10518" y="7618"/>
                  <a:pt x="10549" y="8214"/>
                </a:cubicBezTo>
                <a:cubicBezTo>
                  <a:pt x="10455" y="9045"/>
                  <a:pt x="10220" y="9875"/>
                  <a:pt x="9891" y="10565"/>
                </a:cubicBezTo>
                <a:cubicBezTo>
                  <a:pt x="9373" y="11694"/>
                  <a:pt x="8010" y="13042"/>
                  <a:pt x="6771" y="13120"/>
                </a:cubicBezTo>
                <a:cubicBezTo>
                  <a:pt x="6411" y="13042"/>
                  <a:pt x="6066" y="12885"/>
                  <a:pt x="5768" y="12524"/>
                </a:cubicBezTo>
                <a:cubicBezTo>
                  <a:pt x="5141" y="11772"/>
                  <a:pt x="5032" y="10628"/>
                  <a:pt x="5000" y="9687"/>
                </a:cubicBezTo>
                <a:cubicBezTo>
                  <a:pt x="4969" y="9045"/>
                  <a:pt x="5016" y="8418"/>
                  <a:pt x="5141" y="7822"/>
                </a:cubicBezTo>
                <a:cubicBezTo>
                  <a:pt x="5565" y="6646"/>
                  <a:pt x="6286" y="5549"/>
                  <a:pt x="7163" y="4860"/>
                </a:cubicBezTo>
                <a:cubicBezTo>
                  <a:pt x="7638" y="4611"/>
                  <a:pt x="8128" y="4456"/>
                  <a:pt x="8584" y="4456"/>
                </a:cubicBezTo>
                <a:close/>
                <a:moveTo>
                  <a:pt x="5126" y="6584"/>
                </a:moveTo>
                <a:lnTo>
                  <a:pt x="5126" y="6584"/>
                </a:lnTo>
                <a:cubicBezTo>
                  <a:pt x="5016" y="6866"/>
                  <a:pt x="4938" y="7164"/>
                  <a:pt x="4859" y="7462"/>
                </a:cubicBezTo>
                <a:cubicBezTo>
                  <a:pt x="4561" y="8245"/>
                  <a:pt x="4389" y="9092"/>
                  <a:pt x="4326" y="9907"/>
                </a:cubicBezTo>
                <a:cubicBezTo>
                  <a:pt x="4217" y="11082"/>
                  <a:pt x="4530" y="12524"/>
                  <a:pt x="5518" y="13230"/>
                </a:cubicBezTo>
                <a:cubicBezTo>
                  <a:pt x="3480" y="12383"/>
                  <a:pt x="3919" y="9217"/>
                  <a:pt x="4624" y="7524"/>
                </a:cubicBezTo>
                <a:cubicBezTo>
                  <a:pt x="4734" y="7258"/>
                  <a:pt x="4859" y="6991"/>
                  <a:pt x="5000" y="6741"/>
                </a:cubicBezTo>
                <a:cubicBezTo>
                  <a:pt x="5016" y="6725"/>
                  <a:pt x="5032" y="6694"/>
                  <a:pt x="5047" y="6678"/>
                </a:cubicBezTo>
                <a:cubicBezTo>
                  <a:pt x="5079" y="6646"/>
                  <a:pt x="5110" y="6615"/>
                  <a:pt x="5126" y="6584"/>
                </a:cubicBezTo>
                <a:close/>
                <a:moveTo>
                  <a:pt x="800" y="7728"/>
                </a:moveTo>
                <a:cubicBezTo>
                  <a:pt x="392" y="9578"/>
                  <a:pt x="439" y="11568"/>
                  <a:pt x="1003" y="13355"/>
                </a:cubicBezTo>
                <a:cubicBezTo>
                  <a:pt x="345" y="11584"/>
                  <a:pt x="298" y="9562"/>
                  <a:pt x="800" y="7728"/>
                </a:cubicBezTo>
                <a:close/>
                <a:moveTo>
                  <a:pt x="2743" y="15314"/>
                </a:moveTo>
                <a:lnTo>
                  <a:pt x="2743" y="15314"/>
                </a:lnTo>
                <a:cubicBezTo>
                  <a:pt x="2775" y="15346"/>
                  <a:pt x="2790" y="15361"/>
                  <a:pt x="2806" y="15377"/>
                </a:cubicBezTo>
                <a:cubicBezTo>
                  <a:pt x="3386" y="15941"/>
                  <a:pt x="4107" y="16506"/>
                  <a:pt x="4891" y="16945"/>
                </a:cubicBezTo>
                <a:cubicBezTo>
                  <a:pt x="4107" y="16615"/>
                  <a:pt x="3449" y="16161"/>
                  <a:pt x="2900" y="15534"/>
                </a:cubicBezTo>
                <a:cubicBezTo>
                  <a:pt x="2853" y="15471"/>
                  <a:pt x="2790" y="15393"/>
                  <a:pt x="2743" y="15314"/>
                </a:cubicBezTo>
                <a:close/>
                <a:moveTo>
                  <a:pt x="5502" y="16788"/>
                </a:moveTo>
                <a:lnTo>
                  <a:pt x="5502" y="16788"/>
                </a:lnTo>
                <a:cubicBezTo>
                  <a:pt x="6160" y="16992"/>
                  <a:pt x="6834" y="17133"/>
                  <a:pt x="7492" y="17195"/>
                </a:cubicBezTo>
                <a:cubicBezTo>
                  <a:pt x="7670" y="17218"/>
                  <a:pt x="7844" y="17228"/>
                  <a:pt x="8014" y="17228"/>
                </a:cubicBezTo>
                <a:cubicBezTo>
                  <a:pt x="8325" y="17228"/>
                  <a:pt x="8625" y="17193"/>
                  <a:pt x="8919" y="17133"/>
                </a:cubicBezTo>
                <a:lnTo>
                  <a:pt x="8919" y="17133"/>
                </a:lnTo>
                <a:cubicBezTo>
                  <a:pt x="8543" y="17274"/>
                  <a:pt x="8166" y="17383"/>
                  <a:pt x="7759" y="17446"/>
                </a:cubicBezTo>
                <a:cubicBezTo>
                  <a:pt x="7728" y="17446"/>
                  <a:pt x="7696" y="17446"/>
                  <a:pt x="7665" y="17462"/>
                </a:cubicBezTo>
                <a:cubicBezTo>
                  <a:pt x="6928" y="17399"/>
                  <a:pt x="6192" y="17133"/>
                  <a:pt x="5502" y="16788"/>
                </a:cubicBezTo>
                <a:close/>
                <a:moveTo>
                  <a:pt x="10392" y="1"/>
                </a:moveTo>
                <a:cubicBezTo>
                  <a:pt x="10330" y="1"/>
                  <a:pt x="10267" y="16"/>
                  <a:pt x="10220" y="16"/>
                </a:cubicBezTo>
                <a:cubicBezTo>
                  <a:pt x="10155" y="14"/>
                  <a:pt x="10090" y="13"/>
                  <a:pt x="10025" y="13"/>
                </a:cubicBezTo>
                <a:cubicBezTo>
                  <a:pt x="9589" y="13"/>
                  <a:pt x="9152" y="58"/>
                  <a:pt x="8715" y="126"/>
                </a:cubicBezTo>
                <a:cubicBezTo>
                  <a:pt x="8645" y="114"/>
                  <a:pt x="8574" y="109"/>
                  <a:pt x="8502" y="109"/>
                </a:cubicBezTo>
                <a:cubicBezTo>
                  <a:pt x="8092" y="109"/>
                  <a:pt x="7662" y="284"/>
                  <a:pt x="7289" y="471"/>
                </a:cubicBezTo>
                <a:cubicBezTo>
                  <a:pt x="7257" y="486"/>
                  <a:pt x="7226" y="518"/>
                  <a:pt x="7195" y="534"/>
                </a:cubicBezTo>
                <a:cubicBezTo>
                  <a:pt x="5408" y="1160"/>
                  <a:pt x="3778" y="2305"/>
                  <a:pt x="2680" y="3684"/>
                </a:cubicBezTo>
                <a:cubicBezTo>
                  <a:pt x="2367" y="4076"/>
                  <a:pt x="2085" y="4515"/>
                  <a:pt x="1834" y="4969"/>
                </a:cubicBezTo>
                <a:cubicBezTo>
                  <a:pt x="1646" y="5220"/>
                  <a:pt x="1489" y="5487"/>
                  <a:pt x="1332" y="5753"/>
                </a:cubicBezTo>
                <a:cubicBezTo>
                  <a:pt x="768" y="6835"/>
                  <a:pt x="423" y="8042"/>
                  <a:pt x="282" y="9248"/>
                </a:cubicBezTo>
                <a:cubicBezTo>
                  <a:pt x="0" y="11600"/>
                  <a:pt x="549" y="14123"/>
                  <a:pt x="2132" y="15941"/>
                </a:cubicBezTo>
                <a:cubicBezTo>
                  <a:pt x="3384" y="17388"/>
                  <a:pt x="5247" y="18395"/>
                  <a:pt x="7193" y="18395"/>
                </a:cubicBezTo>
                <a:cubicBezTo>
                  <a:pt x="7293" y="18395"/>
                  <a:pt x="7393" y="18392"/>
                  <a:pt x="7492" y="18387"/>
                </a:cubicBezTo>
                <a:cubicBezTo>
                  <a:pt x="7947" y="18355"/>
                  <a:pt x="8386" y="18277"/>
                  <a:pt x="8809" y="18151"/>
                </a:cubicBezTo>
                <a:cubicBezTo>
                  <a:pt x="11113" y="17885"/>
                  <a:pt x="12399" y="16208"/>
                  <a:pt x="13198" y="14076"/>
                </a:cubicBezTo>
                <a:cubicBezTo>
                  <a:pt x="13214" y="14045"/>
                  <a:pt x="13214" y="14013"/>
                  <a:pt x="13198" y="13982"/>
                </a:cubicBezTo>
                <a:cubicBezTo>
                  <a:pt x="13198" y="13966"/>
                  <a:pt x="13198" y="13966"/>
                  <a:pt x="13198" y="13966"/>
                </a:cubicBezTo>
                <a:cubicBezTo>
                  <a:pt x="13198" y="13951"/>
                  <a:pt x="13198" y="13951"/>
                  <a:pt x="13198" y="13951"/>
                </a:cubicBezTo>
                <a:cubicBezTo>
                  <a:pt x="13159" y="13873"/>
                  <a:pt x="13089" y="13817"/>
                  <a:pt x="13004" y="13817"/>
                </a:cubicBezTo>
                <a:cubicBezTo>
                  <a:pt x="12986" y="13817"/>
                  <a:pt x="12967" y="13820"/>
                  <a:pt x="12947" y="13825"/>
                </a:cubicBezTo>
                <a:cubicBezTo>
                  <a:pt x="12919" y="13742"/>
                  <a:pt x="12843" y="13686"/>
                  <a:pt x="12766" y="13686"/>
                </a:cubicBezTo>
                <a:cubicBezTo>
                  <a:pt x="12711" y="13686"/>
                  <a:pt x="12657" y="13714"/>
                  <a:pt x="12618" y="13778"/>
                </a:cubicBezTo>
                <a:cubicBezTo>
                  <a:pt x="12571" y="13841"/>
                  <a:pt x="12524" y="13919"/>
                  <a:pt x="12493" y="13982"/>
                </a:cubicBezTo>
                <a:cubicBezTo>
                  <a:pt x="12461" y="13998"/>
                  <a:pt x="12430" y="14013"/>
                  <a:pt x="12399" y="14045"/>
                </a:cubicBezTo>
                <a:cubicBezTo>
                  <a:pt x="11756" y="14797"/>
                  <a:pt x="11098" y="15550"/>
                  <a:pt x="10283" y="16114"/>
                </a:cubicBezTo>
                <a:cubicBezTo>
                  <a:pt x="9543" y="16619"/>
                  <a:pt x="8794" y="16834"/>
                  <a:pt x="7958" y="16834"/>
                </a:cubicBezTo>
                <a:cubicBezTo>
                  <a:pt x="7732" y="16834"/>
                  <a:pt x="7498" y="16818"/>
                  <a:pt x="7257" y="16788"/>
                </a:cubicBezTo>
                <a:cubicBezTo>
                  <a:pt x="6270" y="16662"/>
                  <a:pt x="5282" y="16459"/>
                  <a:pt x="4405" y="15988"/>
                </a:cubicBezTo>
                <a:cubicBezTo>
                  <a:pt x="3903" y="15738"/>
                  <a:pt x="3464" y="15393"/>
                  <a:pt x="3025" y="15032"/>
                </a:cubicBezTo>
                <a:cubicBezTo>
                  <a:pt x="1944" y="13904"/>
                  <a:pt x="1442" y="12462"/>
                  <a:pt x="1427" y="10800"/>
                </a:cubicBezTo>
                <a:cubicBezTo>
                  <a:pt x="1411" y="9154"/>
                  <a:pt x="1850" y="7509"/>
                  <a:pt x="2680" y="6082"/>
                </a:cubicBezTo>
                <a:cubicBezTo>
                  <a:pt x="4409" y="3085"/>
                  <a:pt x="7763" y="1251"/>
                  <a:pt x="11201" y="1251"/>
                </a:cubicBezTo>
                <a:cubicBezTo>
                  <a:pt x="11287" y="1251"/>
                  <a:pt x="11372" y="1252"/>
                  <a:pt x="11458" y="1255"/>
                </a:cubicBezTo>
                <a:cubicBezTo>
                  <a:pt x="12007" y="1270"/>
                  <a:pt x="12524" y="1349"/>
                  <a:pt x="12979" y="1568"/>
                </a:cubicBezTo>
                <a:cubicBezTo>
                  <a:pt x="13433" y="1881"/>
                  <a:pt x="13825" y="2273"/>
                  <a:pt x="14154" y="2712"/>
                </a:cubicBezTo>
                <a:cubicBezTo>
                  <a:pt x="14468" y="3277"/>
                  <a:pt x="14640" y="3919"/>
                  <a:pt x="14765" y="4530"/>
                </a:cubicBezTo>
                <a:cubicBezTo>
                  <a:pt x="14922" y="5283"/>
                  <a:pt x="15016" y="6035"/>
                  <a:pt x="15079" y="6803"/>
                </a:cubicBezTo>
                <a:cubicBezTo>
                  <a:pt x="15110" y="8089"/>
                  <a:pt x="15189" y="10189"/>
                  <a:pt x="14029" y="11035"/>
                </a:cubicBezTo>
                <a:cubicBezTo>
                  <a:pt x="13935" y="11082"/>
                  <a:pt x="13841" y="11114"/>
                  <a:pt x="13731" y="11145"/>
                </a:cubicBezTo>
                <a:cubicBezTo>
                  <a:pt x="13627" y="11170"/>
                  <a:pt x="13530" y="11182"/>
                  <a:pt x="13437" y="11182"/>
                </a:cubicBezTo>
                <a:cubicBezTo>
                  <a:pt x="12832" y="11182"/>
                  <a:pt x="12472" y="10676"/>
                  <a:pt x="12336" y="10063"/>
                </a:cubicBezTo>
                <a:cubicBezTo>
                  <a:pt x="12085" y="9029"/>
                  <a:pt x="12007" y="7932"/>
                  <a:pt x="11834" y="6866"/>
                </a:cubicBezTo>
                <a:cubicBezTo>
                  <a:pt x="11709" y="6067"/>
                  <a:pt x="11536" y="5063"/>
                  <a:pt x="11051" y="4405"/>
                </a:cubicBezTo>
                <a:cubicBezTo>
                  <a:pt x="11035" y="4342"/>
                  <a:pt x="11019" y="4280"/>
                  <a:pt x="11004" y="4233"/>
                </a:cubicBezTo>
                <a:cubicBezTo>
                  <a:pt x="10960" y="4103"/>
                  <a:pt x="10839" y="4027"/>
                  <a:pt x="10722" y="4027"/>
                </a:cubicBezTo>
                <a:cubicBezTo>
                  <a:pt x="10711" y="4027"/>
                  <a:pt x="10701" y="4028"/>
                  <a:pt x="10690" y="4029"/>
                </a:cubicBezTo>
                <a:cubicBezTo>
                  <a:pt x="10580" y="3951"/>
                  <a:pt x="10471" y="3888"/>
                  <a:pt x="10361" y="3841"/>
                </a:cubicBezTo>
                <a:cubicBezTo>
                  <a:pt x="9908" y="3428"/>
                  <a:pt x="9372" y="3257"/>
                  <a:pt x="8806" y="3257"/>
                </a:cubicBezTo>
                <a:cubicBezTo>
                  <a:pt x="7179" y="3257"/>
                  <a:pt x="5300" y="4673"/>
                  <a:pt x="4405" y="5847"/>
                </a:cubicBezTo>
                <a:cubicBezTo>
                  <a:pt x="3480" y="7070"/>
                  <a:pt x="3151" y="8465"/>
                  <a:pt x="3119" y="9969"/>
                </a:cubicBezTo>
                <a:cubicBezTo>
                  <a:pt x="3057" y="10534"/>
                  <a:pt x="3057" y="11082"/>
                  <a:pt x="3166" y="11584"/>
                </a:cubicBezTo>
                <a:cubicBezTo>
                  <a:pt x="3229" y="12148"/>
                  <a:pt x="3386" y="12681"/>
                  <a:pt x="3762" y="13042"/>
                </a:cubicBezTo>
                <a:cubicBezTo>
                  <a:pt x="4410" y="13966"/>
                  <a:pt x="5402" y="14364"/>
                  <a:pt x="6435" y="14364"/>
                </a:cubicBezTo>
                <a:cubicBezTo>
                  <a:pt x="8452" y="14364"/>
                  <a:pt x="10628" y="12847"/>
                  <a:pt x="10721" y="10753"/>
                </a:cubicBezTo>
                <a:cubicBezTo>
                  <a:pt x="10737" y="10722"/>
                  <a:pt x="10753" y="10690"/>
                  <a:pt x="10768" y="10659"/>
                </a:cubicBezTo>
                <a:cubicBezTo>
                  <a:pt x="10847" y="11051"/>
                  <a:pt x="10988" y="11411"/>
                  <a:pt x="11223" y="11709"/>
                </a:cubicBezTo>
                <a:cubicBezTo>
                  <a:pt x="11651" y="12266"/>
                  <a:pt x="12298" y="12511"/>
                  <a:pt x="12963" y="12511"/>
                </a:cubicBezTo>
                <a:cubicBezTo>
                  <a:pt x="13590" y="12511"/>
                  <a:pt x="14232" y="12293"/>
                  <a:pt x="14718" y="11913"/>
                </a:cubicBezTo>
                <a:cubicBezTo>
                  <a:pt x="16239" y="10737"/>
                  <a:pt x="16286" y="8480"/>
                  <a:pt x="16145" y="6741"/>
                </a:cubicBezTo>
                <a:cubicBezTo>
                  <a:pt x="15972" y="4593"/>
                  <a:pt x="15345" y="2179"/>
                  <a:pt x="13402" y="957"/>
                </a:cubicBezTo>
                <a:cubicBezTo>
                  <a:pt x="12508" y="392"/>
                  <a:pt x="11521" y="110"/>
                  <a:pt x="10502" y="32"/>
                </a:cubicBezTo>
                <a:cubicBezTo>
                  <a:pt x="10471" y="16"/>
                  <a:pt x="10439" y="1"/>
                  <a:pt x="10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2289" name="Google Shape;2289;p54"/>
          <p:cNvGrpSpPr/>
          <p:nvPr/>
        </p:nvGrpSpPr>
        <p:grpSpPr>
          <a:xfrm>
            <a:off x="-152797" y="472609"/>
            <a:ext cx="1745583" cy="230173"/>
            <a:chOff x="1394800" y="3522000"/>
            <a:chExt cx="1048650" cy="138275"/>
          </a:xfrm>
        </p:grpSpPr>
        <p:sp>
          <p:nvSpPr>
            <p:cNvPr id="2290" name="Google Shape;2290;p54"/>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1" name="Google Shape;2291;p54"/>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2" name="Google Shape;2292;p54"/>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3" name="Google Shape;2293;p54"/>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4" name="Google Shape;2294;p54"/>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5" name="Google Shape;2295;p54"/>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6" name="Google Shape;2296;p54"/>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7" name="Google Shape;2297;p54"/>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8" name="Google Shape;2298;p54"/>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299" name="Google Shape;2299;p54"/>
          <p:cNvGrpSpPr/>
          <p:nvPr/>
        </p:nvGrpSpPr>
        <p:grpSpPr>
          <a:xfrm>
            <a:off x="5919582" y="4725384"/>
            <a:ext cx="1921912" cy="326735"/>
            <a:chOff x="1816609" y="3851001"/>
            <a:chExt cx="1093674" cy="222193"/>
          </a:xfrm>
        </p:grpSpPr>
        <p:sp>
          <p:nvSpPr>
            <p:cNvPr id="2300" name="Google Shape;2300;p54"/>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1" name="Google Shape;2301;p54"/>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2" name="Google Shape;2302;p54"/>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3" name="Google Shape;2303;p54"/>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4" name="Google Shape;2304;p54"/>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5" name="Google Shape;2305;p54"/>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6" name="Google Shape;2306;p54"/>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7" name="Google Shape;2307;p54"/>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8" name="Google Shape;2308;p54"/>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0" name="Group 39">
            <a:extLst>
              <a:ext uri="{FF2B5EF4-FFF2-40B4-BE49-F238E27FC236}">
                <a16:creationId xmlns:a16="http://schemas.microsoft.com/office/drawing/2014/main" id="{AD5D33B7-A9D8-4BC7-AB23-F49EBB32DBCF}"/>
              </a:ext>
            </a:extLst>
          </p:cNvPr>
          <p:cNvGrpSpPr/>
          <p:nvPr/>
        </p:nvGrpSpPr>
        <p:grpSpPr>
          <a:xfrm>
            <a:off x="78526" y="1186757"/>
            <a:ext cx="3892584" cy="3341434"/>
            <a:chOff x="0" y="0"/>
            <a:chExt cx="4348480" cy="2902585"/>
          </a:xfrm>
        </p:grpSpPr>
        <p:sp>
          <p:nvSpPr>
            <p:cNvPr id="41" name="Rectangle 40">
              <a:extLst>
                <a:ext uri="{FF2B5EF4-FFF2-40B4-BE49-F238E27FC236}">
                  <a16:creationId xmlns:a16="http://schemas.microsoft.com/office/drawing/2014/main" id="{B989AE96-62F2-4CA6-9DEC-CE07ADBB9E74}"/>
                </a:ext>
              </a:extLst>
            </p:cNvPr>
            <p:cNvSpPr/>
            <p:nvPr/>
          </p:nvSpPr>
          <p:spPr>
            <a:xfrm>
              <a:off x="289306" y="1709537"/>
              <a:ext cx="44949" cy="124454"/>
            </a:xfrm>
            <a:prstGeom prst="rect">
              <a:avLst/>
            </a:prstGeom>
            <a:ln>
              <a:noFill/>
            </a:ln>
          </p:spPr>
          <p:txBody>
            <a:bodyPr vert="horz" lIns="0" tIns="0" rIns="0" bIns="0" rtlCol="0">
              <a:noAutofit/>
            </a:bodyPr>
            <a:lstStyle/>
            <a:p>
              <a:pPr marL="415290" indent="-6350" algn="l">
                <a:lnSpc>
                  <a:spcPct val="107000"/>
                </a:lnSpc>
                <a:spcAft>
                  <a:spcPts val="800"/>
                </a:spcAft>
              </a:pPr>
              <a:r>
                <a:rPr lang="en-US" sz="75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endParaRPr lang="en-US" sz="115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p:txBody>
        </p:sp>
        <p:sp>
          <p:nvSpPr>
            <p:cNvPr id="42" name="Rectangle 41">
              <a:extLst>
                <a:ext uri="{FF2B5EF4-FFF2-40B4-BE49-F238E27FC236}">
                  <a16:creationId xmlns:a16="http://schemas.microsoft.com/office/drawing/2014/main" id="{A3225C20-4BB4-4B8C-8911-35FF80494E98}"/>
                </a:ext>
              </a:extLst>
            </p:cNvPr>
            <p:cNvSpPr/>
            <p:nvPr/>
          </p:nvSpPr>
          <p:spPr>
            <a:xfrm>
              <a:off x="289306" y="1882828"/>
              <a:ext cx="59219" cy="163963"/>
            </a:xfrm>
            <a:prstGeom prst="rect">
              <a:avLst/>
            </a:prstGeom>
            <a:ln>
              <a:noFill/>
            </a:ln>
          </p:spPr>
          <p:txBody>
            <a:bodyPr vert="horz" lIns="0" tIns="0" rIns="0" bIns="0" rtlCol="0">
              <a:noAutofit/>
            </a:bodyPr>
            <a:lstStyle/>
            <a:p>
              <a:pPr marL="415290" indent="-6350" algn="l">
                <a:lnSpc>
                  <a:spcPct val="107000"/>
                </a:lnSpc>
                <a:spcAft>
                  <a:spcPts val="800"/>
                </a:spcAft>
              </a:pPr>
              <a:r>
                <a:rPr lang="en-US" sz="100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endParaRPr lang="en-US" sz="115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p:txBody>
        </p:sp>
        <p:sp>
          <p:nvSpPr>
            <p:cNvPr id="43" name="Rectangle 42">
              <a:extLst>
                <a:ext uri="{FF2B5EF4-FFF2-40B4-BE49-F238E27FC236}">
                  <a16:creationId xmlns:a16="http://schemas.microsoft.com/office/drawing/2014/main" id="{EA7852DE-5ECD-41FF-82BC-4D041750B367}"/>
                </a:ext>
              </a:extLst>
            </p:cNvPr>
            <p:cNvSpPr/>
            <p:nvPr/>
          </p:nvSpPr>
          <p:spPr>
            <a:xfrm>
              <a:off x="289306" y="2087043"/>
              <a:ext cx="59219" cy="163963"/>
            </a:xfrm>
            <a:prstGeom prst="rect">
              <a:avLst/>
            </a:prstGeom>
            <a:ln>
              <a:noFill/>
            </a:ln>
          </p:spPr>
          <p:txBody>
            <a:bodyPr vert="horz" lIns="0" tIns="0" rIns="0" bIns="0" rtlCol="0">
              <a:noAutofit/>
            </a:bodyPr>
            <a:lstStyle/>
            <a:p>
              <a:pPr marL="415290" indent="-6350" algn="l">
                <a:lnSpc>
                  <a:spcPct val="107000"/>
                </a:lnSpc>
                <a:spcAft>
                  <a:spcPts val="800"/>
                </a:spcAft>
              </a:pPr>
              <a:r>
                <a:rPr lang="en-US" sz="100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endParaRPr lang="en-US" sz="115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p:txBody>
        </p:sp>
        <p:sp>
          <p:nvSpPr>
            <p:cNvPr id="44" name="Rectangle 43">
              <a:extLst>
                <a:ext uri="{FF2B5EF4-FFF2-40B4-BE49-F238E27FC236}">
                  <a16:creationId xmlns:a16="http://schemas.microsoft.com/office/drawing/2014/main" id="{A3F4174C-D8FF-4A03-892F-11DA3D7A0A2C}"/>
                </a:ext>
              </a:extLst>
            </p:cNvPr>
            <p:cNvSpPr/>
            <p:nvPr/>
          </p:nvSpPr>
          <p:spPr>
            <a:xfrm>
              <a:off x="289306" y="2289735"/>
              <a:ext cx="59219" cy="163963"/>
            </a:xfrm>
            <a:prstGeom prst="rect">
              <a:avLst/>
            </a:prstGeom>
            <a:ln>
              <a:noFill/>
            </a:ln>
          </p:spPr>
          <p:txBody>
            <a:bodyPr vert="horz" lIns="0" tIns="0" rIns="0" bIns="0" rtlCol="0">
              <a:noAutofit/>
            </a:bodyPr>
            <a:lstStyle/>
            <a:p>
              <a:pPr marL="415290" indent="-6350" algn="l">
                <a:lnSpc>
                  <a:spcPct val="107000"/>
                </a:lnSpc>
                <a:spcAft>
                  <a:spcPts val="800"/>
                </a:spcAft>
              </a:pPr>
              <a:r>
                <a:rPr lang="en-US" sz="100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endParaRPr lang="en-US" sz="115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p:txBody>
        </p:sp>
        <p:sp>
          <p:nvSpPr>
            <p:cNvPr id="45" name="Rectangle 44">
              <a:extLst>
                <a:ext uri="{FF2B5EF4-FFF2-40B4-BE49-F238E27FC236}">
                  <a16:creationId xmlns:a16="http://schemas.microsoft.com/office/drawing/2014/main" id="{24D88AF9-4E5A-4788-86B2-713D5DADC8BF}"/>
                </a:ext>
              </a:extLst>
            </p:cNvPr>
            <p:cNvSpPr/>
            <p:nvPr/>
          </p:nvSpPr>
          <p:spPr>
            <a:xfrm>
              <a:off x="289306" y="2492427"/>
              <a:ext cx="59219" cy="163963"/>
            </a:xfrm>
            <a:prstGeom prst="rect">
              <a:avLst/>
            </a:prstGeom>
            <a:ln>
              <a:noFill/>
            </a:ln>
          </p:spPr>
          <p:txBody>
            <a:bodyPr vert="horz" lIns="0" tIns="0" rIns="0" bIns="0" rtlCol="0">
              <a:noAutofit/>
            </a:bodyPr>
            <a:lstStyle/>
            <a:p>
              <a:pPr marL="415290" indent="-6350" algn="l">
                <a:lnSpc>
                  <a:spcPct val="107000"/>
                </a:lnSpc>
                <a:spcAft>
                  <a:spcPts val="800"/>
                </a:spcAft>
              </a:pPr>
              <a:r>
                <a:rPr lang="en-US" sz="100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endParaRPr lang="en-US" sz="115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p:txBody>
        </p:sp>
        <p:sp>
          <p:nvSpPr>
            <p:cNvPr id="46" name="Rectangle 45">
              <a:extLst>
                <a:ext uri="{FF2B5EF4-FFF2-40B4-BE49-F238E27FC236}">
                  <a16:creationId xmlns:a16="http://schemas.microsoft.com/office/drawing/2014/main" id="{91B81BFE-67CD-424D-86EB-95877A937D93}"/>
                </a:ext>
              </a:extLst>
            </p:cNvPr>
            <p:cNvSpPr/>
            <p:nvPr/>
          </p:nvSpPr>
          <p:spPr>
            <a:xfrm>
              <a:off x="289306" y="2696643"/>
              <a:ext cx="59219" cy="163963"/>
            </a:xfrm>
            <a:prstGeom prst="rect">
              <a:avLst/>
            </a:prstGeom>
            <a:ln>
              <a:noFill/>
            </a:ln>
          </p:spPr>
          <p:txBody>
            <a:bodyPr vert="horz" lIns="0" tIns="0" rIns="0" bIns="0" rtlCol="0">
              <a:noAutofit/>
            </a:bodyPr>
            <a:lstStyle/>
            <a:p>
              <a:pPr marL="415290" indent="-6350" algn="l">
                <a:lnSpc>
                  <a:spcPct val="107000"/>
                </a:lnSpc>
                <a:spcAft>
                  <a:spcPts val="800"/>
                </a:spcAft>
              </a:pPr>
              <a:r>
                <a:rPr lang="en-US" sz="100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endParaRPr lang="en-US" sz="115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47" name="Picture 46">
              <a:extLst>
                <a:ext uri="{FF2B5EF4-FFF2-40B4-BE49-F238E27FC236}">
                  <a16:creationId xmlns:a16="http://schemas.microsoft.com/office/drawing/2014/main" id="{15C631EF-C28C-497A-BE66-19ECF41EAD4E}"/>
                </a:ext>
              </a:extLst>
            </p:cNvPr>
            <p:cNvPicPr/>
            <p:nvPr/>
          </p:nvPicPr>
          <p:blipFill>
            <a:blip r:embed="rId3"/>
            <a:stretch>
              <a:fillRect/>
            </a:stretch>
          </p:blipFill>
          <p:spPr>
            <a:xfrm>
              <a:off x="0" y="0"/>
              <a:ext cx="4348480" cy="2902585"/>
            </a:xfrm>
            <a:prstGeom prst="rect">
              <a:avLst/>
            </a:prstGeom>
          </p:spPr>
        </p:pic>
      </p:grpSp>
      <p:grpSp>
        <p:nvGrpSpPr>
          <p:cNvPr id="49" name="Google Shape;1244;p40">
            <a:extLst>
              <a:ext uri="{FF2B5EF4-FFF2-40B4-BE49-F238E27FC236}">
                <a16:creationId xmlns:a16="http://schemas.microsoft.com/office/drawing/2014/main" id="{E8A6A6F4-2964-4A7A-994A-7F56BC5CC260}"/>
              </a:ext>
            </a:extLst>
          </p:cNvPr>
          <p:cNvGrpSpPr/>
          <p:nvPr/>
        </p:nvGrpSpPr>
        <p:grpSpPr>
          <a:xfrm rot="209642">
            <a:off x="5366233" y="1207758"/>
            <a:ext cx="3453244" cy="3218507"/>
            <a:chOff x="1857000" y="3245400"/>
            <a:chExt cx="1233825" cy="1186575"/>
          </a:xfrm>
        </p:grpSpPr>
        <p:sp>
          <p:nvSpPr>
            <p:cNvPr id="50" name="Google Shape;1245;p40">
              <a:extLst>
                <a:ext uri="{FF2B5EF4-FFF2-40B4-BE49-F238E27FC236}">
                  <a16:creationId xmlns:a16="http://schemas.microsoft.com/office/drawing/2014/main" id="{BC065C79-BDBA-437F-81FA-66C9475B557E}"/>
                </a:ext>
              </a:extLst>
            </p:cNvPr>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 name="Google Shape;1246;p40">
              <a:extLst>
                <a:ext uri="{FF2B5EF4-FFF2-40B4-BE49-F238E27FC236}">
                  <a16:creationId xmlns:a16="http://schemas.microsoft.com/office/drawing/2014/main" id="{9B712F35-4D20-4464-BCE8-FFEF111945B8}"/>
                </a:ext>
              </a:extLst>
            </p:cNvPr>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 name="Google Shape;1247;p40">
              <a:extLst>
                <a:ext uri="{FF2B5EF4-FFF2-40B4-BE49-F238E27FC236}">
                  <a16:creationId xmlns:a16="http://schemas.microsoft.com/office/drawing/2014/main" id="{997B8FB9-CE50-43FD-92CC-D8F90A2E9F99}"/>
                </a:ext>
              </a:extLst>
            </p:cNvPr>
            <p:cNvSpPr/>
            <p:nvPr/>
          </p:nvSpPr>
          <p:spPr>
            <a:xfrm rot="111642">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234950" marR="48260" indent="-6350" algn="just">
                <a:lnSpc>
                  <a:spcPct val="107000"/>
                </a:lnSpc>
                <a:spcAft>
                  <a:spcPts val="1185"/>
                </a:spcAft>
              </a:pPr>
              <a:r>
                <a:rPr lang="en-US" sz="1200">
                  <a:latin typeface="Times New Roman" panose="02020603050405020304" pitchFamily="18" charset="0"/>
                  <a:cs typeface="Times New Roman" panose="02020603050405020304" pitchFamily="18" charset="0"/>
                </a:rPr>
                <a:t>Xét một ví dụ của giải thuật hàng đợi nhiều mức với năm hàng đợi</a:t>
              </a:r>
              <a:r>
                <a:rPr lang="en-US" sz="1200">
                  <a:latin typeface="Times New Roman" panose="02020603050405020304" pitchFamily="18" charset="0"/>
                  <a:ea typeface="Verdana" panose="020B0604030504040204" pitchFamily="34" charset="0"/>
                  <a:cs typeface="Times New Roman" panose="02020603050405020304" pitchFamily="18" charset="0"/>
                </a:rPr>
                <a:t>: </a:t>
              </a:r>
            </a:p>
            <a:p>
              <a:pPr marL="227013" marR="48260" indent="173038" algn="just">
                <a:lnSpc>
                  <a:spcPct val="107000"/>
                </a:lnSpc>
                <a:spcAft>
                  <a:spcPts val="1185"/>
                </a:spcAft>
                <a:buFont typeface="Arial" panose="020B0604020202020204" pitchFamily="34" charset="0"/>
                <a:buChar char="•"/>
              </a:pPr>
              <a:r>
                <a:rPr lang="en-US">
                  <a:latin typeface="Times New Roman" panose="02020603050405020304" pitchFamily="18" charset="0"/>
                  <a:ea typeface="Verdana" panose="020B0604030504040204" pitchFamily="34" charset="0"/>
                  <a:cs typeface="Times New Roman" panose="02020603050405020304" pitchFamily="18" charset="0"/>
                </a:rPr>
                <a:t>Các tiến trình hệ thống </a:t>
              </a:r>
            </a:p>
            <a:p>
              <a:pPr marL="227013" marR="48260" indent="173038" algn="just">
                <a:lnSpc>
                  <a:spcPct val="107000"/>
                </a:lnSpc>
                <a:spcAft>
                  <a:spcPts val="1190"/>
                </a:spcAft>
                <a:buFont typeface="Arial" panose="020B0604020202020204" pitchFamily="34" charset="0"/>
                <a:buChar char="•"/>
              </a:pPr>
              <a:r>
                <a:rPr lang="en-US">
                  <a:latin typeface="Times New Roman" panose="02020603050405020304" pitchFamily="18" charset="0"/>
                  <a:ea typeface="Verdana" panose="020B0604030504040204" pitchFamily="34" charset="0"/>
                  <a:cs typeface="Times New Roman" panose="02020603050405020304" pitchFamily="18" charset="0"/>
                </a:rPr>
                <a:t>Các tiến trình tương tác </a:t>
              </a:r>
            </a:p>
            <a:p>
              <a:pPr marL="227013" marR="48260" lvl="0" indent="173038" algn="just" fontAlgn="base">
                <a:lnSpc>
                  <a:spcPct val="107000"/>
                </a:lnSpc>
                <a:spcAft>
                  <a:spcPts val="1185"/>
                </a:spcAft>
                <a:buSzPts val="1150"/>
                <a:buFont typeface="Arial" panose="020B0604020202020204" pitchFamily="34" charset="0"/>
                <a:buChar char="•"/>
              </a:pPr>
              <a:r>
                <a:rPr lang="en-US">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Các tiến trình soạn thảo tương tác </a:t>
              </a:r>
            </a:p>
            <a:p>
              <a:pPr marL="227013" marR="48260" lvl="0" indent="173038" algn="just" fontAlgn="base">
                <a:lnSpc>
                  <a:spcPct val="107000"/>
                </a:lnSpc>
                <a:spcAft>
                  <a:spcPts val="1185"/>
                </a:spcAft>
                <a:buSzPts val="1150"/>
                <a:buFont typeface="Arial" panose="020B0604020202020204" pitchFamily="34" charset="0"/>
                <a:buChar char="•"/>
              </a:pPr>
              <a:r>
                <a:rPr lang="en-US">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Các tiến trình theo lô </a:t>
              </a:r>
            </a:p>
            <a:p>
              <a:pPr marL="227013" marR="48260" lvl="0" indent="173038" algn="just" fontAlgn="base">
                <a:lnSpc>
                  <a:spcPct val="107000"/>
                </a:lnSpc>
                <a:spcAft>
                  <a:spcPts val="1185"/>
                </a:spcAft>
                <a:buSzPts val="1150"/>
                <a:buFont typeface="Arial" panose="020B0604020202020204" pitchFamily="34" charset="0"/>
                <a:buChar char="•"/>
              </a:pPr>
              <a:r>
                <a:rPr lang="en-US">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Các tiến trình sinh viên </a:t>
              </a:r>
            </a:p>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 name="Google Shape;1248;p40">
              <a:extLst>
                <a:ext uri="{FF2B5EF4-FFF2-40B4-BE49-F238E27FC236}">
                  <a16:creationId xmlns:a16="http://schemas.microsoft.com/office/drawing/2014/main" id="{89716C38-F8A2-44B0-AE6E-1AC8598BE678}"/>
                </a:ext>
              </a:extLst>
            </p:cNvPr>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 name="Google Shape;1249;p40">
              <a:extLst>
                <a:ext uri="{FF2B5EF4-FFF2-40B4-BE49-F238E27FC236}">
                  <a16:creationId xmlns:a16="http://schemas.microsoft.com/office/drawing/2014/main" id="{9B14D627-8B32-4FF4-BFCE-A1A400909C44}"/>
                </a:ext>
              </a:extLst>
            </p:cNvPr>
            <p:cNvSpPr/>
            <p:nvPr/>
          </p:nvSpPr>
          <p:spPr>
            <a:xfrm>
              <a:off x="1980461" y="3502836"/>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 name="Google Shape;1250;p40">
              <a:extLst>
                <a:ext uri="{FF2B5EF4-FFF2-40B4-BE49-F238E27FC236}">
                  <a16:creationId xmlns:a16="http://schemas.microsoft.com/office/drawing/2014/main" id="{CBAAD435-00A9-4355-8121-6CF120E13CCE}"/>
                </a:ext>
              </a:extLst>
            </p:cNvPr>
            <p:cNvSpPr/>
            <p:nvPr/>
          </p:nvSpPr>
          <p:spPr>
            <a:xfrm>
              <a:off x="1995662" y="3503897"/>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2243914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p:grpSp>
        <p:nvGrpSpPr>
          <p:cNvPr id="2274" name="Google Shape;2274;p54"/>
          <p:cNvGrpSpPr/>
          <p:nvPr/>
        </p:nvGrpSpPr>
        <p:grpSpPr>
          <a:xfrm flipH="1">
            <a:off x="6242598" y="188805"/>
            <a:ext cx="2102470" cy="567607"/>
            <a:chOff x="4345425" y="2175475"/>
            <a:chExt cx="800750" cy="176025"/>
          </a:xfrm>
        </p:grpSpPr>
        <p:sp>
          <p:nvSpPr>
            <p:cNvPr id="2275" name="Google Shape;2275;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76" name="Google Shape;2276;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277" name="Google Shape;2277;p54"/>
          <p:cNvGrpSpPr/>
          <p:nvPr/>
        </p:nvGrpSpPr>
        <p:grpSpPr>
          <a:xfrm rot="-166874" flipH="1">
            <a:off x="6119453" y="698332"/>
            <a:ext cx="1519817" cy="417690"/>
            <a:chOff x="4345424" y="2175475"/>
            <a:chExt cx="800750" cy="176024"/>
          </a:xfrm>
        </p:grpSpPr>
        <p:sp>
          <p:nvSpPr>
            <p:cNvPr id="2278" name="Google Shape;2278;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79" name="Google Shape;2279;p54"/>
            <p:cNvSpPr/>
            <p:nvPr/>
          </p:nvSpPr>
          <p:spPr>
            <a:xfrm>
              <a:off x="4345424" y="2195924"/>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280" name="Google Shape;2280;p54"/>
          <p:cNvSpPr txBox="1">
            <a:spLocks noGrp="1"/>
          </p:cNvSpPr>
          <p:nvPr>
            <p:ph type="subTitle" idx="1"/>
          </p:nvPr>
        </p:nvSpPr>
        <p:spPr>
          <a:xfrm>
            <a:off x="322987" y="1102957"/>
            <a:ext cx="3611807" cy="3710653"/>
          </a:xfrm>
          <a:prstGeom prst="rect">
            <a:avLst/>
          </a:prstGeom>
        </p:spPr>
        <p:txBody>
          <a:bodyPr spcFirstLastPara="1" wrap="square" lIns="0" tIns="0" rIns="0" bIns="0" anchor="t" anchorCtr="0">
            <a:noAutofit/>
          </a:bodyPr>
          <a:lstStyle/>
          <a:p>
            <a:pPr marL="0" indent="0"/>
            <a:r>
              <a:rPr lang="en-US">
                <a:latin typeface="Times New Roman" panose="02020603050405020304" pitchFamily="18" charset="0"/>
                <a:cs typeface="Times New Roman" panose="02020603050405020304" pitchFamily="18" charset="0"/>
              </a:rPr>
              <a:t>Thông thường, trong giải thuật hàng đợi đa cấp, các tiến trình được gán vĩnh viễn tới hàng đợi khi được đưa vào hệ thống. Các tiến trình không di chuyển giữa các hàng đợi. Nếu có các hàng đợi riêng cho các tiến trình tương tác và các tiến trình nền thì các tiến trình không di chuyển từ một hàng đợi này tới hàng đợi khác vì các tiến trình không tự nhiên thay đổi tính chất giữa tương tác và nền. Cách tổ chức này có ích vì chi phí điều phối thấp nhưng thiếu linh động và có thể dẫn đến tình trạng </a:t>
            </a:r>
            <a:r>
              <a:rPr lang="en-US" i="1">
                <a:latin typeface="Times New Roman" panose="02020603050405020304" pitchFamily="18" charset="0"/>
                <a:cs typeface="Times New Roman" panose="02020603050405020304" pitchFamily="18" charset="0"/>
              </a:rPr>
              <a:t>đói CPU</a:t>
            </a:r>
            <a:r>
              <a:rPr lang="en-US">
                <a:latin typeface="Times New Roman" panose="02020603050405020304" pitchFamily="18" charset="0"/>
                <a:cs typeface="Times New Roman" panose="02020603050405020304" pitchFamily="18" charset="0"/>
              </a:rPr>
              <a:t>. </a:t>
            </a:r>
          </a:p>
        </p:txBody>
      </p:sp>
      <p:sp>
        <p:nvSpPr>
          <p:cNvPr id="2281" name="Google Shape;2281;p54"/>
          <p:cNvSpPr txBox="1">
            <a:spLocks noGrp="1"/>
          </p:cNvSpPr>
          <p:nvPr>
            <p:ph type="title"/>
          </p:nvPr>
        </p:nvSpPr>
        <p:spPr>
          <a:xfrm rot="233681">
            <a:off x="6096532" y="125407"/>
            <a:ext cx="2394600" cy="104055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200">
                <a:latin typeface="Times New Roman" panose="02020603050405020304" pitchFamily="18" charset="0"/>
                <a:cs typeface="Times New Roman" panose="02020603050405020304" pitchFamily="18" charset="0"/>
              </a:rPr>
              <a:t>Điều phối h</a:t>
            </a:r>
            <a:r>
              <a:rPr lang="en-US" sz="2200">
                <a:latin typeface="Times New Roman" panose="02020603050405020304" pitchFamily="18" charset="0"/>
                <a:cs typeface="Times New Roman" panose="02020603050405020304" pitchFamily="18" charset="0"/>
              </a:rPr>
              <a:t>àng đợi phản hồi đa cấp</a:t>
            </a:r>
            <a:endParaRPr sz="2200">
              <a:latin typeface="Times New Roman" panose="02020603050405020304" pitchFamily="18" charset="0"/>
              <a:cs typeface="Times New Roman" panose="02020603050405020304" pitchFamily="18" charset="0"/>
            </a:endParaRPr>
          </a:p>
        </p:txBody>
      </p:sp>
      <p:sp>
        <p:nvSpPr>
          <p:cNvPr id="2288" name="Google Shape;2288;p54"/>
          <p:cNvSpPr/>
          <p:nvPr/>
        </p:nvSpPr>
        <p:spPr>
          <a:xfrm>
            <a:off x="3752157" y="333691"/>
            <a:ext cx="585156" cy="660932"/>
          </a:xfrm>
          <a:custGeom>
            <a:avLst/>
            <a:gdLst/>
            <a:ahLst/>
            <a:cxnLst/>
            <a:rect l="l" t="t" r="r" b="b"/>
            <a:pathLst>
              <a:path w="16286" h="18395" extrusionOk="0">
                <a:moveTo>
                  <a:pt x="8339" y="894"/>
                </a:moveTo>
                <a:cubicBezTo>
                  <a:pt x="7947" y="1051"/>
                  <a:pt x="7555" y="1223"/>
                  <a:pt x="7163" y="1427"/>
                </a:cubicBezTo>
                <a:cubicBezTo>
                  <a:pt x="7461" y="1255"/>
                  <a:pt x="7759" y="1098"/>
                  <a:pt x="8057" y="957"/>
                </a:cubicBezTo>
                <a:cubicBezTo>
                  <a:pt x="8151" y="941"/>
                  <a:pt x="8245" y="910"/>
                  <a:pt x="8339" y="894"/>
                </a:cubicBezTo>
                <a:close/>
                <a:moveTo>
                  <a:pt x="10017" y="731"/>
                </a:moveTo>
                <a:cubicBezTo>
                  <a:pt x="10247" y="731"/>
                  <a:pt x="10476" y="746"/>
                  <a:pt x="10706" y="769"/>
                </a:cubicBezTo>
                <a:cubicBezTo>
                  <a:pt x="10800" y="784"/>
                  <a:pt x="10894" y="800"/>
                  <a:pt x="10988" y="816"/>
                </a:cubicBezTo>
                <a:cubicBezTo>
                  <a:pt x="9875" y="847"/>
                  <a:pt x="8699" y="1129"/>
                  <a:pt x="7743" y="1474"/>
                </a:cubicBezTo>
                <a:cubicBezTo>
                  <a:pt x="8402" y="1160"/>
                  <a:pt x="9091" y="957"/>
                  <a:pt x="9765" y="737"/>
                </a:cubicBezTo>
                <a:cubicBezTo>
                  <a:pt x="9849" y="733"/>
                  <a:pt x="9933" y="731"/>
                  <a:pt x="10017" y="731"/>
                </a:cubicBezTo>
                <a:close/>
                <a:moveTo>
                  <a:pt x="9985" y="4327"/>
                </a:moveTo>
                <a:lnTo>
                  <a:pt x="9985" y="4327"/>
                </a:lnTo>
                <a:cubicBezTo>
                  <a:pt x="10173" y="4436"/>
                  <a:pt x="10345" y="4593"/>
                  <a:pt x="10471" y="4828"/>
                </a:cubicBezTo>
                <a:cubicBezTo>
                  <a:pt x="10471" y="4860"/>
                  <a:pt x="10471" y="4891"/>
                  <a:pt x="10471" y="4922"/>
                </a:cubicBezTo>
                <a:cubicBezTo>
                  <a:pt x="10345" y="4687"/>
                  <a:pt x="10173" y="4483"/>
                  <a:pt x="9985" y="4327"/>
                </a:cubicBezTo>
                <a:close/>
                <a:moveTo>
                  <a:pt x="6286" y="1615"/>
                </a:moveTo>
                <a:cubicBezTo>
                  <a:pt x="5596" y="2085"/>
                  <a:pt x="4953" y="2618"/>
                  <a:pt x="4358" y="3167"/>
                </a:cubicBezTo>
                <a:cubicBezTo>
                  <a:pt x="3590" y="3872"/>
                  <a:pt x="2900" y="4672"/>
                  <a:pt x="2304" y="5518"/>
                </a:cubicBezTo>
                <a:cubicBezTo>
                  <a:pt x="2931" y="4295"/>
                  <a:pt x="3825" y="3214"/>
                  <a:pt x="5000" y="2367"/>
                </a:cubicBezTo>
                <a:cubicBezTo>
                  <a:pt x="5408" y="2085"/>
                  <a:pt x="5831" y="1834"/>
                  <a:pt x="6286" y="1615"/>
                </a:cubicBezTo>
                <a:close/>
                <a:moveTo>
                  <a:pt x="2038" y="6521"/>
                </a:moveTo>
                <a:cubicBezTo>
                  <a:pt x="1756" y="7101"/>
                  <a:pt x="1521" y="7728"/>
                  <a:pt x="1348" y="8371"/>
                </a:cubicBezTo>
                <a:cubicBezTo>
                  <a:pt x="1411" y="7994"/>
                  <a:pt x="1505" y="7634"/>
                  <a:pt x="1599" y="7258"/>
                </a:cubicBezTo>
                <a:cubicBezTo>
                  <a:pt x="1740" y="7007"/>
                  <a:pt x="1881" y="6756"/>
                  <a:pt x="2038" y="6521"/>
                </a:cubicBezTo>
                <a:close/>
                <a:moveTo>
                  <a:pt x="8784" y="3487"/>
                </a:moveTo>
                <a:cubicBezTo>
                  <a:pt x="8978" y="3487"/>
                  <a:pt x="9171" y="3505"/>
                  <a:pt x="9358" y="3543"/>
                </a:cubicBezTo>
                <a:cubicBezTo>
                  <a:pt x="9296" y="3539"/>
                  <a:pt x="9233" y="3537"/>
                  <a:pt x="9170" y="3537"/>
                </a:cubicBezTo>
                <a:cubicBezTo>
                  <a:pt x="7833" y="3537"/>
                  <a:pt x="6157" y="4454"/>
                  <a:pt x="5439" y="5157"/>
                </a:cubicBezTo>
                <a:cubicBezTo>
                  <a:pt x="4938" y="5659"/>
                  <a:pt x="4499" y="6333"/>
                  <a:pt x="4138" y="7085"/>
                </a:cubicBezTo>
                <a:cubicBezTo>
                  <a:pt x="3887" y="7524"/>
                  <a:pt x="3684" y="7979"/>
                  <a:pt x="3511" y="8433"/>
                </a:cubicBezTo>
                <a:cubicBezTo>
                  <a:pt x="3652" y="7650"/>
                  <a:pt x="3934" y="6913"/>
                  <a:pt x="4405" y="6223"/>
                </a:cubicBezTo>
                <a:cubicBezTo>
                  <a:pt x="5063" y="5267"/>
                  <a:pt x="5988" y="4436"/>
                  <a:pt x="7038" y="3919"/>
                </a:cubicBezTo>
                <a:cubicBezTo>
                  <a:pt x="7560" y="3658"/>
                  <a:pt x="8180" y="3487"/>
                  <a:pt x="8784" y="3487"/>
                </a:cubicBezTo>
                <a:close/>
                <a:moveTo>
                  <a:pt x="11380" y="6176"/>
                </a:moveTo>
                <a:lnTo>
                  <a:pt x="11380" y="6176"/>
                </a:lnTo>
                <a:cubicBezTo>
                  <a:pt x="11427" y="6396"/>
                  <a:pt x="11458" y="6599"/>
                  <a:pt x="11474" y="6803"/>
                </a:cubicBezTo>
                <a:cubicBezTo>
                  <a:pt x="11646" y="7932"/>
                  <a:pt x="11725" y="9123"/>
                  <a:pt x="12007" y="10252"/>
                </a:cubicBezTo>
                <a:cubicBezTo>
                  <a:pt x="12148" y="10816"/>
                  <a:pt x="12477" y="11192"/>
                  <a:pt x="12900" y="11396"/>
                </a:cubicBezTo>
                <a:cubicBezTo>
                  <a:pt x="12743" y="11380"/>
                  <a:pt x="12618" y="11349"/>
                  <a:pt x="12493" y="11302"/>
                </a:cubicBezTo>
                <a:cubicBezTo>
                  <a:pt x="12399" y="11208"/>
                  <a:pt x="12305" y="11082"/>
                  <a:pt x="12226" y="10957"/>
                </a:cubicBezTo>
                <a:cubicBezTo>
                  <a:pt x="11944" y="10471"/>
                  <a:pt x="11866" y="9907"/>
                  <a:pt x="11803" y="9374"/>
                </a:cubicBezTo>
                <a:cubicBezTo>
                  <a:pt x="11693" y="8543"/>
                  <a:pt x="11599" y="7681"/>
                  <a:pt x="11427" y="6850"/>
                </a:cubicBezTo>
                <a:cubicBezTo>
                  <a:pt x="11411" y="6631"/>
                  <a:pt x="11411" y="6411"/>
                  <a:pt x="11380" y="6176"/>
                </a:cubicBezTo>
                <a:close/>
                <a:moveTo>
                  <a:pt x="4671" y="10158"/>
                </a:moveTo>
                <a:cubicBezTo>
                  <a:pt x="4671" y="10220"/>
                  <a:pt x="4687" y="10283"/>
                  <a:pt x="4687" y="10346"/>
                </a:cubicBezTo>
                <a:cubicBezTo>
                  <a:pt x="4734" y="10816"/>
                  <a:pt x="4797" y="11317"/>
                  <a:pt x="4953" y="11788"/>
                </a:cubicBezTo>
                <a:cubicBezTo>
                  <a:pt x="4749" y="11317"/>
                  <a:pt x="4671" y="10753"/>
                  <a:pt x="4671" y="10158"/>
                </a:cubicBezTo>
                <a:close/>
                <a:moveTo>
                  <a:pt x="11536" y="10863"/>
                </a:moveTo>
                <a:lnTo>
                  <a:pt x="11536" y="10863"/>
                </a:lnTo>
                <a:cubicBezTo>
                  <a:pt x="11740" y="11176"/>
                  <a:pt x="11991" y="11411"/>
                  <a:pt x="12273" y="11553"/>
                </a:cubicBezTo>
                <a:cubicBezTo>
                  <a:pt x="12367" y="11647"/>
                  <a:pt x="12461" y="11725"/>
                  <a:pt x="12555" y="11803"/>
                </a:cubicBezTo>
                <a:cubicBezTo>
                  <a:pt x="12038" y="11662"/>
                  <a:pt x="11725" y="11317"/>
                  <a:pt x="11536" y="10863"/>
                </a:cubicBezTo>
                <a:close/>
                <a:moveTo>
                  <a:pt x="14703" y="11051"/>
                </a:moveTo>
                <a:lnTo>
                  <a:pt x="14703" y="11051"/>
                </a:lnTo>
                <a:cubicBezTo>
                  <a:pt x="14358" y="11490"/>
                  <a:pt x="13888" y="11803"/>
                  <a:pt x="13229" y="11850"/>
                </a:cubicBezTo>
                <a:cubicBezTo>
                  <a:pt x="13214" y="11835"/>
                  <a:pt x="13214" y="11819"/>
                  <a:pt x="13198" y="11803"/>
                </a:cubicBezTo>
                <a:cubicBezTo>
                  <a:pt x="13167" y="11788"/>
                  <a:pt x="13135" y="11772"/>
                  <a:pt x="13120" y="11756"/>
                </a:cubicBezTo>
                <a:cubicBezTo>
                  <a:pt x="13480" y="11756"/>
                  <a:pt x="13856" y="11631"/>
                  <a:pt x="14201" y="11380"/>
                </a:cubicBezTo>
                <a:cubicBezTo>
                  <a:pt x="14374" y="11302"/>
                  <a:pt x="14546" y="11192"/>
                  <a:pt x="14703" y="11051"/>
                </a:cubicBezTo>
                <a:close/>
                <a:moveTo>
                  <a:pt x="8584" y="4456"/>
                </a:moveTo>
                <a:cubicBezTo>
                  <a:pt x="9393" y="4456"/>
                  <a:pt x="10099" y="4942"/>
                  <a:pt x="10439" y="6255"/>
                </a:cubicBezTo>
                <a:cubicBezTo>
                  <a:pt x="10455" y="6302"/>
                  <a:pt x="10471" y="6364"/>
                  <a:pt x="10486" y="6427"/>
                </a:cubicBezTo>
                <a:cubicBezTo>
                  <a:pt x="10502" y="7023"/>
                  <a:pt x="10518" y="7618"/>
                  <a:pt x="10549" y="8214"/>
                </a:cubicBezTo>
                <a:cubicBezTo>
                  <a:pt x="10455" y="9045"/>
                  <a:pt x="10220" y="9875"/>
                  <a:pt x="9891" y="10565"/>
                </a:cubicBezTo>
                <a:cubicBezTo>
                  <a:pt x="9373" y="11694"/>
                  <a:pt x="8010" y="13042"/>
                  <a:pt x="6771" y="13120"/>
                </a:cubicBezTo>
                <a:cubicBezTo>
                  <a:pt x="6411" y="13042"/>
                  <a:pt x="6066" y="12885"/>
                  <a:pt x="5768" y="12524"/>
                </a:cubicBezTo>
                <a:cubicBezTo>
                  <a:pt x="5141" y="11772"/>
                  <a:pt x="5032" y="10628"/>
                  <a:pt x="5000" y="9687"/>
                </a:cubicBezTo>
                <a:cubicBezTo>
                  <a:pt x="4969" y="9045"/>
                  <a:pt x="5016" y="8418"/>
                  <a:pt x="5141" y="7822"/>
                </a:cubicBezTo>
                <a:cubicBezTo>
                  <a:pt x="5565" y="6646"/>
                  <a:pt x="6286" y="5549"/>
                  <a:pt x="7163" y="4860"/>
                </a:cubicBezTo>
                <a:cubicBezTo>
                  <a:pt x="7638" y="4611"/>
                  <a:pt x="8128" y="4456"/>
                  <a:pt x="8584" y="4456"/>
                </a:cubicBezTo>
                <a:close/>
                <a:moveTo>
                  <a:pt x="5126" y="6584"/>
                </a:moveTo>
                <a:lnTo>
                  <a:pt x="5126" y="6584"/>
                </a:lnTo>
                <a:cubicBezTo>
                  <a:pt x="5016" y="6866"/>
                  <a:pt x="4938" y="7164"/>
                  <a:pt x="4859" y="7462"/>
                </a:cubicBezTo>
                <a:cubicBezTo>
                  <a:pt x="4561" y="8245"/>
                  <a:pt x="4389" y="9092"/>
                  <a:pt x="4326" y="9907"/>
                </a:cubicBezTo>
                <a:cubicBezTo>
                  <a:pt x="4217" y="11082"/>
                  <a:pt x="4530" y="12524"/>
                  <a:pt x="5518" y="13230"/>
                </a:cubicBezTo>
                <a:cubicBezTo>
                  <a:pt x="3480" y="12383"/>
                  <a:pt x="3919" y="9217"/>
                  <a:pt x="4624" y="7524"/>
                </a:cubicBezTo>
                <a:cubicBezTo>
                  <a:pt x="4734" y="7258"/>
                  <a:pt x="4859" y="6991"/>
                  <a:pt x="5000" y="6741"/>
                </a:cubicBezTo>
                <a:cubicBezTo>
                  <a:pt x="5016" y="6725"/>
                  <a:pt x="5032" y="6694"/>
                  <a:pt x="5047" y="6678"/>
                </a:cubicBezTo>
                <a:cubicBezTo>
                  <a:pt x="5079" y="6646"/>
                  <a:pt x="5110" y="6615"/>
                  <a:pt x="5126" y="6584"/>
                </a:cubicBezTo>
                <a:close/>
                <a:moveTo>
                  <a:pt x="800" y="7728"/>
                </a:moveTo>
                <a:cubicBezTo>
                  <a:pt x="392" y="9578"/>
                  <a:pt x="439" y="11568"/>
                  <a:pt x="1003" y="13355"/>
                </a:cubicBezTo>
                <a:cubicBezTo>
                  <a:pt x="345" y="11584"/>
                  <a:pt x="298" y="9562"/>
                  <a:pt x="800" y="7728"/>
                </a:cubicBezTo>
                <a:close/>
                <a:moveTo>
                  <a:pt x="2743" y="15314"/>
                </a:moveTo>
                <a:lnTo>
                  <a:pt x="2743" y="15314"/>
                </a:lnTo>
                <a:cubicBezTo>
                  <a:pt x="2775" y="15346"/>
                  <a:pt x="2790" y="15361"/>
                  <a:pt x="2806" y="15377"/>
                </a:cubicBezTo>
                <a:cubicBezTo>
                  <a:pt x="3386" y="15941"/>
                  <a:pt x="4107" y="16506"/>
                  <a:pt x="4891" y="16945"/>
                </a:cubicBezTo>
                <a:cubicBezTo>
                  <a:pt x="4107" y="16615"/>
                  <a:pt x="3449" y="16161"/>
                  <a:pt x="2900" y="15534"/>
                </a:cubicBezTo>
                <a:cubicBezTo>
                  <a:pt x="2853" y="15471"/>
                  <a:pt x="2790" y="15393"/>
                  <a:pt x="2743" y="15314"/>
                </a:cubicBezTo>
                <a:close/>
                <a:moveTo>
                  <a:pt x="5502" y="16788"/>
                </a:moveTo>
                <a:lnTo>
                  <a:pt x="5502" y="16788"/>
                </a:lnTo>
                <a:cubicBezTo>
                  <a:pt x="6160" y="16992"/>
                  <a:pt x="6834" y="17133"/>
                  <a:pt x="7492" y="17195"/>
                </a:cubicBezTo>
                <a:cubicBezTo>
                  <a:pt x="7670" y="17218"/>
                  <a:pt x="7844" y="17228"/>
                  <a:pt x="8014" y="17228"/>
                </a:cubicBezTo>
                <a:cubicBezTo>
                  <a:pt x="8325" y="17228"/>
                  <a:pt x="8625" y="17193"/>
                  <a:pt x="8919" y="17133"/>
                </a:cubicBezTo>
                <a:lnTo>
                  <a:pt x="8919" y="17133"/>
                </a:lnTo>
                <a:cubicBezTo>
                  <a:pt x="8543" y="17274"/>
                  <a:pt x="8166" y="17383"/>
                  <a:pt x="7759" y="17446"/>
                </a:cubicBezTo>
                <a:cubicBezTo>
                  <a:pt x="7728" y="17446"/>
                  <a:pt x="7696" y="17446"/>
                  <a:pt x="7665" y="17462"/>
                </a:cubicBezTo>
                <a:cubicBezTo>
                  <a:pt x="6928" y="17399"/>
                  <a:pt x="6192" y="17133"/>
                  <a:pt x="5502" y="16788"/>
                </a:cubicBezTo>
                <a:close/>
                <a:moveTo>
                  <a:pt x="10392" y="1"/>
                </a:moveTo>
                <a:cubicBezTo>
                  <a:pt x="10330" y="1"/>
                  <a:pt x="10267" y="16"/>
                  <a:pt x="10220" y="16"/>
                </a:cubicBezTo>
                <a:cubicBezTo>
                  <a:pt x="10155" y="14"/>
                  <a:pt x="10090" y="13"/>
                  <a:pt x="10025" y="13"/>
                </a:cubicBezTo>
                <a:cubicBezTo>
                  <a:pt x="9589" y="13"/>
                  <a:pt x="9152" y="58"/>
                  <a:pt x="8715" y="126"/>
                </a:cubicBezTo>
                <a:cubicBezTo>
                  <a:pt x="8645" y="114"/>
                  <a:pt x="8574" y="109"/>
                  <a:pt x="8502" y="109"/>
                </a:cubicBezTo>
                <a:cubicBezTo>
                  <a:pt x="8092" y="109"/>
                  <a:pt x="7662" y="284"/>
                  <a:pt x="7289" y="471"/>
                </a:cubicBezTo>
                <a:cubicBezTo>
                  <a:pt x="7257" y="486"/>
                  <a:pt x="7226" y="518"/>
                  <a:pt x="7195" y="534"/>
                </a:cubicBezTo>
                <a:cubicBezTo>
                  <a:pt x="5408" y="1160"/>
                  <a:pt x="3778" y="2305"/>
                  <a:pt x="2680" y="3684"/>
                </a:cubicBezTo>
                <a:cubicBezTo>
                  <a:pt x="2367" y="4076"/>
                  <a:pt x="2085" y="4515"/>
                  <a:pt x="1834" y="4969"/>
                </a:cubicBezTo>
                <a:cubicBezTo>
                  <a:pt x="1646" y="5220"/>
                  <a:pt x="1489" y="5487"/>
                  <a:pt x="1332" y="5753"/>
                </a:cubicBezTo>
                <a:cubicBezTo>
                  <a:pt x="768" y="6835"/>
                  <a:pt x="423" y="8042"/>
                  <a:pt x="282" y="9248"/>
                </a:cubicBezTo>
                <a:cubicBezTo>
                  <a:pt x="0" y="11600"/>
                  <a:pt x="549" y="14123"/>
                  <a:pt x="2132" y="15941"/>
                </a:cubicBezTo>
                <a:cubicBezTo>
                  <a:pt x="3384" y="17388"/>
                  <a:pt x="5247" y="18395"/>
                  <a:pt x="7193" y="18395"/>
                </a:cubicBezTo>
                <a:cubicBezTo>
                  <a:pt x="7293" y="18395"/>
                  <a:pt x="7393" y="18392"/>
                  <a:pt x="7492" y="18387"/>
                </a:cubicBezTo>
                <a:cubicBezTo>
                  <a:pt x="7947" y="18355"/>
                  <a:pt x="8386" y="18277"/>
                  <a:pt x="8809" y="18151"/>
                </a:cubicBezTo>
                <a:cubicBezTo>
                  <a:pt x="11113" y="17885"/>
                  <a:pt x="12399" y="16208"/>
                  <a:pt x="13198" y="14076"/>
                </a:cubicBezTo>
                <a:cubicBezTo>
                  <a:pt x="13214" y="14045"/>
                  <a:pt x="13214" y="14013"/>
                  <a:pt x="13198" y="13982"/>
                </a:cubicBezTo>
                <a:cubicBezTo>
                  <a:pt x="13198" y="13966"/>
                  <a:pt x="13198" y="13966"/>
                  <a:pt x="13198" y="13966"/>
                </a:cubicBezTo>
                <a:cubicBezTo>
                  <a:pt x="13198" y="13951"/>
                  <a:pt x="13198" y="13951"/>
                  <a:pt x="13198" y="13951"/>
                </a:cubicBezTo>
                <a:cubicBezTo>
                  <a:pt x="13159" y="13873"/>
                  <a:pt x="13089" y="13817"/>
                  <a:pt x="13004" y="13817"/>
                </a:cubicBezTo>
                <a:cubicBezTo>
                  <a:pt x="12986" y="13817"/>
                  <a:pt x="12967" y="13820"/>
                  <a:pt x="12947" y="13825"/>
                </a:cubicBezTo>
                <a:cubicBezTo>
                  <a:pt x="12919" y="13742"/>
                  <a:pt x="12843" y="13686"/>
                  <a:pt x="12766" y="13686"/>
                </a:cubicBezTo>
                <a:cubicBezTo>
                  <a:pt x="12711" y="13686"/>
                  <a:pt x="12657" y="13714"/>
                  <a:pt x="12618" y="13778"/>
                </a:cubicBezTo>
                <a:cubicBezTo>
                  <a:pt x="12571" y="13841"/>
                  <a:pt x="12524" y="13919"/>
                  <a:pt x="12493" y="13982"/>
                </a:cubicBezTo>
                <a:cubicBezTo>
                  <a:pt x="12461" y="13998"/>
                  <a:pt x="12430" y="14013"/>
                  <a:pt x="12399" y="14045"/>
                </a:cubicBezTo>
                <a:cubicBezTo>
                  <a:pt x="11756" y="14797"/>
                  <a:pt x="11098" y="15550"/>
                  <a:pt x="10283" y="16114"/>
                </a:cubicBezTo>
                <a:cubicBezTo>
                  <a:pt x="9543" y="16619"/>
                  <a:pt x="8794" y="16834"/>
                  <a:pt x="7958" y="16834"/>
                </a:cubicBezTo>
                <a:cubicBezTo>
                  <a:pt x="7732" y="16834"/>
                  <a:pt x="7498" y="16818"/>
                  <a:pt x="7257" y="16788"/>
                </a:cubicBezTo>
                <a:cubicBezTo>
                  <a:pt x="6270" y="16662"/>
                  <a:pt x="5282" y="16459"/>
                  <a:pt x="4405" y="15988"/>
                </a:cubicBezTo>
                <a:cubicBezTo>
                  <a:pt x="3903" y="15738"/>
                  <a:pt x="3464" y="15393"/>
                  <a:pt x="3025" y="15032"/>
                </a:cubicBezTo>
                <a:cubicBezTo>
                  <a:pt x="1944" y="13904"/>
                  <a:pt x="1442" y="12462"/>
                  <a:pt x="1427" y="10800"/>
                </a:cubicBezTo>
                <a:cubicBezTo>
                  <a:pt x="1411" y="9154"/>
                  <a:pt x="1850" y="7509"/>
                  <a:pt x="2680" y="6082"/>
                </a:cubicBezTo>
                <a:cubicBezTo>
                  <a:pt x="4409" y="3085"/>
                  <a:pt x="7763" y="1251"/>
                  <a:pt x="11201" y="1251"/>
                </a:cubicBezTo>
                <a:cubicBezTo>
                  <a:pt x="11287" y="1251"/>
                  <a:pt x="11372" y="1252"/>
                  <a:pt x="11458" y="1255"/>
                </a:cubicBezTo>
                <a:cubicBezTo>
                  <a:pt x="12007" y="1270"/>
                  <a:pt x="12524" y="1349"/>
                  <a:pt x="12979" y="1568"/>
                </a:cubicBezTo>
                <a:cubicBezTo>
                  <a:pt x="13433" y="1881"/>
                  <a:pt x="13825" y="2273"/>
                  <a:pt x="14154" y="2712"/>
                </a:cubicBezTo>
                <a:cubicBezTo>
                  <a:pt x="14468" y="3277"/>
                  <a:pt x="14640" y="3919"/>
                  <a:pt x="14765" y="4530"/>
                </a:cubicBezTo>
                <a:cubicBezTo>
                  <a:pt x="14922" y="5283"/>
                  <a:pt x="15016" y="6035"/>
                  <a:pt x="15079" y="6803"/>
                </a:cubicBezTo>
                <a:cubicBezTo>
                  <a:pt x="15110" y="8089"/>
                  <a:pt x="15189" y="10189"/>
                  <a:pt x="14029" y="11035"/>
                </a:cubicBezTo>
                <a:cubicBezTo>
                  <a:pt x="13935" y="11082"/>
                  <a:pt x="13841" y="11114"/>
                  <a:pt x="13731" y="11145"/>
                </a:cubicBezTo>
                <a:cubicBezTo>
                  <a:pt x="13627" y="11170"/>
                  <a:pt x="13530" y="11182"/>
                  <a:pt x="13437" y="11182"/>
                </a:cubicBezTo>
                <a:cubicBezTo>
                  <a:pt x="12832" y="11182"/>
                  <a:pt x="12472" y="10676"/>
                  <a:pt x="12336" y="10063"/>
                </a:cubicBezTo>
                <a:cubicBezTo>
                  <a:pt x="12085" y="9029"/>
                  <a:pt x="12007" y="7932"/>
                  <a:pt x="11834" y="6866"/>
                </a:cubicBezTo>
                <a:cubicBezTo>
                  <a:pt x="11709" y="6067"/>
                  <a:pt x="11536" y="5063"/>
                  <a:pt x="11051" y="4405"/>
                </a:cubicBezTo>
                <a:cubicBezTo>
                  <a:pt x="11035" y="4342"/>
                  <a:pt x="11019" y="4280"/>
                  <a:pt x="11004" y="4233"/>
                </a:cubicBezTo>
                <a:cubicBezTo>
                  <a:pt x="10960" y="4103"/>
                  <a:pt x="10839" y="4027"/>
                  <a:pt x="10722" y="4027"/>
                </a:cubicBezTo>
                <a:cubicBezTo>
                  <a:pt x="10711" y="4027"/>
                  <a:pt x="10701" y="4028"/>
                  <a:pt x="10690" y="4029"/>
                </a:cubicBezTo>
                <a:cubicBezTo>
                  <a:pt x="10580" y="3951"/>
                  <a:pt x="10471" y="3888"/>
                  <a:pt x="10361" y="3841"/>
                </a:cubicBezTo>
                <a:cubicBezTo>
                  <a:pt x="9908" y="3428"/>
                  <a:pt x="9372" y="3257"/>
                  <a:pt x="8806" y="3257"/>
                </a:cubicBezTo>
                <a:cubicBezTo>
                  <a:pt x="7179" y="3257"/>
                  <a:pt x="5300" y="4673"/>
                  <a:pt x="4405" y="5847"/>
                </a:cubicBezTo>
                <a:cubicBezTo>
                  <a:pt x="3480" y="7070"/>
                  <a:pt x="3151" y="8465"/>
                  <a:pt x="3119" y="9969"/>
                </a:cubicBezTo>
                <a:cubicBezTo>
                  <a:pt x="3057" y="10534"/>
                  <a:pt x="3057" y="11082"/>
                  <a:pt x="3166" y="11584"/>
                </a:cubicBezTo>
                <a:cubicBezTo>
                  <a:pt x="3229" y="12148"/>
                  <a:pt x="3386" y="12681"/>
                  <a:pt x="3762" y="13042"/>
                </a:cubicBezTo>
                <a:cubicBezTo>
                  <a:pt x="4410" y="13966"/>
                  <a:pt x="5402" y="14364"/>
                  <a:pt x="6435" y="14364"/>
                </a:cubicBezTo>
                <a:cubicBezTo>
                  <a:pt x="8452" y="14364"/>
                  <a:pt x="10628" y="12847"/>
                  <a:pt x="10721" y="10753"/>
                </a:cubicBezTo>
                <a:cubicBezTo>
                  <a:pt x="10737" y="10722"/>
                  <a:pt x="10753" y="10690"/>
                  <a:pt x="10768" y="10659"/>
                </a:cubicBezTo>
                <a:cubicBezTo>
                  <a:pt x="10847" y="11051"/>
                  <a:pt x="10988" y="11411"/>
                  <a:pt x="11223" y="11709"/>
                </a:cubicBezTo>
                <a:cubicBezTo>
                  <a:pt x="11651" y="12266"/>
                  <a:pt x="12298" y="12511"/>
                  <a:pt x="12963" y="12511"/>
                </a:cubicBezTo>
                <a:cubicBezTo>
                  <a:pt x="13590" y="12511"/>
                  <a:pt x="14232" y="12293"/>
                  <a:pt x="14718" y="11913"/>
                </a:cubicBezTo>
                <a:cubicBezTo>
                  <a:pt x="16239" y="10737"/>
                  <a:pt x="16286" y="8480"/>
                  <a:pt x="16145" y="6741"/>
                </a:cubicBezTo>
                <a:cubicBezTo>
                  <a:pt x="15972" y="4593"/>
                  <a:pt x="15345" y="2179"/>
                  <a:pt x="13402" y="957"/>
                </a:cubicBezTo>
                <a:cubicBezTo>
                  <a:pt x="12508" y="392"/>
                  <a:pt x="11521" y="110"/>
                  <a:pt x="10502" y="32"/>
                </a:cubicBezTo>
                <a:cubicBezTo>
                  <a:pt x="10471" y="16"/>
                  <a:pt x="10439" y="1"/>
                  <a:pt x="10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2289" name="Google Shape;2289;p54"/>
          <p:cNvGrpSpPr/>
          <p:nvPr/>
        </p:nvGrpSpPr>
        <p:grpSpPr>
          <a:xfrm>
            <a:off x="-152797" y="472609"/>
            <a:ext cx="1745583" cy="230173"/>
            <a:chOff x="1394800" y="3522000"/>
            <a:chExt cx="1048650" cy="138275"/>
          </a:xfrm>
        </p:grpSpPr>
        <p:sp>
          <p:nvSpPr>
            <p:cNvPr id="2290" name="Google Shape;2290;p54"/>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1" name="Google Shape;2291;p54"/>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2" name="Google Shape;2292;p54"/>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3" name="Google Shape;2293;p54"/>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4" name="Google Shape;2294;p54"/>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5" name="Google Shape;2295;p54"/>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6" name="Google Shape;2296;p54"/>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7" name="Google Shape;2297;p54"/>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8" name="Google Shape;2298;p54"/>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299" name="Google Shape;2299;p54"/>
          <p:cNvGrpSpPr/>
          <p:nvPr/>
        </p:nvGrpSpPr>
        <p:grpSpPr>
          <a:xfrm>
            <a:off x="5922601" y="4228260"/>
            <a:ext cx="1921912" cy="326735"/>
            <a:chOff x="1816609" y="3851001"/>
            <a:chExt cx="1093674" cy="222193"/>
          </a:xfrm>
        </p:grpSpPr>
        <p:sp>
          <p:nvSpPr>
            <p:cNvPr id="2300" name="Google Shape;2300;p54"/>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1" name="Google Shape;2301;p54"/>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2" name="Google Shape;2302;p54"/>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3" name="Google Shape;2303;p54"/>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4" name="Google Shape;2304;p54"/>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5" name="Google Shape;2305;p54"/>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6" name="Google Shape;2306;p54"/>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7" name="Google Shape;2307;p54"/>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8" name="Google Shape;2308;p54"/>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38" name="Picture 37">
            <a:extLst>
              <a:ext uri="{FF2B5EF4-FFF2-40B4-BE49-F238E27FC236}">
                <a16:creationId xmlns:a16="http://schemas.microsoft.com/office/drawing/2014/main" id="{37213A5D-2A34-43E9-8B8A-85272CB76B31}"/>
              </a:ext>
            </a:extLst>
          </p:cNvPr>
          <p:cNvPicPr/>
          <p:nvPr/>
        </p:nvPicPr>
        <p:blipFill>
          <a:blip r:embed="rId3"/>
          <a:stretch>
            <a:fillRect/>
          </a:stretch>
        </p:blipFill>
        <p:spPr>
          <a:xfrm>
            <a:off x="5261361" y="1556442"/>
            <a:ext cx="3434080" cy="2115820"/>
          </a:xfrm>
          <a:prstGeom prst="rect">
            <a:avLst/>
          </a:prstGeom>
        </p:spPr>
      </p:pic>
    </p:spTree>
    <p:extLst>
      <p:ext uri="{BB962C8B-B14F-4D97-AF65-F5344CB8AC3E}">
        <p14:creationId xmlns:p14="http://schemas.microsoft.com/office/powerpoint/2010/main" val="12446869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grpSp>
        <p:nvGrpSpPr>
          <p:cNvPr id="1497" name="Google Shape;1497;p44"/>
          <p:cNvGrpSpPr/>
          <p:nvPr/>
        </p:nvGrpSpPr>
        <p:grpSpPr>
          <a:xfrm flipH="1">
            <a:off x="823094" y="926598"/>
            <a:ext cx="2224906" cy="188065"/>
            <a:chOff x="4345425" y="2175475"/>
            <a:chExt cx="800750" cy="176025"/>
          </a:xfrm>
        </p:grpSpPr>
        <p:sp>
          <p:nvSpPr>
            <p:cNvPr id="1498" name="Google Shape;1498;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9" name="Google Shape;1499;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500" name="Google Shape;1500;p44"/>
          <p:cNvSpPr txBox="1">
            <a:spLocks noGrp="1"/>
          </p:cNvSpPr>
          <p:nvPr>
            <p:ph type="title"/>
          </p:nvPr>
        </p:nvSpPr>
        <p:spPr>
          <a:xfrm>
            <a:off x="1052255" y="505511"/>
            <a:ext cx="5170872"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a:latin typeface="Times New Roman" panose="02020603050405020304" pitchFamily="18" charset="0"/>
                <a:cs typeface="Times New Roman" panose="02020603050405020304" pitchFamily="18" charset="0"/>
              </a:rPr>
              <a:t>Gi</a:t>
            </a:r>
            <a:r>
              <a:rPr lang="en-US" sz="3200">
                <a:latin typeface="Times New Roman" panose="02020603050405020304" pitchFamily="18" charset="0"/>
                <a:cs typeface="Times New Roman" panose="02020603050405020304" pitchFamily="18" charset="0"/>
              </a:rPr>
              <a:t>ải pháp</a:t>
            </a:r>
            <a:endParaRPr sz="3200">
              <a:latin typeface="Times New Roman" panose="02020603050405020304" pitchFamily="18" charset="0"/>
              <a:cs typeface="Times New Roman" panose="02020603050405020304" pitchFamily="18" charset="0"/>
            </a:endParaRPr>
          </a:p>
        </p:txBody>
      </p:sp>
      <p:grpSp>
        <p:nvGrpSpPr>
          <p:cNvPr id="1529" name="Google Shape;1529;p44"/>
          <p:cNvGrpSpPr/>
          <p:nvPr/>
        </p:nvGrpSpPr>
        <p:grpSpPr>
          <a:xfrm rot="10800000">
            <a:off x="3117185" y="526703"/>
            <a:ext cx="806657" cy="421744"/>
            <a:chOff x="1822875" y="1377000"/>
            <a:chExt cx="548075" cy="286550"/>
          </a:xfrm>
        </p:grpSpPr>
        <p:sp>
          <p:nvSpPr>
            <p:cNvPr id="1530" name="Google Shape;1530;p44"/>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1" name="Google Shape;1531;p44"/>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2" name="Google Shape;1532;p44"/>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3" name="Google Shape;1533;p44"/>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4" name="Google Shape;1534;p44"/>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5" name="Google Shape;1535;p44"/>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6" name="Google Shape;1536;p44"/>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7" name="Google Shape;1537;p44"/>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8" name="Google Shape;1538;p44"/>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45" name="Subtitle 1">
            <a:extLst>
              <a:ext uri="{FF2B5EF4-FFF2-40B4-BE49-F238E27FC236}">
                <a16:creationId xmlns:a16="http://schemas.microsoft.com/office/drawing/2014/main" id="{D40AAC22-D535-4752-9D9C-6A90A0D49D98}"/>
              </a:ext>
            </a:extLst>
          </p:cNvPr>
          <p:cNvSpPr txBox="1">
            <a:spLocks/>
          </p:cNvSpPr>
          <p:nvPr/>
        </p:nvSpPr>
        <p:spPr>
          <a:xfrm>
            <a:off x="584200" y="1388277"/>
            <a:ext cx="8382664" cy="28286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9210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Tuy nhiên, điều phối </a:t>
            </a:r>
            <a:r>
              <a:rPr lang="en-US" sz="2000" i="1">
                <a:latin typeface="Times New Roman" panose="02020603050405020304" pitchFamily="18" charset="0"/>
                <a:cs typeface="Times New Roman" panose="02020603050405020304" pitchFamily="18" charset="0"/>
              </a:rPr>
              <a:t>hàng đợi phản hồi đa cấp</a:t>
            </a:r>
            <a:r>
              <a:rPr lang="en-US" sz="2000">
                <a:latin typeface="Times New Roman" panose="02020603050405020304" pitchFamily="18" charset="0"/>
                <a:cs typeface="Times New Roman" panose="02020603050405020304" pitchFamily="18" charset="0"/>
              </a:rPr>
              <a:t> (multilevel feedback queue) cho phép một tiến trình di chuyển giữa các hàng đợi. Ý tưởng là tách riêng các tiến trình với các đặc điểm chu kỳ CPU khác nhau. Nếu một tiến trình dùng quá nhiều thời gian CPU thì nó sẽ được di chuyển tới hàng đợi có độ ưu tiên thấp. Cơ chế này để lại các tiến trình hướng nhập/xuất và các tiến trình tương tác trong các hàng đợi có độ ưu tiên cao hơn. Tương tự, một tiến trình chờ quá lâu trong hàng đợi có độ ưu tiên thấp hơn có thể được di chuyển tới hàng đợi có độ ưu tiên cao hơn. Đây là hình thức của giải pháp </a:t>
            </a:r>
            <a:r>
              <a:rPr lang="en-US" sz="2000" i="1">
                <a:latin typeface="Times New Roman" panose="02020603050405020304" pitchFamily="18" charset="0"/>
                <a:cs typeface="Times New Roman" panose="02020603050405020304" pitchFamily="18" charset="0"/>
              </a:rPr>
              <a:t>hóa già</a:t>
            </a:r>
            <a:r>
              <a:rPr lang="en-US" sz="2000">
                <a:latin typeface="Times New Roman" panose="02020603050405020304" pitchFamily="18" charset="0"/>
                <a:cs typeface="Times New Roman" panose="02020603050405020304" pitchFamily="18" charset="0"/>
              </a:rPr>
              <a:t> nhằm ngăn chặn việc đói CPU. </a:t>
            </a:r>
          </a:p>
        </p:txBody>
      </p:sp>
    </p:spTree>
    <p:extLst>
      <p:ext uri="{BB962C8B-B14F-4D97-AF65-F5344CB8AC3E}">
        <p14:creationId xmlns:p14="http://schemas.microsoft.com/office/powerpoint/2010/main" val="205911512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175"/>
        <p:cNvGrpSpPr/>
        <p:nvPr/>
      </p:nvGrpSpPr>
      <p:grpSpPr>
        <a:xfrm>
          <a:off x="0" y="0"/>
          <a:ext cx="0" cy="0"/>
          <a:chOff x="0" y="0"/>
          <a:chExt cx="0" cy="0"/>
        </a:xfrm>
      </p:grpSpPr>
      <p:sp>
        <p:nvSpPr>
          <p:cNvPr id="3176" name="Google Shape;3176;p60"/>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p>
            <a:pPr lvl="0"/>
            <a:r>
              <a:rPr lang="en" sz="1800">
                <a:latin typeface="Times New Roman" panose="02020603050405020304" pitchFamily="18" charset="0"/>
                <a:cs typeface="Times New Roman" panose="02020603050405020304" pitchFamily="18" charset="0"/>
              </a:rPr>
              <a:t>Điều phối h</a:t>
            </a:r>
            <a:r>
              <a:rPr lang="en-US" sz="1800">
                <a:latin typeface="Times New Roman" panose="02020603050405020304" pitchFamily="18" charset="0"/>
                <a:cs typeface="Times New Roman" panose="02020603050405020304" pitchFamily="18" charset="0"/>
              </a:rPr>
              <a:t>àng đợi phản hồi đa cấp</a:t>
            </a:r>
            <a:endParaRPr sz="1800">
              <a:latin typeface="Times New Roman" panose="02020603050405020304" pitchFamily="18" charset="0"/>
              <a:cs typeface="Times New Roman" panose="02020603050405020304" pitchFamily="18" charset="0"/>
            </a:endParaRPr>
          </a:p>
        </p:txBody>
      </p:sp>
      <p:sp>
        <p:nvSpPr>
          <p:cNvPr id="3177" name="Google Shape;3177;p60"/>
          <p:cNvSpPr txBox="1">
            <a:spLocks noGrp="1"/>
          </p:cNvSpPr>
          <p:nvPr>
            <p:ph type="body" idx="1"/>
          </p:nvPr>
        </p:nvSpPr>
        <p:spPr>
          <a:xfrm>
            <a:off x="720000" y="1246924"/>
            <a:ext cx="7704000" cy="3440100"/>
          </a:xfrm>
          <a:prstGeom prst="rect">
            <a:avLst/>
          </a:prstGeom>
        </p:spPr>
        <p:txBody>
          <a:bodyPr spcFirstLastPara="1" wrap="square" lIns="91425" tIns="91425" rIns="91425" bIns="91425" anchor="t" anchorCtr="0">
            <a:noAutofit/>
          </a:bodyPr>
          <a:lstStyle/>
          <a:p>
            <a:pPr marL="0" indent="0">
              <a:lnSpc>
                <a:spcPct val="100000"/>
              </a:lnSpc>
              <a:spcBef>
                <a:spcPts val="99"/>
              </a:spcBef>
              <a:buClr>
                <a:schemeClr val="dk2"/>
              </a:buClr>
              <a:buSzPts val="1100"/>
              <a:buNone/>
            </a:pPr>
            <a:r>
              <a:rPr lang="en-US" sz="1400" b="1">
                <a:solidFill>
                  <a:schemeClr val="dk1"/>
                </a:solidFill>
                <a:latin typeface="Times New Roman" panose="02020603050405020304" pitchFamily="18" charset="0"/>
                <a:cs typeface="Times New Roman" panose="02020603050405020304" pitchFamily="18" charset="0"/>
              </a:rPr>
              <a:t>Một bộ điều phối hàng đợi phản hồi nhiều cấp được định nghĩa bởi các tham số sau: </a:t>
            </a:r>
            <a:endParaRPr sz="1400" b="1">
              <a:solidFill>
                <a:schemeClr val="dk1"/>
              </a:solidFill>
              <a:latin typeface="Times New Roman" panose="02020603050405020304" pitchFamily="18" charset="0"/>
              <a:cs typeface="Times New Roman" panose="02020603050405020304" pitchFamily="18" charset="0"/>
              <a:sym typeface="Itim"/>
            </a:endParaRPr>
          </a:p>
          <a:p>
            <a:pPr marL="316800" indent="-162600" fontAlgn="base">
              <a:lnSpc>
                <a:spcPct val="100000"/>
              </a:lnSpc>
              <a:spcBef>
                <a:spcPts val="99"/>
              </a:spcBef>
            </a:pPr>
            <a:r>
              <a:rPr lang="en-US" sz="1300">
                <a:solidFill>
                  <a:srgbClr val="00B0F0"/>
                </a:solidFill>
                <a:uFill>
                  <a:noFill/>
                </a:uFill>
                <a:latin typeface="Times New Roman" panose="02020603050405020304" pitchFamily="18" charset="0"/>
                <a:cs typeface="Times New Roman" panose="02020603050405020304" pitchFamily="18" charset="0"/>
              </a:rPr>
              <a:t>Số lượng hàng đợi </a:t>
            </a:r>
          </a:p>
          <a:p>
            <a:pPr marL="316800" indent="-162600" fontAlgn="base">
              <a:lnSpc>
                <a:spcPct val="100000"/>
              </a:lnSpc>
              <a:spcBef>
                <a:spcPts val="99"/>
              </a:spcBef>
            </a:pPr>
            <a:r>
              <a:rPr lang="en-US" sz="1300">
                <a:solidFill>
                  <a:srgbClr val="00B0F0"/>
                </a:solidFill>
                <a:uFill>
                  <a:noFill/>
                </a:uFill>
                <a:latin typeface="Times New Roman" panose="02020603050405020304" pitchFamily="18" charset="0"/>
                <a:cs typeface="Times New Roman" panose="02020603050405020304" pitchFamily="18" charset="0"/>
              </a:rPr>
              <a:t>Giải thuật điều phối cho mỗi hàng đợi </a:t>
            </a:r>
          </a:p>
          <a:p>
            <a:pPr marL="316800" indent="-162600" fontAlgn="base">
              <a:lnSpc>
                <a:spcPct val="100000"/>
              </a:lnSpc>
              <a:spcBef>
                <a:spcPts val="99"/>
              </a:spcBef>
            </a:pPr>
            <a:r>
              <a:rPr lang="en-US" sz="1300">
                <a:solidFill>
                  <a:srgbClr val="00B0F0"/>
                </a:solidFill>
                <a:uFill>
                  <a:noFill/>
                </a:uFill>
                <a:latin typeface="Times New Roman" panose="02020603050405020304" pitchFamily="18" charset="0"/>
                <a:cs typeface="Times New Roman" panose="02020603050405020304" pitchFamily="18" charset="0"/>
              </a:rPr>
              <a:t>Phương pháp được dùng để xác định khi nâng cấp một tiến trình tới hàng đợi có độ ưu tiên cao hơn. </a:t>
            </a:r>
          </a:p>
          <a:p>
            <a:pPr marL="316800" indent="-162600" fontAlgn="base">
              <a:lnSpc>
                <a:spcPct val="100000"/>
              </a:lnSpc>
              <a:spcBef>
                <a:spcPts val="99"/>
              </a:spcBef>
            </a:pPr>
            <a:r>
              <a:rPr lang="en-US" sz="1300">
                <a:solidFill>
                  <a:srgbClr val="00B0F0"/>
                </a:solidFill>
                <a:uFill>
                  <a:noFill/>
                </a:uFill>
                <a:latin typeface="Times New Roman" panose="02020603050405020304" pitchFamily="18" charset="0"/>
                <a:cs typeface="Times New Roman" panose="02020603050405020304" pitchFamily="18" charset="0"/>
              </a:rPr>
              <a:t>Phương pháp được dùng để xác định khi nào chuyển một tiến trình tới hàng đợi có độ ưu tiên thấp hơn. </a:t>
            </a:r>
          </a:p>
          <a:p>
            <a:pPr marL="316800" indent="-162600" fontAlgn="base">
              <a:lnSpc>
                <a:spcPct val="100000"/>
              </a:lnSpc>
              <a:spcBef>
                <a:spcPts val="99"/>
              </a:spcBef>
            </a:pPr>
            <a:r>
              <a:rPr lang="en-US" sz="1300">
                <a:solidFill>
                  <a:srgbClr val="00B0F0"/>
                </a:solidFill>
                <a:uFill>
                  <a:noFill/>
                </a:uFill>
                <a:latin typeface="Times New Roman" panose="02020603050405020304" pitchFamily="18" charset="0"/>
                <a:cs typeface="Times New Roman" panose="02020603050405020304" pitchFamily="18" charset="0"/>
              </a:rPr>
              <a:t>Phương pháp được dùng để xác định hàng đợi nào một tiến trình sẽ đi vào và khi nào tiến trình đó cần phục vụ. </a:t>
            </a:r>
          </a:p>
          <a:p>
            <a:pPr marL="0" lvl="0" indent="0" algn="l" rtl="0">
              <a:lnSpc>
                <a:spcPct val="100000"/>
              </a:lnSpc>
              <a:spcBef>
                <a:spcPts val="99"/>
              </a:spcBef>
              <a:spcAft>
                <a:spcPts val="0"/>
              </a:spcAft>
              <a:buClr>
                <a:schemeClr val="dk2"/>
              </a:buClr>
              <a:buSzPts val="1100"/>
              <a:buFont typeface="Arial"/>
              <a:buNone/>
            </a:pPr>
            <a:endParaRPr lang="en-US">
              <a:latin typeface="Times New Roman" panose="02020603050405020304" pitchFamily="18" charset="0"/>
              <a:cs typeface="Times New Roman" panose="02020603050405020304" pitchFamily="18" charset="0"/>
            </a:endParaRPr>
          </a:p>
          <a:p>
            <a:pPr marL="0" lvl="0" indent="0" algn="l" rtl="0">
              <a:lnSpc>
                <a:spcPct val="100000"/>
              </a:lnSpc>
              <a:spcBef>
                <a:spcPts val="99"/>
              </a:spcBef>
              <a:spcAft>
                <a:spcPts val="0"/>
              </a:spcAft>
              <a:buClr>
                <a:schemeClr val="dk2"/>
              </a:buClr>
              <a:buSzPts val="1100"/>
              <a:buFont typeface="Arial"/>
              <a:buNone/>
            </a:pPr>
            <a:endParaRPr>
              <a:latin typeface="Times New Roman" panose="02020603050405020304" pitchFamily="18" charset="0"/>
              <a:cs typeface="Times New Roman" panose="02020603050405020304" pitchFamily="18" charset="0"/>
            </a:endParaRPr>
          </a:p>
        </p:txBody>
      </p:sp>
      <p:grpSp>
        <p:nvGrpSpPr>
          <p:cNvPr id="3178" name="Google Shape;3178;p60"/>
          <p:cNvGrpSpPr/>
          <p:nvPr/>
        </p:nvGrpSpPr>
        <p:grpSpPr>
          <a:xfrm flipH="1">
            <a:off x="720000" y="817650"/>
            <a:ext cx="3440520" cy="297025"/>
            <a:chOff x="4345425" y="2175475"/>
            <a:chExt cx="800750" cy="176025"/>
          </a:xfrm>
        </p:grpSpPr>
        <p:sp>
          <p:nvSpPr>
            <p:cNvPr id="3179" name="Google Shape;3179;p6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80" name="Google Shape;3180;p6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181" name="Google Shape;3181;p60"/>
          <p:cNvGrpSpPr/>
          <p:nvPr/>
        </p:nvGrpSpPr>
        <p:grpSpPr>
          <a:xfrm rot="-949627">
            <a:off x="7092914" y="2627134"/>
            <a:ext cx="1951008" cy="1793505"/>
            <a:chOff x="2334325" y="3469775"/>
            <a:chExt cx="1136500" cy="995125"/>
          </a:xfrm>
        </p:grpSpPr>
        <p:sp>
          <p:nvSpPr>
            <p:cNvPr id="3182" name="Google Shape;3182;p60"/>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83" name="Google Shape;3183;p60"/>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84" name="Google Shape;3184;p60"/>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85" name="Google Shape;3185;p60"/>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86" name="Google Shape;3186;p60"/>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187" name="Google Shape;3187;p60"/>
          <p:cNvGrpSpPr/>
          <p:nvPr/>
        </p:nvGrpSpPr>
        <p:grpSpPr>
          <a:xfrm rot="-899867">
            <a:off x="7718285" y="3146586"/>
            <a:ext cx="783695" cy="738590"/>
            <a:chOff x="6525464" y="1900345"/>
            <a:chExt cx="563663" cy="531138"/>
          </a:xfrm>
        </p:grpSpPr>
        <p:sp>
          <p:nvSpPr>
            <p:cNvPr id="3188" name="Google Shape;3188;p60"/>
            <p:cNvSpPr/>
            <p:nvPr/>
          </p:nvSpPr>
          <p:spPr>
            <a:xfrm>
              <a:off x="6525464" y="2012697"/>
              <a:ext cx="486121" cy="418786"/>
            </a:xfrm>
            <a:custGeom>
              <a:avLst/>
              <a:gdLst/>
              <a:ahLst/>
              <a:cxnLst/>
              <a:rect l="l" t="t" r="r" b="b"/>
              <a:pathLst>
                <a:path w="20958" h="18055" extrusionOk="0">
                  <a:moveTo>
                    <a:pt x="12812" y="1437"/>
                  </a:moveTo>
                  <a:cubicBezTo>
                    <a:pt x="13569" y="1437"/>
                    <a:pt x="14327" y="1607"/>
                    <a:pt x="15001" y="1940"/>
                  </a:cubicBezTo>
                  <a:cubicBezTo>
                    <a:pt x="16490" y="2693"/>
                    <a:pt x="17572" y="4119"/>
                    <a:pt x="18042" y="5702"/>
                  </a:cubicBezTo>
                  <a:cubicBezTo>
                    <a:pt x="18653" y="7755"/>
                    <a:pt x="18042" y="9495"/>
                    <a:pt x="16239" y="10640"/>
                  </a:cubicBezTo>
                  <a:cubicBezTo>
                    <a:pt x="13763" y="12207"/>
                    <a:pt x="10628" y="12129"/>
                    <a:pt x="8104" y="13555"/>
                  </a:cubicBezTo>
                  <a:cubicBezTo>
                    <a:pt x="8057" y="13508"/>
                    <a:pt x="7995" y="13445"/>
                    <a:pt x="7932" y="13398"/>
                  </a:cubicBezTo>
                  <a:cubicBezTo>
                    <a:pt x="7948" y="13398"/>
                    <a:pt x="7948" y="13383"/>
                    <a:pt x="7963" y="13383"/>
                  </a:cubicBezTo>
                  <a:cubicBezTo>
                    <a:pt x="8449" y="12928"/>
                    <a:pt x="8904" y="12458"/>
                    <a:pt x="9374" y="12003"/>
                  </a:cubicBezTo>
                  <a:cubicBezTo>
                    <a:pt x="9813" y="11580"/>
                    <a:pt x="10252" y="11172"/>
                    <a:pt x="10691" y="10765"/>
                  </a:cubicBezTo>
                  <a:cubicBezTo>
                    <a:pt x="10910" y="10561"/>
                    <a:pt x="11130" y="10357"/>
                    <a:pt x="11349" y="10154"/>
                  </a:cubicBezTo>
                  <a:cubicBezTo>
                    <a:pt x="11443" y="10075"/>
                    <a:pt x="11819" y="9840"/>
                    <a:pt x="11851" y="9762"/>
                  </a:cubicBezTo>
                  <a:cubicBezTo>
                    <a:pt x="12039" y="9715"/>
                    <a:pt x="12211" y="9558"/>
                    <a:pt x="12211" y="9339"/>
                  </a:cubicBezTo>
                  <a:cubicBezTo>
                    <a:pt x="12211" y="9323"/>
                    <a:pt x="12211" y="9292"/>
                    <a:pt x="12211" y="9276"/>
                  </a:cubicBezTo>
                  <a:cubicBezTo>
                    <a:pt x="12195" y="9009"/>
                    <a:pt x="12007" y="8853"/>
                    <a:pt x="11756" y="8837"/>
                  </a:cubicBezTo>
                  <a:cubicBezTo>
                    <a:pt x="11728" y="8833"/>
                    <a:pt x="11700" y="8831"/>
                    <a:pt x="11672" y="8831"/>
                  </a:cubicBezTo>
                  <a:cubicBezTo>
                    <a:pt x="11262" y="8831"/>
                    <a:pt x="10970" y="9247"/>
                    <a:pt x="10691" y="9511"/>
                  </a:cubicBezTo>
                  <a:cubicBezTo>
                    <a:pt x="10032" y="10122"/>
                    <a:pt x="9405" y="10749"/>
                    <a:pt x="8778" y="11408"/>
                  </a:cubicBezTo>
                  <a:cubicBezTo>
                    <a:pt x="8292" y="11893"/>
                    <a:pt x="7822" y="12395"/>
                    <a:pt x="7368" y="12928"/>
                  </a:cubicBezTo>
                  <a:cubicBezTo>
                    <a:pt x="7274" y="12850"/>
                    <a:pt x="7164" y="12771"/>
                    <a:pt x="7086" y="12709"/>
                  </a:cubicBezTo>
                  <a:cubicBezTo>
                    <a:pt x="7039" y="12662"/>
                    <a:pt x="6976" y="12630"/>
                    <a:pt x="6929" y="12599"/>
                  </a:cubicBezTo>
                  <a:cubicBezTo>
                    <a:pt x="7587" y="12050"/>
                    <a:pt x="8120" y="11188"/>
                    <a:pt x="8637" y="10624"/>
                  </a:cubicBezTo>
                  <a:cubicBezTo>
                    <a:pt x="9060" y="10169"/>
                    <a:pt x="9499" y="9715"/>
                    <a:pt x="9954" y="9276"/>
                  </a:cubicBezTo>
                  <a:cubicBezTo>
                    <a:pt x="10361" y="8884"/>
                    <a:pt x="10785" y="8649"/>
                    <a:pt x="10879" y="8069"/>
                  </a:cubicBezTo>
                  <a:cubicBezTo>
                    <a:pt x="10894" y="7903"/>
                    <a:pt x="10808" y="7723"/>
                    <a:pt x="10634" y="7723"/>
                  </a:cubicBezTo>
                  <a:cubicBezTo>
                    <a:pt x="10627" y="7723"/>
                    <a:pt x="10620" y="7723"/>
                    <a:pt x="10612" y="7724"/>
                  </a:cubicBezTo>
                  <a:cubicBezTo>
                    <a:pt x="9578" y="7771"/>
                    <a:pt x="8606" y="9245"/>
                    <a:pt x="7963" y="9950"/>
                  </a:cubicBezTo>
                  <a:cubicBezTo>
                    <a:pt x="7571" y="10389"/>
                    <a:pt x="7023" y="10906"/>
                    <a:pt x="6600" y="11486"/>
                  </a:cubicBezTo>
                  <a:cubicBezTo>
                    <a:pt x="6850" y="11031"/>
                    <a:pt x="7054" y="10545"/>
                    <a:pt x="7195" y="9981"/>
                  </a:cubicBezTo>
                  <a:cubicBezTo>
                    <a:pt x="7556" y="8680"/>
                    <a:pt x="7713" y="7332"/>
                    <a:pt x="8010" y="6031"/>
                  </a:cubicBezTo>
                  <a:cubicBezTo>
                    <a:pt x="8355" y="4542"/>
                    <a:pt x="8888" y="3053"/>
                    <a:pt x="10220" y="2191"/>
                  </a:cubicBezTo>
                  <a:cubicBezTo>
                    <a:pt x="10984" y="1685"/>
                    <a:pt x="11897" y="1437"/>
                    <a:pt x="12812" y="1437"/>
                  </a:cubicBezTo>
                  <a:close/>
                  <a:moveTo>
                    <a:pt x="5612" y="12834"/>
                  </a:moveTo>
                  <a:cubicBezTo>
                    <a:pt x="6020" y="13085"/>
                    <a:pt x="6412" y="13367"/>
                    <a:pt x="6772" y="13696"/>
                  </a:cubicBezTo>
                  <a:cubicBezTo>
                    <a:pt x="6709" y="13806"/>
                    <a:pt x="6662" y="13915"/>
                    <a:pt x="6662" y="14041"/>
                  </a:cubicBezTo>
                  <a:cubicBezTo>
                    <a:pt x="6427" y="13853"/>
                    <a:pt x="6208" y="13633"/>
                    <a:pt x="6161" y="13586"/>
                  </a:cubicBezTo>
                  <a:cubicBezTo>
                    <a:pt x="6051" y="13477"/>
                    <a:pt x="5816" y="13163"/>
                    <a:pt x="5549" y="12881"/>
                  </a:cubicBezTo>
                  <a:cubicBezTo>
                    <a:pt x="5581" y="12865"/>
                    <a:pt x="5596" y="12850"/>
                    <a:pt x="5612" y="12834"/>
                  </a:cubicBezTo>
                  <a:close/>
                  <a:moveTo>
                    <a:pt x="7180" y="14072"/>
                  </a:moveTo>
                  <a:cubicBezTo>
                    <a:pt x="7195" y="14088"/>
                    <a:pt x="7227" y="14104"/>
                    <a:pt x="7242" y="14119"/>
                  </a:cubicBezTo>
                  <a:cubicBezTo>
                    <a:pt x="7164" y="14182"/>
                    <a:pt x="7117" y="14245"/>
                    <a:pt x="7070" y="14323"/>
                  </a:cubicBezTo>
                  <a:cubicBezTo>
                    <a:pt x="7054" y="14307"/>
                    <a:pt x="7039" y="14307"/>
                    <a:pt x="7023" y="14292"/>
                  </a:cubicBezTo>
                  <a:cubicBezTo>
                    <a:pt x="7039" y="14276"/>
                    <a:pt x="7054" y="14260"/>
                    <a:pt x="7070" y="14245"/>
                  </a:cubicBezTo>
                  <a:cubicBezTo>
                    <a:pt x="7086" y="14229"/>
                    <a:pt x="7101" y="14198"/>
                    <a:pt x="7117" y="14182"/>
                  </a:cubicBezTo>
                  <a:cubicBezTo>
                    <a:pt x="7117" y="14151"/>
                    <a:pt x="7117" y="14135"/>
                    <a:pt x="7117" y="14119"/>
                  </a:cubicBezTo>
                  <a:lnTo>
                    <a:pt x="7133" y="14119"/>
                  </a:lnTo>
                  <a:cubicBezTo>
                    <a:pt x="7148" y="14104"/>
                    <a:pt x="7164" y="14088"/>
                    <a:pt x="7180" y="14072"/>
                  </a:cubicBezTo>
                  <a:close/>
                  <a:moveTo>
                    <a:pt x="4593" y="13336"/>
                  </a:moveTo>
                  <a:cubicBezTo>
                    <a:pt x="4938" y="13774"/>
                    <a:pt x="5377" y="14370"/>
                    <a:pt x="5879" y="14825"/>
                  </a:cubicBezTo>
                  <a:cubicBezTo>
                    <a:pt x="5738" y="14981"/>
                    <a:pt x="5612" y="15169"/>
                    <a:pt x="5455" y="15342"/>
                  </a:cubicBezTo>
                  <a:cubicBezTo>
                    <a:pt x="5346" y="15467"/>
                    <a:pt x="5236" y="15593"/>
                    <a:pt x="5142" y="15718"/>
                  </a:cubicBezTo>
                  <a:cubicBezTo>
                    <a:pt x="5017" y="15452"/>
                    <a:pt x="4860" y="15185"/>
                    <a:pt x="4766" y="14903"/>
                  </a:cubicBezTo>
                  <a:cubicBezTo>
                    <a:pt x="4609" y="14480"/>
                    <a:pt x="4484" y="14025"/>
                    <a:pt x="4358" y="13602"/>
                  </a:cubicBezTo>
                  <a:cubicBezTo>
                    <a:pt x="4437" y="13508"/>
                    <a:pt x="4515" y="13430"/>
                    <a:pt x="4578" y="13351"/>
                  </a:cubicBezTo>
                  <a:cubicBezTo>
                    <a:pt x="4593" y="13351"/>
                    <a:pt x="4593" y="13336"/>
                    <a:pt x="4593" y="13336"/>
                  </a:cubicBezTo>
                  <a:close/>
                  <a:moveTo>
                    <a:pt x="3935" y="14057"/>
                  </a:moveTo>
                  <a:cubicBezTo>
                    <a:pt x="3966" y="14825"/>
                    <a:pt x="4154" y="15702"/>
                    <a:pt x="4609" y="16298"/>
                  </a:cubicBezTo>
                  <a:cubicBezTo>
                    <a:pt x="4452" y="16439"/>
                    <a:pt x="4280" y="16580"/>
                    <a:pt x="4107" y="16690"/>
                  </a:cubicBezTo>
                  <a:cubicBezTo>
                    <a:pt x="3951" y="16000"/>
                    <a:pt x="3684" y="15342"/>
                    <a:pt x="3324" y="14746"/>
                  </a:cubicBezTo>
                  <a:cubicBezTo>
                    <a:pt x="3512" y="14511"/>
                    <a:pt x="3716" y="14276"/>
                    <a:pt x="3935" y="14057"/>
                  </a:cubicBezTo>
                  <a:close/>
                  <a:moveTo>
                    <a:pt x="2916" y="15279"/>
                  </a:moveTo>
                  <a:cubicBezTo>
                    <a:pt x="3073" y="15828"/>
                    <a:pt x="3214" y="16376"/>
                    <a:pt x="3324" y="16925"/>
                  </a:cubicBezTo>
                  <a:cubicBezTo>
                    <a:pt x="3308" y="16926"/>
                    <a:pt x="3292" y="16926"/>
                    <a:pt x="3276" y="16926"/>
                  </a:cubicBezTo>
                  <a:cubicBezTo>
                    <a:pt x="2903" y="16926"/>
                    <a:pt x="2569" y="16748"/>
                    <a:pt x="2524" y="16267"/>
                  </a:cubicBezTo>
                  <a:cubicBezTo>
                    <a:pt x="2509" y="15922"/>
                    <a:pt x="2728" y="15577"/>
                    <a:pt x="2916" y="15279"/>
                  </a:cubicBezTo>
                  <a:close/>
                  <a:moveTo>
                    <a:pt x="12793" y="0"/>
                  </a:moveTo>
                  <a:cubicBezTo>
                    <a:pt x="10898" y="0"/>
                    <a:pt x="9032" y="816"/>
                    <a:pt x="7885" y="2473"/>
                  </a:cubicBezTo>
                  <a:cubicBezTo>
                    <a:pt x="6897" y="3900"/>
                    <a:pt x="6600" y="5639"/>
                    <a:pt x="6333" y="7301"/>
                  </a:cubicBezTo>
                  <a:cubicBezTo>
                    <a:pt x="6114" y="8665"/>
                    <a:pt x="5926" y="10310"/>
                    <a:pt x="5299" y="11643"/>
                  </a:cubicBezTo>
                  <a:cubicBezTo>
                    <a:pt x="5048" y="11674"/>
                    <a:pt x="4860" y="11909"/>
                    <a:pt x="4875" y="12160"/>
                  </a:cubicBezTo>
                  <a:cubicBezTo>
                    <a:pt x="4812" y="12125"/>
                    <a:pt x="4745" y="12108"/>
                    <a:pt x="4678" y="12108"/>
                  </a:cubicBezTo>
                  <a:cubicBezTo>
                    <a:pt x="4562" y="12108"/>
                    <a:pt x="4448" y="12160"/>
                    <a:pt x="4358" y="12270"/>
                  </a:cubicBezTo>
                  <a:cubicBezTo>
                    <a:pt x="4248" y="12411"/>
                    <a:pt x="4233" y="12567"/>
                    <a:pt x="4264" y="12709"/>
                  </a:cubicBezTo>
                  <a:cubicBezTo>
                    <a:pt x="4217" y="12724"/>
                    <a:pt x="4170" y="12740"/>
                    <a:pt x="4123" y="12756"/>
                  </a:cubicBezTo>
                  <a:cubicBezTo>
                    <a:pt x="2603" y="13430"/>
                    <a:pt x="1" y="16611"/>
                    <a:pt x="2383" y="17834"/>
                  </a:cubicBezTo>
                  <a:cubicBezTo>
                    <a:pt x="2689" y="17987"/>
                    <a:pt x="3007" y="18055"/>
                    <a:pt x="3323" y="18055"/>
                  </a:cubicBezTo>
                  <a:cubicBezTo>
                    <a:pt x="3947" y="18055"/>
                    <a:pt x="4564" y="17791"/>
                    <a:pt x="5064" y="17395"/>
                  </a:cubicBezTo>
                  <a:cubicBezTo>
                    <a:pt x="5612" y="16956"/>
                    <a:pt x="6035" y="16408"/>
                    <a:pt x="6490" y="15890"/>
                  </a:cubicBezTo>
                  <a:cubicBezTo>
                    <a:pt x="6662" y="15702"/>
                    <a:pt x="6803" y="15546"/>
                    <a:pt x="6913" y="15389"/>
                  </a:cubicBezTo>
                  <a:cubicBezTo>
                    <a:pt x="6960" y="15405"/>
                    <a:pt x="7007" y="15405"/>
                    <a:pt x="7054" y="15405"/>
                  </a:cubicBezTo>
                  <a:cubicBezTo>
                    <a:pt x="7100" y="15411"/>
                    <a:pt x="7150" y="15415"/>
                    <a:pt x="7203" y="15415"/>
                  </a:cubicBezTo>
                  <a:cubicBezTo>
                    <a:pt x="7278" y="15415"/>
                    <a:pt x="7357" y="15407"/>
                    <a:pt x="7430" y="15389"/>
                  </a:cubicBezTo>
                  <a:cubicBezTo>
                    <a:pt x="7487" y="15411"/>
                    <a:pt x="7550" y="15424"/>
                    <a:pt x="7616" y="15424"/>
                  </a:cubicBezTo>
                  <a:cubicBezTo>
                    <a:pt x="7734" y="15424"/>
                    <a:pt x="7864" y="15385"/>
                    <a:pt x="7995" y="15295"/>
                  </a:cubicBezTo>
                  <a:cubicBezTo>
                    <a:pt x="11255" y="13006"/>
                    <a:pt x="16051" y="13743"/>
                    <a:pt x="18700" y="10404"/>
                  </a:cubicBezTo>
                  <a:cubicBezTo>
                    <a:pt x="20957" y="7567"/>
                    <a:pt x="19327" y="3241"/>
                    <a:pt x="16678" y="1266"/>
                  </a:cubicBezTo>
                  <a:cubicBezTo>
                    <a:pt x="15542" y="425"/>
                    <a:pt x="14160" y="0"/>
                    <a:pt x="12793"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89" name="Google Shape;3189;p60"/>
            <p:cNvSpPr/>
            <p:nvPr/>
          </p:nvSpPr>
          <p:spPr>
            <a:xfrm>
              <a:off x="6583263" y="2063306"/>
              <a:ext cx="77379" cy="46042"/>
            </a:xfrm>
            <a:custGeom>
              <a:avLst/>
              <a:gdLst/>
              <a:ahLst/>
              <a:cxnLst/>
              <a:rect l="l" t="t" r="r" b="b"/>
              <a:pathLst>
                <a:path w="3336" h="1985" extrusionOk="0">
                  <a:moveTo>
                    <a:pt x="1000" y="0"/>
                  </a:moveTo>
                  <a:cubicBezTo>
                    <a:pt x="614" y="0"/>
                    <a:pt x="248" y="250"/>
                    <a:pt x="142" y="636"/>
                  </a:cubicBezTo>
                  <a:cubicBezTo>
                    <a:pt x="1" y="1122"/>
                    <a:pt x="299" y="1545"/>
                    <a:pt x="738" y="1702"/>
                  </a:cubicBezTo>
                  <a:cubicBezTo>
                    <a:pt x="1318" y="1921"/>
                    <a:pt x="1913" y="1953"/>
                    <a:pt x="2525" y="1984"/>
                  </a:cubicBezTo>
                  <a:cubicBezTo>
                    <a:pt x="2530" y="1984"/>
                    <a:pt x="2536" y="1984"/>
                    <a:pt x="2542" y="1984"/>
                  </a:cubicBezTo>
                  <a:cubicBezTo>
                    <a:pt x="3170" y="1984"/>
                    <a:pt x="3335" y="1135"/>
                    <a:pt x="2838" y="808"/>
                  </a:cubicBezTo>
                  <a:cubicBezTo>
                    <a:pt x="2321" y="479"/>
                    <a:pt x="1804" y="181"/>
                    <a:pt x="1208" y="25"/>
                  </a:cubicBezTo>
                  <a:cubicBezTo>
                    <a:pt x="1139" y="8"/>
                    <a:pt x="1069" y="0"/>
                    <a:pt x="1000"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90" name="Google Shape;3190;p60"/>
            <p:cNvSpPr/>
            <p:nvPr/>
          </p:nvSpPr>
          <p:spPr>
            <a:xfrm>
              <a:off x="6661426" y="1973986"/>
              <a:ext cx="56387" cy="43073"/>
            </a:xfrm>
            <a:custGeom>
              <a:avLst/>
              <a:gdLst/>
              <a:ahLst/>
              <a:cxnLst/>
              <a:rect l="l" t="t" r="r" b="b"/>
              <a:pathLst>
                <a:path w="2431" h="1857" extrusionOk="0">
                  <a:moveTo>
                    <a:pt x="629" y="1"/>
                  </a:moveTo>
                  <a:cubicBezTo>
                    <a:pt x="291" y="1"/>
                    <a:pt x="0" y="333"/>
                    <a:pt x="111" y="678"/>
                  </a:cubicBezTo>
                  <a:cubicBezTo>
                    <a:pt x="236" y="1117"/>
                    <a:pt x="565" y="1399"/>
                    <a:pt x="941" y="1603"/>
                  </a:cubicBezTo>
                  <a:cubicBezTo>
                    <a:pt x="1112" y="1750"/>
                    <a:pt x="1323" y="1857"/>
                    <a:pt x="1545" y="1857"/>
                  </a:cubicBezTo>
                  <a:cubicBezTo>
                    <a:pt x="1630" y="1857"/>
                    <a:pt x="1717" y="1841"/>
                    <a:pt x="1803" y="1807"/>
                  </a:cubicBezTo>
                  <a:cubicBezTo>
                    <a:pt x="2180" y="1666"/>
                    <a:pt x="2430" y="1352"/>
                    <a:pt x="2368" y="945"/>
                  </a:cubicBezTo>
                  <a:cubicBezTo>
                    <a:pt x="2321" y="568"/>
                    <a:pt x="1992" y="255"/>
                    <a:pt x="1600" y="255"/>
                  </a:cubicBezTo>
                  <a:lnTo>
                    <a:pt x="1553" y="255"/>
                  </a:lnTo>
                  <a:cubicBezTo>
                    <a:pt x="1506" y="239"/>
                    <a:pt x="1443" y="224"/>
                    <a:pt x="1380" y="224"/>
                  </a:cubicBezTo>
                  <a:cubicBezTo>
                    <a:pt x="1318" y="224"/>
                    <a:pt x="1271" y="208"/>
                    <a:pt x="1224" y="192"/>
                  </a:cubicBezTo>
                  <a:cubicBezTo>
                    <a:pt x="1114" y="145"/>
                    <a:pt x="957" y="83"/>
                    <a:pt x="769" y="20"/>
                  </a:cubicBezTo>
                  <a:cubicBezTo>
                    <a:pt x="722" y="7"/>
                    <a:pt x="675" y="1"/>
                    <a:pt x="629"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91" name="Google Shape;3191;p60"/>
            <p:cNvSpPr/>
            <p:nvPr/>
          </p:nvSpPr>
          <p:spPr>
            <a:xfrm>
              <a:off x="6814135" y="1900345"/>
              <a:ext cx="41102" cy="67080"/>
            </a:xfrm>
            <a:custGeom>
              <a:avLst/>
              <a:gdLst/>
              <a:ahLst/>
              <a:cxnLst/>
              <a:rect l="l" t="t" r="r" b="b"/>
              <a:pathLst>
                <a:path w="1772" h="2892" extrusionOk="0">
                  <a:moveTo>
                    <a:pt x="802" y="0"/>
                  </a:moveTo>
                  <a:cubicBezTo>
                    <a:pt x="585" y="0"/>
                    <a:pt x="377" y="138"/>
                    <a:pt x="298" y="373"/>
                  </a:cubicBezTo>
                  <a:cubicBezTo>
                    <a:pt x="141" y="844"/>
                    <a:pt x="204" y="1361"/>
                    <a:pt x="110" y="1831"/>
                  </a:cubicBezTo>
                  <a:cubicBezTo>
                    <a:pt x="0" y="2333"/>
                    <a:pt x="282" y="2819"/>
                    <a:pt x="815" y="2881"/>
                  </a:cubicBezTo>
                  <a:cubicBezTo>
                    <a:pt x="857" y="2888"/>
                    <a:pt x="899" y="2891"/>
                    <a:pt x="940" y="2891"/>
                  </a:cubicBezTo>
                  <a:cubicBezTo>
                    <a:pt x="1379" y="2891"/>
                    <a:pt x="1771" y="2523"/>
                    <a:pt x="1771" y="2051"/>
                  </a:cubicBezTo>
                  <a:cubicBezTo>
                    <a:pt x="1756" y="1408"/>
                    <a:pt x="1677" y="624"/>
                    <a:pt x="1176" y="154"/>
                  </a:cubicBezTo>
                  <a:cubicBezTo>
                    <a:pt x="1065" y="49"/>
                    <a:pt x="932" y="0"/>
                    <a:pt x="802"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92" name="Google Shape;3192;p60"/>
            <p:cNvSpPr/>
            <p:nvPr/>
          </p:nvSpPr>
          <p:spPr>
            <a:xfrm>
              <a:off x="6970462" y="1971295"/>
              <a:ext cx="55042" cy="65062"/>
            </a:xfrm>
            <a:custGeom>
              <a:avLst/>
              <a:gdLst/>
              <a:ahLst/>
              <a:cxnLst/>
              <a:rect l="l" t="t" r="r" b="b"/>
              <a:pathLst>
                <a:path w="2373" h="2805" extrusionOk="0">
                  <a:moveTo>
                    <a:pt x="1866" y="1"/>
                  </a:moveTo>
                  <a:cubicBezTo>
                    <a:pt x="1787" y="1"/>
                    <a:pt x="1702" y="23"/>
                    <a:pt x="1615" y="73"/>
                  </a:cubicBezTo>
                  <a:cubicBezTo>
                    <a:pt x="1285" y="261"/>
                    <a:pt x="1019" y="434"/>
                    <a:pt x="752" y="731"/>
                  </a:cubicBezTo>
                  <a:cubicBezTo>
                    <a:pt x="486" y="1029"/>
                    <a:pt x="141" y="1390"/>
                    <a:pt x="63" y="1782"/>
                  </a:cubicBezTo>
                  <a:cubicBezTo>
                    <a:pt x="0" y="2111"/>
                    <a:pt x="78" y="2424"/>
                    <a:pt x="345" y="2628"/>
                  </a:cubicBezTo>
                  <a:cubicBezTo>
                    <a:pt x="491" y="2737"/>
                    <a:pt x="679" y="2804"/>
                    <a:pt x="866" y="2804"/>
                  </a:cubicBezTo>
                  <a:cubicBezTo>
                    <a:pt x="1001" y="2804"/>
                    <a:pt x="1136" y="2770"/>
                    <a:pt x="1254" y="2691"/>
                  </a:cubicBezTo>
                  <a:cubicBezTo>
                    <a:pt x="1599" y="2471"/>
                    <a:pt x="1834" y="2079"/>
                    <a:pt x="2006" y="1703"/>
                  </a:cubicBezTo>
                  <a:cubicBezTo>
                    <a:pt x="2085" y="1531"/>
                    <a:pt x="2179" y="1358"/>
                    <a:pt x="2242" y="1186"/>
                  </a:cubicBezTo>
                  <a:cubicBezTo>
                    <a:pt x="2304" y="998"/>
                    <a:pt x="2304" y="810"/>
                    <a:pt x="2336" y="622"/>
                  </a:cubicBezTo>
                  <a:cubicBezTo>
                    <a:pt x="2373" y="301"/>
                    <a:pt x="2158" y="1"/>
                    <a:pt x="1866"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93" name="Google Shape;3193;p60"/>
            <p:cNvSpPr/>
            <p:nvPr/>
          </p:nvSpPr>
          <p:spPr>
            <a:xfrm>
              <a:off x="7020979" y="2104870"/>
              <a:ext cx="65108" cy="40545"/>
            </a:xfrm>
            <a:custGeom>
              <a:avLst/>
              <a:gdLst/>
              <a:ahLst/>
              <a:cxnLst/>
              <a:rect l="l" t="t" r="r" b="b"/>
              <a:pathLst>
                <a:path w="2807" h="1748" extrusionOk="0">
                  <a:moveTo>
                    <a:pt x="1900" y="0"/>
                  </a:moveTo>
                  <a:cubicBezTo>
                    <a:pt x="1827" y="0"/>
                    <a:pt x="1752" y="11"/>
                    <a:pt x="1678" y="35"/>
                  </a:cubicBezTo>
                  <a:cubicBezTo>
                    <a:pt x="1223" y="192"/>
                    <a:pt x="565" y="270"/>
                    <a:pt x="236" y="647"/>
                  </a:cubicBezTo>
                  <a:cubicBezTo>
                    <a:pt x="48" y="866"/>
                    <a:pt x="1" y="1227"/>
                    <a:pt x="236" y="1430"/>
                  </a:cubicBezTo>
                  <a:cubicBezTo>
                    <a:pt x="531" y="1685"/>
                    <a:pt x="911" y="1747"/>
                    <a:pt x="1292" y="1747"/>
                  </a:cubicBezTo>
                  <a:cubicBezTo>
                    <a:pt x="1498" y="1747"/>
                    <a:pt x="1705" y="1729"/>
                    <a:pt x="1897" y="1712"/>
                  </a:cubicBezTo>
                  <a:cubicBezTo>
                    <a:pt x="2399" y="1665"/>
                    <a:pt x="2807" y="1289"/>
                    <a:pt x="2728" y="756"/>
                  </a:cubicBezTo>
                  <a:cubicBezTo>
                    <a:pt x="2675" y="345"/>
                    <a:pt x="2307" y="0"/>
                    <a:pt x="1900"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94" name="Google Shape;3194;p60"/>
            <p:cNvSpPr/>
            <p:nvPr/>
          </p:nvSpPr>
          <p:spPr>
            <a:xfrm>
              <a:off x="6997367" y="2251247"/>
              <a:ext cx="91759" cy="51748"/>
            </a:xfrm>
            <a:custGeom>
              <a:avLst/>
              <a:gdLst/>
              <a:ahLst/>
              <a:cxnLst/>
              <a:rect l="l" t="t" r="r" b="b"/>
              <a:pathLst>
                <a:path w="3956" h="2231" extrusionOk="0">
                  <a:moveTo>
                    <a:pt x="1073" y="1"/>
                  </a:moveTo>
                  <a:cubicBezTo>
                    <a:pt x="887" y="1"/>
                    <a:pt x="710" y="19"/>
                    <a:pt x="549" y="57"/>
                  </a:cubicBezTo>
                  <a:cubicBezTo>
                    <a:pt x="157" y="151"/>
                    <a:pt x="0" y="699"/>
                    <a:pt x="313" y="982"/>
                  </a:cubicBezTo>
                  <a:cubicBezTo>
                    <a:pt x="611" y="1264"/>
                    <a:pt x="987" y="1420"/>
                    <a:pt x="1364" y="1624"/>
                  </a:cubicBezTo>
                  <a:cubicBezTo>
                    <a:pt x="1740" y="1828"/>
                    <a:pt x="2132" y="2094"/>
                    <a:pt x="2555" y="2204"/>
                  </a:cubicBezTo>
                  <a:cubicBezTo>
                    <a:pt x="2623" y="2222"/>
                    <a:pt x="2691" y="2231"/>
                    <a:pt x="2757" y="2231"/>
                  </a:cubicBezTo>
                  <a:cubicBezTo>
                    <a:pt x="3435" y="2231"/>
                    <a:pt x="3956" y="1338"/>
                    <a:pt x="3370" y="809"/>
                  </a:cubicBezTo>
                  <a:cubicBezTo>
                    <a:pt x="2848" y="338"/>
                    <a:pt x="1880" y="1"/>
                    <a:pt x="1073"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95" name="Google Shape;3195;p60"/>
            <p:cNvSpPr/>
            <p:nvPr/>
          </p:nvSpPr>
          <p:spPr>
            <a:xfrm>
              <a:off x="6910112" y="2342353"/>
              <a:ext cx="45091" cy="67010"/>
            </a:xfrm>
            <a:custGeom>
              <a:avLst/>
              <a:gdLst/>
              <a:ahLst/>
              <a:cxnLst/>
              <a:rect l="l" t="t" r="r" b="b"/>
              <a:pathLst>
                <a:path w="1944" h="2889" extrusionOk="0">
                  <a:moveTo>
                    <a:pt x="468" y="1"/>
                  </a:moveTo>
                  <a:cubicBezTo>
                    <a:pt x="295" y="1"/>
                    <a:pt x="133" y="107"/>
                    <a:pt x="79" y="282"/>
                  </a:cubicBezTo>
                  <a:cubicBezTo>
                    <a:pt x="79" y="298"/>
                    <a:pt x="63" y="345"/>
                    <a:pt x="32" y="439"/>
                  </a:cubicBezTo>
                  <a:cubicBezTo>
                    <a:pt x="0" y="565"/>
                    <a:pt x="32" y="706"/>
                    <a:pt x="63" y="831"/>
                  </a:cubicBezTo>
                  <a:cubicBezTo>
                    <a:pt x="79" y="941"/>
                    <a:pt x="63" y="862"/>
                    <a:pt x="79" y="1003"/>
                  </a:cubicBezTo>
                  <a:cubicBezTo>
                    <a:pt x="79" y="1082"/>
                    <a:pt x="94" y="1176"/>
                    <a:pt x="94" y="1254"/>
                  </a:cubicBezTo>
                  <a:cubicBezTo>
                    <a:pt x="94" y="1270"/>
                    <a:pt x="110" y="1333"/>
                    <a:pt x="110" y="1348"/>
                  </a:cubicBezTo>
                  <a:cubicBezTo>
                    <a:pt x="110" y="1427"/>
                    <a:pt x="126" y="1489"/>
                    <a:pt x="141" y="1568"/>
                  </a:cubicBezTo>
                  <a:cubicBezTo>
                    <a:pt x="141" y="1568"/>
                    <a:pt x="141" y="1615"/>
                    <a:pt x="157" y="1662"/>
                  </a:cubicBezTo>
                  <a:cubicBezTo>
                    <a:pt x="157" y="1693"/>
                    <a:pt x="157" y="1724"/>
                    <a:pt x="157" y="1724"/>
                  </a:cubicBezTo>
                  <a:cubicBezTo>
                    <a:pt x="157" y="1818"/>
                    <a:pt x="173" y="1913"/>
                    <a:pt x="188" y="1991"/>
                  </a:cubicBezTo>
                  <a:cubicBezTo>
                    <a:pt x="235" y="2242"/>
                    <a:pt x="345" y="2461"/>
                    <a:pt x="502" y="2649"/>
                  </a:cubicBezTo>
                  <a:cubicBezTo>
                    <a:pt x="641" y="2817"/>
                    <a:pt x="827" y="2889"/>
                    <a:pt x="1014" y="2889"/>
                  </a:cubicBezTo>
                  <a:cubicBezTo>
                    <a:pt x="1354" y="2889"/>
                    <a:pt x="1702" y="2653"/>
                    <a:pt x="1803" y="2320"/>
                  </a:cubicBezTo>
                  <a:cubicBezTo>
                    <a:pt x="1944" y="1803"/>
                    <a:pt x="1615" y="1286"/>
                    <a:pt x="1348" y="878"/>
                  </a:cubicBezTo>
                  <a:cubicBezTo>
                    <a:pt x="1303" y="810"/>
                    <a:pt x="1290" y="789"/>
                    <a:pt x="1292" y="789"/>
                  </a:cubicBezTo>
                  <a:lnTo>
                    <a:pt x="1292" y="789"/>
                  </a:lnTo>
                  <a:cubicBezTo>
                    <a:pt x="1295" y="789"/>
                    <a:pt x="1337" y="845"/>
                    <a:pt x="1339" y="845"/>
                  </a:cubicBezTo>
                  <a:cubicBezTo>
                    <a:pt x="1341" y="845"/>
                    <a:pt x="1332" y="830"/>
                    <a:pt x="1301" y="784"/>
                  </a:cubicBezTo>
                  <a:cubicBezTo>
                    <a:pt x="1257" y="725"/>
                    <a:pt x="1212" y="679"/>
                    <a:pt x="1181" y="622"/>
                  </a:cubicBezTo>
                  <a:lnTo>
                    <a:pt x="1181" y="622"/>
                  </a:lnTo>
                  <a:cubicBezTo>
                    <a:pt x="1186" y="628"/>
                    <a:pt x="1190" y="633"/>
                    <a:pt x="1191" y="633"/>
                  </a:cubicBezTo>
                  <a:cubicBezTo>
                    <a:pt x="1191" y="633"/>
                    <a:pt x="1187" y="627"/>
                    <a:pt x="1176" y="612"/>
                  </a:cubicBezTo>
                  <a:lnTo>
                    <a:pt x="1176" y="612"/>
                  </a:lnTo>
                  <a:cubicBezTo>
                    <a:pt x="1177" y="615"/>
                    <a:pt x="1179" y="618"/>
                    <a:pt x="1181" y="622"/>
                  </a:cubicBezTo>
                  <a:lnTo>
                    <a:pt x="1181" y="622"/>
                  </a:lnTo>
                  <a:cubicBezTo>
                    <a:pt x="1167" y="604"/>
                    <a:pt x="1144" y="573"/>
                    <a:pt x="1144" y="565"/>
                  </a:cubicBezTo>
                  <a:cubicBezTo>
                    <a:pt x="1113" y="518"/>
                    <a:pt x="1082" y="486"/>
                    <a:pt x="1066" y="439"/>
                  </a:cubicBezTo>
                  <a:cubicBezTo>
                    <a:pt x="988" y="314"/>
                    <a:pt x="925" y="204"/>
                    <a:pt x="800" y="126"/>
                  </a:cubicBezTo>
                  <a:cubicBezTo>
                    <a:pt x="737" y="94"/>
                    <a:pt x="706" y="63"/>
                    <a:pt x="690" y="63"/>
                  </a:cubicBezTo>
                  <a:cubicBezTo>
                    <a:pt x="619" y="21"/>
                    <a:pt x="543" y="1"/>
                    <a:pt x="468"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96" name="Google Shape;3196;p60"/>
            <p:cNvSpPr/>
            <p:nvPr/>
          </p:nvSpPr>
          <p:spPr>
            <a:xfrm>
              <a:off x="6912292" y="2372528"/>
              <a:ext cx="371" cy="1299"/>
            </a:xfrm>
            <a:custGeom>
              <a:avLst/>
              <a:gdLst/>
              <a:ahLst/>
              <a:cxnLst/>
              <a:rect l="l" t="t" r="r" b="b"/>
              <a:pathLst>
                <a:path w="16" h="56" extrusionOk="0">
                  <a:moveTo>
                    <a:pt x="0" y="0"/>
                  </a:moveTo>
                  <a:cubicBezTo>
                    <a:pt x="0" y="5"/>
                    <a:pt x="2" y="10"/>
                    <a:pt x="4" y="15"/>
                  </a:cubicBezTo>
                  <a:lnTo>
                    <a:pt x="4" y="15"/>
                  </a:lnTo>
                  <a:cubicBezTo>
                    <a:pt x="3" y="11"/>
                    <a:pt x="2" y="6"/>
                    <a:pt x="0" y="0"/>
                  </a:cubicBezTo>
                  <a:close/>
                  <a:moveTo>
                    <a:pt x="4" y="15"/>
                  </a:moveTo>
                  <a:lnTo>
                    <a:pt x="4" y="15"/>
                  </a:lnTo>
                  <a:cubicBezTo>
                    <a:pt x="12" y="45"/>
                    <a:pt x="14" y="56"/>
                    <a:pt x="15" y="56"/>
                  </a:cubicBezTo>
                  <a:cubicBezTo>
                    <a:pt x="16" y="56"/>
                    <a:pt x="16" y="52"/>
                    <a:pt x="16" y="47"/>
                  </a:cubicBezTo>
                  <a:cubicBezTo>
                    <a:pt x="16" y="37"/>
                    <a:pt x="9" y="26"/>
                    <a:pt x="4" y="15"/>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97" name="Google Shape;3197;p60"/>
            <p:cNvSpPr/>
            <p:nvPr/>
          </p:nvSpPr>
          <p:spPr>
            <a:xfrm>
              <a:off x="6798131" y="2379533"/>
              <a:ext cx="36370" cy="51493"/>
            </a:xfrm>
            <a:custGeom>
              <a:avLst/>
              <a:gdLst/>
              <a:ahLst/>
              <a:cxnLst/>
              <a:rect l="l" t="t" r="r" b="b"/>
              <a:pathLst>
                <a:path w="1568" h="2220" extrusionOk="0">
                  <a:moveTo>
                    <a:pt x="600" y="0"/>
                  </a:moveTo>
                  <a:cubicBezTo>
                    <a:pt x="481" y="0"/>
                    <a:pt x="366" y="55"/>
                    <a:pt x="314" y="168"/>
                  </a:cubicBezTo>
                  <a:cubicBezTo>
                    <a:pt x="173" y="435"/>
                    <a:pt x="157" y="780"/>
                    <a:pt x="126" y="1109"/>
                  </a:cubicBezTo>
                  <a:cubicBezTo>
                    <a:pt x="0" y="1328"/>
                    <a:pt x="16" y="1642"/>
                    <a:pt x="142" y="1846"/>
                  </a:cubicBezTo>
                  <a:cubicBezTo>
                    <a:pt x="266" y="2082"/>
                    <a:pt x="518" y="2219"/>
                    <a:pt x="781" y="2219"/>
                  </a:cubicBezTo>
                  <a:cubicBezTo>
                    <a:pt x="850" y="2219"/>
                    <a:pt x="920" y="2210"/>
                    <a:pt x="988" y="2190"/>
                  </a:cubicBezTo>
                  <a:cubicBezTo>
                    <a:pt x="1270" y="2112"/>
                    <a:pt x="1474" y="1861"/>
                    <a:pt x="1521" y="1579"/>
                  </a:cubicBezTo>
                  <a:cubicBezTo>
                    <a:pt x="1568" y="1313"/>
                    <a:pt x="1458" y="1093"/>
                    <a:pt x="1286" y="937"/>
                  </a:cubicBezTo>
                  <a:cubicBezTo>
                    <a:pt x="1239" y="842"/>
                    <a:pt x="1192" y="733"/>
                    <a:pt x="1145" y="623"/>
                  </a:cubicBezTo>
                  <a:cubicBezTo>
                    <a:pt x="1066" y="435"/>
                    <a:pt x="1004" y="247"/>
                    <a:pt x="863" y="106"/>
                  </a:cubicBezTo>
                  <a:cubicBezTo>
                    <a:pt x="793" y="36"/>
                    <a:pt x="695" y="0"/>
                    <a:pt x="600"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98" name="Google Shape;3198;p60"/>
            <p:cNvSpPr/>
            <p:nvPr/>
          </p:nvSpPr>
          <p:spPr>
            <a:xfrm>
              <a:off x="6570553" y="2203630"/>
              <a:ext cx="48918" cy="28136"/>
            </a:xfrm>
            <a:custGeom>
              <a:avLst/>
              <a:gdLst/>
              <a:ahLst/>
              <a:cxnLst/>
              <a:rect l="l" t="t" r="r" b="b"/>
              <a:pathLst>
                <a:path w="2109" h="1213" extrusionOk="0">
                  <a:moveTo>
                    <a:pt x="1463" y="1"/>
                  </a:moveTo>
                  <a:cubicBezTo>
                    <a:pt x="1410" y="1"/>
                    <a:pt x="1356" y="8"/>
                    <a:pt x="1301" y="25"/>
                  </a:cubicBezTo>
                  <a:cubicBezTo>
                    <a:pt x="1098" y="72"/>
                    <a:pt x="909" y="56"/>
                    <a:pt x="706" y="103"/>
                  </a:cubicBezTo>
                  <a:cubicBezTo>
                    <a:pt x="502" y="135"/>
                    <a:pt x="361" y="213"/>
                    <a:pt x="157" y="276"/>
                  </a:cubicBezTo>
                  <a:cubicBezTo>
                    <a:pt x="16" y="323"/>
                    <a:pt x="0" y="511"/>
                    <a:pt x="126" y="589"/>
                  </a:cubicBezTo>
                  <a:cubicBezTo>
                    <a:pt x="282" y="699"/>
                    <a:pt x="424" y="824"/>
                    <a:pt x="612" y="903"/>
                  </a:cubicBezTo>
                  <a:cubicBezTo>
                    <a:pt x="784" y="997"/>
                    <a:pt x="972" y="1028"/>
                    <a:pt x="1160" y="1122"/>
                  </a:cubicBezTo>
                  <a:cubicBezTo>
                    <a:pt x="1256" y="1184"/>
                    <a:pt x="1359" y="1213"/>
                    <a:pt x="1460" y="1213"/>
                  </a:cubicBezTo>
                  <a:cubicBezTo>
                    <a:pt x="1741" y="1213"/>
                    <a:pt x="2008" y="995"/>
                    <a:pt x="2054" y="683"/>
                  </a:cubicBezTo>
                  <a:cubicBezTo>
                    <a:pt x="2108" y="330"/>
                    <a:pt x="1809" y="1"/>
                    <a:pt x="1463"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199" name="Google Shape;3199;p60"/>
          <p:cNvGrpSpPr/>
          <p:nvPr/>
        </p:nvGrpSpPr>
        <p:grpSpPr>
          <a:xfrm>
            <a:off x="7037115" y="4677709"/>
            <a:ext cx="1745583" cy="230173"/>
            <a:chOff x="1394800" y="3522000"/>
            <a:chExt cx="1048650" cy="138275"/>
          </a:xfrm>
        </p:grpSpPr>
        <p:sp>
          <p:nvSpPr>
            <p:cNvPr id="3200" name="Google Shape;3200;p60"/>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01" name="Google Shape;3201;p60"/>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02" name="Google Shape;3202;p60"/>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03" name="Google Shape;3203;p60"/>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04" name="Google Shape;3204;p60"/>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05" name="Google Shape;3205;p60"/>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06" name="Google Shape;3206;p60"/>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07" name="Google Shape;3207;p60"/>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08" name="Google Shape;3208;p60"/>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35" name="Google Shape;2280;p54">
            <a:extLst>
              <a:ext uri="{FF2B5EF4-FFF2-40B4-BE49-F238E27FC236}">
                <a16:creationId xmlns:a16="http://schemas.microsoft.com/office/drawing/2014/main" id="{051CF50A-CE17-46D1-B02B-D4D936A28022}"/>
              </a:ext>
            </a:extLst>
          </p:cNvPr>
          <p:cNvSpPr txBox="1">
            <a:spLocks/>
          </p:cNvSpPr>
          <p:nvPr/>
        </p:nvSpPr>
        <p:spPr>
          <a:xfrm>
            <a:off x="843086" y="2800445"/>
            <a:ext cx="5624308" cy="145730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85000"/>
              </a:lnSpc>
              <a:spcBef>
                <a:spcPts val="0"/>
              </a:spcBef>
              <a:spcAft>
                <a:spcPts val="0"/>
              </a:spcAft>
              <a:buClr>
                <a:schemeClr val="dk1"/>
              </a:buClr>
              <a:buSzPts val="1200"/>
              <a:buFont typeface="Muli"/>
              <a:buChar char="●"/>
              <a:defRPr sz="1200" b="0" i="0" u="none" strike="noStrike" cap="none">
                <a:solidFill>
                  <a:schemeClr val="dk2"/>
                </a:solidFill>
                <a:latin typeface="Muli"/>
                <a:ea typeface="Muli"/>
                <a:cs typeface="Muli"/>
                <a:sym typeface="Muli"/>
              </a:defRPr>
            </a:lvl1pPr>
            <a:lvl2pPr marL="914400" marR="0" lvl="1" indent="-304800" algn="l" rtl="0">
              <a:lnSpc>
                <a:spcPct val="115000"/>
              </a:lnSpc>
              <a:spcBef>
                <a:spcPts val="5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2pPr>
            <a:lvl3pPr marL="1371600" marR="0" lvl="2"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3pPr>
            <a:lvl4pPr marL="1828800" marR="0" lvl="3"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4pPr>
            <a:lvl5pPr marL="2286000" marR="0" lvl="4"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5pPr>
            <a:lvl6pPr marL="2743200" marR="0" lvl="5"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6pPr>
            <a:lvl7pPr marL="3200400" marR="0" lvl="6"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7pPr>
            <a:lvl8pPr marL="3657600" marR="0" lvl="7"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8pPr>
            <a:lvl9pPr marL="4114800" marR="0" lvl="8" indent="-304800" algn="l" rtl="0">
              <a:lnSpc>
                <a:spcPct val="115000"/>
              </a:lnSpc>
              <a:spcBef>
                <a:spcPts val="1600"/>
              </a:spcBef>
              <a:spcAft>
                <a:spcPts val="1600"/>
              </a:spcAft>
              <a:buClr>
                <a:schemeClr val="dk2"/>
              </a:buClr>
              <a:buSzPts val="1200"/>
              <a:buFont typeface="Muli"/>
              <a:buChar char="■"/>
              <a:defRPr sz="1200" b="0" i="0" u="none" strike="noStrike" cap="none">
                <a:solidFill>
                  <a:schemeClr val="dk2"/>
                </a:solidFill>
                <a:latin typeface="Muli"/>
                <a:ea typeface="Muli"/>
                <a:cs typeface="Muli"/>
                <a:sym typeface="Muli"/>
              </a:defRPr>
            </a:lvl9pPr>
          </a:lstStyle>
          <a:p>
            <a:pPr marL="0" indent="0">
              <a:lnSpc>
                <a:spcPct val="100000"/>
              </a:lnSpc>
              <a:spcBef>
                <a:spcPts val="99"/>
              </a:spcBef>
              <a:buClr>
                <a:schemeClr val="dk2"/>
              </a:buClr>
              <a:buSzPts val="1100"/>
              <a:buNone/>
            </a:pPr>
            <a:r>
              <a:rPr lang="en-US" sz="1400">
                <a:solidFill>
                  <a:schemeClr val="bg2"/>
                </a:solidFill>
                <a:latin typeface="Times New Roman" panose="02020603050405020304" pitchFamily="18" charset="0"/>
                <a:cs typeface="Times New Roman" panose="02020603050405020304" pitchFamily="18" charset="0"/>
              </a:rPr>
              <a:t>Điều phối dùng hàng đợi phản hồi nhiều cấp trở thành giải thuật điều phối CPU phổ biến nhất. Bộ điều phối này có thể được cấu hình để thích hợp với mỗi hệ thống xác định. Tuy nhiên, bộ điều phối này cũng yêu cầu một vài phương tiện chọn lựa giá trị cho tất cả tham số để xác định bộ điều phối  tốt nhất. Mặc dù hàng đợi phản hồi nhiều cấp là cơ chế phổ biến nhất nhưng nó cũng là cơ chế phức tạp nhất. </a:t>
            </a:r>
          </a:p>
          <a:p>
            <a:pPr marL="0" indent="0"/>
            <a:endParaRPr lang="en-US">
              <a:solidFill>
                <a:schemeClr val="bg2"/>
              </a:solidFill>
              <a:latin typeface="Times New Roman" panose="02020603050405020304" pitchFamily="18" charset="0"/>
              <a:cs typeface="Times New Roman" panose="02020603050405020304" pitchFamily="18" charset="0"/>
            </a:endParaRPr>
          </a:p>
        </p:txBody>
      </p:sp>
      <p:grpSp>
        <p:nvGrpSpPr>
          <p:cNvPr id="36" name="Google Shape;1919;p48">
            <a:extLst>
              <a:ext uri="{FF2B5EF4-FFF2-40B4-BE49-F238E27FC236}">
                <a16:creationId xmlns:a16="http://schemas.microsoft.com/office/drawing/2014/main" id="{7C500CCB-A52F-4F00-9C49-6188C6F5BCE6}"/>
              </a:ext>
            </a:extLst>
          </p:cNvPr>
          <p:cNvGrpSpPr/>
          <p:nvPr/>
        </p:nvGrpSpPr>
        <p:grpSpPr>
          <a:xfrm rot="-545394" flipH="1">
            <a:off x="7552618" y="579505"/>
            <a:ext cx="1100946" cy="739987"/>
            <a:chOff x="378575" y="1776375"/>
            <a:chExt cx="737425" cy="578050"/>
          </a:xfrm>
        </p:grpSpPr>
        <p:sp>
          <p:nvSpPr>
            <p:cNvPr id="37" name="Google Shape;1920;p48">
              <a:extLst>
                <a:ext uri="{FF2B5EF4-FFF2-40B4-BE49-F238E27FC236}">
                  <a16:creationId xmlns:a16="http://schemas.microsoft.com/office/drawing/2014/main" id="{5B89784F-F5FC-4DEB-B092-7F5634E05F90}"/>
                </a:ext>
              </a:extLst>
            </p:cNvPr>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 name="Google Shape;1921;p48">
              <a:extLst>
                <a:ext uri="{FF2B5EF4-FFF2-40B4-BE49-F238E27FC236}">
                  <a16:creationId xmlns:a16="http://schemas.microsoft.com/office/drawing/2014/main" id="{AA7E49D4-E485-4FEF-B1F2-50114F4207DA}"/>
                </a:ext>
              </a:extLst>
            </p:cNvPr>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 name="Google Shape;1922;p48">
              <a:extLst>
                <a:ext uri="{FF2B5EF4-FFF2-40B4-BE49-F238E27FC236}">
                  <a16:creationId xmlns:a16="http://schemas.microsoft.com/office/drawing/2014/main" id="{AB3F22CE-C199-4BBE-A737-BA412AD56CF9}"/>
                </a:ext>
              </a:extLst>
            </p:cNvPr>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 name="Google Shape;1923;p48">
              <a:extLst>
                <a:ext uri="{FF2B5EF4-FFF2-40B4-BE49-F238E27FC236}">
                  <a16:creationId xmlns:a16="http://schemas.microsoft.com/office/drawing/2014/main" id="{995E2C82-E3C2-4E2F-9310-BBA95C9985EB}"/>
                </a:ext>
              </a:extLst>
            </p:cNvPr>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 name="Google Shape;1924;p48">
              <a:extLst>
                <a:ext uri="{FF2B5EF4-FFF2-40B4-BE49-F238E27FC236}">
                  <a16:creationId xmlns:a16="http://schemas.microsoft.com/office/drawing/2014/main" id="{845AF30C-913F-4095-A54E-C442E06EA1DC}"/>
                </a:ext>
              </a:extLst>
            </p:cNvPr>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 name="Google Shape;1925;p48">
              <a:extLst>
                <a:ext uri="{FF2B5EF4-FFF2-40B4-BE49-F238E27FC236}">
                  <a16:creationId xmlns:a16="http://schemas.microsoft.com/office/drawing/2014/main" id="{6181165B-C184-4E0F-937A-EB6DE771B1A7}"/>
                </a:ext>
              </a:extLst>
            </p:cNvPr>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 name="Google Shape;1926;p48">
              <a:extLst>
                <a:ext uri="{FF2B5EF4-FFF2-40B4-BE49-F238E27FC236}">
                  <a16:creationId xmlns:a16="http://schemas.microsoft.com/office/drawing/2014/main" id="{105D6C94-62CD-464D-AC1F-0ECFDF3043E4}"/>
                </a:ext>
              </a:extLst>
            </p:cNvPr>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 name="Google Shape;1927;p48">
              <a:extLst>
                <a:ext uri="{FF2B5EF4-FFF2-40B4-BE49-F238E27FC236}">
                  <a16:creationId xmlns:a16="http://schemas.microsoft.com/office/drawing/2014/main" id="{F01F700A-ECFF-4396-A5A7-78B465A9C756}"/>
                </a:ext>
              </a:extLst>
            </p:cNvPr>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 name="Google Shape;1928;p48">
              <a:extLst>
                <a:ext uri="{FF2B5EF4-FFF2-40B4-BE49-F238E27FC236}">
                  <a16:creationId xmlns:a16="http://schemas.microsoft.com/office/drawing/2014/main" id="{DD94846F-65AA-4A92-BB79-97A503B94C90}"/>
                </a:ext>
              </a:extLst>
            </p:cNvPr>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 name="Google Shape;1929;p48">
              <a:extLst>
                <a:ext uri="{FF2B5EF4-FFF2-40B4-BE49-F238E27FC236}">
                  <a16:creationId xmlns:a16="http://schemas.microsoft.com/office/drawing/2014/main" id="{A5E47B2C-030F-4B5C-A4AB-9DC0C81544B0}"/>
                </a:ext>
              </a:extLst>
            </p:cNvPr>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 name="Google Shape;1930;p48">
              <a:extLst>
                <a:ext uri="{FF2B5EF4-FFF2-40B4-BE49-F238E27FC236}">
                  <a16:creationId xmlns:a16="http://schemas.microsoft.com/office/drawing/2014/main" id="{8BCFCFCB-5E85-4A9E-AFFA-6C3F63F4E47E}"/>
                </a:ext>
              </a:extLst>
            </p:cNvPr>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 name="Google Shape;1931;p48">
              <a:extLst>
                <a:ext uri="{FF2B5EF4-FFF2-40B4-BE49-F238E27FC236}">
                  <a16:creationId xmlns:a16="http://schemas.microsoft.com/office/drawing/2014/main" id="{07BF6F77-82B3-4CE6-BD38-A0DFED14F7CD}"/>
                </a:ext>
              </a:extLst>
            </p:cNvPr>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9" name="Google Shape;1768;p47">
            <a:extLst>
              <a:ext uri="{FF2B5EF4-FFF2-40B4-BE49-F238E27FC236}">
                <a16:creationId xmlns:a16="http://schemas.microsoft.com/office/drawing/2014/main" id="{39632A58-6502-4515-AF75-40014C0F5001}"/>
              </a:ext>
            </a:extLst>
          </p:cNvPr>
          <p:cNvGrpSpPr/>
          <p:nvPr/>
        </p:nvGrpSpPr>
        <p:grpSpPr>
          <a:xfrm rot="20914821">
            <a:off x="1495402" y="4506297"/>
            <a:ext cx="1030978" cy="398004"/>
            <a:chOff x="-623075" y="2736900"/>
            <a:chExt cx="720250" cy="273275"/>
          </a:xfrm>
        </p:grpSpPr>
        <p:sp>
          <p:nvSpPr>
            <p:cNvPr id="50" name="Google Shape;1769;p47">
              <a:extLst>
                <a:ext uri="{FF2B5EF4-FFF2-40B4-BE49-F238E27FC236}">
                  <a16:creationId xmlns:a16="http://schemas.microsoft.com/office/drawing/2014/main" id="{47BA0688-C9C2-4A42-ADEE-9A6458856A13}"/>
                </a:ext>
              </a:extLst>
            </p:cNvPr>
            <p:cNvSpPr/>
            <p:nvPr/>
          </p:nvSpPr>
          <p:spPr>
            <a:xfrm>
              <a:off x="-623075" y="2736900"/>
              <a:ext cx="634575" cy="248050"/>
            </a:xfrm>
            <a:custGeom>
              <a:avLst/>
              <a:gdLst/>
              <a:ahLst/>
              <a:cxnLst/>
              <a:rect l="l" t="t" r="r" b="b"/>
              <a:pathLst>
                <a:path w="25383" h="9922" extrusionOk="0">
                  <a:moveTo>
                    <a:pt x="15637" y="2440"/>
                  </a:moveTo>
                  <a:lnTo>
                    <a:pt x="15637" y="2440"/>
                  </a:lnTo>
                  <a:cubicBezTo>
                    <a:pt x="16104" y="2907"/>
                    <a:pt x="16346" y="3595"/>
                    <a:pt x="16197" y="4444"/>
                  </a:cubicBezTo>
                  <a:cubicBezTo>
                    <a:pt x="16180" y="4536"/>
                    <a:pt x="16162" y="4625"/>
                    <a:pt x="16137" y="4714"/>
                  </a:cubicBezTo>
                  <a:cubicBezTo>
                    <a:pt x="16282" y="4326"/>
                    <a:pt x="16333" y="3905"/>
                    <a:pt x="16279" y="3463"/>
                  </a:cubicBezTo>
                  <a:cubicBezTo>
                    <a:pt x="16218" y="2985"/>
                    <a:pt x="15976" y="2650"/>
                    <a:pt x="15637" y="2440"/>
                  </a:cubicBezTo>
                  <a:close/>
                  <a:moveTo>
                    <a:pt x="14164" y="1"/>
                  </a:moveTo>
                  <a:cubicBezTo>
                    <a:pt x="12311" y="1"/>
                    <a:pt x="10317" y="906"/>
                    <a:pt x="9315" y="2318"/>
                  </a:cubicBezTo>
                  <a:cubicBezTo>
                    <a:pt x="8299" y="3755"/>
                    <a:pt x="8163" y="5753"/>
                    <a:pt x="9130" y="7242"/>
                  </a:cubicBezTo>
                  <a:cubicBezTo>
                    <a:pt x="9197" y="7346"/>
                    <a:pt x="9265" y="7446"/>
                    <a:pt x="9340" y="7539"/>
                  </a:cubicBezTo>
                  <a:cubicBezTo>
                    <a:pt x="6662" y="7321"/>
                    <a:pt x="4006" y="6323"/>
                    <a:pt x="2169" y="4376"/>
                  </a:cubicBezTo>
                  <a:cubicBezTo>
                    <a:pt x="1984" y="4180"/>
                    <a:pt x="1748" y="4097"/>
                    <a:pt x="1510" y="4097"/>
                  </a:cubicBezTo>
                  <a:cubicBezTo>
                    <a:pt x="768" y="4097"/>
                    <a:pt x="1" y="4889"/>
                    <a:pt x="643" y="5567"/>
                  </a:cubicBezTo>
                  <a:cubicBezTo>
                    <a:pt x="679" y="5606"/>
                    <a:pt x="715" y="5646"/>
                    <a:pt x="750" y="5681"/>
                  </a:cubicBezTo>
                  <a:cubicBezTo>
                    <a:pt x="818" y="5207"/>
                    <a:pt x="1460" y="4736"/>
                    <a:pt x="1980" y="4736"/>
                  </a:cubicBezTo>
                  <a:cubicBezTo>
                    <a:pt x="2152" y="4736"/>
                    <a:pt x="2305" y="4786"/>
                    <a:pt x="2426" y="4900"/>
                  </a:cubicBezTo>
                  <a:cubicBezTo>
                    <a:pt x="4462" y="6847"/>
                    <a:pt x="7072" y="7924"/>
                    <a:pt x="9735" y="7924"/>
                  </a:cubicBezTo>
                  <a:cubicBezTo>
                    <a:pt x="10952" y="7924"/>
                    <a:pt x="12182" y="7699"/>
                    <a:pt x="13373" y="7229"/>
                  </a:cubicBezTo>
                  <a:lnTo>
                    <a:pt x="13373" y="7229"/>
                  </a:lnTo>
                  <a:cubicBezTo>
                    <a:pt x="13091" y="7314"/>
                    <a:pt x="12806" y="7382"/>
                    <a:pt x="12517" y="7432"/>
                  </a:cubicBezTo>
                  <a:cubicBezTo>
                    <a:pt x="12471" y="7439"/>
                    <a:pt x="12428" y="7446"/>
                    <a:pt x="12378" y="7453"/>
                  </a:cubicBezTo>
                  <a:cubicBezTo>
                    <a:pt x="12321" y="7464"/>
                    <a:pt x="12264" y="7471"/>
                    <a:pt x="12204" y="7478"/>
                  </a:cubicBezTo>
                  <a:cubicBezTo>
                    <a:pt x="12200" y="7478"/>
                    <a:pt x="12196" y="7474"/>
                    <a:pt x="12189" y="7471"/>
                  </a:cubicBezTo>
                  <a:cubicBezTo>
                    <a:pt x="12150" y="7474"/>
                    <a:pt x="12115" y="7474"/>
                    <a:pt x="12075" y="7474"/>
                  </a:cubicBezTo>
                  <a:cubicBezTo>
                    <a:pt x="11815" y="7474"/>
                    <a:pt x="11562" y="7428"/>
                    <a:pt x="11401" y="7321"/>
                  </a:cubicBezTo>
                  <a:cubicBezTo>
                    <a:pt x="10068" y="6437"/>
                    <a:pt x="8716" y="5068"/>
                    <a:pt x="9793" y="3427"/>
                  </a:cubicBezTo>
                  <a:cubicBezTo>
                    <a:pt x="10563" y="2251"/>
                    <a:pt x="12136" y="1138"/>
                    <a:pt x="13551" y="1006"/>
                  </a:cubicBezTo>
                  <a:cubicBezTo>
                    <a:pt x="13797" y="982"/>
                    <a:pt x="14068" y="967"/>
                    <a:pt x="14350" y="967"/>
                  </a:cubicBezTo>
                  <a:cubicBezTo>
                    <a:pt x="15676" y="967"/>
                    <a:pt x="17274" y="1278"/>
                    <a:pt x="17916" y="2397"/>
                  </a:cubicBezTo>
                  <a:cubicBezTo>
                    <a:pt x="17987" y="2525"/>
                    <a:pt x="18051" y="2654"/>
                    <a:pt x="18101" y="2786"/>
                  </a:cubicBezTo>
                  <a:cubicBezTo>
                    <a:pt x="18084" y="2715"/>
                    <a:pt x="18058" y="2643"/>
                    <a:pt x="18037" y="2568"/>
                  </a:cubicBezTo>
                  <a:cubicBezTo>
                    <a:pt x="17434" y="756"/>
                    <a:pt x="15859" y="1"/>
                    <a:pt x="14164" y="1"/>
                  </a:cubicBezTo>
                  <a:close/>
                  <a:moveTo>
                    <a:pt x="18265" y="4390"/>
                  </a:moveTo>
                  <a:cubicBezTo>
                    <a:pt x="18122" y="5257"/>
                    <a:pt x="17630" y="6077"/>
                    <a:pt x="16942" y="6658"/>
                  </a:cubicBezTo>
                  <a:cubicBezTo>
                    <a:pt x="16803" y="6776"/>
                    <a:pt x="16582" y="6826"/>
                    <a:pt x="16340" y="6826"/>
                  </a:cubicBezTo>
                  <a:cubicBezTo>
                    <a:pt x="15833" y="6826"/>
                    <a:pt x="15242" y="6605"/>
                    <a:pt x="15127" y="6309"/>
                  </a:cubicBezTo>
                  <a:cubicBezTo>
                    <a:pt x="14956" y="6459"/>
                    <a:pt x="14767" y="6590"/>
                    <a:pt x="14571" y="6708"/>
                  </a:cubicBezTo>
                  <a:cubicBezTo>
                    <a:pt x="14660" y="6686"/>
                    <a:pt x="14742" y="6676"/>
                    <a:pt x="14821" y="6676"/>
                  </a:cubicBezTo>
                  <a:cubicBezTo>
                    <a:pt x="15551" y="6676"/>
                    <a:pt x="15844" y="7550"/>
                    <a:pt x="14945" y="8009"/>
                  </a:cubicBezTo>
                  <a:cubicBezTo>
                    <a:pt x="14906" y="8027"/>
                    <a:pt x="14870" y="8049"/>
                    <a:pt x="14832" y="8067"/>
                  </a:cubicBezTo>
                  <a:cubicBezTo>
                    <a:pt x="15723" y="8345"/>
                    <a:pt x="16560" y="8523"/>
                    <a:pt x="17424" y="8523"/>
                  </a:cubicBezTo>
                  <a:cubicBezTo>
                    <a:pt x="18073" y="8523"/>
                    <a:pt x="18732" y="8423"/>
                    <a:pt x="19442" y="8184"/>
                  </a:cubicBezTo>
                  <a:cubicBezTo>
                    <a:pt x="20943" y="7678"/>
                    <a:pt x="22287" y="6765"/>
                    <a:pt x="23603" y="5902"/>
                  </a:cubicBezTo>
                  <a:cubicBezTo>
                    <a:pt x="23810" y="5766"/>
                    <a:pt x="24006" y="5710"/>
                    <a:pt x="24177" y="5710"/>
                  </a:cubicBezTo>
                  <a:cubicBezTo>
                    <a:pt x="24434" y="5710"/>
                    <a:pt x="24641" y="5835"/>
                    <a:pt x="24762" y="6020"/>
                  </a:cubicBezTo>
                  <a:cubicBezTo>
                    <a:pt x="24922" y="5688"/>
                    <a:pt x="25086" y="5356"/>
                    <a:pt x="25251" y="5025"/>
                  </a:cubicBezTo>
                  <a:cubicBezTo>
                    <a:pt x="25254" y="5007"/>
                    <a:pt x="25261" y="4993"/>
                    <a:pt x="25272" y="4979"/>
                  </a:cubicBezTo>
                  <a:cubicBezTo>
                    <a:pt x="25272" y="4975"/>
                    <a:pt x="25276" y="4975"/>
                    <a:pt x="25276" y="4971"/>
                  </a:cubicBezTo>
                  <a:cubicBezTo>
                    <a:pt x="25297" y="4932"/>
                    <a:pt x="25315" y="4893"/>
                    <a:pt x="25336" y="4854"/>
                  </a:cubicBezTo>
                  <a:cubicBezTo>
                    <a:pt x="25343" y="4836"/>
                    <a:pt x="25358" y="4821"/>
                    <a:pt x="25379" y="4811"/>
                  </a:cubicBezTo>
                  <a:cubicBezTo>
                    <a:pt x="25383" y="4808"/>
                    <a:pt x="25383" y="4808"/>
                    <a:pt x="25383" y="4803"/>
                  </a:cubicBezTo>
                  <a:cubicBezTo>
                    <a:pt x="25264" y="4747"/>
                    <a:pt x="25144" y="4690"/>
                    <a:pt x="25026" y="4632"/>
                  </a:cubicBezTo>
                  <a:cubicBezTo>
                    <a:pt x="22576" y="6879"/>
                    <a:pt x="19410" y="8216"/>
                    <a:pt x="16068" y="8216"/>
                  </a:cubicBezTo>
                  <a:cubicBezTo>
                    <a:pt x="15918" y="8216"/>
                    <a:pt x="15765" y="8216"/>
                    <a:pt x="15612" y="8210"/>
                  </a:cubicBezTo>
                  <a:cubicBezTo>
                    <a:pt x="15523" y="8205"/>
                    <a:pt x="15434" y="8202"/>
                    <a:pt x="15345" y="8198"/>
                  </a:cubicBezTo>
                  <a:cubicBezTo>
                    <a:pt x="16881" y="7364"/>
                    <a:pt x="18105" y="6070"/>
                    <a:pt x="18265" y="4390"/>
                  </a:cubicBezTo>
                  <a:close/>
                  <a:moveTo>
                    <a:pt x="24644" y="7000"/>
                  </a:moveTo>
                  <a:cubicBezTo>
                    <a:pt x="24576" y="7079"/>
                    <a:pt x="24491" y="7153"/>
                    <a:pt x="24384" y="7221"/>
                  </a:cubicBezTo>
                  <a:cubicBezTo>
                    <a:pt x="23578" y="7749"/>
                    <a:pt x="22761" y="8277"/>
                    <a:pt x="21913" y="8737"/>
                  </a:cubicBezTo>
                  <a:cubicBezTo>
                    <a:pt x="22919" y="8309"/>
                    <a:pt x="23882" y="7774"/>
                    <a:pt x="24772" y="7143"/>
                  </a:cubicBezTo>
                  <a:cubicBezTo>
                    <a:pt x="24726" y="7097"/>
                    <a:pt x="24683" y="7046"/>
                    <a:pt x="24644" y="7000"/>
                  </a:cubicBezTo>
                  <a:close/>
                  <a:moveTo>
                    <a:pt x="12696" y="8916"/>
                  </a:moveTo>
                  <a:cubicBezTo>
                    <a:pt x="12125" y="9087"/>
                    <a:pt x="11547" y="9215"/>
                    <a:pt x="10970" y="9304"/>
                  </a:cubicBezTo>
                  <a:cubicBezTo>
                    <a:pt x="11219" y="9296"/>
                    <a:pt x="11468" y="9283"/>
                    <a:pt x="11718" y="9265"/>
                  </a:cubicBezTo>
                  <a:cubicBezTo>
                    <a:pt x="11733" y="9265"/>
                    <a:pt x="11747" y="9261"/>
                    <a:pt x="11761" y="9261"/>
                  </a:cubicBezTo>
                  <a:cubicBezTo>
                    <a:pt x="12346" y="9489"/>
                    <a:pt x="12963" y="9650"/>
                    <a:pt x="13565" y="9760"/>
                  </a:cubicBezTo>
                  <a:cubicBezTo>
                    <a:pt x="13976" y="9831"/>
                    <a:pt x="14389" y="9885"/>
                    <a:pt x="14799" y="9921"/>
                  </a:cubicBezTo>
                  <a:cubicBezTo>
                    <a:pt x="14250" y="9782"/>
                    <a:pt x="13693" y="9607"/>
                    <a:pt x="13116" y="9403"/>
                  </a:cubicBezTo>
                  <a:cubicBezTo>
                    <a:pt x="12821" y="9304"/>
                    <a:pt x="12696" y="9122"/>
                    <a:pt x="12696" y="8916"/>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51" name="Google Shape;1770;p47">
              <a:extLst>
                <a:ext uri="{FF2B5EF4-FFF2-40B4-BE49-F238E27FC236}">
                  <a16:creationId xmlns:a16="http://schemas.microsoft.com/office/drawing/2014/main" id="{E950C73C-3FDF-4D3F-81F6-8B9B70D38EAC}"/>
                </a:ext>
              </a:extLst>
            </p:cNvPr>
            <p:cNvSpPr/>
            <p:nvPr/>
          </p:nvSpPr>
          <p:spPr>
            <a:xfrm>
              <a:off x="-134200" y="2744850"/>
              <a:ext cx="231375" cy="265325"/>
            </a:xfrm>
            <a:custGeom>
              <a:avLst/>
              <a:gdLst/>
              <a:ahLst/>
              <a:cxnLst/>
              <a:rect l="l" t="t" r="r" b="b"/>
              <a:pathLst>
                <a:path w="9255" h="10613" extrusionOk="0">
                  <a:moveTo>
                    <a:pt x="1556" y="0"/>
                  </a:moveTo>
                  <a:cubicBezTo>
                    <a:pt x="800" y="0"/>
                    <a:pt x="1" y="824"/>
                    <a:pt x="732" y="1366"/>
                  </a:cubicBezTo>
                  <a:cubicBezTo>
                    <a:pt x="928" y="1073"/>
                    <a:pt x="1812" y="521"/>
                    <a:pt x="2240" y="521"/>
                  </a:cubicBezTo>
                  <a:cubicBezTo>
                    <a:pt x="2304" y="521"/>
                    <a:pt x="2358" y="535"/>
                    <a:pt x="2401" y="560"/>
                  </a:cubicBezTo>
                  <a:cubicBezTo>
                    <a:pt x="4187" y="1801"/>
                    <a:pt x="6070" y="2874"/>
                    <a:pt x="8049" y="3784"/>
                  </a:cubicBezTo>
                  <a:cubicBezTo>
                    <a:pt x="8099" y="3805"/>
                    <a:pt x="8042" y="3898"/>
                    <a:pt x="7917" y="4015"/>
                  </a:cubicBezTo>
                  <a:cubicBezTo>
                    <a:pt x="7985" y="4097"/>
                    <a:pt x="8028" y="4207"/>
                    <a:pt x="7967" y="4304"/>
                  </a:cubicBezTo>
                  <a:cubicBezTo>
                    <a:pt x="7864" y="4464"/>
                    <a:pt x="7760" y="4622"/>
                    <a:pt x="7660" y="4782"/>
                  </a:cubicBezTo>
                  <a:cubicBezTo>
                    <a:pt x="7557" y="4939"/>
                    <a:pt x="7414" y="5025"/>
                    <a:pt x="7250" y="5092"/>
                  </a:cubicBezTo>
                  <a:cubicBezTo>
                    <a:pt x="7218" y="5135"/>
                    <a:pt x="7179" y="5178"/>
                    <a:pt x="7140" y="5221"/>
                  </a:cubicBezTo>
                  <a:cubicBezTo>
                    <a:pt x="7322" y="5420"/>
                    <a:pt x="7429" y="5624"/>
                    <a:pt x="7357" y="5766"/>
                  </a:cubicBezTo>
                  <a:cubicBezTo>
                    <a:pt x="7079" y="6330"/>
                    <a:pt x="6801" y="6893"/>
                    <a:pt x="6522" y="7456"/>
                  </a:cubicBezTo>
                  <a:cubicBezTo>
                    <a:pt x="6505" y="7495"/>
                    <a:pt x="6462" y="7513"/>
                    <a:pt x="6402" y="7513"/>
                  </a:cubicBezTo>
                  <a:cubicBezTo>
                    <a:pt x="6184" y="7513"/>
                    <a:pt x="5739" y="7274"/>
                    <a:pt x="5396" y="6985"/>
                  </a:cubicBezTo>
                  <a:cubicBezTo>
                    <a:pt x="5097" y="7902"/>
                    <a:pt x="4886" y="8850"/>
                    <a:pt x="4768" y="9831"/>
                  </a:cubicBezTo>
                  <a:cubicBezTo>
                    <a:pt x="4707" y="10362"/>
                    <a:pt x="5164" y="10612"/>
                    <a:pt x="5653" y="10612"/>
                  </a:cubicBezTo>
                  <a:cubicBezTo>
                    <a:pt x="6152" y="10612"/>
                    <a:pt x="6683" y="10355"/>
                    <a:pt x="6740" y="9874"/>
                  </a:cubicBezTo>
                  <a:cubicBezTo>
                    <a:pt x="7001" y="7678"/>
                    <a:pt x="7742" y="5691"/>
                    <a:pt x="8973" y="3855"/>
                  </a:cubicBezTo>
                  <a:cubicBezTo>
                    <a:pt x="9254" y="3430"/>
                    <a:pt x="8805" y="3006"/>
                    <a:pt x="8430" y="2907"/>
                  </a:cubicBezTo>
                  <a:cubicBezTo>
                    <a:pt x="6155" y="2282"/>
                    <a:pt x="4034" y="1348"/>
                    <a:pt x="2019" y="125"/>
                  </a:cubicBezTo>
                  <a:cubicBezTo>
                    <a:pt x="1876" y="35"/>
                    <a:pt x="1720" y="0"/>
                    <a:pt x="155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52" name="Google Shape;1771;p47">
              <a:extLst>
                <a:ext uri="{FF2B5EF4-FFF2-40B4-BE49-F238E27FC236}">
                  <a16:creationId xmlns:a16="http://schemas.microsoft.com/office/drawing/2014/main" id="{2636F9D3-2992-4C47-B661-5A364EC22AC5}"/>
                </a:ext>
              </a:extLst>
            </p:cNvPr>
            <p:cNvSpPr/>
            <p:nvPr/>
          </p:nvSpPr>
          <p:spPr>
            <a:xfrm>
              <a:off x="42575" y="2872150"/>
              <a:ext cx="4475" cy="3225"/>
            </a:xfrm>
            <a:custGeom>
              <a:avLst/>
              <a:gdLst/>
              <a:ahLst/>
              <a:cxnLst/>
              <a:rect l="l" t="t" r="r" b="b"/>
              <a:pathLst>
                <a:path w="179" h="129" extrusionOk="0">
                  <a:moveTo>
                    <a:pt x="179" y="0"/>
                  </a:moveTo>
                  <a:lnTo>
                    <a:pt x="179" y="0"/>
                  </a:lnTo>
                  <a:cubicBezTo>
                    <a:pt x="169" y="4"/>
                    <a:pt x="158" y="7"/>
                    <a:pt x="151" y="11"/>
                  </a:cubicBezTo>
                  <a:cubicBezTo>
                    <a:pt x="101" y="32"/>
                    <a:pt x="51" y="46"/>
                    <a:pt x="1" y="61"/>
                  </a:cubicBezTo>
                  <a:lnTo>
                    <a:pt x="69" y="129"/>
                  </a:lnTo>
                  <a:cubicBezTo>
                    <a:pt x="108" y="86"/>
                    <a:pt x="147" y="43"/>
                    <a:pt x="1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53" name="Google Shape;1772;p47">
              <a:extLst>
                <a:ext uri="{FF2B5EF4-FFF2-40B4-BE49-F238E27FC236}">
                  <a16:creationId xmlns:a16="http://schemas.microsoft.com/office/drawing/2014/main" id="{278F33B6-D961-4CF2-B1FD-624893E3F3A9}"/>
                </a:ext>
              </a:extLst>
            </p:cNvPr>
            <p:cNvSpPr/>
            <p:nvPr/>
          </p:nvSpPr>
          <p:spPr>
            <a:xfrm>
              <a:off x="-604975" y="2878900"/>
              <a:ext cx="346175" cy="94175"/>
            </a:xfrm>
            <a:custGeom>
              <a:avLst/>
              <a:gdLst/>
              <a:ahLst/>
              <a:cxnLst/>
              <a:rect l="l" t="t" r="r" b="b"/>
              <a:pathLst>
                <a:path w="13847" h="3767" extrusionOk="0">
                  <a:moveTo>
                    <a:pt x="13847" y="1028"/>
                  </a:moveTo>
                  <a:lnTo>
                    <a:pt x="13847" y="1028"/>
                  </a:lnTo>
                  <a:cubicBezTo>
                    <a:pt x="13751" y="1049"/>
                    <a:pt x="13651" y="1088"/>
                    <a:pt x="13544" y="1142"/>
                  </a:cubicBezTo>
                  <a:cubicBezTo>
                    <a:pt x="13248" y="1295"/>
                    <a:pt x="12948" y="1427"/>
                    <a:pt x="12649" y="1549"/>
                  </a:cubicBezTo>
                  <a:cubicBezTo>
                    <a:pt x="13070" y="1420"/>
                    <a:pt x="13480" y="1249"/>
                    <a:pt x="13847" y="1028"/>
                  </a:cubicBezTo>
                  <a:close/>
                  <a:moveTo>
                    <a:pt x="26" y="1"/>
                  </a:moveTo>
                  <a:lnTo>
                    <a:pt x="26" y="1"/>
                  </a:lnTo>
                  <a:cubicBezTo>
                    <a:pt x="1" y="172"/>
                    <a:pt x="51" y="340"/>
                    <a:pt x="208" y="489"/>
                  </a:cubicBezTo>
                  <a:cubicBezTo>
                    <a:pt x="2504" y="2686"/>
                    <a:pt x="5407" y="3766"/>
                    <a:pt x="8370" y="3766"/>
                  </a:cubicBezTo>
                  <a:cubicBezTo>
                    <a:pt x="8994" y="3766"/>
                    <a:pt x="9622" y="3720"/>
                    <a:pt x="10246" y="3624"/>
                  </a:cubicBezTo>
                  <a:lnTo>
                    <a:pt x="10246" y="3624"/>
                  </a:lnTo>
                  <a:cubicBezTo>
                    <a:pt x="10068" y="3627"/>
                    <a:pt x="9889" y="3631"/>
                    <a:pt x="9711" y="3631"/>
                  </a:cubicBezTo>
                  <a:cubicBezTo>
                    <a:pt x="6177" y="3631"/>
                    <a:pt x="2519" y="2561"/>
                    <a:pt x="2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54" name="Google Shape;1773;p47">
              <a:extLst>
                <a:ext uri="{FF2B5EF4-FFF2-40B4-BE49-F238E27FC236}">
                  <a16:creationId xmlns:a16="http://schemas.microsoft.com/office/drawing/2014/main" id="{D51D3A6B-9967-49E7-A026-C093D535E6F1}"/>
                </a:ext>
              </a:extLst>
            </p:cNvPr>
            <p:cNvSpPr/>
            <p:nvPr/>
          </p:nvSpPr>
          <p:spPr>
            <a:xfrm>
              <a:off x="-604350" y="2855275"/>
              <a:ext cx="377400" cy="114400"/>
            </a:xfrm>
            <a:custGeom>
              <a:avLst/>
              <a:gdLst/>
              <a:ahLst/>
              <a:cxnLst/>
              <a:rect l="l" t="t" r="r" b="b"/>
              <a:pathLst>
                <a:path w="15096" h="4576" extrusionOk="0">
                  <a:moveTo>
                    <a:pt x="1231" y="1"/>
                  </a:moveTo>
                  <a:cubicBezTo>
                    <a:pt x="711" y="1"/>
                    <a:pt x="69" y="472"/>
                    <a:pt x="1" y="946"/>
                  </a:cubicBezTo>
                  <a:cubicBezTo>
                    <a:pt x="2494" y="3506"/>
                    <a:pt x="6152" y="4576"/>
                    <a:pt x="9686" y="4576"/>
                  </a:cubicBezTo>
                  <a:cubicBezTo>
                    <a:pt x="9864" y="4576"/>
                    <a:pt x="10043" y="4572"/>
                    <a:pt x="10221" y="4569"/>
                  </a:cubicBezTo>
                  <a:cubicBezTo>
                    <a:pt x="10798" y="4480"/>
                    <a:pt x="11376" y="4352"/>
                    <a:pt x="11947" y="4181"/>
                  </a:cubicBezTo>
                  <a:cubicBezTo>
                    <a:pt x="11935" y="3695"/>
                    <a:pt x="12588" y="3082"/>
                    <a:pt x="13194" y="3082"/>
                  </a:cubicBezTo>
                  <a:cubicBezTo>
                    <a:pt x="13283" y="3082"/>
                    <a:pt x="13372" y="3096"/>
                    <a:pt x="13458" y="3124"/>
                  </a:cubicBezTo>
                  <a:cubicBezTo>
                    <a:pt x="13668" y="3196"/>
                    <a:pt x="13879" y="3267"/>
                    <a:pt x="14083" y="3332"/>
                  </a:cubicBezTo>
                  <a:cubicBezTo>
                    <a:pt x="14121" y="3314"/>
                    <a:pt x="14157" y="3292"/>
                    <a:pt x="14196" y="3274"/>
                  </a:cubicBezTo>
                  <a:cubicBezTo>
                    <a:pt x="15095" y="2815"/>
                    <a:pt x="14802" y="1941"/>
                    <a:pt x="14072" y="1941"/>
                  </a:cubicBezTo>
                  <a:cubicBezTo>
                    <a:pt x="13993" y="1941"/>
                    <a:pt x="13911" y="1951"/>
                    <a:pt x="13822" y="1973"/>
                  </a:cubicBezTo>
                  <a:cubicBezTo>
                    <a:pt x="13455" y="2194"/>
                    <a:pt x="13045" y="2365"/>
                    <a:pt x="12624" y="2494"/>
                  </a:cubicBezTo>
                  <a:cubicBezTo>
                    <a:pt x="11433" y="2964"/>
                    <a:pt x="10203" y="3189"/>
                    <a:pt x="8986" y="3189"/>
                  </a:cubicBezTo>
                  <a:cubicBezTo>
                    <a:pt x="6323" y="3189"/>
                    <a:pt x="3713" y="2112"/>
                    <a:pt x="1677" y="165"/>
                  </a:cubicBezTo>
                  <a:cubicBezTo>
                    <a:pt x="1556" y="51"/>
                    <a:pt x="1403" y="1"/>
                    <a:pt x="123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55" name="Google Shape;1774;p47">
              <a:extLst>
                <a:ext uri="{FF2B5EF4-FFF2-40B4-BE49-F238E27FC236}">
                  <a16:creationId xmlns:a16="http://schemas.microsoft.com/office/drawing/2014/main" id="{DE201BB0-9383-4293-BAF1-9EED002866EB}"/>
                </a:ext>
              </a:extLst>
            </p:cNvPr>
            <p:cNvSpPr/>
            <p:nvPr/>
          </p:nvSpPr>
          <p:spPr>
            <a:xfrm>
              <a:off x="-382175" y="2780400"/>
              <a:ext cx="217875" cy="143275"/>
            </a:xfrm>
            <a:custGeom>
              <a:avLst/>
              <a:gdLst/>
              <a:ahLst/>
              <a:cxnLst/>
              <a:rect l="l" t="t" r="r" b="b"/>
              <a:pathLst>
                <a:path w="8715" h="5731" extrusionOk="0">
                  <a:moveTo>
                    <a:pt x="8465" y="1046"/>
                  </a:moveTo>
                  <a:lnTo>
                    <a:pt x="8465" y="1046"/>
                  </a:lnTo>
                  <a:cubicBezTo>
                    <a:pt x="8629" y="1613"/>
                    <a:pt x="8675" y="2148"/>
                    <a:pt x="8629" y="2650"/>
                  </a:cubicBezTo>
                  <a:cubicBezTo>
                    <a:pt x="8715" y="2119"/>
                    <a:pt x="8672" y="1570"/>
                    <a:pt x="8465" y="1046"/>
                  </a:cubicBezTo>
                  <a:close/>
                  <a:moveTo>
                    <a:pt x="6501" y="2974"/>
                  </a:moveTo>
                  <a:cubicBezTo>
                    <a:pt x="6333" y="3424"/>
                    <a:pt x="6040" y="3827"/>
                    <a:pt x="5648" y="4155"/>
                  </a:cubicBezTo>
                  <a:cubicBezTo>
                    <a:pt x="5477" y="4301"/>
                    <a:pt x="5441" y="4440"/>
                    <a:pt x="5491" y="4569"/>
                  </a:cubicBezTo>
                  <a:cubicBezTo>
                    <a:pt x="5966" y="4162"/>
                    <a:pt x="6325" y="3638"/>
                    <a:pt x="6501" y="2974"/>
                  </a:cubicBezTo>
                  <a:close/>
                  <a:moveTo>
                    <a:pt x="4172" y="1"/>
                  </a:moveTo>
                  <a:cubicBezTo>
                    <a:pt x="3908" y="1"/>
                    <a:pt x="3634" y="33"/>
                    <a:pt x="3359" y="104"/>
                  </a:cubicBezTo>
                  <a:cubicBezTo>
                    <a:pt x="1391" y="607"/>
                    <a:pt x="0" y="2932"/>
                    <a:pt x="1348" y="4732"/>
                  </a:cubicBezTo>
                  <a:cubicBezTo>
                    <a:pt x="1672" y="5160"/>
                    <a:pt x="2086" y="5485"/>
                    <a:pt x="2553" y="5731"/>
                  </a:cubicBezTo>
                  <a:cubicBezTo>
                    <a:pt x="2617" y="5728"/>
                    <a:pt x="2681" y="5724"/>
                    <a:pt x="2742" y="5713"/>
                  </a:cubicBezTo>
                  <a:cubicBezTo>
                    <a:pt x="2788" y="5706"/>
                    <a:pt x="2835" y="5699"/>
                    <a:pt x="2881" y="5692"/>
                  </a:cubicBezTo>
                  <a:cubicBezTo>
                    <a:pt x="3427" y="5581"/>
                    <a:pt x="3815" y="5282"/>
                    <a:pt x="3256" y="4908"/>
                  </a:cubicBezTo>
                  <a:cubicBezTo>
                    <a:pt x="2449" y="4373"/>
                    <a:pt x="1391" y="3616"/>
                    <a:pt x="1862" y="2497"/>
                  </a:cubicBezTo>
                  <a:cubicBezTo>
                    <a:pt x="2153" y="1798"/>
                    <a:pt x="3163" y="1003"/>
                    <a:pt x="3822" y="675"/>
                  </a:cubicBezTo>
                  <a:cubicBezTo>
                    <a:pt x="4161" y="511"/>
                    <a:pt x="4554" y="422"/>
                    <a:pt x="4939" y="422"/>
                  </a:cubicBezTo>
                  <a:cubicBezTo>
                    <a:pt x="5324" y="422"/>
                    <a:pt x="5698" y="511"/>
                    <a:pt x="6001" y="700"/>
                  </a:cubicBezTo>
                  <a:cubicBezTo>
                    <a:pt x="5552" y="247"/>
                    <a:pt x="4892" y="1"/>
                    <a:pt x="4172"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56" name="Google Shape;1775;p47">
              <a:extLst>
                <a:ext uri="{FF2B5EF4-FFF2-40B4-BE49-F238E27FC236}">
                  <a16:creationId xmlns:a16="http://schemas.microsoft.com/office/drawing/2014/main" id="{48ACB8BD-CC86-4D5C-A4B6-5E5A5ECB1242}"/>
                </a:ext>
              </a:extLst>
            </p:cNvPr>
            <p:cNvSpPr/>
            <p:nvPr/>
          </p:nvSpPr>
          <p:spPr>
            <a:xfrm>
              <a:off x="-405175" y="2761075"/>
              <a:ext cx="239900" cy="162700"/>
            </a:xfrm>
            <a:custGeom>
              <a:avLst/>
              <a:gdLst/>
              <a:ahLst/>
              <a:cxnLst/>
              <a:rect l="l" t="t" r="r" b="b"/>
              <a:pathLst>
                <a:path w="9596" h="6508" extrusionOk="0">
                  <a:moveTo>
                    <a:pt x="3801" y="6465"/>
                  </a:moveTo>
                  <a:cubicBezTo>
                    <a:pt x="3754" y="6472"/>
                    <a:pt x="3708" y="6479"/>
                    <a:pt x="3662" y="6486"/>
                  </a:cubicBezTo>
                  <a:cubicBezTo>
                    <a:pt x="3712" y="6479"/>
                    <a:pt x="3754" y="6472"/>
                    <a:pt x="3801" y="6465"/>
                  </a:cubicBezTo>
                  <a:close/>
                  <a:moveTo>
                    <a:pt x="5634" y="0"/>
                  </a:moveTo>
                  <a:cubicBezTo>
                    <a:pt x="5352" y="0"/>
                    <a:pt x="5081" y="15"/>
                    <a:pt x="4835" y="39"/>
                  </a:cubicBezTo>
                  <a:cubicBezTo>
                    <a:pt x="3420" y="171"/>
                    <a:pt x="1847" y="1284"/>
                    <a:pt x="1077" y="2460"/>
                  </a:cubicBezTo>
                  <a:cubicBezTo>
                    <a:pt x="0" y="4101"/>
                    <a:pt x="1352" y="5470"/>
                    <a:pt x="2685" y="6354"/>
                  </a:cubicBezTo>
                  <a:cubicBezTo>
                    <a:pt x="2846" y="6461"/>
                    <a:pt x="3099" y="6507"/>
                    <a:pt x="3359" y="6507"/>
                  </a:cubicBezTo>
                  <a:cubicBezTo>
                    <a:pt x="3399" y="6507"/>
                    <a:pt x="3434" y="6507"/>
                    <a:pt x="3473" y="6504"/>
                  </a:cubicBezTo>
                  <a:cubicBezTo>
                    <a:pt x="3006" y="6258"/>
                    <a:pt x="2592" y="5933"/>
                    <a:pt x="2268" y="5505"/>
                  </a:cubicBezTo>
                  <a:cubicBezTo>
                    <a:pt x="920" y="3705"/>
                    <a:pt x="2311" y="1380"/>
                    <a:pt x="4279" y="877"/>
                  </a:cubicBezTo>
                  <a:cubicBezTo>
                    <a:pt x="4554" y="806"/>
                    <a:pt x="4828" y="774"/>
                    <a:pt x="5092" y="774"/>
                  </a:cubicBezTo>
                  <a:cubicBezTo>
                    <a:pt x="5812" y="774"/>
                    <a:pt x="6472" y="1020"/>
                    <a:pt x="6921" y="1473"/>
                  </a:cubicBezTo>
                  <a:cubicBezTo>
                    <a:pt x="7260" y="1683"/>
                    <a:pt x="7502" y="2018"/>
                    <a:pt x="7563" y="2496"/>
                  </a:cubicBezTo>
                  <a:cubicBezTo>
                    <a:pt x="7617" y="2938"/>
                    <a:pt x="7566" y="3359"/>
                    <a:pt x="7421" y="3747"/>
                  </a:cubicBezTo>
                  <a:cubicBezTo>
                    <a:pt x="7245" y="4411"/>
                    <a:pt x="6886" y="4935"/>
                    <a:pt x="6411" y="5342"/>
                  </a:cubicBezTo>
                  <a:cubicBezTo>
                    <a:pt x="6526" y="5638"/>
                    <a:pt x="7117" y="5859"/>
                    <a:pt x="7624" y="5859"/>
                  </a:cubicBezTo>
                  <a:cubicBezTo>
                    <a:pt x="7866" y="5859"/>
                    <a:pt x="8087" y="5809"/>
                    <a:pt x="8226" y="5691"/>
                  </a:cubicBezTo>
                  <a:cubicBezTo>
                    <a:pt x="8914" y="5110"/>
                    <a:pt x="9406" y="4290"/>
                    <a:pt x="9549" y="3423"/>
                  </a:cubicBezTo>
                  <a:cubicBezTo>
                    <a:pt x="9595" y="2921"/>
                    <a:pt x="9549" y="2386"/>
                    <a:pt x="9385" y="1819"/>
                  </a:cubicBezTo>
                  <a:cubicBezTo>
                    <a:pt x="9335" y="1687"/>
                    <a:pt x="9271" y="1558"/>
                    <a:pt x="9200" y="1430"/>
                  </a:cubicBezTo>
                  <a:cubicBezTo>
                    <a:pt x="8558" y="311"/>
                    <a:pt x="6960" y="0"/>
                    <a:pt x="5634"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57" name="Google Shape;1776;p47">
              <a:extLst>
                <a:ext uri="{FF2B5EF4-FFF2-40B4-BE49-F238E27FC236}">
                  <a16:creationId xmlns:a16="http://schemas.microsoft.com/office/drawing/2014/main" id="{ECE0CF87-64F1-4D86-BD4A-08E07AB484F8}"/>
                </a:ext>
              </a:extLst>
            </p:cNvPr>
            <p:cNvSpPr/>
            <p:nvPr/>
          </p:nvSpPr>
          <p:spPr>
            <a:xfrm>
              <a:off x="-253100" y="2955300"/>
              <a:ext cx="177875" cy="36925"/>
            </a:xfrm>
            <a:custGeom>
              <a:avLst/>
              <a:gdLst/>
              <a:ahLst/>
              <a:cxnLst/>
              <a:rect l="l" t="t" r="r" b="b"/>
              <a:pathLst>
                <a:path w="7115" h="1477" extrusionOk="0">
                  <a:moveTo>
                    <a:pt x="7114" y="1"/>
                  </a:moveTo>
                  <a:lnTo>
                    <a:pt x="7114" y="1"/>
                  </a:lnTo>
                  <a:cubicBezTo>
                    <a:pt x="5245" y="800"/>
                    <a:pt x="3224" y="1235"/>
                    <a:pt x="1191" y="1235"/>
                  </a:cubicBezTo>
                  <a:cubicBezTo>
                    <a:pt x="795" y="1235"/>
                    <a:pt x="400" y="1217"/>
                    <a:pt x="0" y="1185"/>
                  </a:cubicBezTo>
                  <a:lnTo>
                    <a:pt x="0" y="1185"/>
                  </a:lnTo>
                  <a:cubicBezTo>
                    <a:pt x="731" y="1367"/>
                    <a:pt x="1452" y="1477"/>
                    <a:pt x="2200" y="1477"/>
                  </a:cubicBezTo>
                  <a:cubicBezTo>
                    <a:pt x="2767" y="1477"/>
                    <a:pt x="3352" y="1413"/>
                    <a:pt x="3965" y="1266"/>
                  </a:cubicBezTo>
                  <a:cubicBezTo>
                    <a:pt x="5082" y="1003"/>
                    <a:pt x="6119" y="547"/>
                    <a:pt x="711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58" name="Google Shape;1777;p47">
              <a:extLst>
                <a:ext uri="{FF2B5EF4-FFF2-40B4-BE49-F238E27FC236}">
                  <a16:creationId xmlns:a16="http://schemas.microsoft.com/office/drawing/2014/main" id="{B55EDC78-7919-4F29-88E9-D966D9FECBFA}"/>
                </a:ext>
              </a:extLst>
            </p:cNvPr>
            <p:cNvSpPr/>
            <p:nvPr/>
          </p:nvSpPr>
          <p:spPr>
            <a:xfrm>
              <a:off x="-305700" y="2879625"/>
              <a:ext cx="301700" cy="106550"/>
            </a:xfrm>
            <a:custGeom>
              <a:avLst/>
              <a:gdLst/>
              <a:ahLst/>
              <a:cxnLst/>
              <a:rect l="l" t="t" r="r" b="b"/>
              <a:pathLst>
                <a:path w="12068" h="4262" extrusionOk="0">
                  <a:moveTo>
                    <a:pt x="11482" y="1"/>
                  </a:moveTo>
                  <a:cubicBezTo>
                    <a:pt x="11311" y="1"/>
                    <a:pt x="11115" y="57"/>
                    <a:pt x="10908" y="193"/>
                  </a:cubicBezTo>
                  <a:cubicBezTo>
                    <a:pt x="9592" y="1056"/>
                    <a:pt x="8248" y="1969"/>
                    <a:pt x="6747" y="2475"/>
                  </a:cubicBezTo>
                  <a:cubicBezTo>
                    <a:pt x="6037" y="2714"/>
                    <a:pt x="5378" y="2814"/>
                    <a:pt x="4729" y="2814"/>
                  </a:cubicBezTo>
                  <a:cubicBezTo>
                    <a:pt x="3865" y="2814"/>
                    <a:pt x="3028" y="2636"/>
                    <a:pt x="2137" y="2358"/>
                  </a:cubicBezTo>
                  <a:cubicBezTo>
                    <a:pt x="1441" y="2707"/>
                    <a:pt x="725" y="2988"/>
                    <a:pt x="1" y="3207"/>
                  </a:cubicBezTo>
                  <a:cubicBezTo>
                    <a:pt x="1" y="3413"/>
                    <a:pt x="126" y="3595"/>
                    <a:pt x="421" y="3694"/>
                  </a:cubicBezTo>
                  <a:cubicBezTo>
                    <a:pt x="998" y="3898"/>
                    <a:pt x="1555" y="4073"/>
                    <a:pt x="2104" y="4212"/>
                  </a:cubicBezTo>
                  <a:cubicBezTo>
                    <a:pt x="2504" y="4244"/>
                    <a:pt x="2899" y="4262"/>
                    <a:pt x="3295" y="4262"/>
                  </a:cubicBezTo>
                  <a:cubicBezTo>
                    <a:pt x="5328" y="4262"/>
                    <a:pt x="7349" y="3827"/>
                    <a:pt x="9218" y="3028"/>
                  </a:cubicBezTo>
                  <a:cubicBezTo>
                    <a:pt x="10066" y="2568"/>
                    <a:pt x="10883" y="2040"/>
                    <a:pt x="11689" y="1512"/>
                  </a:cubicBezTo>
                  <a:cubicBezTo>
                    <a:pt x="11796" y="1444"/>
                    <a:pt x="11881" y="1370"/>
                    <a:pt x="11949" y="1291"/>
                  </a:cubicBezTo>
                  <a:cubicBezTo>
                    <a:pt x="11814" y="1120"/>
                    <a:pt x="11746" y="956"/>
                    <a:pt x="11807" y="835"/>
                  </a:cubicBezTo>
                  <a:cubicBezTo>
                    <a:pt x="11893" y="661"/>
                    <a:pt x="11982" y="485"/>
                    <a:pt x="12067" y="311"/>
                  </a:cubicBezTo>
                  <a:cubicBezTo>
                    <a:pt x="11946" y="126"/>
                    <a:pt x="11739" y="1"/>
                    <a:pt x="11482"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59" name="Google Shape;1778;p47">
              <a:extLst>
                <a:ext uri="{FF2B5EF4-FFF2-40B4-BE49-F238E27FC236}">
                  <a16:creationId xmlns:a16="http://schemas.microsoft.com/office/drawing/2014/main" id="{34B2A6ED-5B28-4B02-AB0D-014B5C03E9BB}"/>
                </a:ext>
              </a:extLst>
            </p:cNvPr>
            <p:cNvSpPr/>
            <p:nvPr/>
          </p:nvSpPr>
          <p:spPr>
            <a:xfrm>
              <a:off x="-305975" y="2932300"/>
              <a:ext cx="53700" cy="27500"/>
            </a:xfrm>
            <a:custGeom>
              <a:avLst/>
              <a:gdLst/>
              <a:ahLst/>
              <a:cxnLst/>
              <a:rect l="l" t="t" r="r" b="b"/>
              <a:pathLst>
                <a:path w="2148" h="1100" extrusionOk="0">
                  <a:moveTo>
                    <a:pt x="1259" y="1"/>
                  </a:moveTo>
                  <a:cubicBezTo>
                    <a:pt x="653" y="1"/>
                    <a:pt x="0" y="614"/>
                    <a:pt x="12" y="1100"/>
                  </a:cubicBezTo>
                  <a:cubicBezTo>
                    <a:pt x="736" y="881"/>
                    <a:pt x="1452" y="600"/>
                    <a:pt x="2148" y="251"/>
                  </a:cubicBezTo>
                  <a:cubicBezTo>
                    <a:pt x="1944" y="186"/>
                    <a:pt x="1733" y="115"/>
                    <a:pt x="1523" y="43"/>
                  </a:cubicBezTo>
                  <a:cubicBezTo>
                    <a:pt x="1437" y="15"/>
                    <a:pt x="1348" y="1"/>
                    <a:pt x="1259"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60" name="Google Shape;1779;p47">
              <a:extLst>
                <a:ext uri="{FF2B5EF4-FFF2-40B4-BE49-F238E27FC236}">
                  <a16:creationId xmlns:a16="http://schemas.microsoft.com/office/drawing/2014/main" id="{0F12BD09-1176-4F24-9CEB-CA11CF0288A8}"/>
                </a:ext>
              </a:extLst>
            </p:cNvPr>
            <p:cNvSpPr/>
            <p:nvPr/>
          </p:nvSpPr>
          <p:spPr>
            <a:xfrm>
              <a:off x="-117250" y="2779000"/>
              <a:ext cx="132575" cy="73725"/>
            </a:xfrm>
            <a:custGeom>
              <a:avLst/>
              <a:gdLst/>
              <a:ahLst/>
              <a:cxnLst/>
              <a:rect l="l" t="t" r="r" b="b"/>
              <a:pathLst>
                <a:path w="5303" h="2949" extrusionOk="0">
                  <a:moveTo>
                    <a:pt x="54" y="0"/>
                  </a:moveTo>
                  <a:cubicBezTo>
                    <a:pt x="7" y="71"/>
                    <a:pt x="0" y="124"/>
                    <a:pt x="43" y="153"/>
                  </a:cubicBezTo>
                  <a:cubicBezTo>
                    <a:pt x="1559" y="1205"/>
                    <a:pt x="3142" y="2135"/>
                    <a:pt x="4793" y="2948"/>
                  </a:cubicBezTo>
                  <a:cubicBezTo>
                    <a:pt x="4918" y="2831"/>
                    <a:pt x="5043" y="2713"/>
                    <a:pt x="5168" y="2592"/>
                  </a:cubicBezTo>
                  <a:cubicBezTo>
                    <a:pt x="5210" y="2550"/>
                    <a:pt x="5257" y="2510"/>
                    <a:pt x="5303" y="2478"/>
                  </a:cubicBezTo>
                  <a:cubicBezTo>
                    <a:pt x="3502" y="1861"/>
                    <a:pt x="1787" y="1062"/>
                    <a:pt x="147" y="64"/>
                  </a:cubicBezTo>
                  <a:cubicBezTo>
                    <a:pt x="114" y="43"/>
                    <a:pt x="83" y="22"/>
                    <a:pt x="54"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61" name="Google Shape;1780;p47">
              <a:extLst>
                <a:ext uri="{FF2B5EF4-FFF2-40B4-BE49-F238E27FC236}">
                  <a16:creationId xmlns:a16="http://schemas.microsoft.com/office/drawing/2014/main" id="{73E5C471-1A3B-49BB-B78C-252D2B0DEFDC}"/>
                </a:ext>
              </a:extLst>
            </p:cNvPr>
            <p:cNvSpPr/>
            <p:nvPr/>
          </p:nvSpPr>
          <p:spPr>
            <a:xfrm>
              <a:off x="2550" y="2840925"/>
              <a:ext cx="20275" cy="16075"/>
            </a:xfrm>
            <a:custGeom>
              <a:avLst/>
              <a:gdLst/>
              <a:ahLst/>
              <a:cxnLst/>
              <a:rect l="l" t="t" r="r" b="b"/>
              <a:pathLst>
                <a:path w="811" h="643" extrusionOk="0">
                  <a:moveTo>
                    <a:pt x="511" y="1"/>
                  </a:moveTo>
                  <a:cubicBezTo>
                    <a:pt x="465" y="33"/>
                    <a:pt x="418" y="73"/>
                    <a:pt x="376" y="115"/>
                  </a:cubicBezTo>
                  <a:cubicBezTo>
                    <a:pt x="251" y="236"/>
                    <a:pt x="126" y="354"/>
                    <a:pt x="1" y="471"/>
                  </a:cubicBezTo>
                  <a:cubicBezTo>
                    <a:pt x="119" y="529"/>
                    <a:pt x="239" y="586"/>
                    <a:pt x="358" y="642"/>
                  </a:cubicBezTo>
                  <a:cubicBezTo>
                    <a:pt x="425" y="543"/>
                    <a:pt x="489" y="440"/>
                    <a:pt x="554" y="340"/>
                  </a:cubicBezTo>
                  <a:cubicBezTo>
                    <a:pt x="621" y="233"/>
                    <a:pt x="710" y="162"/>
                    <a:pt x="810" y="104"/>
                  </a:cubicBezTo>
                  <a:cubicBezTo>
                    <a:pt x="710" y="69"/>
                    <a:pt x="611" y="37"/>
                    <a:pt x="51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62" name="Google Shape;1781;p47">
              <a:extLst>
                <a:ext uri="{FF2B5EF4-FFF2-40B4-BE49-F238E27FC236}">
                  <a16:creationId xmlns:a16="http://schemas.microsoft.com/office/drawing/2014/main" id="{1583CD0C-92CD-4C6E-ACEC-4B0A469FE973}"/>
                </a:ext>
              </a:extLst>
            </p:cNvPr>
            <p:cNvSpPr/>
            <p:nvPr/>
          </p:nvSpPr>
          <p:spPr>
            <a:xfrm>
              <a:off x="-115900" y="2757850"/>
              <a:ext cx="184175" cy="87375"/>
            </a:xfrm>
            <a:custGeom>
              <a:avLst/>
              <a:gdLst/>
              <a:ahLst/>
              <a:cxnLst/>
              <a:rect l="l" t="t" r="r" b="b"/>
              <a:pathLst>
                <a:path w="7367" h="3495" extrusionOk="0">
                  <a:moveTo>
                    <a:pt x="1508" y="1"/>
                  </a:moveTo>
                  <a:cubicBezTo>
                    <a:pt x="1080" y="1"/>
                    <a:pt x="196" y="553"/>
                    <a:pt x="0" y="846"/>
                  </a:cubicBezTo>
                  <a:cubicBezTo>
                    <a:pt x="29" y="868"/>
                    <a:pt x="60" y="889"/>
                    <a:pt x="93" y="910"/>
                  </a:cubicBezTo>
                  <a:cubicBezTo>
                    <a:pt x="1733" y="1908"/>
                    <a:pt x="3448" y="2707"/>
                    <a:pt x="5249" y="3324"/>
                  </a:cubicBezTo>
                  <a:cubicBezTo>
                    <a:pt x="5409" y="3213"/>
                    <a:pt x="5580" y="3164"/>
                    <a:pt x="5751" y="3164"/>
                  </a:cubicBezTo>
                  <a:cubicBezTo>
                    <a:pt x="5884" y="3164"/>
                    <a:pt x="6012" y="3192"/>
                    <a:pt x="6129" y="3246"/>
                  </a:cubicBezTo>
                  <a:cubicBezTo>
                    <a:pt x="6208" y="3238"/>
                    <a:pt x="6290" y="3235"/>
                    <a:pt x="6368" y="3235"/>
                  </a:cubicBezTo>
                  <a:cubicBezTo>
                    <a:pt x="6411" y="3235"/>
                    <a:pt x="6454" y="3235"/>
                    <a:pt x="6497" y="3238"/>
                  </a:cubicBezTo>
                  <a:cubicBezTo>
                    <a:pt x="6686" y="3246"/>
                    <a:pt x="6949" y="3299"/>
                    <a:pt x="7107" y="3417"/>
                  </a:cubicBezTo>
                  <a:cubicBezTo>
                    <a:pt x="7135" y="3438"/>
                    <a:pt x="7163" y="3463"/>
                    <a:pt x="7185" y="3495"/>
                  </a:cubicBezTo>
                  <a:cubicBezTo>
                    <a:pt x="7310" y="3378"/>
                    <a:pt x="7367" y="3285"/>
                    <a:pt x="7317" y="3264"/>
                  </a:cubicBezTo>
                  <a:cubicBezTo>
                    <a:pt x="5338" y="2354"/>
                    <a:pt x="3455" y="1281"/>
                    <a:pt x="1669" y="40"/>
                  </a:cubicBezTo>
                  <a:cubicBezTo>
                    <a:pt x="1626" y="15"/>
                    <a:pt x="1572" y="1"/>
                    <a:pt x="1508"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63" name="Google Shape;1782;p47">
              <a:extLst>
                <a:ext uri="{FF2B5EF4-FFF2-40B4-BE49-F238E27FC236}">
                  <a16:creationId xmlns:a16="http://schemas.microsoft.com/office/drawing/2014/main" id="{D66E67A9-BB4C-46D6-A4A8-B9B62C415C86}"/>
                </a:ext>
              </a:extLst>
            </p:cNvPr>
            <p:cNvSpPr/>
            <p:nvPr/>
          </p:nvSpPr>
          <p:spPr>
            <a:xfrm>
              <a:off x="15300" y="2836925"/>
              <a:ext cx="22050" cy="6625"/>
            </a:xfrm>
            <a:custGeom>
              <a:avLst/>
              <a:gdLst/>
              <a:ahLst/>
              <a:cxnLst/>
              <a:rect l="l" t="t" r="r" b="b"/>
              <a:pathLst>
                <a:path w="882" h="265" extrusionOk="0">
                  <a:moveTo>
                    <a:pt x="503" y="1"/>
                  </a:moveTo>
                  <a:cubicBezTo>
                    <a:pt x="332" y="1"/>
                    <a:pt x="161" y="50"/>
                    <a:pt x="1" y="161"/>
                  </a:cubicBezTo>
                  <a:cubicBezTo>
                    <a:pt x="101" y="197"/>
                    <a:pt x="200" y="229"/>
                    <a:pt x="300" y="264"/>
                  </a:cubicBezTo>
                  <a:cubicBezTo>
                    <a:pt x="358" y="229"/>
                    <a:pt x="418" y="203"/>
                    <a:pt x="482" y="175"/>
                  </a:cubicBezTo>
                  <a:cubicBezTo>
                    <a:pt x="607" y="126"/>
                    <a:pt x="743" y="96"/>
                    <a:pt x="881" y="83"/>
                  </a:cubicBezTo>
                  <a:cubicBezTo>
                    <a:pt x="764" y="29"/>
                    <a:pt x="636" y="1"/>
                    <a:pt x="50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64" name="Google Shape;1783;p47">
              <a:extLst>
                <a:ext uri="{FF2B5EF4-FFF2-40B4-BE49-F238E27FC236}">
                  <a16:creationId xmlns:a16="http://schemas.microsoft.com/office/drawing/2014/main" id="{3AFF87E6-CF56-49AC-A6B8-0212E2DB7F06}"/>
                </a:ext>
              </a:extLst>
            </p:cNvPr>
            <p:cNvSpPr/>
            <p:nvPr/>
          </p:nvSpPr>
          <p:spPr>
            <a:xfrm>
              <a:off x="8175" y="2856975"/>
              <a:ext cx="3500" cy="5575"/>
            </a:xfrm>
            <a:custGeom>
              <a:avLst/>
              <a:gdLst/>
              <a:ahLst/>
              <a:cxnLst/>
              <a:rect l="l" t="t" r="r" b="b"/>
              <a:pathLst>
                <a:path w="140" h="223" extrusionOk="0">
                  <a:moveTo>
                    <a:pt x="133" y="0"/>
                  </a:moveTo>
                  <a:cubicBezTo>
                    <a:pt x="133" y="5"/>
                    <a:pt x="133" y="5"/>
                    <a:pt x="129" y="8"/>
                  </a:cubicBezTo>
                  <a:cubicBezTo>
                    <a:pt x="133" y="8"/>
                    <a:pt x="136" y="5"/>
                    <a:pt x="139" y="5"/>
                  </a:cubicBezTo>
                  <a:cubicBezTo>
                    <a:pt x="136" y="5"/>
                    <a:pt x="136" y="0"/>
                    <a:pt x="133" y="0"/>
                  </a:cubicBezTo>
                  <a:close/>
                  <a:moveTo>
                    <a:pt x="26" y="168"/>
                  </a:moveTo>
                  <a:lnTo>
                    <a:pt x="26" y="168"/>
                  </a:lnTo>
                  <a:cubicBezTo>
                    <a:pt x="25" y="169"/>
                    <a:pt x="25" y="170"/>
                    <a:pt x="24" y="171"/>
                  </a:cubicBezTo>
                  <a:lnTo>
                    <a:pt x="24" y="171"/>
                  </a:lnTo>
                  <a:cubicBezTo>
                    <a:pt x="25" y="171"/>
                    <a:pt x="26" y="170"/>
                    <a:pt x="26" y="168"/>
                  </a:cubicBezTo>
                  <a:close/>
                  <a:moveTo>
                    <a:pt x="24" y="171"/>
                  </a:moveTo>
                  <a:cubicBezTo>
                    <a:pt x="23" y="172"/>
                    <a:pt x="22" y="173"/>
                    <a:pt x="22" y="176"/>
                  </a:cubicBezTo>
                  <a:lnTo>
                    <a:pt x="22" y="176"/>
                  </a:lnTo>
                  <a:cubicBezTo>
                    <a:pt x="23" y="174"/>
                    <a:pt x="24" y="173"/>
                    <a:pt x="24" y="171"/>
                  </a:cubicBezTo>
                  <a:close/>
                  <a:moveTo>
                    <a:pt x="22" y="176"/>
                  </a:moveTo>
                  <a:lnTo>
                    <a:pt x="22" y="176"/>
                  </a:lnTo>
                  <a:cubicBezTo>
                    <a:pt x="22" y="176"/>
                    <a:pt x="22" y="176"/>
                    <a:pt x="22" y="176"/>
                  </a:cubicBezTo>
                  <a:lnTo>
                    <a:pt x="22" y="176"/>
                  </a:lnTo>
                  <a:cubicBezTo>
                    <a:pt x="22" y="176"/>
                    <a:pt x="22" y="176"/>
                    <a:pt x="22" y="176"/>
                  </a:cubicBezTo>
                  <a:cubicBezTo>
                    <a:pt x="22" y="176"/>
                    <a:pt x="22" y="176"/>
                    <a:pt x="22" y="176"/>
                  </a:cubicBezTo>
                  <a:close/>
                  <a:moveTo>
                    <a:pt x="22" y="176"/>
                  </a:moveTo>
                  <a:cubicBezTo>
                    <a:pt x="11" y="190"/>
                    <a:pt x="4" y="204"/>
                    <a:pt x="1" y="222"/>
                  </a:cubicBezTo>
                  <a:cubicBezTo>
                    <a:pt x="7" y="207"/>
                    <a:pt x="15" y="191"/>
                    <a:pt x="22" y="176"/>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65" name="Google Shape;1784;p47">
              <a:extLst>
                <a:ext uri="{FF2B5EF4-FFF2-40B4-BE49-F238E27FC236}">
                  <a16:creationId xmlns:a16="http://schemas.microsoft.com/office/drawing/2014/main" id="{14FFE04F-5DDF-4E58-845E-36CBE686E032}"/>
                </a:ext>
              </a:extLst>
            </p:cNvPr>
            <p:cNvSpPr/>
            <p:nvPr/>
          </p:nvSpPr>
          <p:spPr>
            <a:xfrm>
              <a:off x="47025" y="2845200"/>
              <a:ext cx="19475" cy="26975"/>
            </a:xfrm>
            <a:custGeom>
              <a:avLst/>
              <a:gdLst/>
              <a:ahLst/>
              <a:cxnLst/>
              <a:rect l="l" t="t" r="r" b="b"/>
              <a:pathLst>
                <a:path w="779" h="1079" extrusionOk="0">
                  <a:moveTo>
                    <a:pt x="668" y="1"/>
                  </a:moveTo>
                  <a:cubicBezTo>
                    <a:pt x="547" y="119"/>
                    <a:pt x="361" y="262"/>
                    <a:pt x="158" y="390"/>
                  </a:cubicBezTo>
                  <a:cubicBezTo>
                    <a:pt x="208" y="608"/>
                    <a:pt x="169" y="846"/>
                    <a:pt x="1" y="1078"/>
                  </a:cubicBezTo>
                  <a:cubicBezTo>
                    <a:pt x="165" y="1011"/>
                    <a:pt x="308" y="925"/>
                    <a:pt x="411" y="768"/>
                  </a:cubicBezTo>
                  <a:cubicBezTo>
                    <a:pt x="511" y="608"/>
                    <a:pt x="615" y="450"/>
                    <a:pt x="718" y="290"/>
                  </a:cubicBezTo>
                  <a:cubicBezTo>
                    <a:pt x="779" y="193"/>
                    <a:pt x="736" y="83"/>
                    <a:pt x="668"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66" name="Google Shape;1785;p47">
              <a:extLst>
                <a:ext uri="{FF2B5EF4-FFF2-40B4-BE49-F238E27FC236}">
                  <a16:creationId xmlns:a16="http://schemas.microsoft.com/office/drawing/2014/main" id="{3519A3BD-89AC-4B33-BC35-9339074D870B}"/>
                </a:ext>
              </a:extLst>
            </p:cNvPr>
            <p:cNvSpPr/>
            <p:nvPr/>
          </p:nvSpPr>
          <p:spPr>
            <a:xfrm>
              <a:off x="30200" y="2854950"/>
              <a:ext cx="22025" cy="18725"/>
            </a:xfrm>
            <a:custGeom>
              <a:avLst/>
              <a:gdLst/>
              <a:ahLst/>
              <a:cxnLst/>
              <a:rect l="l" t="t" r="r" b="b"/>
              <a:pathLst>
                <a:path w="881" h="749" extrusionOk="0">
                  <a:moveTo>
                    <a:pt x="831" y="0"/>
                  </a:moveTo>
                  <a:lnTo>
                    <a:pt x="831" y="0"/>
                  </a:lnTo>
                  <a:cubicBezTo>
                    <a:pt x="549" y="178"/>
                    <a:pt x="236" y="331"/>
                    <a:pt x="0" y="360"/>
                  </a:cubicBezTo>
                  <a:cubicBezTo>
                    <a:pt x="178" y="471"/>
                    <a:pt x="353" y="610"/>
                    <a:pt x="496" y="749"/>
                  </a:cubicBezTo>
                  <a:cubicBezTo>
                    <a:pt x="546" y="734"/>
                    <a:pt x="596" y="720"/>
                    <a:pt x="646" y="699"/>
                  </a:cubicBezTo>
                  <a:cubicBezTo>
                    <a:pt x="653" y="695"/>
                    <a:pt x="664" y="692"/>
                    <a:pt x="674" y="688"/>
                  </a:cubicBezTo>
                  <a:cubicBezTo>
                    <a:pt x="842" y="456"/>
                    <a:pt x="881" y="218"/>
                    <a:pt x="83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67" name="Google Shape;1786;p47">
              <a:extLst>
                <a:ext uri="{FF2B5EF4-FFF2-40B4-BE49-F238E27FC236}">
                  <a16:creationId xmlns:a16="http://schemas.microsoft.com/office/drawing/2014/main" id="{F0E3EC25-AA0C-49B4-BD6E-5012E55982CF}"/>
                </a:ext>
              </a:extLst>
            </p:cNvPr>
            <p:cNvSpPr/>
            <p:nvPr/>
          </p:nvSpPr>
          <p:spPr>
            <a:xfrm>
              <a:off x="11475" y="2843525"/>
              <a:ext cx="22225" cy="17675"/>
            </a:xfrm>
            <a:custGeom>
              <a:avLst/>
              <a:gdLst/>
              <a:ahLst/>
              <a:cxnLst/>
              <a:rect l="l" t="t" r="r" b="b"/>
              <a:pathLst>
                <a:path w="889" h="707" extrusionOk="0">
                  <a:moveTo>
                    <a:pt x="453" y="0"/>
                  </a:moveTo>
                  <a:cubicBezTo>
                    <a:pt x="353" y="58"/>
                    <a:pt x="264" y="129"/>
                    <a:pt x="197" y="236"/>
                  </a:cubicBezTo>
                  <a:cubicBezTo>
                    <a:pt x="132" y="336"/>
                    <a:pt x="68" y="439"/>
                    <a:pt x="1" y="538"/>
                  </a:cubicBezTo>
                  <a:cubicBezTo>
                    <a:pt x="4" y="538"/>
                    <a:pt x="4" y="543"/>
                    <a:pt x="7" y="543"/>
                  </a:cubicBezTo>
                  <a:cubicBezTo>
                    <a:pt x="25" y="535"/>
                    <a:pt x="47" y="532"/>
                    <a:pt x="75" y="532"/>
                  </a:cubicBezTo>
                  <a:cubicBezTo>
                    <a:pt x="190" y="532"/>
                    <a:pt x="371" y="599"/>
                    <a:pt x="567" y="706"/>
                  </a:cubicBezTo>
                  <a:cubicBezTo>
                    <a:pt x="671" y="514"/>
                    <a:pt x="778" y="325"/>
                    <a:pt x="888" y="140"/>
                  </a:cubicBezTo>
                  <a:cubicBezTo>
                    <a:pt x="742" y="93"/>
                    <a:pt x="596" y="46"/>
                    <a:pt x="45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68" name="Google Shape;1787;p47">
              <a:extLst>
                <a:ext uri="{FF2B5EF4-FFF2-40B4-BE49-F238E27FC236}">
                  <a16:creationId xmlns:a16="http://schemas.microsoft.com/office/drawing/2014/main" id="{F073543E-450B-402F-A697-AE81D2219ED1}"/>
                </a:ext>
              </a:extLst>
            </p:cNvPr>
            <p:cNvSpPr/>
            <p:nvPr/>
          </p:nvSpPr>
          <p:spPr>
            <a:xfrm>
              <a:off x="37325" y="2838700"/>
              <a:ext cx="26400" cy="16275"/>
            </a:xfrm>
            <a:custGeom>
              <a:avLst/>
              <a:gdLst/>
              <a:ahLst/>
              <a:cxnLst/>
              <a:rect l="l" t="t" r="r" b="b"/>
              <a:pathLst>
                <a:path w="1056" h="651" extrusionOk="0">
                  <a:moveTo>
                    <a:pt x="239" y="1"/>
                  </a:moveTo>
                  <a:cubicBezTo>
                    <a:pt x="161" y="1"/>
                    <a:pt x="79" y="4"/>
                    <a:pt x="0" y="12"/>
                  </a:cubicBezTo>
                  <a:cubicBezTo>
                    <a:pt x="268" y="132"/>
                    <a:pt x="482" y="372"/>
                    <a:pt x="546" y="650"/>
                  </a:cubicBezTo>
                  <a:cubicBezTo>
                    <a:pt x="749" y="522"/>
                    <a:pt x="935" y="379"/>
                    <a:pt x="1056" y="261"/>
                  </a:cubicBezTo>
                  <a:cubicBezTo>
                    <a:pt x="1034" y="229"/>
                    <a:pt x="1006" y="204"/>
                    <a:pt x="978" y="183"/>
                  </a:cubicBezTo>
                  <a:cubicBezTo>
                    <a:pt x="820" y="65"/>
                    <a:pt x="557" y="12"/>
                    <a:pt x="368" y="4"/>
                  </a:cubicBezTo>
                  <a:cubicBezTo>
                    <a:pt x="325" y="1"/>
                    <a:pt x="282" y="1"/>
                    <a:pt x="239"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69" name="Google Shape;1788;p47">
              <a:extLst>
                <a:ext uri="{FF2B5EF4-FFF2-40B4-BE49-F238E27FC236}">
                  <a16:creationId xmlns:a16="http://schemas.microsoft.com/office/drawing/2014/main" id="{B43B4762-2B3A-4A0E-BBE1-169C153D7F15}"/>
                </a:ext>
              </a:extLst>
            </p:cNvPr>
            <p:cNvSpPr/>
            <p:nvPr/>
          </p:nvSpPr>
          <p:spPr>
            <a:xfrm>
              <a:off x="22800" y="2838975"/>
              <a:ext cx="28200" cy="24975"/>
            </a:xfrm>
            <a:custGeom>
              <a:avLst/>
              <a:gdLst/>
              <a:ahLst/>
              <a:cxnLst/>
              <a:rect l="l" t="t" r="r" b="b"/>
              <a:pathLst>
                <a:path w="1128" h="999" extrusionOk="0">
                  <a:moveTo>
                    <a:pt x="581" y="1"/>
                  </a:moveTo>
                  <a:cubicBezTo>
                    <a:pt x="443" y="14"/>
                    <a:pt x="307" y="44"/>
                    <a:pt x="182" y="93"/>
                  </a:cubicBezTo>
                  <a:cubicBezTo>
                    <a:pt x="118" y="121"/>
                    <a:pt x="58" y="147"/>
                    <a:pt x="0" y="182"/>
                  </a:cubicBezTo>
                  <a:cubicBezTo>
                    <a:pt x="143" y="228"/>
                    <a:pt x="289" y="275"/>
                    <a:pt x="435" y="322"/>
                  </a:cubicBezTo>
                  <a:cubicBezTo>
                    <a:pt x="325" y="507"/>
                    <a:pt x="218" y="696"/>
                    <a:pt x="114" y="888"/>
                  </a:cubicBezTo>
                  <a:cubicBezTo>
                    <a:pt x="175" y="921"/>
                    <a:pt x="236" y="956"/>
                    <a:pt x="296" y="999"/>
                  </a:cubicBezTo>
                  <a:cubicBezTo>
                    <a:pt x="532" y="970"/>
                    <a:pt x="845" y="817"/>
                    <a:pt x="1127" y="639"/>
                  </a:cubicBezTo>
                  <a:cubicBezTo>
                    <a:pt x="1063" y="361"/>
                    <a:pt x="849" y="121"/>
                    <a:pt x="5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70" name="Google Shape;1789;p47">
              <a:extLst>
                <a:ext uri="{FF2B5EF4-FFF2-40B4-BE49-F238E27FC236}">
                  <a16:creationId xmlns:a16="http://schemas.microsoft.com/office/drawing/2014/main" id="{DC55F428-20B9-4613-9D5F-988FEE43AFB9}"/>
                </a:ext>
              </a:extLst>
            </p:cNvPr>
            <p:cNvSpPr/>
            <p:nvPr/>
          </p:nvSpPr>
          <p:spPr>
            <a:xfrm>
              <a:off x="-3775" y="2909925"/>
              <a:ext cx="7700" cy="9575"/>
            </a:xfrm>
            <a:custGeom>
              <a:avLst/>
              <a:gdLst/>
              <a:ahLst/>
              <a:cxnLst/>
              <a:rect l="l" t="t" r="r" b="b"/>
              <a:pathLst>
                <a:path w="308" h="383" extrusionOk="0">
                  <a:moveTo>
                    <a:pt x="308" y="1"/>
                  </a:moveTo>
                  <a:cubicBezTo>
                    <a:pt x="208" y="76"/>
                    <a:pt x="104" y="150"/>
                    <a:pt x="0" y="222"/>
                  </a:cubicBezTo>
                  <a:cubicBezTo>
                    <a:pt x="58" y="279"/>
                    <a:pt x="115" y="333"/>
                    <a:pt x="179" y="382"/>
                  </a:cubicBezTo>
                  <a:cubicBezTo>
                    <a:pt x="218" y="254"/>
                    <a:pt x="265" y="129"/>
                    <a:pt x="308"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71" name="Google Shape;1790;p47">
              <a:extLst>
                <a:ext uri="{FF2B5EF4-FFF2-40B4-BE49-F238E27FC236}">
                  <a16:creationId xmlns:a16="http://schemas.microsoft.com/office/drawing/2014/main" id="{518858F4-58FD-46CC-A82D-7B2CA9FF8B78}"/>
                </a:ext>
              </a:extLst>
            </p:cNvPr>
            <p:cNvSpPr/>
            <p:nvPr/>
          </p:nvSpPr>
          <p:spPr>
            <a:xfrm>
              <a:off x="-6975" y="2857175"/>
              <a:ext cx="26125" cy="58325"/>
            </a:xfrm>
            <a:custGeom>
              <a:avLst/>
              <a:gdLst/>
              <a:ahLst/>
              <a:cxnLst/>
              <a:rect l="l" t="t" r="r" b="b"/>
              <a:pathLst>
                <a:path w="1045" h="2333" extrusionOk="0">
                  <a:moveTo>
                    <a:pt x="735" y="0"/>
                  </a:moveTo>
                  <a:cubicBezTo>
                    <a:pt x="714" y="10"/>
                    <a:pt x="699" y="25"/>
                    <a:pt x="692" y="43"/>
                  </a:cubicBezTo>
                  <a:cubicBezTo>
                    <a:pt x="671" y="82"/>
                    <a:pt x="653" y="121"/>
                    <a:pt x="632" y="160"/>
                  </a:cubicBezTo>
                  <a:cubicBezTo>
                    <a:pt x="667" y="107"/>
                    <a:pt x="703" y="53"/>
                    <a:pt x="735" y="0"/>
                  </a:cubicBezTo>
                  <a:close/>
                  <a:moveTo>
                    <a:pt x="607" y="214"/>
                  </a:moveTo>
                  <a:lnTo>
                    <a:pt x="607" y="214"/>
                  </a:lnTo>
                  <a:cubicBezTo>
                    <a:pt x="442" y="545"/>
                    <a:pt x="278" y="877"/>
                    <a:pt x="118" y="1209"/>
                  </a:cubicBezTo>
                  <a:cubicBezTo>
                    <a:pt x="289" y="1476"/>
                    <a:pt x="286" y="1865"/>
                    <a:pt x="0" y="2189"/>
                  </a:cubicBezTo>
                  <a:cubicBezTo>
                    <a:pt x="39" y="2235"/>
                    <a:pt x="82" y="2286"/>
                    <a:pt x="128" y="2332"/>
                  </a:cubicBezTo>
                  <a:cubicBezTo>
                    <a:pt x="232" y="2260"/>
                    <a:pt x="336" y="2186"/>
                    <a:pt x="436" y="2111"/>
                  </a:cubicBezTo>
                  <a:cubicBezTo>
                    <a:pt x="614" y="1618"/>
                    <a:pt x="816" y="1138"/>
                    <a:pt x="1045" y="663"/>
                  </a:cubicBezTo>
                  <a:cubicBezTo>
                    <a:pt x="938" y="634"/>
                    <a:pt x="834" y="592"/>
                    <a:pt x="757" y="532"/>
                  </a:cubicBezTo>
                  <a:cubicBezTo>
                    <a:pt x="667" y="467"/>
                    <a:pt x="571" y="335"/>
                    <a:pt x="607" y="214"/>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72" name="Google Shape;1791;p47">
              <a:extLst>
                <a:ext uri="{FF2B5EF4-FFF2-40B4-BE49-F238E27FC236}">
                  <a16:creationId xmlns:a16="http://schemas.microsoft.com/office/drawing/2014/main" id="{74D64376-617B-4F6E-A4F6-248B017EB9A4}"/>
                </a:ext>
              </a:extLst>
            </p:cNvPr>
            <p:cNvSpPr/>
            <p:nvPr/>
          </p:nvSpPr>
          <p:spPr>
            <a:xfrm>
              <a:off x="700" y="2875350"/>
              <a:ext cx="50825" cy="57350"/>
            </a:xfrm>
            <a:custGeom>
              <a:avLst/>
              <a:gdLst/>
              <a:ahLst/>
              <a:cxnLst/>
              <a:rect l="l" t="t" r="r" b="b"/>
              <a:pathLst>
                <a:path w="2033" h="2294" extrusionOk="0">
                  <a:moveTo>
                    <a:pt x="1744" y="1"/>
                  </a:moveTo>
                  <a:cubicBezTo>
                    <a:pt x="1737" y="7"/>
                    <a:pt x="1729" y="14"/>
                    <a:pt x="1726" y="19"/>
                  </a:cubicBezTo>
                  <a:cubicBezTo>
                    <a:pt x="1227" y="511"/>
                    <a:pt x="692" y="967"/>
                    <a:pt x="129" y="1384"/>
                  </a:cubicBezTo>
                  <a:cubicBezTo>
                    <a:pt x="86" y="1512"/>
                    <a:pt x="39" y="1637"/>
                    <a:pt x="0" y="1765"/>
                  </a:cubicBezTo>
                  <a:cubicBezTo>
                    <a:pt x="343" y="2054"/>
                    <a:pt x="788" y="2293"/>
                    <a:pt x="1006" y="2293"/>
                  </a:cubicBezTo>
                  <a:cubicBezTo>
                    <a:pt x="1066" y="2293"/>
                    <a:pt x="1109" y="2275"/>
                    <a:pt x="1126" y="2236"/>
                  </a:cubicBezTo>
                  <a:cubicBezTo>
                    <a:pt x="1405" y="1673"/>
                    <a:pt x="1683" y="1110"/>
                    <a:pt x="1961" y="546"/>
                  </a:cubicBezTo>
                  <a:cubicBezTo>
                    <a:pt x="2033" y="404"/>
                    <a:pt x="1926" y="200"/>
                    <a:pt x="174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73" name="Google Shape;1792;p47">
              <a:extLst>
                <a:ext uri="{FF2B5EF4-FFF2-40B4-BE49-F238E27FC236}">
                  <a16:creationId xmlns:a16="http://schemas.microsoft.com/office/drawing/2014/main" id="{BF98CFFA-4BBA-4340-9638-91440711191B}"/>
                </a:ext>
              </a:extLst>
            </p:cNvPr>
            <p:cNvSpPr/>
            <p:nvPr/>
          </p:nvSpPr>
          <p:spPr>
            <a:xfrm>
              <a:off x="3900" y="2873650"/>
              <a:ext cx="40400" cy="36300"/>
            </a:xfrm>
            <a:custGeom>
              <a:avLst/>
              <a:gdLst/>
              <a:ahLst/>
              <a:cxnLst/>
              <a:rect l="l" t="t" r="r" b="b"/>
              <a:pathLst>
                <a:path w="1616" h="1452" extrusionOk="0">
                  <a:moveTo>
                    <a:pt x="1548" y="1"/>
                  </a:moveTo>
                  <a:cubicBezTo>
                    <a:pt x="1391" y="44"/>
                    <a:pt x="1224" y="57"/>
                    <a:pt x="1059" y="57"/>
                  </a:cubicBezTo>
                  <a:cubicBezTo>
                    <a:pt x="1016" y="57"/>
                    <a:pt x="974" y="57"/>
                    <a:pt x="931" y="54"/>
                  </a:cubicBezTo>
                  <a:cubicBezTo>
                    <a:pt x="835" y="51"/>
                    <a:pt x="720" y="36"/>
                    <a:pt x="610" y="4"/>
                  </a:cubicBezTo>
                  <a:cubicBezTo>
                    <a:pt x="381" y="479"/>
                    <a:pt x="179" y="959"/>
                    <a:pt x="1" y="1452"/>
                  </a:cubicBezTo>
                  <a:cubicBezTo>
                    <a:pt x="564" y="1035"/>
                    <a:pt x="1099" y="579"/>
                    <a:pt x="1598" y="87"/>
                  </a:cubicBezTo>
                  <a:cubicBezTo>
                    <a:pt x="1601" y="82"/>
                    <a:pt x="1609" y="75"/>
                    <a:pt x="1616" y="69"/>
                  </a:cubicBezTo>
                  <a:lnTo>
                    <a:pt x="1548"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74" name="Google Shape;1793;p47">
              <a:extLst>
                <a:ext uri="{FF2B5EF4-FFF2-40B4-BE49-F238E27FC236}">
                  <a16:creationId xmlns:a16="http://schemas.microsoft.com/office/drawing/2014/main" id="{AEC437EC-2EAF-4B1E-8F03-C6A5F244AF20}"/>
                </a:ext>
              </a:extLst>
            </p:cNvPr>
            <p:cNvSpPr/>
            <p:nvPr/>
          </p:nvSpPr>
          <p:spPr>
            <a:xfrm>
              <a:off x="-12050" y="2887375"/>
              <a:ext cx="12325" cy="24550"/>
            </a:xfrm>
            <a:custGeom>
              <a:avLst/>
              <a:gdLst/>
              <a:ahLst/>
              <a:cxnLst/>
              <a:rect l="l" t="t" r="r" b="b"/>
              <a:pathLst>
                <a:path w="493" h="982" extrusionOk="0">
                  <a:moveTo>
                    <a:pt x="321" y="1"/>
                  </a:moveTo>
                  <a:lnTo>
                    <a:pt x="321" y="1"/>
                  </a:lnTo>
                  <a:cubicBezTo>
                    <a:pt x="236" y="175"/>
                    <a:pt x="147" y="351"/>
                    <a:pt x="61" y="525"/>
                  </a:cubicBezTo>
                  <a:cubicBezTo>
                    <a:pt x="0" y="646"/>
                    <a:pt x="68" y="810"/>
                    <a:pt x="203" y="981"/>
                  </a:cubicBezTo>
                  <a:cubicBezTo>
                    <a:pt x="489" y="657"/>
                    <a:pt x="492" y="268"/>
                    <a:pt x="32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75" name="Google Shape;1794;p47">
              <a:extLst>
                <a:ext uri="{FF2B5EF4-FFF2-40B4-BE49-F238E27FC236}">
                  <a16:creationId xmlns:a16="http://schemas.microsoft.com/office/drawing/2014/main" id="{DCF00760-5EDA-4E0D-8EF2-FFEB98CBF65C}"/>
                </a:ext>
              </a:extLst>
            </p:cNvPr>
            <p:cNvSpPr/>
            <p:nvPr/>
          </p:nvSpPr>
          <p:spPr>
            <a:xfrm>
              <a:off x="7275" y="2857075"/>
              <a:ext cx="17325" cy="16700"/>
            </a:xfrm>
            <a:custGeom>
              <a:avLst/>
              <a:gdLst/>
              <a:ahLst/>
              <a:cxnLst/>
              <a:rect l="l" t="t" r="r" b="b"/>
              <a:pathLst>
                <a:path w="693" h="668" extrusionOk="0">
                  <a:moveTo>
                    <a:pt x="175" y="1"/>
                  </a:moveTo>
                  <a:cubicBezTo>
                    <a:pt x="172" y="1"/>
                    <a:pt x="169" y="4"/>
                    <a:pt x="165" y="4"/>
                  </a:cubicBezTo>
                  <a:cubicBezTo>
                    <a:pt x="133" y="57"/>
                    <a:pt x="97" y="111"/>
                    <a:pt x="62" y="164"/>
                  </a:cubicBezTo>
                  <a:cubicBezTo>
                    <a:pt x="54" y="182"/>
                    <a:pt x="44" y="200"/>
                    <a:pt x="37" y="218"/>
                  </a:cubicBezTo>
                  <a:cubicBezTo>
                    <a:pt x="1" y="339"/>
                    <a:pt x="97" y="471"/>
                    <a:pt x="187" y="536"/>
                  </a:cubicBezTo>
                  <a:cubicBezTo>
                    <a:pt x="264" y="596"/>
                    <a:pt x="368" y="638"/>
                    <a:pt x="475" y="667"/>
                  </a:cubicBezTo>
                  <a:cubicBezTo>
                    <a:pt x="546" y="525"/>
                    <a:pt x="618" y="386"/>
                    <a:pt x="692" y="243"/>
                  </a:cubicBezTo>
                  <a:cubicBezTo>
                    <a:pt x="518" y="164"/>
                    <a:pt x="347" y="82"/>
                    <a:pt x="17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76" name="Google Shape;1795;p47">
              <a:extLst>
                <a:ext uri="{FF2B5EF4-FFF2-40B4-BE49-F238E27FC236}">
                  <a16:creationId xmlns:a16="http://schemas.microsoft.com/office/drawing/2014/main" id="{4BCCD353-243E-4C4B-8A6C-F16E24C4EEE9}"/>
                </a:ext>
              </a:extLst>
            </p:cNvPr>
            <p:cNvSpPr/>
            <p:nvPr/>
          </p:nvSpPr>
          <p:spPr>
            <a:xfrm>
              <a:off x="19125" y="2863125"/>
              <a:ext cx="23475" cy="11975"/>
            </a:xfrm>
            <a:custGeom>
              <a:avLst/>
              <a:gdLst/>
              <a:ahLst/>
              <a:cxnLst/>
              <a:rect l="l" t="t" r="r" b="b"/>
              <a:pathLst>
                <a:path w="939" h="479" extrusionOk="0">
                  <a:moveTo>
                    <a:pt x="218" y="1"/>
                  </a:moveTo>
                  <a:cubicBezTo>
                    <a:pt x="144" y="144"/>
                    <a:pt x="72" y="283"/>
                    <a:pt x="1" y="425"/>
                  </a:cubicBezTo>
                  <a:cubicBezTo>
                    <a:pt x="111" y="457"/>
                    <a:pt x="226" y="472"/>
                    <a:pt x="322" y="475"/>
                  </a:cubicBezTo>
                  <a:cubicBezTo>
                    <a:pt x="365" y="478"/>
                    <a:pt x="407" y="478"/>
                    <a:pt x="450" y="478"/>
                  </a:cubicBezTo>
                  <a:cubicBezTo>
                    <a:pt x="615" y="478"/>
                    <a:pt x="782" y="465"/>
                    <a:pt x="939" y="422"/>
                  </a:cubicBezTo>
                  <a:cubicBezTo>
                    <a:pt x="796" y="283"/>
                    <a:pt x="621" y="144"/>
                    <a:pt x="443" y="33"/>
                  </a:cubicBezTo>
                  <a:cubicBezTo>
                    <a:pt x="422" y="33"/>
                    <a:pt x="397" y="37"/>
                    <a:pt x="376" y="37"/>
                  </a:cubicBezTo>
                  <a:cubicBezTo>
                    <a:pt x="322" y="37"/>
                    <a:pt x="276" y="26"/>
                    <a:pt x="236" y="8"/>
                  </a:cubicBezTo>
                  <a:cubicBezTo>
                    <a:pt x="229" y="4"/>
                    <a:pt x="226" y="4"/>
                    <a:pt x="218"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77" name="Google Shape;1796;p47">
              <a:extLst>
                <a:ext uri="{FF2B5EF4-FFF2-40B4-BE49-F238E27FC236}">
                  <a16:creationId xmlns:a16="http://schemas.microsoft.com/office/drawing/2014/main" id="{DF6AD2A3-1DD1-440E-B8F8-BB86C68C8E66}"/>
                </a:ext>
              </a:extLst>
            </p:cNvPr>
            <p:cNvSpPr/>
            <p:nvPr/>
          </p:nvSpPr>
          <p:spPr>
            <a:xfrm>
              <a:off x="11650" y="2856800"/>
              <a:ext cx="14025" cy="6350"/>
            </a:xfrm>
            <a:custGeom>
              <a:avLst/>
              <a:gdLst/>
              <a:ahLst/>
              <a:cxnLst/>
              <a:rect l="l" t="t" r="r" b="b"/>
              <a:pathLst>
                <a:path w="561" h="254" extrusionOk="0">
                  <a:moveTo>
                    <a:pt x="68" y="1"/>
                  </a:moveTo>
                  <a:cubicBezTo>
                    <a:pt x="40" y="1"/>
                    <a:pt x="18" y="4"/>
                    <a:pt x="0" y="12"/>
                  </a:cubicBezTo>
                  <a:cubicBezTo>
                    <a:pt x="172" y="93"/>
                    <a:pt x="343" y="175"/>
                    <a:pt x="517" y="254"/>
                  </a:cubicBezTo>
                  <a:cubicBezTo>
                    <a:pt x="532" y="229"/>
                    <a:pt x="546" y="200"/>
                    <a:pt x="560" y="175"/>
                  </a:cubicBezTo>
                  <a:cubicBezTo>
                    <a:pt x="364" y="68"/>
                    <a:pt x="183" y="1"/>
                    <a:pt x="68"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sp>
          <p:nvSpPr>
            <p:cNvPr id="78" name="Google Shape;1797;p47">
              <a:extLst>
                <a:ext uri="{FF2B5EF4-FFF2-40B4-BE49-F238E27FC236}">
                  <a16:creationId xmlns:a16="http://schemas.microsoft.com/office/drawing/2014/main" id="{86F28838-B4DA-4CA9-8258-99EE0013E5F8}"/>
                </a:ext>
              </a:extLst>
            </p:cNvPr>
            <p:cNvSpPr/>
            <p:nvPr/>
          </p:nvSpPr>
          <p:spPr>
            <a:xfrm>
              <a:off x="24575" y="2861175"/>
              <a:ext cx="5650" cy="2875"/>
            </a:xfrm>
            <a:custGeom>
              <a:avLst/>
              <a:gdLst/>
              <a:ahLst/>
              <a:cxnLst/>
              <a:rect l="l" t="t" r="r" b="b"/>
              <a:pathLst>
                <a:path w="226" h="115" extrusionOk="0">
                  <a:moveTo>
                    <a:pt x="43" y="0"/>
                  </a:moveTo>
                  <a:cubicBezTo>
                    <a:pt x="29" y="25"/>
                    <a:pt x="15" y="54"/>
                    <a:pt x="0" y="79"/>
                  </a:cubicBezTo>
                  <a:cubicBezTo>
                    <a:pt x="8" y="82"/>
                    <a:pt x="11" y="82"/>
                    <a:pt x="18" y="86"/>
                  </a:cubicBezTo>
                  <a:cubicBezTo>
                    <a:pt x="58" y="104"/>
                    <a:pt x="104" y="115"/>
                    <a:pt x="158" y="115"/>
                  </a:cubicBezTo>
                  <a:cubicBezTo>
                    <a:pt x="179" y="115"/>
                    <a:pt x="204" y="111"/>
                    <a:pt x="225" y="111"/>
                  </a:cubicBezTo>
                  <a:cubicBezTo>
                    <a:pt x="165" y="68"/>
                    <a:pt x="104" y="33"/>
                    <a:pt x="4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412087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1001" name="Google Shape;1001;p34"/>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Điều phối đa</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bộ xử lý</a:t>
            </a:r>
            <a:endParaRPr>
              <a:latin typeface="Times New Roman" panose="02020603050405020304" pitchFamily="18" charset="0"/>
              <a:cs typeface="Times New Roman" panose="02020603050405020304" pitchFamily="18" charset="0"/>
            </a:endParaRPr>
          </a:p>
        </p:txBody>
      </p:sp>
      <p:sp>
        <p:nvSpPr>
          <p:cNvPr id="1003" name="Google Shape;1003;p34"/>
          <p:cNvSpPr txBox="1">
            <a:spLocks noGrp="1"/>
          </p:cNvSpPr>
          <p:nvPr>
            <p:ph type="title" idx="2"/>
          </p:nvPr>
        </p:nvSpPr>
        <p:spPr>
          <a:xfrm>
            <a:off x="3843750" y="591063"/>
            <a:ext cx="1456500" cy="6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grpSp>
        <p:nvGrpSpPr>
          <p:cNvPr id="1004" name="Google Shape;1004;p34"/>
          <p:cNvGrpSpPr/>
          <p:nvPr/>
        </p:nvGrpSpPr>
        <p:grpSpPr>
          <a:xfrm rot="372491" flipH="1">
            <a:off x="1097518" y="3478413"/>
            <a:ext cx="595061" cy="675849"/>
            <a:chOff x="5464100" y="4208075"/>
            <a:chExt cx="494625" cy="579650"/>
          </a:xfrm>
        </p:grpSpPr>
        <p:sp>
          <p:nvSpPr>
            <p:cNvPr id="1005" name="Google Shape;1005;p34"/>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6" name="Google Shape;1006;p34"/>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7" name="Google Shape;1007;p34"/>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8" name="Google Shape;1008;p34"/>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9" name="Google Shape;1009;p34"/>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0" name="Google Shape;1010;p34"/>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1" name="Google Shape;1011;p34"/>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2" name="Google Shape;1012;p34"/>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3" name="Google Shape;1013;p34"/>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4" name="Google Shape;1014;p34"/>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5" name="Google Shape;1015;p34"/>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6" name="Google Shape;1016;p34"/>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17" name="Google Shape;1017;p34"/>
          <p:cNvGrpSpPr/>
          <p:nvPr/>
        </p:nvGrpSpPr>
        <p:grpSpPr>
          <a:xfrm rot="9456294">
            <a:off x="6849678" y="3273665"/>
            <a:ext cx="2306042" cy="512923"/>
            <a:chOff x="7051300" y="3461525"/>
            <a:chExt cx="2305989" cy="512912"/>
          </a:xfrm>
        </p:grpSpPr>
        <p:sp>
          <p:nvSpPr>
            <p:cNvPr id="1018" name="Google Shape;1018;p34"/>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9" name="Google Shape;1019;p34"/>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0" name="Google Shape;1020;p34"/>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1" name="Google Shape;1021;p34"/>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2" name="Google Shape;1022;p34"/>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3" name="Google Shape;1023;p34"/>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4" name="Google Shape;1024;p34"/>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5" name="Google Shape;1025;p34"/>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6" name="Google Shape;1026;p34"/>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7" name="Google Shape;1027;p34"/>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8" name="Google Shape;1028;p34"/>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9" name="Google Shape;1029;p34"/>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0" name="Google Shape;1030;p34"/>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1" name="Google Shape;1031;p34"/>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2" name="Google Shape;1032;p34"/>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3" name="Google Shape;1033;p34"/>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4" name="Google Shape;1034;p34"/>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5" name="Google Shape;1035;p34"/>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36" name="Google Shape;1036;p34"/>
          <p:cNvGrpSpPr/>
          <p:nvPr/>
        </p:nvGrpSpPr>
        <p:grpSpPr>
          <a:xfrm>
            <a:off x="3928443" y="1223150"/>
            <a:ext cx="1287126" cy="176025"/>
            <a:chOff x="4345425" y="2175475"/>
            <a:chExt cx="800750" cy="176025"/>
          </a:xfrm>
        </p:grpSpPr>
        <p:sp>
          <p:nvSpPr>
            <p:cNvPr id="1037" name="Google Shape;1037;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8" name="Google Shape;1038;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39" name="Google Shape;1039;p34"/>
          <p:cNvGrpSpPr/>
          <p:nvPr/>
        </p:nvGrpSpPr>
        <p:grpSpPr>
          <a:xfrm>
            <a:off x="2225081" y="2232150"/>
            <a:ext cx="4693836" cy="176025"/>
            <a:chOff x="4345425" y="2175475"/>
            <a:chExt cx="800750" cy="176025"/>
          </a:xfrm>
        </p:grpSpPr>
        <p:sp>
          <p:nvSpPr>
            <p:cNvPr id="1040" name="Google Shape;1040;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41" name="Google Shape;1041;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42" name="Google Shape;1042;p34"/>
          <p:cNvGrpSpPr/>
          <p:nvPr/>
        </p:nvGrpSpPr>
        <p:grpSpPr>
          <a:xfrm>
            <a:off x="2262743" y="3043941"/>
            <a:ext cx="4628851" cy="119346"/>
            <a:chOff x="4345425" y="2175475"/>
            <a:chExt cx="800750" cy="176025"/>
          </a:xfrm>
        </p:grpSpPr>
        <p:sp>
          <p:nvSpPr>
            <p:cNvPr id="1043" name="Google Shape;1043;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44" name="Google Shape;1044;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45" name="Google Shape;1045;p34"/>
          <p:cNvGrpSpPr/>
          <p:nvPr/>
        </p:nvGrpSpPr>
        <p:grpSpPr>
          <a:xfrm rot="854098">
            <a:off x="7782856" y="510397"/>
            <a:ext cx="639528" cy="438002"/>
            <a:chOff x="5501450" y="2545600"/>
            <a:chExt cx="639525" cy="438000"/>
          </a:xfrm>
        </p:grpSpPr>
        <p:sp>
          <p:nvSpPr>
            <p:cNvPr id="1046" name="Google Shape;1046;p34"/>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47" name="Google Shape;1047;p34"/>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99566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p:grpSp>
        <p:nvGrpSpPr>
          <p:cNvPr id="2274" name="Google Shape;2274;p54"/>
          <p:cNvGrpSpPr/>
          <p:nvPr/>
        </p:nvGrpSpPr>
        <p:grpSpPr>
          <a:xfrm flipH="1">
            <a:off x="6242598" y="188805"/>
            <a:ext cx="2102470" cy="567607"/>
            <a:chOff x="4345425" y="2175475"/>
            <a:chExt cx="800750" cy="176025"/>
          </a:xfrm>
        </p:grpSpPr>
        <p:sp>
          <p:nvSpPr>
            <p:cNvPr id="2275" name="Google Shape;2275;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76" name="Google Shape;2276;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277" name="Google Shape;2277;p54"/>
          <p:cNvGrpSpPr/>
          <p:nvPr/>
        </p:nvGrpSpPr>
        <p:grpSpPr>
          <a:xfrm rot="-166874" flipH="1">
            <a:off x="6119453" y="698332"/>
            <a:ext cx="1519817" cy="417690"/>
            <a:chOff x="4345424" y="2175475"/>
            <a:chExt cx="800750" cy="176024"/>
          </a:xfrm>
        </p:grpSpPr>
        <p:sp>
          <p:nvSpPr>
            <p:cNvPr id="2278" name="Google Shape;2278;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79" name="Google Shape;2279;p54"/>
            <p:cNvSpPr/>
            <p:nvPr/>
          </p:nvSpPr>
          <p:spPr>
            <a:xfrm>
              <a:off x="4345424" y="2195924"/>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280" name="Google Shape;2280;p54"/>
          <p:cNvSpPr txBox="1">
            <a:spLocks noGrp="1"/>
          </p:cNvSpPr>
          <p:nvPr>
            <p:ph type="subTitle" idx="1"/>
          </p:nvPr>
        </p:nvSpPr>
        <p:spPr>
          <a:xfrm>
            <a:off x="144810" y="1207194"/>
            <a:ext cx="4014959" cy="317549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a:latin typeface="Times New Roman" panose="02020603050405020304" pitchFamily="18" charset="0"/>
                <a:cs typeface="Times New Roman" panose="02020603050405020304" pitchFamily="18" charset="0"/>
              </a:rPr>
              <a:t>Việc điều phối nhiều CPU cùng lúc điều này cũng dẫn đến vấn đề điều phối tương ứng cũng sẽ trở nên phức tạp hơn . Điều phối đa bộ xử lý tập trung vào những hệ thống mà các bộ xử lý của nó được xác định (hay đồng nhất) trong thuật ngữ chức năng của chúng </a:t>
            </a:r>
            <a:r>
              <a:rPr lang="en-US" sz="1800">
                <a:latin typeface="Times New Roman" panose="02020603050405020304" pitchFamily="18" charset="0"/>
                <a:cs typeface="Times New Roman" panose="02020603050405020304" pitchFamily="18" charset="0"/>
              </a:rPr>
              <a:t>bất cứ bộ xử lý nào sẵn có thì có thể được dùng để chạy bất cứ tiến trình nào trong hàng đợi.</a:t>
            </a:r>
            <a:r>
              <a:rPr lang="en" sz="1800">
                <a:latin typeface="Times New Roman" panose="02020603050405020304" pitchFamily="18" charset="0"/>
                <a:cs typeface="Times New Roman" panose="02020603050405020304" pitchFamily="18" charset="0"/>
              </a:rPr>
              <a:t> </a:t>
            </a:r>
            <a:endParaRPr sz="1800">
              <a:latin typeface="Times New Roman" panose="02020603050405020304" pitchFamily="18" charset="0"/>
              <a:cs typeface="Times New Roman" panose="02020603050405020304" pitchFamily="18" charset="0"/>
            </a:endParaRPr>
          </a:p>
        </p:txBody>
      </p:sp>
      <p:sp>
        <p:nvSpPr>
          <p:cNvPr id="2281" name="Google Shape;2281;p54"/>
          <p:cNvSpPr txBox="1">
            <a:spLocks noGrp="1"/>
          </p:cNvSpPr>
          <p:nvPr>
            <p:ph type="title"/>
          </p:nvPr>
        </p:nvSpPr>
        <p:spPr>
          <a:xfrm>
            <a:off x="6226714" y="68226"/>
            <a:ext cx="2394600" cy="104055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Điều phối đa bộ xử lý </a:t>
            </a:r>
            <a:endParaRPr>
              <a:latin typeface="Times New Roman" panose="02020603050405020304" pitchFamily="18" charset="0"/>
              <a:cs typeface="Times New Roman" panose="02020603050405020304" pitchFamily="18" charset="0"/>
            </a:endParaRPr>
          </a:p>
        </p:txBody>
      </p:sp>
      <p:sp>
        <p:nvSpPr>
          <p:cNvPr id="2288" name="Google Shape;2288;p54"/>
          <p:cNvSpPr/>
          <p:nvPr/>
        </p:nvSpPr>
        <p:spPr>
          <a:xfrm>
            <a:off x="3752157" y="333691"/>
            <a:ext cx="585156" cy="660932"/>
          </a:xfrm>
          <a:custGeom>
            <a:avLst/>
            <a:gdLst/>
            <a:ahLst/>
            <a:cxnLst/>
            <a:rect l="l" t="t" r="r" b="b"/>
            <a:pathLst>
              <a:path w="16286" h="18395" extrusionOk="0">
                <a:moveTo>
                  <a:pt x="8339" y="894"/>
                </a:moveTo>
                <a:cubicBezTo>
                  <a:pt x="7947" y="1051"/>
                  <a:pt x="7555" y="1223"/>
                  <a:pt x="7163" y="1427"/>
                </a:cubicBezTo>
                <a:cubicBezTo>
                  <a:pt x="7461" y="1255"/>
                  <a:pt x="7759" y="1098"/>
                  <a:pt x="8057" y="957"/>
                </a:cubicBezTo>
                <a:cubicBezTo>
                  <a:pt x="8151" y="941"/>
                  <a:pt x="8245" y="910"/>
                  <a:pt x="8339" y="894"/>
                </a:cubicBezTo>
                <a:close/>
                <a:moveTo>
                  <a:pt x="10017" y="731"/>
                </a:moveTo>
                <a:cubicBezTo>
                  <a:pt x="10247" y="731"/>
                  <a:pt x="10476" y="746"/>
                  <a:pt x="10706" y="769"/>
                </a:cubicBezTo>
                <a:cubicBezTo>
                  <a:pt x="10800" y="784"/>
                  <a:pt x="10894" y="800"/>
                  <a:pt x="10988" y="816"/>
                </a:cubicBezTo>
                <a:cubicBezTo>
                  <a:pt x="9875" y="847"/>
                  <a:pt x="8699" y="1129"/>
                  <a:pt x="7743" y="1474"/>
                </a:cubicBezTo>
                <a:cubicBezTo>
                  <a:pt x="8402" y="1160"/>
                  <a:pt x="9091" y="957"/>
                  <a:pt x="9765" y="737"/>
                </a:cubicBezTo>
                <a:cubicBezTo>
                  <a:pt x="9849" y="733"/>
                  <a:pt x="9933" y="731"/>
                  <a:pt x="10017" y="731"/>
                </a:cubicBezTo>
                <a:close/>
                <a:moveTo>
                  <a:pt x="9985" y="4327"/>
                </a:moveTo>
                <a:lnTo>
                  <a:pt x="9985" y="4327"/>
                </a:lnTo>
                <a:cubicBezTo>
                  <a:pt x="10173" y="4436"/>
                  <a:pt x="10345" y="4593"/>
                  <a:pt x="10471" y="4828"/>
                </a:cubicBezTo>
                <a:cubicBezTo>
                  <a:pt x="10471" y="4860"/>
                  <a:pt x="10471" y="4891"/>
                  <a:pt x="10471" y="4922"/>
                </a:cubicBezTo>
                <a:cubicBezTo>
                  <a:pt x="10345" y="4687"/>
                  <a:pt x="10173" y="4483"/>
                  <a:pt x="9985" y="4327"/>
                </a:cubicBezTo>
                <a:close/>
                <a:moveTo>
                  <a:pt x="6286" y="1615"/>
                </a:moveTo>
                <a:cubicBezTo>
                  <a:pt x="5596" y="2085"/>
                  <a:pt x="4953" y="2618"/>
                  <a:pt x="4358" y="3167"/>
                </a:cubicBezTo>
                <a:cubicBezTo>
                  <a:pt x="3590" y="3872"/>
                  <a:pt x="2900" y="4672"/>
                  <a:pt x="2304" y="5518"/>
                </a:cubicBezTo>
                <a:cubicBezTo>
                  <a:pt x="2931" y="4295"/>
                  <a:pt x="3825" y="3214"/>
                  <a:pt x="5000" y="2367"/>
                </a:cubicBezTo>
                <a:cubicBezTo>
                  <a:pt x="5408" y="2085"/>
                  <a:pt x="5831" y="1834"/>
                  <a:pt x="6286" y="1615"/>
                </a:cubicBezTo>
                <a:close/>
                <a:moveTo>
                  <a:pt x="2038" y="6521"/>
                </a:moveTo>
                <a:cubicBezTo>
                  <a:pt x="1756" y="7101"/>
                  <a:pt x="1521" y="7728"/>
                  <a:pt x="1348" y="8371"/>
                </a:cubicBezTo>
                <a:cubicBezTo>
                  <a:pt x="1411" y="7994"/>
                  <a:pt x="1505" y="7634"/>
                  <a:pt x="1599" y="7258"/>
                </a:cubicBezTo>
                <a:cubicBezTo>
                  <a:pt x="1740" y="7007"/>
                  <a:pt x="1881" y="6756"/>
                  <a:pt x="2038" y="6521"/>
                </a:cubicBezTo>
                <a:close/>
                <a:moveTo>
                  <a:pt x="8784" y="3487"/>
                </a:moveTo>
                <a:cubicBezTo>
                  <a:pt x="8978" y="3487"/>
                  <a:pt x="9171" y="3505"/>
                  <a:pt x="9358" y="3543"/>
                </a:cubicBezTo>
                <a:cubicBezTo>
                  <a:pt x="9296" y="3539"/>
                  <a:pt x="9233" y="3537"/>
                  <a:pt x="9170" y="3537"/>
                </a:cubicBezTo>
                <a:cubicBezTo>
                  <a:pt x="7833" y="3537"/>
                  <a:pt x="6157" y="4454"/>
                  <a:pt x="5439" y="5157"/>
                </a:cubicBezTo>
                <a:cubicBezTo>
                  <a:pt x="4938" y="5659"/>
                  <a:pt x="4499" y="6333"/>
                  <a:pt x="4138" y="7085"/>
                </a:cubicBezTo>
                <a:cubicBezTo>
                  <a:pt x="3887" y="7524"/>
                  <a:pt x="3684" y="7979"/>
                  <a:pt x="3511" y="8433"/>
                </a:cubicBezTo>
                <a:cubicBezTo>
                  <a:pt x="3652" y="7650"/>
                  <a:pt x="3934" y="6913"/>
                  <a:pt x="4405" y="6223"/>
                </a:cubicBezTo>
                <a:cubicBezTo>
                  <a:pt x="5063" y="5267"/>
                  <a:pt x="5988" y="4436"/>
                  <a:pt x="7038" y="3919"/>
                </a:cubicBezTo>
                <a:cubicBezTo>
                  <a:pt x="7560" y="3658"/>
                  <a:pt x="8180" y="3487"/>
                  <a:pt x="8784" y="3487"/>
                </a:cubicBezTo>
                <a:close/>
                <a:moveTo>
                  <a:pt x="11380" y="6176"/>
                </a:moveTo>
                <a:lnTo>
                  <a:pt x="11380" y="6176"/>
                </a:lnTo>
                <a:cubicBezTo>
                  <a:pt x="11427" y="6396"/>
                  <a:pt x="11458" y="6599"/>
                  <a:pt x="11474" y="6803"/>
                </a:cubicBezTo>
                <a:cubicBezTo>
                  <a:pt x="11646" y="7932"/>
                  <a:pt x="11725" y="9123"/>
                  <a:pt x="12007" y="10252"/>
                </a:cubicBezTo>
                <a:cubicBezTo>
                  <a:pt x="12148" y="10816"/>
                  <a:pt x="12477" y="11192"/>
                  <a:pt x="12900" y="11396"/>
                </a:cubicBezTo>
                <a:cubicBezTo>
                  <a:pt x="12743" y="11380"/>
                  <a:pt x="12618" y="11349"/>
                  <a:pt x="12493" y="11302"/>
                </a:cubicBezTo>
                <a:cubicBezTo>
                  <a:pt x="12399" y="11208"/>
                  <a:pt x="12305" y="11082"/>
                  <a:pt x="12226" y="10957"/>
                </a:cubicBezTo>
                <a:cubicBezTo>
                  <a:pt x="11944" y="10471"/>
                  <a:pt x="11866" y="9907"/>
                  <a:pt x="11803" y="9374"/>
                </a:cubicBezTo>
                <a:cubicBezTo>
                  <a:pt x="11693" y="8543"/>
                  <a:pt x="11599" y="7681"/>
                  <a:pt x="11427" y="6850"/>
                </a:cubicBezTo>
                <a:cubicBezTo>
                  <a:pt x="11411" y="6631"/>
                  <a:pt x="11411" y="6411"/>
                  <a:pt x="11380" y="6176"/>
                </a:cubicBezTo>
                <a:close/>
                <a:moveTo>
                  <a:pt x="4671" y="10158"/>
                </a:moveTo>
                <a:cubicBezTo>
                  <a:pt x="4671" y="10220"/>
                  <a:pt x="4687" y="10283"/>
                  <a:pt x="4687" y="10346"/>
                </a:cubicBezTo>
                <a:cubicBezTo>
                  <a:pt x="4734" y="10816"/>
                  <a:pt x="4797" y="11317"/>
                  <a:pt x="4953" y="11788"/>
                </a:cubicBezTo>
                <a:cubicBezTo>
                  <a:pt x="4749" y="11317"/>
                  <a:pt x="4671" y="10753"/>
                  <a:pt x="4671" y="10158"/>
                </a:cubicBezTo>
                <a:close/>
                <a:moveTo>
                  <a:pt x="11536" y="10863"/>
                </a:moveTo>
                <a:lnTo>
                  <a:pt x="11536" y="10863"/>
                </a:lnTo>
                <a:cubicBezTo>
                  <a:pt x="11740" y="11176"/>
                  <a:pt x="11991" y="11411"/>
                  <a:pt x="12273" y="11553"/>
                </a:cubicBezTo>
                <a:cubicBezTo>
                  <a:pt x="12367" y="11647"/>
                  <a:pt x="12461" y="11725"/>
                  <a:pt x="12555" y="11803"/>
                </a:cubicBezTo>
                <a:cubicBezTo>
                  <a:pt x="12038" y="11662"/>
                  <a:pt x="11725" y="11317"/>
                  <a:pt x="11536" y="10863"/>
                </a:cubicBezTo>
                <a:close/>
                <a:moveTo>
                  <a:pt x="14703" y="11051"/>
                </a:moveTo>
                <a:lnTo>
                  <a:pt x="14703" y="11051"/>
                </a:lnTo>
                <a:cubicBezTo>
                  <a:pt x="14358" y="11490"/>
                  <a:pt x="13888" y="11803"/>
                  <a:pt x="13229" y="11850"/>
                </a:cubicBezTo>
                <a:cubicBezTo>
                  <a:pt x="13214" y="11835"/>
                  <a:pt x="13214" y="11819"/>
                  <a:pt x="13198" y="11803"/>
                </a:cubicBezTo>
                <a:cubicBezTo>
                  <a:pt x="13167" y="11788"/>
                  <a:pt x="13135" y="11772"/>
                  <a:pt x="13120" y="11756"/>
                </a:cubicBezTo>
                <a:cubicBezTo>
                  <a:pt x="13480" y="11756"/>
                  <a:pt x="13856" y="11631"/>
                  <a:pt x="14201" y="11380"/>
                </a:cubicBezTo>
                <a:cubicBezTo>
                  <a:pt x="14374" y="11302"/>
                  <a:pt x="14546" y="11192"/>
                  <a:pt x="14703" y="11051"/>
                </a:cubicBezTo>
                <a:close/>
                <a:moveTo>
                  <a:pt x="8584" y="4456"/>
                </a:moveTo>
                <a:cubicBezTo>
                  <a:pt x="9393" y="4456"/>
                  <a:pt x="10099" y="4942"/>
                  <a:pt x="10439" y="6255"/>
                </a:cubicBezTo>
                <a:cubicBezTo>
                  <a:pt x="10455" y="6302"/>
                  <a:pt x="10471" y="6364"/>
                  <a:pt x="10486" y="6427"/>
                </a:cubicBezTo>
                <a:cubicBezTo>
                  <a:pt x="10502" y="7023"/>
                  <a:pt x="10518" y="7618"/>
                  <a:pt x="10549" y="8214"/>
                </a:cubicBezTo>
                <a:cubicBezTo>
                  <a:pt x="10455" y="9045"/>
                  <a:pt x="10220" y="9875"/>
                  <a:pt x="9891" y="10565"/>
                </a:cubicBezTo>
                <a:cubicBezTo>
                  <a:pt x="9373" y="11694"/>
                  <a:pt x="8010" y="13042"/>
                  <a:pt x="6771" y="13120"/>
                </a:cubicBezTo>
                <a:cubicBezTo>
                  <a:pt x="6411" y="13042"/>
                  <a:pt x="6066" y="12885"/>
                  <a:pt x="5768" y="12524"/>
                </a:cubicBezTo>
                <a:cubicBezTo>
                  <a:pt x="5141" y="11772"/>
                  <a:pt x="5032" y="10628"/>
                  <a:pt x="5000" y="9687"/>
                </a:cubicBezTo>
                <a:cubicBezTo>
                  <a:pt x="4969" y="9045"/>
                  <a:pt x="5016" y="8418"/>
                  <a:pt x="5141" y="7822"/>
                </a:cubicBezTo>
                <a:cubicBezTo>
                  <a:pt x="5565" y="6646"/>
                  <a:pt x="6286" y="5549"/>
                  <a:pt x="7163" y="4860"/>
                </a:cubicBezTo>
                <a:cubicBezTo>
                  <a:pt x="7638" y="4611"/>
                  <a:pt x="8128" y="4456"/>
                  <a:pt x="8584" y="4456"/>
                </a:cubicBezTo>
                <a:close/>
                <a:moveTo>
                  <a:pt x="5126" y="6584"/>
                </a:moveTo>
                <a:lnTo>
                  <a:pt x="5126" y="6584"/>
                </a:lnTo>
                <a:cubicBezTo>
                  <a:pt x="5016" y="6866"/>
                  <a:pt x="4938" y="7164"/>
                  <a:pt x="4859" y="7462"/>
                </a:cubicBezTo>
                <a:cubicBezTo>
                  <a:pt x="4561" y="8245"/>
                  <a:pt x="4389" y="9092"/>
                  <a:pt x="4326" y="9907"/>
                </a:cubicBezTo>
                <a:cubicBezTo>
                  <a:pt x="4217" y="11082"/>
                  <a:pt x="4530" y="12524"/>
                  <a:pt x="5518" y="13230"/>
                </a:cubicBezTo>
                <a:cubicBezTo>
                  <a:pt x="3480" y="12383"/>
                  <a:pt x="3919" y="9217"/>
                  <a:pt x="4624" y="7524"/>
                </a:cubicBezTo>
                <a:cubicBezTo>
                  <a:pt x="4734" y="7258"/>
                  <a:pt x="4859" y="6991"/>
                  <a:pt x="5000" y="6741"/>
                </a:cubicBezTo>
                <a:cubicBezTo>
                  <a:pt x="5016" y="6725"/>
                  <a:pt x="5032" y="6694"/>
                  <a:pt x="5047" y="6678"/>
                </a:cubicBezTo>
                <a:cubicBezTo>
                  <a:pt x="5079" y="6646"/>
                  <a:pt x="5110" y="6615"/>
                  <a:pt x="5126" y="6584"/>
                </a:cubicBezTo>
                <a:close/>
                <a:moveTo>
                  <a:pt x="800" y="7728"/>
                </a:moveTo>
                <a:cubicBezTo>
                  <a:pt x="392" y="9578"/>
                  <a:pt x="439" y="11568"/>
                  <a:pt x="1003" y="13355"/>
                </a:cubicBezTo>
                <a:cubicBezTo>
                  <a:pt x="345" y="11584"/>
                  <a:pt x="298" y="9562"/>
                  <a:pt x="800" y="7728"/>
                </a:cubicBezTo>
                <a:close/>
                <a:moveTo>
                  <a:pt x="2743" y="15314"/>
                </a:moveTo>
                <a:lnTo>
                  <a:pt x="2743" y="15314"/>
                </a:lnTo>
                <a:cubicBezTo>
                  <a:pt x="2775" y="15346"/>
                  <a:pt x="2790" y="15361"/>
                  <a:pt x="2806" y="15377"/>
                </a:cubicBezTo>
                <a:cubicBezTo>
                  <a:pt x="3386" y="15941"/>
                  <a:pt x="4107" y="16506"/>
                  <a:pt x="4891" y="16945"/>
                </a:cubicBezTo>
                <a:cubicBezTo>
                  <a:pt x="4107" y="16615"/>
                  <a:pt x="3449" y="16161"/>
                  <a:pt x="2900" y="15534"/>
                </a:cubicBezTo>
                <a:cubicBezTo>
                  <a:pt x="2853" y="15471"/>
                  <a:pt x="2790" y="15393"/>
                  <a:pt x="2743" y="15314"/>
                </a:cubicBezTo>
                <a:close/>
                <a:moveTo>
                  <a:pt x="5502" y="16788"/>
                </a:moveTo>
                <a:lnTo>
                  <a:pt x="5502" y="16788"/>
                </a:lnTo>
                <a:cubicBezTo>
                  <a:pt x="6160" y="16992"/>
                  <a:pt x="6834" y="17133"/>
                  <a:pt x="7492" y="17195"/>
                </a:cubicBezTo>
                <a:cubicBezTo>
                  <a:pt x="7670" y="17218"/>
                  <a:pt x="7844" y="17228"/>
                  <a:pt x="8014" y="17228"/>
                </a:cubicBezTo>
                <a:cubicBezTo>
                  <a:pt x="8325" y="17228"/>
                  <a:pt x="8625" y="17193"/>
                  <a:pt x="8919" y="17133"/>
                </a:cubicBezTo>
                <a:lnTo>
                  <a:pt x="8919" y="17133"/>
                </a:lnTo>
                <a:cubicBezTo>
                  <a:pt x="8543" y="17274"/>
                  <a:pt x="8166" y="17383"/>
                  <a:pt x="7759" y="17446"/>
                </a:cubicBezTo>
                <a:cubicBezTo>
                  <a:pt x="7728" y="17446"/>
                  <a:pt x="7696" y="17446"/>
                  <a:pt x="7665" y="17462"/>
                </a:cubicBezTo>
                <a:cubicBezTo>
                  <a:pt x="6928" y="17399"/>
                  <a:pt x="6192" y="17133"/>
                  <a:pt x="5502" y="16788"/>
                </a:cubicBezTo>
                <a:close/>
                <a:moveTo>
                  <a:pt x="10392" y="1"/>
                </a:moveTo>
                <a:cubicBezTo>
                  <a:pt x="10330" y="1"/>
                  <a:pt x="10267" y="16"/>
                  <a:pt x="10220" y="16"/>
                </a:cubicBezTo>
                <a:cubicBezTo>
                  <a:pt x="10155" y="14"/>
                  <a:pt x="10090" y="13"/>
                  <a:pt x="10025" y="13"/>
                </a:cubicBezTo>
                <a:cubicBezTo>
                  <a:pt x="9589" y="13"/>
                  <a:pt x="9152" y="58"/>
                  <a:pt x="8715" y="126"/>
                </a:cubicBezTo>
                <a:cubicBezTo>
                  <a:pt x="8645" y="114"/>
                  <a:pt x="8574" y="109"/>
                  <a:pt x="8502" y="109"/>
                </a:cubicBezTo>
                <a:cubicBezTo>
                  <a:pt x="8092" y="109"/>
                  <a:pt x="7662" y="284"/>
                  <a:pt x="7289" y="471"/>
                </a:cubicBezTo>
                <a:cubicBezTo>
                  <a:pt x="7257" y="486"/>
                  <a:pt x="7226" y="518"/>
                  <a:pt x="7195" y="534"/>
                </a:cubicBezTo>
                <a:cubicBezTo>
                  <a:pt x="5408" y="1160"/>
                  <a:pt x="3778" y="2305"/>
                  <a:pt x="2680" y="3684"/>
                </a:cubicBezTo>
                <a:cubicBezTo>
                  <a:pt x="2367" y="4076"/>
                  <a:pt x="2085" y="4515"/>
                  <a:pt x="1834" y="4969"/>
                </a:cubicBezTo>
                <a:cubicBezTo>
                  <a:pt x="1646" y="5220"/>
                  <a:pt x="1489" y="5487"/>
                  <a:pt x="1332" y="5753"/>
                </a:cubicBezTo>
                <a:cubicBezTo>
                  <a:pt x="768" y="6835"/>
                  <a:pt x="423" y="8042"/>
                  <a:pt x="282" y="9248"/>
                </a:cubicBezTo>
                <a:cubicBezTo>
                  <a:pt x="0" y="11600"/>
                  <a:pt x="549" y="14123"/>
                  <a:pt x="2132" y="15941"/>
                </a:cubicBezTo>
                <a:cubicBezTo>
                  <a:pt x="3384" y="17388"/>
                  <a:pt x="5247" y="18395"/>
                  <a:pt x="7193" y="18395"/>
                </a:cubicBezTo>
                <a:cubicBezTo>
                  <a:pt x="7293" y="18395"/>
                  <a:pt x="7393" y="18392"/>
                  <a:pt x="7492" y="18387"/>
                </a:cubicBezTo>
                <a:cubicBezTo>
                  <a:pt x="7947" y="18355"/>
                  <a:pt x="8386" y="18277"/>
                  <a:pt x="8809" y="18151"/>
                </a:cubicBezTo>
                <a:cubicBezTo>
                  <a:pt x="11113" y="17885"/>
                  <a:pt x="12399" y="16208"/>
                  <a:pt x="13198" y="14076"/>
                </a:cubicBezTo>
                <a:cubicBezTo>
                  <a:pt x="13214" y="14045"/>
                  <a:pt x="13214" y="14013"/>
                  <a:pt x="13198" y="13982"/>
                </a:cubicBezTo>
                <a:cubicBezTo>
                  <a:pt x="13198" y="13966"/>
                  <a:pt x="13198" y="13966"/>
                  <a:pt x="13198" y="13966"/>
                </a:cubicBezTo>
                <a:cubicBezTo>
                  <a:pt x="13198" y="13951"/>
                  <a:pt x="13198" y="13951"/>
                  <a:pt x="13198" y="13951"/>
                </a:cubicBezTo>
                <a:cubicBezTo>
                  <a:pt x="13159" y="13873"/>
                  <a:pt x="13089" y="13817"/>
                  <a:pt x="13004" y="13817"/>
                </a:cubicBezTo>
                <a:cubicBezTo>
                  <a:pt x="12986" y="13817"/>
                  <a:pt x="12967" y="13820"/>
                  <a:pt x="12947" y="13825"/>
                </a:cubicBezTo>
                <a:cubicBezTo>
                  <a:pt x="12919" y="13742"/>
                  <a:pt x="12843" y="13686"/>
                  <a:pt x="12766" y="13686"/>
                </a:cubicBezTo>
                <a:cubicBezTo>
                  <a:pt x="12711" y="13686"/>
                  <a:pt x="12657" y="13714"/>
                  <a:pt x="12618" y="13778"/>
                </a:cubicBezTo>
                <a:cubicBezTo>
                  <a:pt x="12571" y="13841"/>
                  <a:pt x="12524" y="13919"/>
                  <a:pt x="12493" y="13982"/>
                </a:cubicBezTo>
                <a:cubicBezTo>
                  <a:pt x="12461" y="13998"/>
                  <a:pt x="12430" y="14013"/>
                  <a:pt x="12399" y="14045"/>
                </a:cubicBezTo>
                <a:cubicBezTo>
                  <a:pt x="11756" y="14797"/>
                  <a:pt x="11098" y="15550"/>
                  <a:pt x="10283" y="16114"/>
                </a:cubicBezTo>
                <a:cubicBezTo>
                  <a:pt x="9543" y="16619"/>
                  <a:pt x="8794" y="16834"/>
                  <a:pt x="7958" y="16834"/>
                </a:cubicBezTo>
                <a:cubicBezTo>
                  <a:pt x="7732" y="16834"/>
                  <a:pt x="7498" y="16818"/>
                  <a:pt x="7257" y="16788"/>
                </a:cubicBezTo>
                <a:cubicBezTo>
                  <a:pt x="6270" y="16662"/>
                  <a:pt x="5282" y="16459"/>
                  <a:pt x="4405" y="15988"/>
                </a:cubicBezTo>
                <a:cubicBezTo>
                  <a:pt x="3903" y="15738"/>
                  <a:pt x="3464" y="15393"/>
                  <a:pt x="3025" y="15032"/>
                </a:cubicBezTo>
                <a:cubicBezTo>
                  <a:pt x="1944" y="13904"/>
                  <a:pt x="1442" y="12462"/>
                  <a:pt x="1427" y="10800"/>
                </a:cubicBezTo>
                <a:cubicBezTo>
                  <a:pt x="1411" y="9154"/>
                  <a:pt x="1850" y="7509"/>
                  <a:pt x="2680" y="6082"/>
                </a:cubicBezTo>
                <a:cubicBezTo>
                  <a:pt x="4409" y="3085"/>
                  <a:pt x="7763" y="1251"/>
                  <a:pt x="11201" y="1251"/>
                </a:cubicBezTo>
                <a:cubicBezTo>
                  <a:pt x="11287" y="1251"/>
                  <a:pt x="11372" y="1252"/>
                  <a:pt x="11458" y="1255"/>
                </a:cubicBezTo>
                <a:cubicBezTo>
                  <a:pt x="12007" y="1270"/>
                  <a:pt x="12524" y="1349"/>
                  <a:pt x="12979" y="1568"/>
                </a:cubicBezTo>
                <a:cubicBezTo>
                  <a:pt x="13433" y="1881"/>
                  <a:pt x="13825" y="2273"/>
                  <a:pt x="14154" y="2712"/>
                </a:cubicBezTo>
                <a:cubicBezTo>
                  <a:pt x="14468" y="3277"/>
                  <a:pt x="14640" y="3919"/>
                  <a:pt x="14765" y="4530"/>
                </a:cubicBezTo>
                <a:cubicBezTo>
                  <a:pt x="14922" y="5283"/>
                  <a:pt x="15016" y="6035"/>
                  <a:pt x="15079" y="6803"/>
                </a:cubicBezTo>
                <a:cubicBezTo>
                  <a:pt x="15110" y="8089"/>
                  <a:pt x="15189" y="10189"/>
                  <a:pt x="14029" y="11035"/>
                </a:cubicBezTo>
                <a:cubicBezTo>
                  <a:pt x="13935" y="11082"/>
                  <a:pt x="13841" y="11114"/>
                  <a:pt x="13731" y="11145"/>
                </a:cubicBezTo>
                <a:cubicBezTo>
                  <a:pt x="13627" y="11170"/>
                  <a:pt x="13530" y="11182"/>
                  <a:pt x="13437" y="11182"/>
                </a:cubicBezTo>
                <a:cubicBezTo>
                  <a:pt x="12832" y="11182"/>
                  <a:pt x="12472" y="10676"/>
                  <a:pt x="12336" y="10063"/>
                </a:cubicBezTo>
                <a:cubicBezTo>
                  <a:pt x="12085" y="9029"/>
                  <a:pt x="12007" y="7932"/>
                  <a:pt x="11834" y="6866"/>
                </a:cubicBezTo>
                <a:cubicBezTo>
                  <a:pt x="11709" y="6067"/>
                  <a:pt x="11536" y="5063"/>
                  <a:pt x="11051" y="4405"/>
                </a:cubicBezTo>
                <a:cubicBezTo>
                  <a:pt x="11035" y="4342"/>
                  <a:pt x="11019" y="4280"/>
                  <a:pt x="11004" y="4233"/>
                </a:cubicBezTo>
                <a:cubicBezTo>
                  <a:pt x="10960" y="4103"/>
                  <a:pt x="10839" y="4027"/>
                  <a:pt x="10722" y="4027"/>
                </a:cubicBezTo>
                <a:cubicBezTo>
                  <a:pt x="10711" y="4027"/>
                  <a:pt x="10701" y="4028"/>
                  <a:pt x="10690" y="4029"/>
                </a:cubicBezTo>
                <a:cubicBezTo>
                  <a:pt x="10580" y="3951"/>
                  <a:pt x="10471" y="3888"/>
                  <a:pt x="10361" y="3841"/>
                </a:cubicBezTo>
                <a:cubicBezTo>
                  <a:pt x="9908" y="3428"/>
                  <a:pt x="9372" y="3257"/>
                  <a:pt x="8806" y="3257"/>
                </a:cubicBezTo>
                <a:cubicBezTo>
                  <a:pt x="7179" y="3257"/>
                  <a:pt x="5300" y="4673"/>
                  <a:pt x="4405" y="5847"/>
                </a:cubicBezTo>
                <a:cubicBezTo>
                  <a:pt x="3480" y="7070"/>
                  <a:pt x="3151" y="8465"/>
                  <a:pt x="3119" y="9969"/>
                </a:cubicBezTo>
                <a:cubicBezTo>
                  <a:pt x="3057" y="10534"/>
                  <a:pt x="3057" y="11082"/>
                  <a:pt x="3166" y="11584"/>
                </a:cubicBezTo>
                <a:cubicBezTo>
                  <a:pt x="3229" y="12148"/>
                  <a:pt x="3386" y="12681"/>
                  <a:pt x="3762" y="13042"/>
                </a:cubicBezTo>
                <a:cubicBezTo>
                  <a:pt x="4410" y="13966"/>
                  <a:pt x="5402" y="14364"/>
                  <a:pt x="6435" y="14364"/>
                </a:cubicBezTo>
                <a:cubicBezTo>
                  <a:pt x="8452" y="14364"/>
                  <a:pt x="10628" y="12847"/>
                  <a:pt x="10721" y="10753"/>
                </a:cubicBezTo>
                <a:cubicBezTo>
                  <a:pt x="10737" y="10722"/>
                  <a:pt x="10753" y="10690"/>
                  <a:pt x="10768" y="10659"/>
                </a:cubicBezTo>
                <a:cubicBezTo>
                  <a:pt x="10847" y="11051"/>
                  <a:pt x="10988" y="11411"/>
                  <a:pt x="11223" y="11709"/>
                </a:cubicBezTo>
                <a:cubicBezTo>
                  <a:pt x="11651" y="12266"/>
                  <a:pt x="12298" y="12511"/>
                  <a:pt x="12963" y="12511"/>
                </a:cubicBezTo>
                <a:cubicBezTo>
                  <a:pt x="13590" y="12511"/>
                  <a:pt x="14232" y="12293"/>
                  <a:pt x="14718" y="11913"/>
                </a:cubicBezTo>
                <a:cubicBezTo>
                  <a:pt x="16239" y="10737"/>
                  <a:pt x="16286" y="8480"/>
                  <a:pt x="16145" y="6741"/>
                </a:cubicBezTo>
                <a:cubicBezTo>
                  <a:pt x="15972" y="4593"/>
                  <a:pt x="15345" y="2179"/>
                  <a:pt x="13402" y="957"/>
                </a:cubicBezTo>
                <a:cubicBezTo>
                  <a:pt x="12508" y="392"/>
                  <a:pt x="11521" y="110"/>
                  <a:pt x="10502" y="32"/>
                </a:cubicBezTo>
                <a:cubicBezTo>
                  <a:pt x="10471" y="16"/>
                  <a:pt x="10439" y="1"/>
                  <a:pt x="10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2289" name="Google Shape;2289;p54"/>
          <p:cNvGrpSpPr/>
          <p:nvPr/>
        </p:nvGrpSpPr>
        <p:grpSpPr>
          <a:xfrm>
            <a:off x="-152797" y="472609"/>
            <a:ext cx="1745583" cy="230173"/>
            <a:chOff x="1394800" y="3522000"/>
            <a:chExt cx="1048650" cy="138275"/>
          </a:xfrm>
        </p:grpSpPr>
        <p:sp>
          <p:nvSpPr>
            <p:cNvPr id="2290" name="Google Shape;2290;p54"/>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1" name="Google Shape;2291;p54"/>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2" name="Google Shape;2292;p54"/>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3" name="Google Shape;2293;p54"/>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4" name="Google Shape;2294;p54"/>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5" name="Google Shape;2295;p54"/>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6" name="Google Shape;2296;p54"/>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7" name="Google Shape;2297;p54"/>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8" name="Google Shape;2298;p54"/>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299" name="Google Shape;2299;p54"/>
          <p:cNvGrpSpPr/>
          <p:nvPr/>
        </p:nvGrpSpPr>
        <p:grpSpPr>
          <a:xfrm>
            <a:off x="5922601" y="4228260"/>
            <a:ext cx="1921912" cy="326735"/>
            <a:chOff x="1816609" y="3851001"/>
            <a:chExt cx="1093674" cy="222193"/>
          </a:xfrm>
        </p:grpSpPr>
        <p:sp>
          <p:nvSpPr>
            <p:cNvPr id="2300" name="Google Shape;2300;p54"/>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1" name="Google Shape;2301;p54"/>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2" name="Google Shape;2302;p54"/>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3" name="Google Shape;2303;p54"/>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4" name="Google Shape;2304;p54"/>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5" name="Google Shape;2305;p54"/>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6" name="Google Shape;2306;p54"/>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7" name="Google Shape;2307;p54"/>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8" name="Google Shape;2308;p54"/>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 name="Group 3">
            <a:extLst>
              <a:ext uri="{FF2B5EF4-FFF2-40B4-BE49-F238E27FC236}">
                <a16:creationId xmlns:a16="http://schemas.microsoft.com/office/drawing/2014/main" id="{0C45A37B-D8CA-48E6-85A4-DAFB0FA6F38C}"/>
              </a:ext>
            </a:extLst>
          </p:cNvPr>
          <p:cNvGrpSpPr/>
          <p:nvPr/>
        </p:nvGrpSpPr>
        <p:grpSpPr>
          <a:xfrm>
            <a:off x="5197397" y="1289616"/>
            <a:ext cx="3366800" cy="2564249"/>
            <a:chOff x="5197397" y="1289616"/>
            <a:chExt cx="3366800" cy="2564249"/>
          </a:xfrm>
        </p:grpSpPr>
        <p:grpSp>
          <p:nvGrpSpPr>
            <p:cNvPr id="2282" name="Google Shape;2282;p54"/>
            <p:cNvGrpSpPr/>
            <p:nvPr/>
          </p:nvGrpSpPr>
          <p:grpSpPr>
            <a:xfrm>
              <a:off x="5197397" y="1289616"/>
              <a:ext cx="3366800" cy="2564249"/>
              <a:chOff x="3578510" y="1419647"/>
              <a:chExt cx="4021500" cy="3062887"/>
            </a:xfrm>
          </p:grpSpPr>
          <p:sp>
            <p:nvSpPr>
              <p:cNvPr id="2283" name="Google Shape;2283;p54"/>
              <p:cNvSpPr/>
              <p:nvPr/>
            </p:nvSpPr>
            <p:spPr>
              <a:xfrm>
                <a:off x="3716658" y="1548119"/>
                <a:ext cx="3748500" cy="2285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84" name="Google Shape;2284;p54"/>
              <p:cNvSpPr/>
              <p:nvPr/>
            </p:nvSpPr>
            <p:spPr>
              <a:xfrm>
                <a:off x="3578510" y="1419647"/>
                <a:ext cx="4021500" cy="2544300"/>
              </a:xfrm>
              <a:prstGeom prst="roundRect">
                <a:avLst>
                  <a:gd name="adj" fmla="val 385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85" name="Google Shape;2285;p54"/>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000000"/>
                </a:solidFill>
                <a:prstDash val="solid"/>
                <a:round/>
                <a:headEnd type="none" w="med" len="med"/>
                <a:tailEnd type="none" w="med" len="med"/>
              </a:ln>
            </p:spPr>
          </p:sp>
          <p:cxnSp>
            <p:nvCxnSpPr>
              <p:cNvPr id="2286" name="Google Shape;2286;p54"/>
              <p:cNvCxnSpPr/>
              <p:nvPr/>
            </p:nvCxnSpPr>
            <p:spPr>
              <a:xfrm>
                <a:off x="4915750" y="4433452"/>
                <a:ext cx="1353300" cy="0"/>
              </a:xfrm>
              <a:prstGeom prst="straightConnector1">
                <a:avLst/>
              </a:prstGeom>
              <a:noFill/>
              <a:ln w="19050" cap="flat" cmpd="sng">
                <a:solidFill>
                  <a:schemeClr val="dk2"/>
                </a:solidFill>
                <a:prstDash val="solid"/>
                <a:round/>
                <a:headEnd type="none" w="med" len="med"/>
                <a:tailEnd type="none" w="med" len="med"/>
              </a:ln>
            </p:spPr>
          </p:cxnSp>
        </p:grpSp>
        <p:pic>
          <p:nvPicPr>
            <p:cNvPr id="3" name="Picture 2">
              <a:extLst>
                <a:ext uri="{FF2B5EF4-FFF2-40B4-BE49-F238E27FC236}">
                  <a16:creationId xmlns:a16="http://schemas.microsoft.com/office/drawing/2014/main" id="{343BCE46-2974-4A3D-AD4A-3268CF4C3585}"/>
                </a:ext>
              </a:extLst>
            </p:cNvPr>
            <p:cNvPicPr>
              <a:picLocks noChangeAspect="1"/>
            </p:cNvPicPr>
            <p:nvPr/>
          </p:nvPicPr>
          <p:blipFill>
            <a:blip r:embed="rId3"/>
            <a:stretch>
              <a:fillRect/>
            </a:stretch>
          </p:blipFill>
          <p:spPr>
            <a:xfrm>
              <a:off x="5313055" y="1377747"/>
              <a:ext cx="3176450" cy="1940658"/>
            </a:xfrm>
            <a:prstGeom prst="rect">
              <a:avLst/>
            </a:prstGeom>
          </p:spPr>
        </p:pic>
      </p:grpSp>
    </p:spTree>
    <p:extLst>
      <p:ext uri="{BB962C8B-B14F-4D97-AF65-F5344CB8AC3E}">
        <p14:creationId xmlns:p14="http://schemas.microsoft.com/office/powerpoint/2010/main" val="31009548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312"/>
        <p:cNvGrpSpPr/>
        <p:nvPr/>
      </p:nvGrpSpPr>
      <p:grpSpPr>
        <a:xfrm>
          <a:off x="0" y="0"/>
          <a:ext cx="0" cy="0"/>
          <a:chOff x="0" y="0"/>
          <a:chExt cx="0" cy="0"/>
        </a:xfrm>
      </p:grpSpPr>
      <p:grpSp>
        <p:nvGrpSpPr>
          <p:cNvPr id="2313" name="Google Shape;2313;p55"/>
          <p:cNvGrpSpPr/>
          <p:nvPr/>
        </p:nvGrpSpPr>
        <p:grpSpPr>
          <a:xfrm>
            <a:off x="3187485" y="186982"/>
            <a:ext cx="2660371" cy="503985"/>
            <a:chOff x="4345425" y="2175475"/>
            <a:chExt cx="800750" cy="176025"/>
          </a:xfrm>
        </p:grpSpPr>
        <p:sp>
          <p:nvSpPr>
            <p:cNvPr id="2314" name="Google Shape;2314;p5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15" name="Google Shape;2315;p5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16" name="Google Shape;2316;p55"/>
          <p:cNvGrpSpPr/>
          <p:nvPr/>
        </p:nvGrpSpPr>
        <p:grpSpPr>
          <a:xfrm rot="166888">
            <a:off x="3864260" y="740720"/>
            <a:ext cx="1407101" cy="312295"/>
            <a:chOff x="4345425" y="2175475"/>
            <a:chExt cx="800750" cy="176025"/>
          </a:xfrm>
        </p:grpSpPr>
        <p:sp>
          <p:nvSpPr>
            <p:cNvPr id="2317" name="Google Shape;2317;p5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18" name="Google Shape;2318;p5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319" name="Google Shape;2319;p55"/>
          <p:cNvSpPr txBox="1">
            <a:spLocks noGrp="1"/>
          </p:cNvSpPr>
          <p:nvPr>
            <p:ph type="subTitle" idx="1"/>
          </p:nvPr>
        </p:nvSpPr>
        <p:spPr>
          <a:xfrm>
            <a:off x="5092300" y="2604538"/>
            <a:ext cx="4050745" cy="2609850"/>
          </a:xfrm>
          <a:prstGeom prst="rect">
            <a:avLst/>
          </a:prstGeom>
        </p:spPr>
        <p:txBody>
          <a:bodyPr spcFirstLastPara="1" wrap="square" lIns="0" tIns="0" rIns="0" bIns="0" anchor="t" anchorCtr="0">
            <a:noAutofit/>
          </a:bodyPr>
          <a:lstStyle/>
          <a:p>
            <a:pPr algn="l"/>
            <a:r>
              <a:rPr lang="en-US" sz="1800">
                <a:latin typeface="Times New Roman" panose="02020603050405020304" pitchFamily="18" charset="0"/>
                <a:cs typeface="Times New Roman" panose="02020603050405020304" pitchFamily="18" charset="0"/>
              </a:rPr>
              <a:t>T</a:t>
            </a:r>
            <a:r>
              <a:rPr lang="vi-VN" sz="1800">
                <a:latin typeface="Times New Roman" panose="02020603050405020304" pitchFamily="18" charset="0"/>
                <a:cs typeface="Times New Roman" panose="02020603050405020304" pitchFamily="18" charset="0"/>
              </a:rPr>
              <a:t>rong một bộ đa xử lý đồng nhất</a:t>
            </a:r>
            <a:r>
              <a:rPr lang="en-US" sz="180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đôi khi </a:t>
            </a:r>
            <a:endParaRPr lang="en-US" sz="1800">
              <a:latin typeface="Times New Roman" panose="02020603050405020304" pitchFamily="18" charset="0"/>
              <a:cs typeface="Times New Roman" panose="02020603050405020304" pitchFamily="18" charset="0"/>
            </a:endParaRPr>
          </a:p>
          <a:p>
            <a:pPr algn="l"/>
            <a:r>
              <a:rPr lang="vi-VN" sz="1800">
                <a:latin typeface="Times New Roman" panose="02020603050405020304" pitchFamily="18" charset="0"/>
                <a:cs typeface="Times New Roman" panose="02020603050405020304" pitchFamily="18" charset="0"/>
              </a:rPr>
              <a:t>có một số giới hạn cho việc điều phối. </a:t>
            </a:r>
            <a:endParaRPr lang="en-US" sz="1800">
              <a:latin typeface="Times New Roman" panose="02020603050405020304" pitchFamily="18" charset="0"/>
              <a:cs typeface="Times New Roman" panose="02020603050405020304" pitchFamily="18" charset="0"/>
            </a:endParaRPr>
          </a:p>
          <a:p>
            <a:pPr algn="l"/>
            <a:r>
              <a:rPr lang="en-US" sz="1800">
                <a:latin typeface="Times New Roman" panose="02020603050405020304" pitchFamily="18" charset="0"/>
                <a:cs typeface="Times New Roman" panose="02020603050405020304" pitchFamily="18" charset="0"/>
              </a:rPr>
              <a:t>Nếu x</a:t>
            </a:r>
            <a:r>
              <a:rPr lang="vi-VN" sz="1800">
                <a:latin typeface="Times New Roman" panose="02020603050405020304" pitchFamily="18" charset="0"/>
                <a:cs typeface="Times New Roman" panose="02020603050405020304" pitchFamily="18" charset="0"/>
              </a:rPr>
              <a:t>ét một hệ thống với một thiết </a:t>
            </a:r>
            <a:r>
              <a:rPr lang="en-US" sz="180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bị</a:t>
            </a:r>
            <a:r>
              <a:rPr lang="en-US" sz="1800">
                <a:latin typeface="Times New Roman" panose="02020603050405020304" pitchFamily="18" charset="0"/>
                <a:cs typeface="Times New Roman" panose="02020603050405020304" pitchFamily="18" charset="0"/>
              </a:rPr>
              <a:t> </a:t>
            </a:r>
          </a:p>
          <a:p>
            <a:pPr algn="l"/>
            <a:r>
              <a:rPr lang="vi-VN" sz="1800">
                <a:latin typeface="Times New Roman" panose="02020603050405020304" pitchFamily="18" charset="0"/>
                <a:cs typeface="Times New Roman" panose="02020603050405020304" pitchFamily="18" charset="0"/>
              </a:rPr>
              <a:t>nhập/xuất được gán tới một đường</a:t>
            </a:r>
            <a:r>
              <a:rPr lang="en-US" sz="180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bus</a:t>
            </a:r>
            <a:endParaRPr lang="en-US" sz="1800">
              <a:latin typeface="Times New Roman" panose="02020603050405020304" pitchFamily="18" charset="0"/>
              <a:cs typeface="Times New Roman" panose="02020603050405020304" pitchFamily="18" charset="0"/>
            </a:endParaRPr>
          </a:p>
          <a:p>
            <a:pPr algn="l"/>
            <a:r>
              <a:rPr lang="vi-VN" sz="1800">
                <a:latin typeface="Times New Roman" panose="02020603050405020304" pitchFamily="18" charset="0"/>
                <a:cs typeface="Times New Roman" panose="02020603050405020304" pitchFamily="18" charset="0"/>
              </a:rPr>
              <a:t>riêng của một bộ xử lý. Các tiến tr</a:t>
            </a:r>
            <a:r>
              <a:rPr lang="en-US" sz="1800">
                <a:latin typeface="Times New Roman" panose="02020603050405020304" pitchFamily="18" charset="0"/>
                <a:cs typeface="Times New Roman" panose="02020603050405020304" pitchFamily="18" charset="0"/>
              </a:rPr>
              <a:t>ì</a:t>
            </a:r>
            <a:r>
              <a:rPr lang="vi-VN" sz="1800">
                <a:latin typeface="Times New Roman" panose="02020603050405020304" pitchFamily="18" charset="0"/>
                <a:cs typeface="Times New Roman" panose="02020603050405020304" pitchFamily="18" charset="0"/>
              </a:rPr>
              <a:t>nh</a:t>
            </a:r>
            <a:endParaRPr lang="en-US" sz="1800">
              <a:latin typeface="Times New Roman" panose="02020603050405020304" pitchFamily="18" charset="0"/>
              <a:cs typeface="Times New Roman" panose="02020603050405020304" pitchFamily="18" charset="0"/>
            </a:endParaRPr>
          </a:p>
          <a:p>
            <a:pPr algn="l"/>
            <a:r>
              <a:rPr lang="vi-VN" sz="1800">
                <a:latin typeface="Times New Roman" panose="02020603050405020304" pitchFamily="18" charset="0"/>
                <a:cs typeface="Times New Roman" panose="02020603050405020304" pitchFamily="18" charset="0"/>
              </a:rPr>
              <a:t>muốn</a:t>
            </a:r>
            <a:r>
              <a:rPr lang="en-US" sz="180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dùng thiết bị đó phải được điều</a:t>
            </a:r>
            <a:endParaRPr lang="en-US" sz="1800">
              <a:latin typeface="Times New Roman" panose="02020603050405020304" pitchFamily="18" charset="0"/>
              <a:cs typeface="Times New Roman" panose="02020603050405020304" pitchFamily="18" charset="0"/>
            </a:endParaRPr>
          </a:p>
          <a:p>
            <a:pPr algn="l"/>
            <a:r>
              <a:rPr lang="vi-VN" sz="1800">
                <a:latin typeface="Times New Roman" panose="02020603050405020304" pitchFamily="18" charset="0"/>
                <a:cs typeface="Times New Roman" panose="02020603050405020304" pitchFamily="18" charset="0"/>
              </a:rPr>
              <a:t>phối để chạy trên bộ xử lý đó, ngược lại </a:t>
            </a:r>
            <a:endParaRPr lang="en-US" sz="1800">
              <a:latin typeface="Times New Roman" panose="02020603050405020304" pitchFamily="18" charset="0"/>
              <a:cs typeface="Times New Roman" panose="02020603050405020304" pitchFamily="18" charset="0"/>
            </a:endParaRPr>
          </a:p>
          <a:p>
            <a:pPr algn="l"/>
            <a:r>
              <a:rPr lang="vi-VN" sz="1800">
                <a:latin typeface="Times New Roman" panose="02020603050405020304" pitchFamily="18" charset="0"/>
                <a:cs typeface="Times New Roman" panose="02020603050405020304" pitchFamily="18" charset="0"/>
              </a:rPr>
              <a:t>thiết bị đó là không sẵn dùng. </a:t>
            </a:r>
            <a:endParaRPr sz="1800">
              <a:latin typeface="Times New Roman" panose="02020603050405020304" pitchFamily="18" charset="0"/>
              <a:cs typeface="Times New Roman" panose="02020603050405020304" pitchFamily="18" charset="0"/>
            </a:endParaRPr>
          </a:p>
        </p:txBody>
      </p:sp>
      <p:sp>
        <p:nvSpPr>
          <p:cNvPr id="2320" name="Google Shape;2320;p55"/>
          <p:cNvSpPr txBox="1">
            <a:spLocks noGrp="1"/>
          </p:cNvSpPr>
          <p:nvPr>
            <p:ph type="title"/>
          </p:nvPr>
        </p:nvSpPr>
        <p:spPr>
          <a:xfrm>
            <a:off x="3206741" y="93371"/>
            <a:ext cx="2751704" cy="9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Đ</a:t>
            </a:r>
            <a:r>
              <a:rPr lang="en-US">
                <a:latin typeface="Times New Roman" panose="02020603050405020304" pitchFamily="18" charset="0"/>
                <a:cs typeface="Times New Roman" panose="02020603050405020304" pitchFamily="18" charset="0"/>
              </a:rPr>
              <a:t>i</a:t>
            </a:r>
            <a:r>
              <a:rPr lang="en">
                <a:latin typeface="Times New Roman" panose="02020603050405020304" pitchFamily="18" charset="0"/>
                <a:cs typeface="Times New Roman" panose="02020603050405020304" pitchFamily="18" charset="0"/>
              </a:rPr>
              <a:t>ều phối đa bộ 	xử lý </a:t>
            </a:r>
            <a:endParaRPr>
              <a:latin typeface="Times New Roman" panose="02020603050405020304" pitchFamily="18" charset="0"/>
              <a:cs typeface="Times New Roman" panose="02020603050405020304" pitchFamily="18" charset="0"/>
            </a:endParaRPr>
          </a:p>
        </p:txBody>
      </p:sp>
      <p:sp>
        <p:nvSpPr>
          <p:cNvPr id="2321" name="Google Shape;2321;p55"/>
          <p:cNvSpPr/>
          <p:nvPr/>
        </p:nvSpPr>
        <p:spPr>
          <a:xfrm>
            <a:off x="1424388" y="1287645"/>
            <a:ext cx="1471227" cy="2933710"/>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w="19050"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Times New Roman" panose="02020603050405020304" pitchFamily="18" charset="0"/>
              <a:cs typeface="Times New Roman" panose="02020603050405020304" pitchFamily="18" charset="0"/>
            </a:endParaRPr>
          </a:p>
        </p:txBody>
      </p:sp>
      <p:pic>
        <p:nvPicPr>
          <p:cNvPr id="2322" name="Google Shape;2322;p55"/>
          <p:cNvPicPr preferRelativeResize="0"/>
          <p:nvPr/>
        </p:nvPicPr>
        <p:blipFill rotWithShape="1">
          <a:blip r:embed="rId3">
            <a:alphaModFix/>
          </a:blip>
          <a:srcRect l="60125" r="8129"/>
          <a:stretch/>
        </p:blipFill>
        <p:spPr>
          <a:xfrm>
            <a:off x="1460288" y="1516075"/>
            <a:ext cx="1394856" cy="2471554"/>
          </a:xfrm>
          <a:prstGeom prst="rect">
            <a:avLst/>
          </a:prstGeom>
          <a:noFill/>
          <a:ln w="19050" cap="flat" cmpd="sng">
            <a:solidFill>
              <a:schemeClr val="dk2"/>
            </a:solidFill>
            <a:prstDash val="solid"/>
            <a:round/>
            <a:headEnd type="none" w="sm" len="sm"/>
            <a:tailEnd type="none" w="sm" len="sm"/>
          </a:ln>
        </p:spPr>
      </p:pic>
      <p:grpSp>
        <p:nvGrpSpPr>
          <p:cNvPr id="2323" name="Google Shape;2323;p55"/>
          <p:cNvGrpSpPr/>
          <p:nvPr/>
        </p:nvGrpSpPr>
        <p:grpSpPr>
          <a:xfrm>
            <a:off x="5451604" y="1169822"/>
            <a:ext cx="740235" cy="1048555"/>
            <a:chOff x="1607150" y="2401350"/>
            <a:chExt cx="593375" cy="840525"/>
          </a:xfrm>
        </p:grpSpPr>
        <p:sp>
          <p:nvSpPr>
            <p:cNvPr id="2324" name="Google Shape;2324;p55"/>
            <p:cNvSpPr/>
            <p:nvPr/>
          </p:nvSpPr>
          <p:spPr>
            <a:xfrm>
              <a:off x="1607150" y="2401350"/>
              <a:ext cx="593375" cy="840525"/>
            </a:xfrm>
            <a:custGeom>
              <a:avLst/>
              <a:gdLst/>
              <a:ahLst/>
              <a:cxnLst/>
              <a:rect l="l" t="t" r="r" b="b"/>
              <a:pathLst>
                <a:path w="23735" h="33621" extrusionOk="0">
                  <a:moveTo>
                    <a:pt x="17634" y="322"/>
                  </a:moveTo>
                  <a:lnTo>
                    <a:pt x="17634" y="322"/>
                  </a:lnTo>
                  <a:cubicBezTo>
                    <a:pt x="17681" y="479"/>
                    <a:pt x="17650" y="808"/>
                    <a:pt x="17697" y="1043"/>
                  </a:cubicBezTo>
                  <a:cubicBezTo>
                    <a:pt x="17775" y="1357"/>
                    <a:pt x="17854" y="1670"/>
                    <a:pt x="17932" y="2000"/>
                  </a:cubicBezTo>
                  <a:cubicBezTo>
                    <a:pt x="18058" y="2564"/>
                    <a:pt x="18199" y="3128"/>
                    <a:pt x="18324" y="3708"/>
                  </a:cubicBezTo>
                  <a:cubicBezTo>
                    <a:pt x="18591" y="4915"/>
                    <a:pt x="18841" y="6138"/>
                    <a:pt x="19076" y="7345"/>
                  </a:cubicBezTo>
                  <a:cubicBezTo>
                    <a:pt x="19155" y="7752"/>
                    <a:pt x="19218" y="8144"/>
                    <a:pt x="19296" y="8551"/>
                  </a:cubicBezTo>
                  <a:cubicBezTo>
                    <a:pt x="19202" y="8144"/>
                    <a:pt x="19123" y="7736"/>
                    <a:pt x="19045" y="7329"/>
                  </a:cubicBezTo>
                  <a:cubicBezTo>
                    <a:pt x="18794" y="6169"/>
                    <a:pt x="18544" y="4993"/>
                    <a:pt x="18293" y="3833"/>
                  </a:cubicBezTo>
                  <a:cubicBezTo>
                    <a:pt x="18042" y="2736"/>
                    <a:pt x="17885" y="1545"/>
                    <a:pt x="17446" y="511"/>
                  </a:cubicBezTo>
                  <a:cubicBezTo>
                    <a:pt x="17556" y="511"/>
                    <a:pt x="17666" y="432"/>
                    <a:pt x="17634" y="322"/>
                  </a:cubicBezTo>
                  <a:close/>
                  <a:moveTo>
                    <a:pt x="17039" y="31311"/>
                  </a:moveTo>
                  <a:lnTo>
                    <a:pt x="17039" y="31311"/>
                  </a:lnTo>
                  <a:cubicBezTo>
                    <a:pt x="16051" y="31624"/>
                    <a:pt x="15048" y="31891"/>
                    <a:pt x="14029" y="32110"/>
                  </a:cubicBezTo>
                  <a:cubicBezTo>
                    <a:pt x="13543" y="32204"/>
                    <a:pt x="13058" y="32282"/>
                    <a:pt x="12587" y="32361"/>
                  </a:cubicBezTo>
                  <a:cubicBezTo>
                    <a:pt x="14076" y="32063"/>
                    <a:pt x="15565" y="31718"/>
                    <a:pt x="17039" y="31311"/>
                  </a:cubicBezTo>
                  <a:close/>
                  <a:moveTo>
                    <a:pt x="17227" y="558"/>
                  </a:moveTo>
                  <a:cubicBezTo>
                    <a:pt x="17258" y="1623"/>
                    <a:pt x="17587" y="2689"/>
                    <a:pt x="17807" y="3724"/>
                  </a:cubicBezTo>
                  <a:cubicBezTo>
                    <a:pt x="18042" y="4884"/>
                    <a:pt x="18293" y="6044"/>
                    <a:pt x="18544" y="7219"/>
                  </a:cubicBezTo>
                  <a:cubicBezTo>
                    <a:pt x="19045" y="9680"/>
                    <a:pt x="19562" y="12141"/>
                    <a:pt x="20033" y="14617"/>
                  </a:cubicBezTo>
                  <a:cubicBezTo>
                    <a:pt x="20973" y="19382"/>
                    <a:pt x="21741" y="24194"/>
                    <a:pt x="22697" y="28959"/>
                  </a:cubicBezTo>
                  <a:cubicBezTo>
                    <a:pt x="22666" y="28959"/>
                    <a:pt x="22635" y="28959"/>
                    <a:pt x="22619" y="28975"/>
                  </a:cubicBezTo>
                  <a:cubicBezTo>
                    <a:pt x="19782" y="29978"/>
                    <a:pt x="16882" y="30856"/>
                    <a:pt x="13951" y="31530"/>
                  </a:cubicBezTo>
                  <a:cubicBezTo>
                    <a:pt x="12556" y="31843"/>
                    <a:pt x="11177" y="32126"/>
                    <a:pt x="9766" y="32376"/>
                  </a:cubicBezTo>
                  <a:cubicBezTo>
                    <a:pt x="9061" y="32502"/>
                    <a:pt x="8371" y="32612"/>
                    <a:pt x="7666" y="32721"/>
                  </a:cubicBezTo>
                  <a:cubicBezTo>
                    <a:pt x="7509" y="32737"/>
                    <a:pt x="7305" y="32784"/>
                    <a:pt x="7070" y="32831"/>
                  </a:cubicBezTo>
                  <a:cubicBezTo>
                    <a:pt x="6490" y="32847"/>
                    <a:pt x="5910" y="32878"/>
                    <a:pt x="5330" y="32894"/>
                  </a:cubicBezTo>
                  <a:cubicBezTo>
                    <a:pt x="5189" y="32847"/>
                    <a:pt x="5079" y="32784"/>
                    <a:pt x="4985" y="32706"/>
                  </a:cubicBezTo>
                  <a:cubicBezTo>
                    <a:pt x="5001" y="32612"/>
                    <a:pt x="4938" y="32549"/>
                    <a:pt x="4860" y="32533"/>
                  </a:cubicBezTo>
                  <a:cubicBezTo>
                    <a:pt x="4938" y="32502"/>
                    <a:pt x="5001" y="32423"/>
                    <a:pt x="4985" y="32298"/>
                  </a:cubicBezTo>
                  <a:cubicBezTo>
                    <a:pt x="4092" y="27470"/>
                    <a:pt x="3136" y="22674"/>
                    <a:pt x="2368" y="17831"/>
                  </a:cubicBezTo>
                  <a:cubicBezTo>
                    <a:pt x="1615" y="13034"/>
                    <a:pt x="1161" y="8191"/>
                    <a:pt x="393" y="3395"/>
                  </a:cubicBezTo>
                  <a:cubicBezTo>
                    <a:pt x="1600" y="3395"/>
                    <a:pt x="2869" y="3034"/>
                    <a:pt x="4045" y="2815"/>
                  </a:cubicBezTo>
                  <a:cubicBezTo>
                    <a:pt x="5534" y="2564"/>
                    <a:pt x="7007" y="2297"/>
                    <a:pt x="8496" y="2031"/>
                  </a:cubicBezTo>
                  <a:cubicBezTo>
                    <a:pt x="11396" y="1529"/>
                    <a:pt x="14311" y="1043"/>
                    <a:pt x="17211" y="558"/>
                  </a:cubicBezTo>
                  <a:close/>
                  <a:moveTo>
                    <a:pt x="17587" y="1"/>
                  </a:moveTo>
                  <a:cubicBezTo>
                    <a:pt x="17472" y="1"/>
                    <a:pt x="17388" y="57"/>
                    <a:pt x="17337" y="134"/>
                  </a:cubicBezTo>
                  <a:cubicBezTo>
                    <a:pt x="17298" y="96"/>
                    <a:pt x="17238" y="68"/>
                    <a:pt x="17174" y="68"/>
                  </a:cubicBezTo>
                  <a:cubicBezTo>
                    <a:pt x="17161" y="68"/>
                    <a:pt x="17147" y="69"/>
                    <a:pt x="17133" y="72"/>
                  </a:cubicBezTo>
                  <a:cubicBezTo>
                    <a:pt x="14217" y="542"/>
                    <a:pt x="11318" y="1028"/>
                    <a:pt x="8402" y="1545"/>
                  </a:cubicBezTo>
                  <a:cubicBezTo>
                    <a:pt x="6992" y="1780"/>
                    <a:pt x="5565" y="2047"/>
                    <a:pt x="4155" y="2297"/>
                  </a:cubicBezTo>
                  <a:cubicBezTo>
                    <a:pt x="2822" y="2548"/>
                    <a:pt x="1333" y="2642"/>
                    <a:pt x="95" y="3191"/>
                  </a:cubicBezTo>
                  <a:cubicBezTo>
                    <a:pt x="1" y="3222"/>
                    <a:pt x="16" y="3348"/>
                    <a:pt x="111" y="3379"/>
                  </a:cubicBezTo>
                  <a:cubicBezTo>
                    <a:pt x="361" y="8238"/>
                    <a:pt x="1161" y="13113"/>
                    <a:pt x="1913" y="17909"/>
                  </a:cubicBezTo>
                  <a:cubicBezTo>
                    <a:pt x="2650" y="22721"/>
                    <a:pt x="3449" y="27549"/>
                    <a:pt x="4515" y="32298"/>
                  </a:cubicBezTo>
                  <a:cubicBezTo>
                    <a:pt x="4515" y="32314"/>
                    <a:pt x="4499" y="32329"/>
                    <a:pt x="4499" y="32345"/>
                  </a:cubicBezTo>
                  <a:cubicBezTo>
                    <a:pt x="4499" y="32596"/>
                    <a:pt x="4562" y="32784"/>
                    <a:pt x="4656" y="32925"/>
                  </a:cubicBezTo>
                  <a:cubicBezTo>
                    <a:pt x="4656" y="32941"/>
                    <a:pt x="4640" y="32941"/>
                    <a:pt x="4640" y="32956"/>
                  </a:cubicBezTo>
                  <a:cubicBezTo>
                    <a:pt x="4499" y="33066"/>
                    <a:pt x="4499" y="33317"/>
                    <a:pt x="4734" y="33364"/>
                  </a:cubicBezTo>
                  <a:cubicBezTo>
                    <a:pt x="4797" y="33364"/>
                    <a:pt x="4844" y="33364"/>
                    <a:pt x="4891" y="33380"/>
                  </a:cubicBezTo>
                  <a:cubicBezTo>
                    <a:pt x="5222" y="33589"/>
                    <a:pt x="5809" y="33620"/>
                    <a:pt x="6254" y="33620"/>
                  </a:cubicBezTo>
                  <a:cubicBezTo>
                    <a:pt x="6441" y="33620"/>
                    <a:pt x="6603" y="33615"/>
                    <a:pt x="6709" y="33615"/>
                  </a:cubicBezTo>
                  <a:cubicBezTo>
                    <a:pt x="8528" y="33615"/>
                    <a:pt x="10346" y="33458"/>
                    <a:pt x="12133" y="33191"/>
                  </a:cubicBezTo>
                  <a:cubicBezTo>
                    <a:pt x="15879" y="32612"/>
                    <a:pt x="19531" y="31467"/>
                    <a:pt x="22964" y="29853"/>
                  </a:cubicBezTo>
                  <a:cubicBezTo>
                    <a:pt x="23058" y="29806"/>
                    <a:pt x="23120" y="29712"/>
                    <a:pt x="23136" y="29633"/>
                  </a:cubicBezTo>
                  <a:cubicBezTo>
                    <a:pt x="23188" y="29770"/>
                    <a:pt x="23302" y="29834"/>
                    <a:pt x="23415" y="29834"/>
                  </a:cubicBezTo>
                  <a:cubicBezTo>
                    <a:pt x="23575" y="29834"/>
                    <a:pt x="23734" y="29706"/>
                    <a:pt x="23716" y="29477"/>
                  </a:cubicBezTo>
                  <a:cubicBezTo>
                    <a:pt x="23403" y="26467"/>
                    <a:pt x="22650" y="23442"/>
                    <a:pt x="22102" y="20464"/>
                  </a:cubicBezTo>
                  <a:cubicBezTo>
                    <a:pt x="21537" y="17407"/>
                    <a:pt x="20989" y="14335"/>
                    <a:pt x="20409" y="11294"/>
                  </a:cubicBezTo>
                  <a:cubicBezTo>
                    <a:pt x="19844" y="8332"/>
                    <a:pt x="19249" y="5401"/>
                    <a:pt x="18528" y="2485"/>
                  </a:cubicBezTo>
                  <a:cubicBezTo>
                    <a:pt x="18371" y="1843"/>
                    <a:pt x="18293" y="965"/>
                    <a:pt x="17979" y="401"/>
                  </a:cubicBezTo>
                  <a:cubicBezTo>
                    <a:pt x="17901" y="260"/>
                    <a:pt x="17854" y="56"/>
                    <a:pt x="17666" y="9"/>
                  </a:cubicBezTo>
                  <a:cubicBezTo>
                    <a:pt x="17638" y="3"/>
                    <a:pt x="17612" y="1"/>
                    <a:pt x="17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25" name="Google Shape;2325;p55"/>
            <p:cNvSpPr/>
            <p:nvPr/>
          </p:nvSpPr>
          <p:spPr>
            <a:xfrm>
              <a:off x="1653800" y="2452825"/>
              <a:ext cx="454850" cy="630400"/>
            </a:xfrm>
            <a:custGeom>
              <a:avLst/>
              <a:gdLst/>
              <a:ahLst/>
              <a:cxnLst/>
              <a:rect l="l" t="t" r="r" b="b"/>
              <a:pathLst>
                <a:path w="18194" h="25216" extrusionOk="0">
                  <a:moveTo>
                    <a:pt x="13637" y="442"/>
                  </a:moveTo>
                  <a:cubicBezTo>
                    <a:pt x="14985" y="6790"/>
                    <a:pt x="16145" y="13154"/>
                    <a:pt x="17257" y="19533"/>
                  </a:cubicBezTo>
                  <a:cubicBezTo>
                    <a:pt x="17038" y="18562"/>
                    <a:pt x="16787" y="17590"/>
                    <a:pt x="16583" y="16634"/>
                  </a:cubicBezTo>
                  <a:cubicBezTo>
                    <a:pt x="16223" y="14941"/>
                    <a:pt x="15815" y="13264"/>
                    <a:pt x="15455" y="11571"/>
                  </a:cubicBezTo>
                  <a:cubicBezTo>
                    <a:pt x="14734" y="8201"/>
                    <a:pt x="14076" y="4815"/>
                    <a:pt x="13339" y="1445"/>
                  </a:cubicBezTo>
                  <a:cubicBezTo>
                    <a:pt x="13339" y="1437"/>
                    <a:pt x="13335" y="1434"/>
                    <a:pt x="13331" y="1434"/>
                  </a:cubicBezTo>
                  <a:cubicBezTo>
                    <a:pt x="13327" y="1434"/>
                    <a:pt x="13323" y="1437"/>
                    <a:pt x="13323" y="1445"/>
                  </a:cubicBezTo>
                  <a:cubicBezTo>
                    <a:pt x="13935" y="4909"/>
                    <a:pt x="14656" y="8358"/>
                    <a:pt x="15345" y="11806"/>
                  </a:cubicBezTo>
                  <a:cubicBezTo>
                    <a:pt x="15690" y="13483"/>
                    <a:pt x="15988" y="15192"/>
                    <a:pt x="16333" y="16869"/>
                  </a:cubicBezTo>
                  <a:cubicBezTo>
                    <a:pt x="16678" y="18483"/>
                    <a:pt x="16897" y="20192"/>
                    <a:pt x="17430" y="21759"/>
                  </a:cubicBezTo>
                  <a:cubicBezTo>
                    <a:pt x="17441" y="21800"/>
                    <a:pt x="17472" y="21817"/>
                    <a:pt x="17505" y="21817"/>
                  </a:cubicBezTo>
                  <a:cubicBezTo>
                    <a:pt x="17563" y="21817"/>
                    <a:pt x="17628" y="21766"/>
                    <a:pt x="17618" y="21697"/>
                  </a:cubicBezTo>
                  <a:cubicBezTo>
                    <a:pt x="17602" y="21602"/>
                    <a:pt x="17587" y="21493"/>
                    <a:pt x="17587" y="21399"/>
                  </a:cubicBezTo>
                  <a:lnTo>
                    <a:pt x="17587" y="21399"/>
                  </a:lnTo>
                  <a:cubicBezTo>
                    <a:pt x="17618" y="21571"/>
                    <a:pt x="17649" y="21759"/>
                    <a:pt x="17681" y="21947"/>
                  </a:cubicBezTo>
                  <a:cubicBezTo>
                    <a:pt x="15486" y="22574"/>
                    <a:pt x="13276" y="23123"/>
                    <a:pt x="11050" y="23593"/>
                  </a:cubicBezTo>
                  <a:cubicBezTo>
                    <a:pt x="8793" y="24079"/>
                    <a:pt x="6458" y="24330"/>
                    <a:pt x="4201" y="24831"/>
                  </a:cubicBezTo>
                  <a:cubicBezTo>
                    <a:pt x="4201" y="24831"/>
                    <a:pt x="4185" y="24831"/>
                    <a:pt x="4169" y="24847"/>
                  </a:cubicBezTo>
                  <a:cubicBezTo>
                    <a:pt x="3276" y="21195"/>
                    <a:pt x="2461" y="17527"/>
                    <a:pt x="1818" y="13812"/>
                  </a:cubicBezTo>
                  <a:cubicBezTo>
                    <a:pt x="1191" y="10207"/>
                    <a:pt x="925" y="6524"/>
                    <a:pt x="298" y="2919"/>
                  </a:cubicBezTo>
                  <a:cubicBezTo>
                    <a:pt x="4734" y="1790"/>
                    <a:pt x="9060" y="787"/>
                    <a:pt x="13637" y="442"/>
                  </a:cubicBezTo>
                  <a:close/>
                  <a:moveTo>
                    <a:pt x="13800" y="1"/>
                  </a:moveTo>
                  <a:cubicBezTo>
                    <a:pt x="13787" y="1"/>
                    <a:pt x="13775" y="2"/>
                    <a:pt x="13762" y="3"/>
                  </a:cubicBezTo>
                  <a:cubicBezTo>
                    <a:pt x="9232" y="317"/>
                    <a:pt x="4530" y="1022"/>
                    <a:pt x="251" y="2590"/>
                  </a:cubicBezTo>
                  <a:cubicBezTo>
                    <a:pt x="235" y="2574"/>
                    <a:pt x="235" y="2558"/>
                    <a:pt x="235" y="2527"/>
                  </a:cubicBezTo>
                  <a:cubicBezTo>
                    <a:pt x="220" y="2466"/>
                    <a:pt x="164" y="2435"/>
                    <a:pt x="111" y="2435"/>
                  </a:cubicBezTo>
                  <a:cubicBezTo>
                    <a:pt x="54" y="2435"/>
                    <a:pt x="0" y="2470"/>
                    <a:pt x="0" y="2543"/>
                  </a:cubicBezTo>
                  <a:cubicBezTo>
                    <a:pt x="31" y="6242"/>
                    <a:pt x="752" y="10051"/>
                    <a:pt x="1379" y="13703"/>
                  </a:cubicBezTo>
                  <a:cubicBezTo>
                    <a:pt x="2038" y="17511"/>
                    <a:pt x="2806" y="21305"/>
                    <a:pt x="3778" y="25051"/>
                  </a:cubicBezTo>
                  <a:cubicBezTo>
                    <a:pt x="3813" y="25165"/>
                    <a:pt x="3902" y="25215"/>
                    <a:pt x="3990" y="25215"/>
                  </a:cubicBezTo>
                  <a:cubicBezTo>
                    <a:pt x="4059" y="25215"/>
                    <a:pt x="4128" y="25184"/>
                    <a:pt x="4169" y="25129"/>
                  </a:cubicBezTo>
                  <a:cubicBezTo>
                    <a:pt x="4201" y="25145"/>
                    <a:pt x="4232" y="25161"/>
                    <a:pt x="4263" y="25161"/>
                  </a:cubicBezTo>
                  <a:cubicBezTo>
                    <a:pt x="6552" y="25035"/>
                    <a:pt x="8887" y="24502"/>
                    <a:pt x="11129" y="24048"/>
                  </a:cubicBezTo>
                  <a:cubicBezTo>
                    <a:pt x="13402" y="23593"/>
                    <a:pt x="15659" y="23060"/>
                    <a:pt x="17884" y="22449"/>
                  </a:cubicBezTo>
                  <a:cubicBezTo>
                    <a:pt x="17902" y="22453"/>
                    <a:pt x="17921" y="22455"/>
                    <a:pt x="17939" y="22455"/>
                  </a:cubicBezTo>
                  <a:cubicBezTo>
                    <a:pt x="18066" y="22455"/>
                    <a:pt x="18194" y="22362"/>
                    <a:pt x="18167" y="22198"/>
                  </a:cubicBezTo>
                  <a:cubicBezTo>
                    <a:pt x="17007" y="14831"/>
                    <a:pt x="15565" y="7480"/>
                    <a:pt x="14013" y="176"/>
                  </a:cubicBezTo>
                  <a:cubicBezTo>
                    <a:pt x="13999" y="63"/>
                    <a:pt x="13909" y="1"/>
                    <a:pt x="13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26" name="Google Shape;2326;p55"/>
            <p:cNvSpPr/>
            <p:nvPr/>
          </p:nvSpPr>
          <p:spPr>
            <a:xfrm>
              <a:off x="1896750" y="3068100"/>
              <a:ext cx="104025" cy="107025"/>
            </a:xfrm>
            <a:custGeom>
              <a:avLst/>
              <a:gdLst/>
              <a:ahLst/>
              <a:cxnLst/>
              <a:rect l="l" t="t" r="r" b="b"/>
              <a:pathLst>
                <a:path w="4161" h="4281" extrusionOk="0">
                  <a:moveTo>
                    <a:pt x="1176" y="1"/>
                  </a:moveTo>
                  <a:lnTo>
                    <a:pt x="1176" y="1"/>
                  </a:lnTo>
                  <a:cubicBezTo>
                    <a:pt x="878" y="205"/>
                    <a:pt x="643" y="471"/>
                    <a:pt x="470" y="769"/>
                  </a:cubicBezTo>
                  <a:cubicBezTo>
                    <a:pt x="251" y="1114"/>
                    <a:pt x="110" y="1553"/>
                    <a:pt x="79" y="1913"/>
                  </a:cubicBezTo>
                  <a:cubicBezTo>
                    <a:pt x="0" y="2760"/>
                    <a:pt x="298" y="3731"/>
                    <a:pt x="1176" y="4014"/>
                  </a:cubicBezTo>
                  <a:cubicBezTo>
                    <a:pt x="1181" y="4015"/>
                    <a:pt x="1186" y="4016"/>
                    <a:pt x="1191" y="4016"/>
                  </a:cubicBezTo>
                  <a:cubicBezTo>
                    <a:pt x="1232" y="4016"/>
                    <a:pt x="1266" y="3963"/>
                    <a:pt x="1238" y="3935"/>
                  </a:cubicBezTo>
                  <a:cubicBezTo>
                    <a:pt x="1223" y="3920"/>
                    <a:pt x="1223" y="3920"/>
                    <a:pt x="1223" y="3920"/>
                  </a:cubicBezTo>
                  <a:lnTo>
                    <a:pt x="1223" y="3920"/>
                  </a:lnTo>
                  <a:cubicBezTo>
                    <a:pt x="1285" y="3951"/>
                    <a:pt x="1332" y="3982"/>
                    <a:pt x="1395" y="4029"/>
                  </a:cubicBezTo>
                  <a:cubicBezTo>
                    <a:pt x="1738" y="4202"/>
                    <a:pt x="2061" y="4280"/>
                    <a:pt x="2355" y="4280"/>
                  </a:cubicBezTo>
                  <a:cubicBezTo>
                    <a:pt x="3469" y="4280"/>
                    <a:pt x="4161" y="3160"/>
                    <a:pt x="3950" y="1882"/>
                  </a:cubicBezTo>
                  <a:cubicBezTo>
                    <a:pt x="3942" y="1835"/>
                    <a:pt x="3903" y="1811"/>
                    <a:pt x="3864" y="1811"/>
                  </a:cubicBezTo>
                  <a:cubicBezTo>
                    <a:pt x="3825" y="1811"/>
                    <a:pt x="3785" y="1835"/>
                    <a:pt x="3778" y="1882"/>
                  </a:cubicBezTo>
                  <a:cubicBezTo>
                    <a:pt x="3699" y="2430"/>
                    <a:pt x="3778" y="3057"/>
                    <a:pt x="3433" y="3528"/>
                  </a:cubicBezTo>
                  <a:cubicBezTo>
                    <a:pt x="3185" y="3881"/>
                    <a:pt x="2813" y="4018"/>
                    <a:pt x="2425" y="4018"/>
                  </a:cubicBezTo>
                  <a:cubicBezTo>
                    <a:pt x="2005" y="4018"/>
                    <a:pt x="1564" y="3857"/>
                    <a:pt x="1238" y="3637"/>
                  </a:cubicBezTo>
                  <a:cubicBezTo>
                    <a:pt x="1082" y="3543"/>
                    <a:pt x="956" y="3434"/>
                    <a:pt x="847" y="3308"/>
                  </a:cubicBezTo>
                  <a:cubicBezTo>
                    <a:pt x="392" y="2274"/>
                    <a:pt x="439" y="816"/>
                    <a:pt x="1536" y="314"/>
                  </a:cubicBezTo>
                  <a:cubicBezTo>
                    <a:pt x="1568" y="283"/>
                    <a:pt x="1552" y="236"/>
                    <a:pt x="1521" y="236"/>
                  </a:cubicBezTo>
                  <a:cubicBezTo>
                    <a:pt x="1458" y="223"/>
                    <a:pt x="1396" y="217"/>
                    <a:pt x="1336" y="217"/>
                  </a:cubicBezTo>
                  <a:cubicBezTo>
                    <a:pt x="1113" y="217"/>
                    <a:pt x="913" y="304"/>
                    <a:pt x="752" y="440"/>
                  </a:cubicBezTo>
                  <a:cubicBezTo>
                    <a:pt x="878" y="283"/>
                    <a:pt x="1019" y="126"/>
                    <a:pt x="1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27" name="Google Shape;2327;p55"/>
            <p:cNvSpPr/>
            <p:nvPr/>
          </p:nvSpPr>
          <p:spPr>
            <a:xfrm>
              <a:off x="1941025" y="3073800"/>
              <a:ext cx="54725" cy="36650"/>
            </a:xfrm>
            <a:custGeom>
              <a:avLst/>
              <a:gdLst/>
              <a:ahLst/>
              <a:cxnLst/>
              <a:rect l="l" t="t" r="r" b="b"/>
              <a:pathLst>
                <a:path w="2189" h="1466" extrusionOk="0">
                  <a:moveTo>
                    <a:pt x="553" y="1"/>
                  </a:moveTo>
                  <a:cubicBezTo>
                    <a:pt x="356" y="1"/>
                    <a:pt x="172" y="50"/>
                    <a:pt x="47" y="180"/>
                  </a:cubicBezTo>
                  <a:cubicBezTo>
                    <a:pt x="0" y="212"/>
                    <a:pt x="16" y="306"/>
                    <a:pt x="79" y="306"/>
                  </a:cubicBezTo>
                  <a:cubicBezTo>
                    <a:pt x="267" y="306"/>
                    <a:pt x="439" y="243"/>
                    <a:pt x="627" y="243"/>
                  </a:cubicBezTo>
                  <a:cubicBezTo>
                    <a:pt x="831" y="243"/>
                    <a:pt x="1035" y="306"/>
                    <a:pt x="1207" y="384"/>
                  </a:cubicBezTo>
                  <a:cubicBezTo>
                    <a:pt x="1615" y="588"/>
                    <a:pt x="1897" y="933"/>
                    <a:pt x="1975" y="1387"/>
                  </a:cubicBezTo>
                  <a:cubicBezTo>
                    <a:pt x="1982" y="1441"/>
                    <a:pt x="2023" y="1466"/>
                    <a:pt x="2067" y="1466"/>
                  </a:cubicBezTo>
                  <a:cubicBezTo>
                    <a:pt x="2125" y="1466"/>
                    <a:pt x="2188" y="1421"/>
                    <a:pt x="2179" y="1340"/>
                  </a:cubicBezTo>
                  <a:cubicBezTo>
                    <a:pt x="2101" y="839"/>
                    <a:pt x="1772" y="431"/>
                    <a:pt x="1317" y="196"/>
                  </a:cubicBezTo>
                  <a:cubicBezTo>
                    <a:pt x="1125" y="96"/>
                    <a:pt x="827"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28" name="Google Shape;2328;p55"/>
            <p:cNvSpPr/>
            <p:nvPr/>
          </p:nvSpPr>
          <p:spPr>
            <a:xfrm>
              <a:off x="1715300" y="3089375"/>
              <a:ext cx="35025" cy="126250"/>
            </a:xfrm>
            <a:custGeom>
              <a:avLst/>
              <a:gdLst/>
              <a:ahLst/>
              <a:cxnLst/>
              <a:rect l="l" t="t" r="r" b="b"/>
              <a:pathLst>
                <a:path w="1401" h="5050" extrusionOk="0">
                  <a:moveTo>
                    <a:pt x="19" y="0"/>
                  </a:moveTo>
                  <a:cubicBezTo>
                    <a:pt x="9" y="0"/>
                    <a:pt x="1" y="4"/>
                    <a:pt x="1" y="12"/>
                  </a:cubicBezTo>
                  <a:cubicBezTo>
                    <a:pt x="283" y="1721"/>
                    <a:pt x="659" y="3366"/>
                    <a:pt x="1208" y="4996"/>
                  </a:cubicBezTo>
                  <a:cubicBezTo>
                    <a:pt x="1224" y="5034"/>
                    <a:pt x="1252" y="5049"/>
                    <a:pt x="1282" y="5049"/>
                  </a:cubicBezTo>
                  <a:cubicBezTo>
                    <a:pt x="1340" y="5049"/>
                    <a:pt x="1401" y="4991"/>
                    <a:pt x="1380" y="4918"/>
                  </a:cubicBezTo>
                  <a:cubicBezTo>
                    <a:pt x="847" y="3304"/>
                    <a:pt x="393" y="1674"/>
                    <a:pt x="48" y="12"/>
                  </a:cubicBezTo>
                  <a:cubicBezTo>
                    <a:pt x="40" y="4"/>
                    <a:pt x="28" y="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29" name="Google Shape;2329;p55"/>
            <p:cNvSpPr/>
            <p:nvPr/>
          </p:nvSpPr>
          <p:spPr>
            <a:xfrm>
              <a:off x="1679250" y="2554750"/>
              <a:ext cx="79400" cy="493875"/>
            </a:xfrm>
            <a:custGeom>
              <a:avLst/>
              <a:gdLst/>
              <a:ahLst/>
              <a:cxnLst/>
              <a:rect l="l" t="t" r="r" b="b"/>
              <a:pathLst>
                <a:path w="3176" h="19755" extrusionOk="0">
                  <a:moveTo>
                    <a:pt x="36" y="0"/>
                  </a:moveTo>
                  <a:cubicBezTo>
                    <a:pt x="19" y="0"/>
                    <a:pt x="1" y="14"/>
                    <a:pt x="1" y="33"/>
                  </a:cubicBezTo>
                  <a:cubicBezTo>
                    <a:pt x="220" y="3340"/>
                    <a:pt x="612" y="6648"/>
                    <a:pt x="1114" y="9923"/>
                  </a:cubicBezTo>
                  <a:cubicBezTo>
                    <a:pt x="1615" y="13168"/>
                    <a:pt x="2070" y="16554"/>
                    <a:pt x="3026" y="19704"/>
                  </a:cubicBezTo>
                  <a:cubicBezTo>
                    <a:pt x="3040" y="19738"/>
                    <a:pt x="3071" y="19754"/>
                    <a:pt x="3100" y="19754"/>
                  </a:cubicBezTo>
                  <a:cubicBezTo>
                    <a:pt x="3139" y="19754"/>
                    <a:pt x="3176" y="19726"/>
                    <a:pt x="3167" y="19673"/>
                  </a:cubicBezTo>
                  <a:cubicBezTo>
                    <a:pt x="2650" y="16397"/>
                    <a:pt x="1819" y="13168"/>
                    <a:pt x="1302" y="9892"/>
                  </a:cubicBezTo>
                  <a:cubicBezTo>
                    <a:pt x="785" y="6616"/>
                    <a:pt x="393" y="3325"/>
                    <a:pt x="64" y="17"/>
                  </a:cubicBezTo>
                  <a:cubicBezTo>
                    <a:pt x="58" y="5"/>
                    <a:pt x="47"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0" name="Google Shape;2330;p55"/>
            <p:cNvSpPr/>
            <p:nvPr/>
          </p:nvSpPr>
          <p:spPr>
            <a:xfrm>
              <a:off x="1759600" y="2485025"/>
              <a:ext cx="163025" cy="35300"/>
            </a:xfrm>
            <a:custGeom>
              <a:avLst/>
              <a:gdLst/>
              <a:ahLst/>
              <a:cxnLst/>
              <a:rect l="l" t="t" r="r" b="b"/>
              <a:pathLst>
                <a:path w="6521" h="1412" extrusionOk="0">
                  <a:moveTo>
                    <a:pt x="6442" y="1"/>
                  </a:moveTo>
                  <a:cubicBezTo>
                    <a:pt x="4264" y="157"/>
                    <a:pt x="2085" y="800"/>
                    <a:pt x="0" y="1396"/>
                  </a:cubicBezTo>
                  <a:cubicBezTo>
                    <a:pt x="0" y="1396"/>
                    <a:pt x="0" y="1411"/>
                    <a:pt x="0" y="1411"/>
                  </a:cubicBezTo>
                  <a:cubicBezTo>
                    <a:pt x="2132" y="894"/>
                    <a:pt x="4342" y="628"/>
                    <a:pt x="6458" y="79"/>
                  </a:cubicBezTo>
                  <a:cubicBezTo>
                    <a:pt x="6521" y="63"/>
                    <a:pt x="6505" y="1"/>
                    <a:pt x="6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31" name="Google Shape;2331;p55"/>
          <p:cNvGrpSpPr/>
          <p:nvPr/>
        </p:nvGrpSpPr>
        <p:grpSpPr>
          <a:xfrm>
            <a:off x="6684543" y="540006"/>
            <a:ext cx="1745583" cy="230173"/>
            <a:chOff x="1394800" y="3522000"/>
            <a:chExt cx="1048650" cy="138275"/>
          </a:xfrm>
        </p:grpSpPr>
        <p:sp>
          <p:nvSpPr>
            <p:cNvPr id="2332" name="Google Shape;2332;p55"/>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3" name="Google Shape;2333;p55"/>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4" name="Google Shape;2334;p55"/>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5" name="Google Shape;2335;p55"/>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6" name="Google Shape;2336;p55"/>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7" name="Google Shape;2337;p55"/>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8" name="Google Shape;2338;p55"/>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9" name="Google Shape;2339;p55"/>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0" name="Google Shape;2340;p55"/>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41" name="Google Shape;2341;p55"/>
          <p:cNvGrpSpPr/>
          <p:nvPr/>
        </p:nvGrpSpPr>
        <p:grpSpPr>
          <a:xfrm rot="-1419281">
            <a:off x="417284" y="739429"/>
            <a:ext cx="755394" cy="711775"/>
            <a:chOff x="378575" y="1776375"/>
            <a:chExt cx="737425" cy="578050"/>
          </a:xfrm>
        </p:grpSpPr>
        <p:sp>
          <p:nvSpPr>
            <p:cNvPr id="2342" name="Google Shape;2342;p55"/>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3" name="Google Shape;2343;p55"/>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4" name="Google Shape;2344;p55"/>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5" name="Google Shape;2345;p55"/>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6" name="Google Shape;2346;p55"/>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7" name="Google Shape;2347;p55"/>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8" name="Google Shape;2348;p55"/>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9" name="Google Shape;2349;p55"/>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0" name="Google Shape;2350;p55"/>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1" name="Google Shape;2351;p55"/>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2" name="Google Shape;2352;p55"/>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3" name="Google Shape;2353;p55"/>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54" name="Google Shape;2354;p55"/>
          <p:cNvGrpSpPr/>
          <p:nvPr/>
        </p:nvGrpSpPr>
        <p:grpSpPr>
          <a:xfrm>
            <a:off x="2725674" y="4570781"/>
            <a:ext cx="1608138" cy="326735"/>
            <a:chOff x="1816609" y="3851001"/>
            <a:chExt cx="1093674" cy="222193"/>
          </a:xfrm>
        </p:grpSpPr>
        <p:sp>
          <p:nvSpPr>
            <p:cNvPr id="2355" name="Google Shape;2355;p55"/>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6" name="Google Shape;2356;p55"/>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7" name="Google Shape;2357;p55"/>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8" name="Google Shape;2358;p55"/>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9" name="Google Shape;2359;p55"/>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60" name="Google Shape;2360;p55"/>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61" name="Google Shape;2361;p55"/>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62" name="Google Shape;2362;p55"/>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63" name="Google Shape;2363;p55"/>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5754025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grpSp>
        <p:nvGrpSpPr>
          <p:cNvPr id="2368" name="Google Shape;2368;p56"/>
          <p:cNvGrpSpPr/>
          <p:nvPr/>
        </p:nvGrpSpPr>
        <p:grpSpPr>
          <a:xfrm flipH="1">
            <a:off x="5926169" y="182501"/>
            <a:ext cx="2142248" cy="496839"/>
            <a:chOff x="4345425" y="2175475"/>
            <a:chExt cx="800750" cy="176025"/>
          </a:xfrm>
        </p:grpSpPr>
        <p:sp>
          <p:nvSpPr>
            <p:cNvPr id="2369" name="Google Shape;2369;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70" name="Google Shape;2370;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71" name="Google Shape;2371;p56"/>
          <p:cNvGrpSpPr/>
          <p:nvPr/>
        </p:nvGrpSpPr>
        <p:grpSpPr>
          <a:xfrm rot="-166947" flipH="1">
            <a:off x="5917293" y="542148"/>
            <a:ext cx="1467789" cy="459086"/>
            <a:chOff x="4345425" y="2175475"/>
            <a:chExt cx="800750" cy="176025"/>
          </a:xfrm>
        </p:grpSpPr>
        <p:sp>
          <p:nvSpPr>
            <p:cNvPr id="2372" name="Google Shape;2372;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73" name="Google Shape;2373;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374" name="Google Shape;2374;p56"/>
          <p:cNvSpPr txBox="1">
            <a:spLocks noGrp="1"/>
          </p:cNvSpPr>
          <p:nvPr>
            <p:ph type="subTitle" idx="1"/>
          </p:nvPr>
        </p:nvSpPr>
        <p:spPr>
          <a:xfrm>
            <a:off x="288121" y="1477991"/>
            <a:ext cx="3736303" cy="3074909"/>
          </a:xfrm>
          <a:prstGeom prst="rect">
            <a:avLst/>
          </a:prstGeom>
        </p:spPr>
        <p:txBody>
          <a:bodyPr spcFirstLastPara="1" wrap="square" lIns="0" tIns="0" rIns="0" bIns="0" anchor="t" anchorCtr="0">
            <a:noAutofit/>
          </a:bodyPr>
          <a:lstStyle/>
          <a:p>
            <a:pPr marL="0" indent="0"/>
            <a:r>
              <a:rPr lang="vi-VN">
                <a:solidFill>
                  <a:srgbClr val="000000"/>
                </a:solidFill>
                <a:effectLst/>
                <a:latin typeface="Times New Roman" panose="02020603050405020304" pitchFamily="18" charset="0"/>
                <a:cs typeface="Times New Roman" panose="02020603050405020304" pitchFamily="18" charset="0"/>
              </a:rPr>
              <a:t>Nếu nhiều bộ xử lý xác định sẵn d</a:t>
            </a:r>
            <a:r>
              <a:rPr lang="en-US">
                <a:solidFill>
                  <a:srgbClr val="000000"/>
                </a:solidFill>
                <a:latin typeface="Times New Roman" panose="02020603050405020304" pitchFamily="18" charset="0"/>
                <a:cs typeface="Times New Roman" panose="02020603050405020304" pitchFamily="18" charset="0"/>
              </a:rPr>
              <a:t>ùn</a:t>
            </a:r>
            <a:r>
              <a:rPr lang="vi-VN">
                <a:solidFill>
                  <a:srgbClr val="000000"/>
                </a:solidFill>
                <a:effectLst/>
                <a:latin typeface="Times New Roman" panose="02020603050405020304" pitchFamily="18" charset="0"/>
                <a:cs typeface="Times New Roman" panose="02020603050405020304" pitchFamily="18" charset="0"/>
              </a:rPr>
              <a:t>g</a:t>
            </a:r>
            <a:r>
              <a:rPr lang="en-US">
                <a:solidFill>
                  <a:srgbClr val="000000"/>
                </a:solidFill>
                <a:effectLst/>
                <a:latin typeface="Times New Roman" panose="02020603050405020304" pitchFamily="18" charset="0"/>
                <a:cs typeface="Times New Roman" panose="02020603050405020304" pitchFamily="18" charset="0"/>
              </a:rPr>
              <a:t> </a:t>
            </a:r>
            <a:r>
              <a:rPr lang="vi-VN">
                <a:solidFill>
                  <a:srgbClr val="000000"/>
                </a:solidFill>
                <a:effectLst/>
                <a:latin typeface="Times New Roman" panose="02020603050405020304" pitchFamily="18" charset="0"/>
                <a:cs typeface="Times New Roman" panose="02020603050405020304" pitchFamily="18" charset="0"/>
              </a:rPr>
              <a:t>thì chia sẻ tải có thể xảy ra. Nó có thể cung cấp một hàng đợi riêng cho mỗi bộ xử lý</a:t>
            </a:r>
            <a:r>
              <a:rPr lang="en-US">
                <a:solidFill>
                  <a:srgbClr val="000000"/>
                </a:solidFill>
                <a:effectLst/>
                <a:latin typeface="Times New Roman" panose="02020603050405020304" pitchFamily="18" charset="0"/>
                <a:cs typeface="Times New Roman" panose="02020603050405020304" pitchFamily="18" charset="0"/>
              </a:rPr>
              <a:t> .Trong trường hợp </a:t>
            </a:r>
            <a:r>
              <a:rPr lang="vi-VN">
                <a:solidFill>
                  <a:srgbClr val="000000"/>
                </a:solidFill>
                <a:effectLst/>
                <a:latin typeface="Times New Roman" panose="02020603050405020304" pitchFamily="18" charset="0"/>
                <a:cs typeface="Times New Roman" panose="02020603050405020304" pitchFamily="18" charset="0"/>
              </a:rPr>
              <a:t>một bộ xử lý có thể rảnh với hàng đợi rỗng, trong khi bộ xử lý</a:t>
            </a:r>
            <a:r>
              <a:rPr lang="en-US">
                <a:solidFill>
                  <a:srgbClr val="000000"/>
                </a:solidFill>
                <a:effectLst/>
                <a:latin typeface="Times New Roman" panose="02020603050405020304" pitchFamily="18" charset="0"/>
                <a:cs typeface="Times New Roman" panose="02020603050405020304" pitchFamily="18" charset="0"/>
              </a:rPr>
              <a:t> </a:t>
            </a:r>
            <a:r>
              <a:rPr lang="vi-VN">
                <a:solidFill>
                  <a:srgbClr val="000000"/>
                </a:solidFill>
                <a:effectLst/>
                <a:latin typeface="Times New Roman" panose="02020603050405020304" pitchFamily="18" charset="0"/>
                <a:cs typeface="Times New Roman" panose="02020603050405020304" pitchFamily="18" charset="0"/>
              </a:rPr>
              <a:t>khác rất bận. Để ngăn chặn trường hợp này,ta dùng một hàng đợi sẵn sàng chung. Tất cả tiến trình đi vào</a:t>
            </a:r>
            <a:r>
              <a:rPr lang="en-US">
                <a:solidFill>
                  <a:srgbClr val="000000"/>
                </a:solidFill>
                <a:effectLst/>
                <a:latin typeface="Times New Roman" panose="02020603050405020304" pitchFamily="18" charset="0"/>
                <a:cs typeface="Times New Roman" panose="02020603050405020304" pitchFamily="18" charset="0"/>
              </a:rPr>
              <a:t> </a:t>
            </a:r>
            <a:r>
              <a:rPr lang="vi-VN">
                <a:solidFill>
                  <a:srgbClr val="000000"/>
                </a:solidFill>
                <a:effectLst/>
                <a:latin typeface="Times New Roman" panose="02020603050405020304" pitchFamily="18" charset="0"/>
                <a:cs typeface="Times New Roman" panose="02020603050405020304" pitchFamily="18" charset="0"/>
              </a:rPr>
              <a:t>một hàng đợi và được điều phối trên bất cứ bộ xử lý sẵn dùng nào. </a:t>
            </a:r>
            <a:endParaRPr sz="1400">
              <a:latin typeface="Times New Roman" panose="02020603050405020304" pitchFamily="18" charset="0"/>
              <a:cs typeface="Times New Roman" panose="02020603050405020304" pitchFamily="18" charset="0"/>
            </a:endParaRPr>
          </a:p>
        </p:txBody>
      </p:sp>
      <p:sp>
        <p:nvSpPr>
          <p:cNvPr id="2375" name="Google Shape;2375;p56"/>
          <p:cNvSpPr txBox="1">
            <a:spLocks noGrp="1"/>
          </p:cNvSpPr>
          <p:nvPr>
            <p:ph type="title"/>
          </p:nvPr>
        </p:nvSpPr>
        <p:spPr>
          <a:xfrm>
            <a:off x="5981921" y="43164"/>
            <a:ext cx="2472558" cy="9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Điều phối đa bộ xử lý </a:t>
            </a:r>
            <a:endParaRPr>
              <a:latin typeface="Times New Roman" panose="02020603050405020304" pitchFamily="18" charset="0"/>
              <a:cs typeface="Times New Roman" panose="02020603050405020304" pitchFamily="18" charset="0"/>
            </a:endParaRPr>
          </a:p>
        </p:txBody>
      </p:sp>
      <p:grpSp>
        <p:nvGrpSpPr>
          <p:cNvPr id="2381" name="Google Shape;2381;p56"/>
          <p:cNvGrpSpPr/>
          <p:nvPr/>
        </p:nvGrpSpPr>
        <p:grpSpPr>
          <a:xfrm>
            <a:off x="3165177" y="4306309"/>
            <a:ext cx="639525" cy="438000"/>
            <a:chOff x="5501450" y="2545600"/>
            <a:chExt cx="639525" cy="438000"/>
          </a:xfrm>
        </p:grpSpPr>
        <p:sp>
          <p:nvSpPr>
            <p:cNvPr id="2382" name="Google Shape;2382;p56"/>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3" name="Google Shape;2383;p56"/>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84" name="Google Shape;2384;p56"/>
          <p:cNvGrpSpPr/>
          <p:nvPr/>
        </p:nvGrpSpPr>
        <p:grpSpPr>
          <a:xfrm>
            <a:off x="7037115" y="4525309"/>
            <a:ext cx="1745583" cy="230173"/>
            <a:chOff x="1394800" y="3522000"/>
            <a:chExt cx="1048650" cy="138275"/>
          </a:xfrm>
        </p:grpSpPr>
        <p:sp>
          <p:nvSpPr>
            <p:cNvPr id="2385" name="Google Shape;2385;p56"/>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6" name="Google Shape;2386;p56"/>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7" name="Google Shape;2387;p56"/>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8" name="Google Shape;2388;p56"/>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9" name="Google Shape;2389;p56"/>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0" name="Google Shape;2390;p56"/>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1" name="Google Shape;2391;p56"/>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2" name="Google Shape;2392;p56"/>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3" name="Google Shape;2393;p56"/>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394" name="Google Shape;2394;p56"/>
          <p:cNvGrpSpPr/>
          <p:nvPr/>
        </p:nvGrpSpPr>
        <p:grpSpPr>
          <a:xfrm>
            <a:off x="532850" y="514580"/>
            <a:ext cx="2460105" cy="439117"/>
            <a:chOff x="1816609" y="3851001"/>
            <a:chExt cx="1093674" cy="222193"/>
          </a:xfrm>
        </p:grpSpPr>
        <p:sp>
          <p:nvSpPr>
            <p:cNvPr id="2395" name="Google Shape;2395;p56"/>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6" name="Google Shape;2396;p56"/>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7" name="Google Shape;2397;p56"/>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8" name="Google Shape;2398;p56"/>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9" name="Google Shape;2399;p56"/>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0" name="Google Shape;2400;p56"/>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1" name="Google Shape;2401;p56"/>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2" name="Google Shape;2402;p56"/>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3" name="Google Shape;2403;p56"/>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0" name="Group 39">
            <a:extLst>
              <a:ext uri="{FF2B5EF4-FFF2-40B4-BE49-F238E27FC236}">
                <a16:creationId xmlns:a16="http://schemas.microsoft.com/office/drawing/2014/main" id="{C76E8A8E-9CC6-4863-8610-D822B279A9F8}"/>
              </a:ext>
            </a:extLst>
          </p:cNvPr>
          <p:cNvGrpSpPr/>
          <p:nvPr/>
        </p:nvGrpSpPr>
        <p:grpSpPr>
          <a:xfrm>
            <a:off x="6239674" y="1268383"/>
            <a:ext cx="2105525" cy="2895263"/>
            <a:chOff x="5904227" y="1124124"/>
            <a:chExt cx="2105525" cy="2895263"/>
          </a:xfrm>
        </p:grpSpPr>
        <p:grpSp>
          <p:nvGrpSpPr>
            <p:cNvPr id="41" name="Google Shape;2376;p56">
              <a:extLst>
                <a:ext uri="{FF2B5EF4-FFF2-40B4-BE49-F238E27FC236}">
                  <a16:creationId xmlns:a16="http://schemas.microsoft.com/office/drawing/2014/main" id="{E294A477-CCAB-4703-B434-AF2839F9D322}"/>
                </a:ext>
              </a:extLst>
            </p:cNvPr>
            <p:cNvGrpSpPr/>
            <p:nvPr/>
          </p:nvGrpSpPr>
          <p:grpSpPr>
            <a:xfrm>
              <a:off x="5904227" y="1124124"/>
              <a:ext cx="2105525" cy="2895263"/>
              <a:chOff x="1835466" y="929768"/>
              <a:chExt cx="2388300" cy="3284100"/>
            </a:xfrm>
          </p:grpSpPr>
          <p:sp>
            <p:nvSpPr>
              <p:cNvPr id="43" name="Google Shape;2377;p56">
                <a:extLst>
                  <a:ext uri="{FF2B5EF4-FFF2-40B4-BE49-F238E27FC236}">
                    <a16:creationId xmlns:a16="http://schemas.microsoft.com/office/drawing/2014/main" id="{40465C1E-5375-4249-AC6F-CA9EE3321CFD}"/>
                  </a:ext>
                </a:extLst>
              </p:cNvPr>
              <p:cNvSpPr/>
              <p:nvPr/>
            </p:nvSpPr>
            <p:spPr>
              <a:xfrm>
                <a:off x="1835466" y="929768"/>
                <a:ext cx="2388300" cy="3284100"/>
              </a:xfrm>
              <a:prstGeom prst="roundRect">
                <a:avLst>
                  <a:gd name="adj" fmla="val 4846"/>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Times New Roman" panose="02020603050405020304" pitchFamily="18" charset="0"/>
                  <a:cs typeface="Times New Roman" panose="02020603050405020304" pitchFamily="18" charset="0"/>
                </a:endParaRPr>
              </a:p>
            </p:txBody>
          </p:sp>
          <p:sp>
            <p:nvSpPr>
              <p:cNvPr id="44" name="Google Shape;2378;p56">
                <a:extLst>
                  <a:ext uri="{FF2B5EF4-FFF2-40B4-BE49-F238E27FC236}">
                    <a16:creationId xmlns:a16="http://schemas.microsoft.com/office/drawing/2014/main" id="{53A62A6D-73E7-4E2F-891D-299466586B2C}"/>
                  </a:ext>
                </a:extLst>
              </p:cNvPr>
              <p:cNvSpPr/>
              <p:nvPr/>
            </p:nvSpPr>
            <p:spPr>
              <a:xfrm>
                <a:off x="2010540" y="1124747"/>
                <a:ext cx="2038200" cy="290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 name="Google Shape;2379;p56">
                <a:extLst>
                  <a:ext uri="{FF2B5EF4-FFF2-40B4-BE49-F238E27FC236}">
                    <a16:creationId xmlns:a16="http://schemas.microsoft.com/office/drawing/2014/main" id="{1338E3ED-E0EB-4E3B-BD96-5DA12A345453}"/>
                  </a:ext>
                </a:extLst>
              </p:cNvPr>
              <p:cNvSpPr/>
              <p:nvPr/>
            </p:nvSpPr>
            <p:spPr>
              <a:xfrm>
                <a:off x="2947422" y="4067543"/>
                <a:ext cx="164400" cy="975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42" name="Picture 41">
              <a:extLst>
                <a:ext uri="{FF2B5EF4-FFF2-40B4-BE49-F238E27FC236}">
                  <a16:creationId xmlns:a16="http://schemas.microsoft.com/office/drawing/2014/main" id="{EEDB7C80-9C81-4B9A-86C3-0B0BE7A36504}"/>
                </a:ext>
              </a:extLst>
            </p:cNvPr>
            <p:cNvPicPr>
              <a:picLocks noChangeAspect="1"/>
            </p:cNvPicPr>
            <p:nvPr/>
          </p:nvPicPr>
          <p:blipFill>
            <a:blip r:embed="rId3"/>
            <a:stretch>
              <a:fillRect/>
            </a:stretch>
          </p:blipFill>
          <p:spPr>
            <a:xfrm>
              <a:off x="6058572" y="1296017"/>
              <a:ext cx="1796877" cy="2572272"/>
            </a:xfrm>
            <a:prstGeom prst="rect">
              <a:avLst/>
            </a:prstGeom>
          </p:spPr>
        </p:pic>
      </p:grpSp>
    </p:spTree>
    <p:extLst>
      <p:ext uri="{BB962C8B-B14F-4D97-AF65-F5344CB8AC3E}">
        <p14:creationId xmlns:p14="http://schemas.microsoft.com/office/powerpoint/2010/main" val="358103707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7452F6E-F452-45B7-80BB-AD7B84409802}"/>
              </a:ext>
            </a:extLst>
          </p:cNvPr>
          <p:cNvSpPr>
            <a:spLocks noGrp="1"/>
          </p:cNvSpPr>
          <p:nvPr>
            <p:ph type="subTitle" idx="1"/>
          </p:nvPr>
        </p:nvSpPr>
        <p:spPr>
          <a:xfrm>
            <a:off x="730212" y="1185277"/>
            <a:ext cx="7323742" cy="3080886"/>
          </a:xfrm>
        </p:spPr>
        <p:txBody>
          <a:bodyPr/>
          <a:lstStyle/>
          <a:p>
            <a:pPr>
              <a:buClr>
                <a:schemeClr val="tx1">
                  <a:lumMod val="60000"/>
                  <a:lumOff val="40000"/>
                </a:schemeClr>
              </a:buClr>
              <a:buFont typeface="Wingdings" panose="05000000000000000000" pitchFamily="2" charset="2"/>
              <a:buChar char="Ø"/>
            </a:pPr>
            <a:r>
              <a:rPr lang="vi-VN">
                <a:latin typeface="Times New Roman" panose="02020603050405020304" pitchFamily="18" charset="0"/>
                <a:cs typeface="Times New Roman" panose="02020603050405020304" pitchFamily="18" charset="0"/>
              </a:rPr>
              <a:t>Một vài hệ thống thực hiện cấu trúc này từng bước bằng cách tất cả quyết định </a:t>
            </a:r>
          </a:p>
          <a:p>
            <a:pPr marL="127000" indent="0">
              <a:buNone/>
            </a:pPr>
            <a:r>
              <a:rPr lang="vi-VN">
                <a:latin typeface="Times New Roman" panose="02020603050405020304" pitchFamily="18" charset="0"/>
                <a:cs typeface="Times New Roman" panose="02020603050405020304" pitchFamily="18" charset="0"/>
              </a:rPr>
              <a:t>điều phối, xử lý nhập/xuất và các hoạt động hệ thống khác được quản lý bởi một bộ</a:t>
            </a:r>
          </a:p>
          <a:p>
            <a:pPr marL="127000" indent="0">
              <a:buNone/>
            </a:pPr>
            <a:r>
              <a:rPr lang="vi-VN">
                <a:latin typeface="Times New Roman" panose="02020603050405020304" pitchFamily="18" charset="0"/>
                <a:cs typeface="Times New Roman" panose="02020603050405020304" pitchFamily="18" charset="0"/>
              </a:rPr>
              <a:t>xử lý đơn, một server chủ. Các bộ xử lý khác chỉ thực thi mã người dùng. Đa xử lý </a:t>
            </a:r>
          </a:p>
          <a:p>
            <a:pPr marL="127000" indent="0">
              <a:buNone/>
            </a:pPr>
            <a:r>
              <a:rPr lang="vi-VN">
                <a:latin typeface="Times New Roman" panose="02020603050405020304" pitchFamily="18" charset="0"/>
                <a:cs typeface="Times New Roman" panose="02020603050405020304" pitchFamily="18" charset="0"/>
              </a:rPr>
              <a:t>không đối xứng đơn giản hơn đa xử lý đối xứng vì chỉ một tiến trình truy xuất các cấu </a:t>
            </a:r>
          </a:p>
          <a:p>
            <a:pPr marL="127000" indent="0">
              <a:buNone/>
            </a:pPr>
            <a:r>
              <a:rPr lang="vi-VN">
                <a:latin typeface="Times New Roman" panose="02020603050405020304" pitchFamily="18" charset="0"/>
                <a:cs typeface="Times New Roman" panose="02020603050405020304" pitchFamily="18" charset="0"/>
              </a:rPr>
              <a:t>trúc dữ liệu hệ thống, làm giảm đi yêu cầu chia sẻ dữ liệu. Tuy nhiên, nó cũng không </a:t>
            </a:r>
          </a:p>
          <a:p>
            <a:pPr marL="127000" indent="0">
              <a:buNone/>
            </a:pPr>
            <a:r>
              <a:rPr lang="vi-VN">
                <a:latin typeface="Times New Roman" panose="02020603050405020304" pitchFamily="18" charset="0"/>
                <a:cs typeface="Times New Roman" panose="02020603050405020304" pitchFamily="18" charset="0"/>
              </a:rPr>
              <a:t>hiệu quả. Các tiến trình giới hạn nhập/xuất có thể gây thắt cổ chai (bottleneck) trên </a:t>
            </a:r>
          </a:p>
          <a:p>
            <a:pPr marL="127000" indent="0">
              <a:buNone/>
            </a:pPr>
            <a:r>
              <a:rPr lang="vi-VN">
                <a:latin typeface="Times New Roman" panose="02020603050405020304" pitchFamily="18" charset="0"/>
                <a:cs typeface="Times New Roman" panose="02020603050405020304" pitchFamily="18" charset="0"/>
              </a:rPr>
              <a:t>một CPU đang thực hiện tất cả các hoạt động. Điển hình, đa xử lý không đối xứng </a:t>
            </a:r>
          </a:p>
          <a:p>
            <a:pPr marL="127000" indent="0">
              <a:buNone/>
            </a:pPr>
            <a:r>
              <a:rPr lang="vi-VN">
                <a:latin typeface="Times New Roman" panose="02020603050405020304" pitchFamily="18" charset="0"/>
                <a:cs typeface="Times New Roman" panose="02020603050405020304" pitchFamily="18" charset="0"/>
              </a:rPr>
              <a:t>được cài đặt trước trong một hệ điều hành và sau đó được nâng cấp tới đa xử lý đối </a:t>
            </a:r>
          </a:p>
          <a:p>
            <a:pPr marL="127000" indent="0">
              <a:buNone/>
            </a:pPr>
            <a:r>
              <a:rPr lang="vi-VN">
                <a:latin typeface="Times New Roman" panose="02020603050405020304" pitchFamily="18" charset="0"/>
                <a:cs typeface="Times New Roman" panose="02020603050405020304" pitchFamily="18" charset="0"/>
              </a:rPr>
              <a:t>xứng khi hệ thống tiến triển</a:t>
            </a:r>
            <a:r>
              <a:rPr lang="en-US">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5C1CA75-45B9-4C6E-A3A2-69B84DDEA82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Điều phối đa bộ xử lý</a:t>
            </a:r>
            <a:endParaRPr lang="en-US" dirty="0">
              <a:latin typeface="Times New Roman" panose="02020603050405020304" pitchFamily="18" charset="0"/>
              <a:cs typeface="Times New Roman" panose="02020603050405020304" pitchFamily="18" charset="0"/>
            </a:endParaRPr>
          </a:p>
        </p:txBody>
      </p:sp>
      <p:grpSp>
        <p:nvGrpSpPr>
          <p:cNvPr id="4" name="Google Shape;1057;p35">
            <a:extLst>
              <a:ext uri="{FF2B5EF4-FFF2-40B4-BE49-F238E27FC236}">
                <a16:creationId xmlns:a16="http://schemas.microsoft.com/office/drawing/2014/main" id="{8127529D-93FD-4CBB-8BC4-1CD6BADE5664}"/>
              </a:ext>
            </a:extLst>
          </p:cNvPr>
          <p:cNvGrpSpPr/>
          <p:nvPr/>
        </p:nvGrpSpPr>
        <p:grpSpPr>
          <a:xfrm>
            <a:off x="5329282" y="839237"/>
            <a:ext cx="3711849" cy="339582"/>
            <a:chOff x="4345425" y="2175475"/>
            <a:chExt cx="957899" cy="176025"/>
          </a:xfrm>
        </p:grpSpPr>
        <p:sp>
          <p:nvSpPr>
            <p:cNvPr id="5" name="Google Shape;1058;p35">
              <a:extLst>
                <a:ext uri="{FF2B5EF4-FFF2-40B4-BE49-F238E27FC236}">
                  <a16:creationId xmlns:a16="http://schemas.microsoft.com/office/drawing/2014/main" id="{69175A53-11D6-4197-8DBF-51A84827651A}"/>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 name="Google Shape;1059;p35">
              <a:extLst>
                <a:ext uri="{FF2B5EF4-FFF2-40B4-BE49-F238E27FC236}">
                  <a16:creationId xmlns:a16="http://schemas.microsoft.com/office/drawing/2014/main" id="{04A7E88E-021E-4067-83E7-2E31D11D4D44}"/>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7" name="Google Shape;1066;p35">
            <a:extLst>
              <a:ext uri="{FF2B5EF4-FFF2-40B4-BE49-F238E27FC236}">
                <a16:creationId xmlns:a16="http://schemas.microsoft.com/office/drawing/2014/main" id="{527FFE07-D79D-414A-8950-FF97D241D853}"/>
              </a:ext>
            </a:extLst>
          </p:cNvPr>
          <p:cNvGrpSpPr/>
          <p:nvPr/>
        </p:nvGrpSpPr>
        <p:grpSpPr>
          <a:xfrm rot="10800000">
            <a:off x="4480642" y="552346"/>
            <a:ext cx="806657" cy="421744"/>
            <a:chOff x="1822875" y="1377000"/>
            <a:chExt cx="548075" cy="286550"/>
          </a:xfrm>
        </p:grpSpPr>
        <p:sp>
          <p:nvSpPr>
            <p:cNvPr id="8" name="Google Shape;1067;p35">
              <a:extLst>
                <a:ext uri="{FF2B5EF4-FFF2-40B4-BE49-F238E27FC236}">
                  <a16:creationId xmlns:a16="http://schemas.microsoft.com/office/drawing/2014/main" id="{ECBC08B1-E314-4897-AF63-2920D0FFC569}"/>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 name="Google Shape;1068;p35">
              <a:extLst>
                <a:ext uri="{FF2B5EF4-FFF2-40B4-BE49-F238E27FC236}">
                  <a16:creationId xmlns:a16="http://schemas.microsoft.com/office/drawing/2014/main" id="{3F1EA06C-7C80-4EAF-9308-934C6C6FE4FD}"/>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1069;p35">
              <a:extLst>
                <a:ext uri="{FF2B5EF4-FFF2-40B4-BE49-F238E27FC236}">
                  <a16:creationId xmlns:a16="http://schemas.microsoft.com/office/drawing/2014/main" id="{F3EF2184-E423-41C1-B69D-6144185462C4}"/>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1070;p35">
              <a:extLst>
                <a:ext uri="{FF2B5EF4-FFF2-40B4-BE49-F238E27FC236}">
                  <a16:creationId xmlns:a16="http://schemas.microsoft.com/office/drawing/2014/main" id="{4848DCCB-9813-4ED8-AF8E-789ACD3727F1}"/>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1071;p35">
              <a:extLst>
                <a:ext uri="{FF2B5EF4-FFF2-40B4-BE49-F238E27FC236}">
                  <a16:creationId xmlns:a16="http://schemas.microsoft.com/office/drawing/2014/main" id="{9038C4DD-92AE-4552-8049-3FBA73B2BE18}"/>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1072;p35">
              <a:extLst>
                <a:ext uri="{FF2B5EF4-FFF2-40B4-BE49-F238E27FC236}">
                  <a16:creationId xmlns:a16="http://schemas.microsoft.com/office/drawing/2014/main" id="{3F8816E6-9962-40B2-B56B-E250B1B88568}"/>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1073;p35">
              <a:extLst>
                <a:ext uri="{FF2B5EF4-FFF2-40B4-BE49-F238E27FC236}">
                  <a16:creationId xmlns:a16="http://schemas.microsoft.com/office/drawing/2014/main" id="{77EAEA9C-7A44-4EB3-BFCE-748774ADDFC4}"/>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1074;p35">
              <a:extLst>
                <a:ext uri="{FF2B5EF4-FFF2-40B4-BE49-F238E27FC236}">
                  <a16:creationId xmlns:a16="http://schemas.microsoft.com/office/drawing/2014/main" id="{7AE3D91B-B288-4735-90DE-64964C6DDC77}"/>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1075;p35">
              <a:extLst>
                <a:ext uri="{FF2B5EF4-FFF2-40B4-BE49-F238E27FC236}">
                  <a16:creationId xmlns:a16="http://schemas.microsoft.com/office/drawing/2014/main" id="{D821487C-3CE6-4FD0-99DA-608E330F339F}"/>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5" name="Google Shape;2289;p54">
            <a:extLst>
              <a:ext uri="{FF2B5EF4-FFF2-40B4-BE49-F238E27FC236}">
                <a16:creationId xmlns:a16="http://schemas.microsoft.com/office/drawing/2014/main" id="{606DFA39-F7B2-421C-9F12-B7B4B8301D13}"/>
              </a:ext>
            </a:extLst>
          </p:cNvPr>
          <p:cNvGrpSpPr/>
          <p:nvPr/>
        </p:nvGrpSpPr>
        <p:grpSpPr>
          <a:xfrm>
            <a:off x="6714284" y="4495179"/>
            <a:ext cx="1745583" cy="230173"/>
            <a:chOff x="1394800" y="3522000"/>
            <a:chExt cx="1048650" cy="138275"/>
          </a:xfrm>
        </p:grpSpPr>
        <p:sp>
          <p:nvSpPr>
            <p:cNvPr id="36" name="Google Shape;2290;p54">
              <a:extLst>
                <a:ext uri="{FF2B5EF4-FFF2-40B4-BE49-F238E27FC236}">
                  <a16:creationId xmlns:a16="http://schemas.microsoft.com/office/drawing/2014/main" id="{BDEA2E43-FB98-4F1B-9CC4-22C67ADE1A8C}"/>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 name="Google Shape;2291;p54">
              <a:extLst>
                <a:ext uri="{FF2B5EF4-FFF2-40B4-BE49-F238E27FC236}">
                  <a16:creationId xmlns:a16="http://schemas.microsoft.com/office/drawing/2014/main" id="{545E605D-60C5-4D0C-B1EF-2CD8A33ED03C}"/>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 name="Google Shape;2292;p54">
              <a:extLst>
                <a:ext uri="{FF2B5EF4-FFF2-40B4-BE49-F238E27FC236}">
                  <a16:creationId xmlns:a16="http://schemas.microsoft.com/office/drawing/2014/main" id="{0A2D39D3-3C44-4A9A-8E3F-3E5425860173}"/>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 name="Google Shape;2293;p54">
              <a:extLst>
                <a:ext uri="{FF2B5EF4-FFF2-40B4-BE49-F238E27FC236}">
                  <a16:creationId xmlns:a16="http://schemas.microsoft.com/office/drawing/2014/main" id="{963FEE27-B48B-4F3F-B987-56EABA008A7C}"/>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 name="Google Shape;2294;p54">
              <a:extLst>
                <a:ext uri="{FF2B5EF4-FFF2-40B4-BE49-F238E27FC236}">
                  <a16:creationId xmlns:a16="http://schemas.microsoft.com/office/drawing/2014/main" id="{8A0181B3-1645-4709-9A62-372625810D4B}"/>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 name="Google Shape;2295;p54">
              <a:extLst>
                <a:ext uri="{FF2B5EF4-FFF2-40B4-BE49-F238E27FC236}">
                  <a16:creationId xmlns:a16="http://schemas.microsoft.com/office/drawing/2014/main" id="{30646B74-BD1D-497D-91C7-87618CD9514B}"/>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 name="Google Shape;2296;p54">
              <a:extLst>
                <a:ext uri="{FF2B5EF4-FFF2-40B4-BE49-F238E27FC236}">
                  <a16:creationId xmlns:a16="http://schemas.microsoft.com/office/drawing/2014/main" id="{5B88E870-BA3A-41EF-82C2-F5E9961B9CD6}"/>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 name="Google Shape;2297;p54">
              <a:extLst>
                <a:ext uri="{FF2B5EF4-FFF2-40B4-BE49-F238E27FC236}">
                  <a16:creationId xmlns:a16="http://schemas.microsoft.com/office/drawing/2014/main" id="{332C4353-6D42-4608-82D8-D1FE0905ED57}"/>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 name="Google Shape;2298;p54">
              <a:extLst>
                <a:ext uri="{FF2B5EF4-FFF2-40B4-BE49-F238E27FC236}">
                  <a16:creationId xmlns:a16="http://schemas.microsoft.com/office/drawing/2014/main" id="{65E9A630-D681-41B7-A5D4-5480EE7A16E1}"/>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8" name="Google Shape;2289;p54">
            <a:extLst>
              <a:ext uri="{FF2B5EF4-FFF2-40B4-BE49-F238E27FC236}">
                <a16:creationId xmlns:a16="http://schemas.microsoft.com/office/drawing/2014/main" id="{0310238F-04AD-4202-8B9E-9347A795CA3B}"/>
              </a:ext>
            </a:extLst>
          </p:cNvPr>
          <p:cNvGrpSpPr/>
          <p:nvPr/>
        </p:nvGrpSpPr>
        <p:grpSpPr>
          <a:xfrm>
            <a:off x="1216014" y="4483109"/>
            <a:ext cx="1745583" cy="230173"/>
            <a:chOff x="1394800" y="3522000"/>
            <a:chExt cx="1048650" cy="138275"/>
          </a:xfrm>
        </p:grpSpPr>
        <p:sp>
          <p:nvSpPr>
            <p:cNvPr id="49" name="Google Shape;2290;p54">
              <a:extLst>
                <a:ext uri="{FF2B5EF4-FFF2-40B4-BE49-F238E27FC236}">
                  <a16:creationId xmlns:a16="http://schemas.microsoft.com/office/drawing/2014/main" id="{268B815D-F584-4426-871F-2553BDA2C49A}"/>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 name="Google Shape;2291;p54">
              <a:extLst>
                <a:ext uri="{FF2B5EF4-FFF2-40B4-BE49-F238E27FC236}">
                  <a16:creationId xmlns:a16="http://schemas.microsoft.com/office/drawing/2014/main" id="{E48A6038-E8D3-4A99-88AA-1A55C7F0AA24}"/>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 name="Google Shape;2292;p54">
              <a:extLst>
                <a:ext uri="{FF2B5EF4-FFF2-40B4-BE49-F238E27FC236}">
                  <a16:creationId xmlns:a16="http://schemas.microsoft.com/office/drawing/2014/main" id="{E2797D18-8BD3-4913-AC2B-2E3F437981B4}"/>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 name="Google Shape;2293;p54">
              <a:extLst>
                <a:ext uri="{FF2B5EF4-FFF2-40B4-BE49-F238E27FC236}">
                  <a16:creationId xmlns:a16="http://schemas.microsoft.com/office/drawing/2014/main" id="{094FCB94-B6C8-483E-8C9F-51D9C58E15B8}"/>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 name="Google Shape;2294;p54">
              <a:extLst>
                <a:ext uri="{FF2B5EF4-FFF2-40B4-BE49-F238E27FC236}">
                  <a16:creationId xmlns:a16="http://schemas.microsoft.com/office/drawing/2014/main" id="{CEE81FFF-2984-40C8-ADBC-9F3A92A638E5}"/>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 name="Google Shape;2295;p54">
              <a:extLst>
                <a:ext uri="{FF2B5EF4-FFF2-40B4-BE49-F238E27FC236}">
                  <a16:creationId xmlns:a16="http://schemas.microsoft.com/office/drawing/2014/main" id="{E65EB0F8-5586-4259-8C6E-DC80E9693FC8}"/>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 name="Google Shape;2296;p54">
              <a:extLst>
                <a:ext uri="{FF2B5EF4-FFF2-40B4-BE49-F238E27FC236}">
                  <a16:creationId xmlns:a16="http://schemas.microsoft.com/office/drawing/2014/main" id="{C05D811E-776D-4118-90D9-106AFAFF7691}"/>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 name="Google Shape;2297;p54">
              <a:extLst>
                <a:ext uri="{FF2B5EF4-FFF2-40B4-BE49-F238E27FC236}">
                  <a16:creationId xmlns:a16="http://schemas.microsoft.com/office/drawing/2014/main" id="{752403AA-818B-4B3D-99C6-CDBE25836505}"/>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7" name="Google Shape;2298;p54">
              <a:extLst>
                <a:ext uri="{FF2B5EF4-FFF2-40B4-BE49-F238E27FC236}">
                  <a16:creationId xmlns:a16="http://schemas.microsoft.com/office/drawing/2014/main" id="{BBD7C301-457F-49D5-9BE6-6DC335FE093F}"/>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8" name="Google Shape;2288;p54">
            <a:extLst>
              <a:ext uri="{FF2B5EF4-FFF2-40B4-BE49-F238E27FC236}">
                <a16:creationId xmlns:a16="http://schemas.microsoft.com/office/drawing/2014/main" id="{6130AEFD-9221-4A13-8442-88EC3130A8FE}"/>
              </a:ext>
            </a:extLst>
          </p:cNvPr>
          <p:cNvSpPr/>
          <p:nvPr/>
        </p:nvSpPr>
        <p:spPr>
          <a:xfrm>
            <a:off x="1796227" y="447434"/>
            <a:ext cx="585156" cy="660932"/>
          </a:xfrm>
          <a:custGeom>
            <a:avLst/>
            <a:gdLst/>
            <a:ahLst/>
            <a:cxnLst/>
            <a:rect l="l" t="t" r="r" b="b"/>
            <a:pathLst>
              <a:path w="16286" h="18395" extrusionOk="0">
                <a:moveTo>
                  <a:pt x="8339" y="894"/>
                </a:moveTo>
                <a:cubicBezTo>
                  <a:pt x="7947" y="1051"/>
                  <a:pt x="7555" y="1223"/>
                  <a:pt x="7163" y="1427"/>
                </a:cubicBezTo>
                <a:cubicBezTo>
                  <a:pt x="7461" y="1255"/>
                  <a:pt x="7759" y="1098"/>
                  <a:pt x="8057" y="957"/>
                </a:cubicBezTo>
                <a:cubicBezTo>
                  <a:pt x="8151" y="941"/>
                  <a:pt x="8245" y="910"/>
                  <a:pt x="8339" y="894"/>
                </a:cubicBezTo>
                <a:close/>
                <a:moveTo>
                  <a:pt x="10017" y="731"/>
                </a:moveTo>
                <a:cubicBezTo>
                  <a:pt x="10247" y="731"/>
                  <a:pt x="10476" y="746"/>
                  <a:pt x="10706" y="769"/>
                </a:cubicBezTo>
                <a:cubicBezTo>
                  <a:pt x="10800" y="784"/>
                  <a:pt x="10894" y="800"/>
                  <a:pt x="10988" y="816"/>
                </a:cubicBezTo>
                <a:cubicBezTo>
                  <a:pt x="9875" y="847"/>
                  <a:pt x="8699" y="1129"/>
                  <a:pt x="7743" y="1474"/>
                </a:cubicBezTo>
                <a:cubicBezTo>
                  <a:pt x="8402" y="1160"/>
                  <a:pt x="9091" y="957"/>
                  <a:pt x="9765" y="737"/>
                </a:cubicBezTo>
                <a:cubicBezTo>
                  <a:pt x="9849" y="733"/>
                  <a:pt x="9933" y="731"/>
                  <a:pt x="10017" y="731"/>
                </a:cubicBezTo>
                <a:close/>
                <a:moveTo>
                  <a:pt x="9985" y="4327"/>
                </a:moveTo>
                <a:lnTo>
                  <a:pt x="9985" y="4327"/>
                </a:lnTo>
                <a:cubicBezTo>
                  <a:pt x="10173" y="4436"/>
                  <a:pt x="10345" y="4593"/>
                  <a:pt x="10471" y="4828"/>
                </a:cubicBezTo>
                <a:cubicBezTo>
                  <a:pt x="10471" y="4860"/>
                  <a:pt x="10471" y="4891"/>
                  <a:pt x="10471" y="4922"/>
                </a:cubicBezTo>
                <a:cubicBezTo>
                  <a:pt x="10345" y="4687"/>
                  <a:pt x="10173" y="4483"/>
                  <a:pt x="9985" y="4327"/>
                </a:cubicBezTo>
                <a:close/>
                <a:moveTo>
                  <a:pt x="6286" y="1615"/>
                </a:moveTo>
                <a:cubicBezTo>
                  <a:pt x="5596" y="2085"/>
                  <a:pt x="4953" y="2618"/>
                  <a:pt x="4358" y="3167"/>
                </a:cubicBezTo>
                <a:cubicBezTo>
                  <a:pt x="3590" y="3872"/>
                  <a:pt x="2900" y="4672"/>
                  <a:pt x="2304" y="5518"/>
                </a:cubicBezTo>
                <a:cubicBezTo>
                  <a:pt x="2931" y="4295"/>
                  <a:pt x="3825" y="3214"/>
                  <a:pt x="5000" y="2367"/>
                </a:cubicBezTo>
                <a:cubicBezTo>
                  <a:pt x="5408" y="2085"/>
                  <a:pt x="5831" y="1834"/>
                  <a:pt x="6286" y="1615"/>
                </a:cubicBezTo>
                <a:close/>
                <a:moveTo>
                  <a:pt x="2038" y="6521"/>
                </a:moveTo>
                <a:cubicBezTo>
                  <a:pt x="1756" y="7101"/>
                  <a:pt x="1521" y="7728"/>
                  <a:pt x="1348" y="8371"/>
                </a:cubicBezTo>
                <a:cubicBezTo>
                  <a:pt x="1411" y="7994"/>
                  <a:pt x="1505" y="7634"/>
                  <a:pt x="1599" y="7258"/>
                </a:cubicBezTo>
                <a:cubicBezTo>
                  <a:pt x="1740" y="7007"/>
                  <a:pt x="1881" y="6756"/>
                  <a:pt x="2038" y="6521"/>
                </a:cubicBezTo>
                <a:close/>
                <a:moveTo>
                  <a:pt x="8784" y="3487"/>
                </a:moveTo>
                <a:cubicBezTo>
                  <a:pt x="8978" y="3487"/>
                  <a:pt x="9171" y="3505"/>
                  <a:pt x="9358" y="3543"/>
                </a:cubicBezTo>
                <a:cubicBezTo>
                  <a:pt x="9296" y="3539"/>
                  <a:pt x="9233" y="3537"/>
                  <a:pt x="9170" y="3537"/>
                </a:cubicBezTo>
                <a:cubicBezTo>
                  <a:pt x="7833" y="3537"/>
                  <a:pt x="6157" y="4454"/>
                  <a:pt x="5439" y="5157"/>
                </a:cubicBezTo>
                <a:cubicBezTo>
                  <a:pt x="4938" y="5659"/>
                  <a:pt x="4499" y="6333"/>
                  <a:pt x="4138" y="7085"/>
                </a:cubicBezTo>
                <a:cubicBezTo>
                  <a:pt x="3887" y="7524"/>
                  <a:pt x="3684" y="7979"/>
                  <a:pt x="3511" y="8433"/>
                </a:cubicBezTo>
                <a:cubicBezTo>
                  <a:pt x="3652" y="7650"/>
                  <a:pt x="3934" y="6913"/>
                  <a:pt x="4405" y="6223"/>
                </a:cubicBezTo>
                <a:cubicBezTo>
                  <a:pt x="5063" y="5267"/>
                  <a:pt x="5988" y="4436"/>
                  <a:pt x="7038" y="3919"/>
                </a:cubicBezTo>
                <a:cubicBezTo>
                  <a:pt x="7560" y="3658"/>
                  <a:pt x="8180" y="3487"/>
                  <a:pt x="8784" y="3487"/>
                </a:cubicBezTo>
                <a:close/>
                <a:moveTo>
                  <a:pt x="11380" y="6176"/>
                </a:moveTo>
                <a:lnTo>
                  <a:pt x="11380" y="6176"/>
                </a:lnTo>
                <a:cubicBezTo>
                  <a:pt x="11427" y="6396"/>
                  <a:pt x="11458" y="6599"/>
                  <a:pt x="11474" y="6803"/>
                </a:cubicBezTo>
                <a:cubicBezTo>
                  <a:pt x="11646" y="7932"/>
                  <a:pt x="11725" y="9123"/>
                  <a:pt x="12007" y="10252"/>
                </a:cubicBezTo>
                <a:cubicBezTo>
                  <a:pt x="12148" y="10816"/>
                  <a:pt x="12477" y="11192"/>
                  <a:pt x="12900" y="11396"/>
                </a:cubicBezTo>
                <a:cubicBezTo>
                  <a:pt x="12743" y="11380"/>
                  <a:pt x="12618" y="11349"/>
                  <a:pt x="12493" y="11302"/>
                </a:cubicBezTo>
                <a:cubicBezTo>
                  <a:pt x="12399" y="11208"/>
                  <a:pt x="12305" y="11082"/>
                  <a:pt x="12226" y="10957"/>
                </a:cubicBezTo>
                <a:cubicBezTo>
                  <a:pt x="11944" y="10471"/>
                  <a:pt x="11866" y="9907"/>
                  <a:pt x="11803" y="9374"/>
                </a:cubicBezTo>
                <a:cubicBezTo>
                  <a:pt x="11693" y="8543"/>
                  <a:pt x="11599" y="7681"/>
                  <a:pt x="11427" y="6850"/>
                </a:cubicBezTo>
                <a:cubicBezTo>
                  <a:pt x="11411" y="6631"/>
                  <a:pt x="11411" y="6411"/>
                  <a:pt x="11380" y="6176"/>
                </a:cubicBezTo>
                <a:close/>
                <a:moveTo>
                  <a:pt x="4671" y="10158"/>
                </a:moveTo>
                <a:cubicBezTo>
                  <a:pt x="4671" y="10220"/>
                  <a:pt x="4687" y="10283"/>
                  <a:pt x="4687" y="10346"/>
                </a:cubicBezTo>
                <a:cubicBezTo>
                  <a:pt x="4734" y="10816"/>
                  <a:pt x="4797" y="11317"/>
                  <a:pt x="4953" y="11788"/>
                </a:cubicBezTo>
                <a:cubicBezTo>
                  <a:pt x="4749" y="11317"/>
                  <a:pt x="4671" y="10753"/>
                  <a:pt x="4671" y="10158"/>
                </a:cubicBezTo>
                <a:close/>
                <a:moveTo>
                  <a:pt x="11536" y="10863"/>
                </a:moveTo>
                <a:lnTo>
                  <a:pt x="11536" y="10863"/>
                </a:lnTo>
                <a:cubicBezTo>
                  <a:pt x="11740" y="11176"/>
                  <a:pt x="11991" y="11411"/>
                  <a:pt x="12273" y="11553"/>
                </a:cubicBezTo>
                <a:cubicBezTo>
                  <a:pt x="12367" y="11647"/>
                  <a:pt x="12461" y="11725"/>
                  <a:pt x="12555" y="11803"/>
                </a:cubicBezTo>
                <a:cubicBezTo>
                  <a:pt x="12038" y="11662"/>
                  <a:pt x="11725" y="11317"/>
                  <a:pt x="11536" y="10863"/>
                </a:cubicBezTo>
                <a:close/>
                <a:moveTo>
                  <a:pt x="14703" y="11051"/>
                </a:moveTo>
                <a:lnTo>
                  <a:pt x="14703" y="11051"/>
                </a:lnTo>
                <a:cubicBezTo>
                  <a:pt x="14358" y="11490"/>
                  <a:pt x="13888" y="11803"/>
                  <a:pt x="13229" y="11850"/>
                </a:cubicBezTo>
                <a:cubicBezTo>
                  <a:pt x="13214" y="11835"/>
                  <a:pt x="13214" y="11819"/>
                  <a:pt x="13198" y="11803"/>
                </a:cubicBezTo>
                <a:cubicBezTo>
                  <a:pt x="13167" y="11788"/>
                  <a:pt x="13135" y="11772"/>
                  <a:pt x="13120" y="11756"/>
                </a:cubicBezTo>
                <a:cubicBezTo>
                  <a:pt x="13480" y="11756"/>
                  <a:pt x="13856" y="11631"/>
                  <a:pt x="14201" y="11380"/>
                </a:cubicBezTo>
                <a:cubicBezTo>
                  <a:pt x="14374" y="11302"/>
                  <a:pt x="14546" y="11192"/>
                  <a:pt x="14703" y="11051"/>
                </a:cubicBezTo>
                <a:close/>
                <a:moveTo>
                  <a:pt x="8584" y="4456"/>
                </a:moveTo>
                <a:cubicBezTo>
                  <a:pt x="9393" y="4456"/>
                  <a:pt x="10099" y="4942"/>
                  <a:pt x="10439" y="6255"/>
                </a:cubicBezTo>
                <a:cubicBezTo>
                  <a:pt x="10455" y="6302"/>
                  <a:pt x="10471" y="6364"/>
                  <a:pt x="10486" y="6427"/>
                </a:cubicBezTo>
                <a:cubicBezTo>
                  <a:pt x="10502" y="7023"/>
                  <a:pt x="10518" y="7618"/>
                  <a:pt x="10549" y="8214"/>
                </a:cubicBezTo>
                <a:cubicBezTo>
                  <a:pt x="10455" y="9045"/>
                  <a:pt x="10220" y="9875"/>
                  <a:pt x="9891" y="10565"/>
                </a:cubicBezTo>
                <a:cubicBezTo>
                  <a:pt x="9373" y="11694"/>
                  <a:pt x="8010" y="13042"/>
                  <a:pt x="6771" y="13120"/>
                </a:cubicBezTo>
                <a:cubicBezTo>
                  <a:pt x="6411" y="13042"/>
                  <a:pt x="6066" y="12885"/>
                  <a:pt x="5768" y="12524"/>
                </a:cubicBezTo>
                <a:cubicBezTo>
                  <a:pt x="5141" y="11772"/>
                  <a:pt x="5032" y="10628"/>
                  <a:pt x="5000" y="9687"/>
                </a:cubicBezTo>
                <a:cubicBezTo>
                  <a:pt x="4969" y="9045"/>
                  <a:pt x="5016" y="8418"/>
                  <a:pt x="5141" y="7822"/>
                </a:cubicBezTo>
                <a:cubicBezTo>
                  <a:pt x="5565" y="6646"/>
                  <a:pt x="6286" y="5549"/>
                  <a:pt x="7163" y="4860"/>
                </a:cubicBezTo>
                <a:cubicBezTo>
                  <a:pt x="7638" y="4611"/>
                  <a:pt x="8128" y="4456"/>
                  <a:pt x="8584" y="4456"/>
                </a:cubicBezTo>
                <a:close/>
                <a:moveTo>
                  <a:pt x="5126" y="6584"/>
                </a:moveTo>
                <a:lnTo>
                  <a:pt x="5126" y="6584"/>
                </a:lnTo>
                <a:cubicBezTo>
                  <a:pt x="5016" y="6866"/>
                  <a:pt x="4938" y="7164"/>
                  <a:pt x="4859" y="7462"/>
                </a:cubicBezTo>
                <a:cubicBezTo>
                  <a:pt x="4561" y="8245"/>
                  <a:pt x="4389" y="9092"/>
                  <a:pt x="4326" y="9907"/>
                </a:cubicBezTo>
                <a:cubicBezTo>
                  <a:pt x="4217" y="11082"/>
                  <a:pt x="4530" y="12524"/>
                  <a:pt x="5518" y="13230"/>
                </a:cubicBezTo>
                <a:cubicBezTo>
                  <a:pt x="3480" y="12383"/>
                  <a:pt x="3919" y="9217"/>
                  <a:pt x="4624" y="7524"/>
                </a:cubicBezTo>
                <a:cubicBezTo>
                  <a:pt x="4734" y="7258"/>
                  <a:pt x="4859" y="6991"/>
                  <a:pt x="5000" y="6741"/>
                </a:cubicBezTo>
                <a:cubicBezTo>
                  <a:pt x="5016" y="6725"/>
                  <a:pt x="5032" y="6694"/>
                  <a:pt x="5047" y="6678"/>
                </a:cubicBezTo>
                <a:cubicBezTo>
                  <a:pt x="5079" y="6646"/>
                  <a:pt x="5110" y="6615"/>
                  <a:pt x="5126" y="6584"/>
                </a:cubicBezTo>
                <a:close/>
                <a:moveTo>
                  <a:pt x="800" y="7728"/>
                </a:moveTo>
                <a:cubicBezTo>
                  <a:pt x="392" y="9578"/>
                  <a:pt x="439" y="11568"/>
                  <a:pt x="1003" y="13355"/>
                </a:cubicBezTo>
                <a:cubicBezTo>
                  <a:pt x="345" y="11584"/>
                  <a:pt x="298" y="9562"/>
                  <a:pt x="800" y="7728"/>
                </a:cubicBezTo>
                <a:close/>
                <a:moveTo>
                  <a:pt x="2743" y="15314"/>
                </a:moveTo>
                <a:lnTo>
                  <a:pt x="2743" y="15314"/>
                </a:lnTo>
                <a:cubicBezTo>
                  <a:pt x="2775" y="15346"/>
                  <a:pt x="2790" y="15361"/>
                  <a:pt x="2806" y="15377"/>
                </a:cubicBezTo>
                <a:cubicBezTo>
                  <a:pt x="3386" y="15941"/>
                  <a:pt x="4107" y="16506"/>
                  <a:pt x="4891" y="16945"/>
                </a:cubicBezTo>
                <a:cubicBezTo>
                  <a:pt x="4107" y="16615"/>
                  <a:pt x="3449" y="16161"/>
                  <a:pt x="2900" y="15534"/>
                </a:cubicBezTo>
                <a:cubicBezTo>
                  <a:pt x="2853" y="15471"/>
                  <a:pt x="2790" y="15393"/>
                  <a:pt x="2743" y="15314"/>
                </a:cubicBezTo>
                <a:close/>
                <a:moveTo>
                  <a:pt x="5502" y="16788"/>
                </a:moveTo>
                <a:lnTo>
                  <a:pt x="5502" y="16788"/>
                </a:lnTo>
                <a:cubicBezTo>
                  <a:pt x="6160" y="16992"/>
                  <a:pt x="6834" y="17133"/>
                  <a:pt x="7492" y="17195"/>
                </a:cubicBezTo>
                <a:cubicBezTo>
                  <a:pt x="7670" y="17218"/>
                  <a:pt x="7844" y="17228"/>
                  <a:pt x="8014" y="17228"/>
                </a:cubicBezTo>
                <a:cubicBezTo>
                  <a:pt x="8325" y="17228"/>
                  <a:pt x="8625" y="17193"/>
                  <a:pt x="8919" y="17133"/>
                </a:cubicBezTo>
                <a:lnTo>
                  <a:pt x="8919" y="17133"/>
                </a:lnTo>
                <a:cubicBezTo>
                  <a:pt x="8543" y="17274"/>
                  <a:pt x="8166" y="17383"/>
                  <a:pt x="7759" y="17446"/>
                </a:cubicBezTo>
                <a:cubicBezTo>
                  <a:pt x="7728" y="17446"/>
                  <a:pt x="7696" y="17446"/>
                  <a:pt x="7665" y="17462"/>
                </a:cubicBezTo>
                <a:cubicBezTo>
                  <a:pt x="6928" y="17399"/>
                  <a:pt x="6192" y="17133"/>
                  <a:pt x="5502" y="16788"/>
                </a:cubicBezTo>
                <a:close/>
                <a:moveTo>
                  <a:pt x="10392" y="1"/>
                </a:moveTo>
                <a:cubicBezTo>
                  <a:pt x="10330" y="1"/>
                  <a:pt x="10267" y="16"/>
                  <a:pt x="10220" y="16"/>
                </a:cubicBezTo>
                <a:cubicBezTo>
                  <a:pt x="10155" y="14"/>
                  <a:pt x="10090" y="13"/>
                  <a:pt x="10025" y="13"/>
                </a:cubicBezTo>
                <a:cubicBezTo>
                  <a:pt x="9589" y="13"/>
                  <a:pt x="9152" y="58"/>
                  <a:pt x="8715" y="126"/>
                </a:cubicBezTo>
                <a:cubicBezTo>
                  <a:pt x="8645" y="114"/>
                  <a:pt x="8574" y="109"/>
                  <a:pt x="8502" y="109"/>
                </a:cubicBezTo>
                <a:cubicBezTo>
                  <a:pt x="8092" y="109"/>
                  <a:pt x="7662" y="284"/>
                  <a:pt x="7289" y="471"/>
                </a:cubicBezTo>
                <a:cubicBezTo>
                  <a:pt x="7257" y="486"/>
                  <a:pt x="7226" y="518"/>
                  <a:pt x="7195" y="534"/>
                </a:cubicBezTo>
                <a:cubicBezTo>
                  <a:pt x="5408" y="1160"/>
                  <a:pt x="3778" y="2305"/>
                  <a:pt x="2680" y="3684"/>
                </a:cubicBezTo>
                <a:cubicBezTo>
                  <a:pt x="2367" y="4076"/>
                  <a:pt x="2085" y="4515"/>
                  <a:pt x="1834" y="4969"/>
                </a:cubicBezTo>
                <a:cubicBezTo>
                  <a:pt x="1646" y="5220"/>
                  <a:pt x="1489" y="5487"/>
                  <a:pt x="1332" y="5753"/>
                </a:cubicBezTo>
                <a:cubicBezTo>
                  <a:pt x="768" y="6835"/>
                  <a:pt x="423" y="8042"/>
                  <a:pt x="282" y="9248"/>
                </a:cubicBezTo>
                <a:cubicBezTo>
                  <a:pt x="0" y="11600"/>
                  <a:pt x="549" y="14123"/>
                  <a:pt x="2132" y="15941"/>
                </a:cubicBezTo>
                <a:cubicBezTo>
                  <a:pt x="3384" y="17388"/>
                  <a:pt x="5247" y="18395"/>
                  <a:pt x="7193" y="18395"/>
                </a:cubicBezTo>
                <a:cubicBezTo>
                  <a:pt x="7293" y="18395"/>
                  <a:pt x="7393" y="18392"/>
                  <a:pt x="7492" y="18387"/>
                </a:cubicBezTo>
                <a:cubicBezTo>
                  <a:pt x="7947" y="18355"/>
                  <a:pt x="8386" y="18277"/>
                  <a:pt x="8809" y="18151"/>
                </a:cubicBezTo>
                <a:cubicBezTo>
                  <a:pt x="11113" y="17885"/>
                  <a:pt x="12399" y="16208"/>
                  <a:pt x="13198" y="14076"/>
                </a:cubicBezTo>
                <a:cubicBezTo>
                  <a:pt x="13214" y="14045"/>
                  <a:pt x="13214" y="14013"/>
                  <a:pt x="13198" y="13982"/>
                </a:cubicBezTo>
                <a:cubicBezTo>
                  <a:pt x="13198" y="13966"/>
                  <a:pt x="13198" y="13966"/>
                  <a:pt x="13198" y="13966"/>
                </a:cubicBezTo>
                <a:cubicBezTo>
                  <a:pt x="13198" y="13951"/>
                  <a:pt x="13198" y="13951"/>
                  <a:pt x="13198" y="13951"/>
                </a:cubicBezTo>
                <a:cubicBezTo>
                  <a:pt x="13159" y="13873"/>
                  <a:pt x="13089" y="13817"/>
                  <a:pt x="13004" y="13817"/>
                </a:cubicBezTo>
                <a:cubicBezTo>
                  <a:pt x="12986" y="13817"/>
                  <a:pt x="12967" y="13820"/>
                  <a:pt x="12947" y="13825"/>
                </a:cubicBezTo>
                <a:cubicBezTo>
                  <a:pt x="12919" y="13742"/>
                  <a:pt x="12843" y="13686"/>
                  <a:pt x="12766" y="13686"/>
                </a:cubicBezTo>
                <a:cubicBezTo>
                  <a:pt x="12711" y="13686"/>
                  <a:pt x="12657" y="13714"/>
                  <a:pt x="12618" y="13778"/>
                </a:cubicBezTo>
                <a:cubicBezTo>
                  <a:pt x="12571" y="13841"/>
                  <a:pt x="12524" y="13919"/>
                  <a:pt x="12493" y="13982"/>
                </a:cubicBezTo>
                <a:cubicBezTo>
                  <a:pt x="12461" y="13998"/>
                  <a:pt x="12430" y="14013"/>
                  <a:pt x="12399" y="14045"/>
                </a:cubicBezTo>
                <a:cubicBezTo>
                  <a:pt x="11756" y="14797"/>
                  <a:pt x="11098" y="15550"/>
                  <a:pt x="10283" y="16114"/>
                </a:cubicBezTo>
                <a:cubicBezTo>
                  <a:pt x="9543" y="16619"/>
                  <a:pt x="8794" y="16834"/>
                  <a:pt x="7958" y="16834"/>
                </a:cubicBezTo>
                <a:cubicBezTo>
                  <a:pt x="7732" y="16834"/>
                  <a:pt x="7498" y="16818"/>
                  <a:pt x="7257" y="16788"/>
                </a:cubicBezTo>
                <a:cubicBezTo>
                  <a:pt x="6270" y="16662"/>
                  <a:pt x="5282" y="16459"/>
                  <a:pt x="4405" y="15988"/>
                </a:cubicBezTo>
                <a:cubicBezTo>
                  <a:pt x="3903" y="15738"/>
                  <a:pt x="3464" y="15393"/>
                  <a:pt x="3025" y="15032"/>
                </a:cubicBezTo>
                <a:cubicBezTo>
                  <a:pt x="1944" y="13904"/>
                  <a:pt x="1442" y="12462"/>
                  <a:pt x="1427" y="10800"/>
                </a:cubicBezTo>
                <a:cubicBezTo>
                  <a:pt x="1411" y="9154"/>
                  <a:pt x="1850" y="7509"/>
                  <a:pt x="2680" y="6082"/>
                </a:cubicBezTo>
                <a:cubicBezTo>
                  <a:pt x="4409" y="3085"/>
                  <a:pt x="7763" y="1251"/>
                  <a:pt x="11201" y="1251"/>
                </a:cubicBezTo>
                <a:cubicBezTo>
                  <a:pt x="11287" y="1251"/>
                  <a:pt x="11372" y="1252"/>
                  <a:pt x="11458" y="1255"/>
                </a:cubicBezTo>
                <a:cubicBezTo>
                  <a:pt x="12007" y="1270"/>
                  <a:pt x="12524" y="1349"/>
                  <a:pt x="12979" y="1568"/>
                </a:cubicBezTo>
                <a:cubicBezTo>
                  <a:pt x="13433" y="1881"/>
                  <a:pt x="13825" y="2273"/>
                  <a:pt x="14154" y="2712"/>
                </a:cubicBezTo>
                <a:cubicBezTo>
                  <a:pt x="14468" y="3277"/>
                  <a:pt x="14640" y="3919"/>
                  <a:pt x="14765" y="4530"/>
                </a:cubicBezTo>
                <a:cubicBezTo>
                  <a:pt x="14922" y="5283"/>
                  <a:pt x="15016" y="6035"/>
                  <a:pt x="15079" y="6803"/>
                </a:cubicBezTo>
                <a:cubicBezTo>
                  <a:pt x="15110" y="8089"/>
                  <a:pt x="15189" y="10189"/>
                  <a:pt x="14029" y="11035"/>
                </a:cubicBezTo>
                <a:cubicBezTo>
                  <a:pt x="13935" y="11082"/>
                  <a:pt x="13841" y="11114"/>
                  <a:pt x="13731" y="11145"/>
                </a:cubicBezTo>
                <a:cubicBezTo>
                  <a:pt x="13627" y="11170"/>
                  <a:pt x="13530" y="11182"/>
                  <a:pt x="13437" y="11182"/>
                </a:cubicBezTo>
                <a:cubicBezTo>
                  <a:pt x="12832" y="11182"/>
                  <a:pt x="12472" y="10676"/>
                  <a:pt x="12336" y="10063"/>
                </a:cubicBezTo>
                <a:cubicBezTo>
                  <a:pt x="12085" y="9029"/>
                  <a:pt x="12007" y="7932"/>
                  <a:pt x="11834" y="6866"/>
                </a:cubicBezTo>
                <a:cubicBezTo>
                  <a:pt x="11709" y="6067"/>
                  <a:pt x="11536" y="5063"/>
                  <a:pt x="11051" y="4405"/>
                </a:cubicBezTo>
                <a:cubicBezTo>
                  <a:pt x="11035" y="4342"/>
                  <a:pt x="11019" y="4280"/>
                  <a:pt x="11004" y="4233"/>
                </a:cubicBezTo>
                <a:cubicBezTo>
                  <a:pt x="10960" y="4103"/>
                  <a:pt x="10839" y="4027"/>
                  <a:pt x="10722" y="4027"/>
                </a:cubicBezTo>
                <a:cubicBezTo>
                  <a:pt x="10711" y="4027"/>
                  <a:pt x="10701" y="4028"/>
                  <a:pt x="10690" y="4029"/>
                </a:cubicBezTo>
                <a:cubicBezTo>
                  <a:pt x="10580" y="3951"/>
                  <a:pt x="10471" y="3888"/>
                  <a:pt x="10361" y="3841"/>
                </a:cubicBezTo>
                <a:cubicBezTo>
                  <a:pt x="9908" y="3428"/>
                  <a:pt x="9372" y="3257"/>
                  <a:pt x="8806" y="3257"/>
                </a:cubicBezTo>
                <a:cubicBezTo>
                  <a:pt x="7179" y="3257"/>
                  <a:pt x="5300" y="4673"/>
                  <a:pt x="4405" y="5847"/>
                </a:cubicBezTo>
                <a:cubicBezTo>
                  <a:pt x="3480" y="7070"/>
                  <a:pt x="3151" y="8465"/>
                  <a:pt x="3119" y="9969"/>
                </a:cubicBezTo>
                <a:cubicBezTo>
                  <a:pt x="3057" y="10534"/>
                  <a:pt x="3057" y="11082"/>
                  <a:pt x="3166" y="11584"/>
                </a:cubicBezTo>
                <a:cubicBezTo>
                  <a:pt x="3229" y="12148"/>
                  <a:pt x="3386" y="12681"/>
                  <a:pt x="3762" y="13042"/>
                </a:cubicBezTo>
                <a:cubicBezTo>
                  <a:pt x="4410" y="13966"/>
                  <a:pt x="5402" y="14364"/>
                  <a:pt x="6435" y="14364"/>
                </a:cubicBezTo>
                <a:cubicBezTo>
                  <a:pt x="8452" y="14364"/>
                  <a:pt x="10628" y="12847"/>
                  <a:pt x="10721" y="10753"/>
                </a:cubicBezTo>
                <a:cubicBezTo>
                  <a:pt x="10737" y="10722"/>
                  <a:pt x="10753" y="10690"/>
                  <a:pt x="10768" y="10659"/>
                </a:cubicBezTo>
                <a:cubicBezTo>
                  <a:pt x="10847" y="11051"/>
                  <a:pt x="10988" y="11411"/>
                  <a:pt x="11223" y="11709"/>
                </a:cubicBezTo>
                <a:cubicBezTo>
                  <a:pt x="11651" y="12266"/>
                  <a:pt x="12298" y="12511"/>
                  <a:pt x="12963" y="12511"/>
                </a:cubicBezTo>
                <a:cubicBezTo>
                  <a:pt x="13590" y="12511"/>
                  <a:pt x="14232" y="12293"/>
                  <a:pt x="14718" y="11913"/>
                </a:cubicBezTo>
                <a:cubicBezTo>
                  <a:pt x="16239" y="10737"/>
                  <a:pt x="16286" y="8480"/>
                  <a:pt x="16145" y="6741"/>
                </a:cubicBezTo>
                <a:cubicBezTo>
                  <a:pt x="15972" y="4593"/>
                  <a:pt x="15345" y="2179"/>
                  <a:pt x="13402" y="957"/>
                </a:cubicBezTo>
                <a:cubicBezTo>
                  <a:pt x="12508" y="392"/>
                  <a:pt x="11521" y="110"/>
                  <a:pt x="10502" y="32"/>
                </a:cubicBezTo>
                <a:cubicBezTo>
                  <a:pt x="10471" y="16"/>
                  <a:pt x="10439" y="1"/>
                  <a:pt x="10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51170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175"/>
        <p:cNvGrpSpPr/>
        <p:nvPr/>
      </p:nvGrpSpPr>
      <p:grpSpPr>
        <a:xfrm>
          <a:off x="0" y="0"/>
          <a:ext cx="0" cy="0"/>
          <a:chOff x="0" y="0"/>
          <a:chExt cx="0" cy="0"/>
        </a:xfrm>
      </p:grpSpPr>
      <p:grpSp>
        <p:nvGrpSpPr>
          <p:cNvPr id="39" name="Google Shape;2518;p58">
            <a:extLst>
              <a:ext uri="{FF2B5EF4-FFF2-40B4-BE49-F238E27FC236}">
                <a16:creationId xmlns:a16="http://schemas.microsoft.com/office/drawing/2014/main" id="{3F02AE2F-3FEF-4D3C-96B1-F09F4E3D625F}"/>
              </a:ext>
            </a:extLst>
          </p:cNvPr>
          <p:cNvGrpSpPr/>
          <p:nvPr/>
        </p:nvGrpSpPr>
        <p:grpSpPr>
          <a:xfrm>
            <a:off x="598264" y="532772"/>
            <a:ext cx="1921912" cy="326735"/>
            <a:chOff x="1816609" y="3851001"/>
            <a:chExt cx="1093674" cy="222193"/>
          </a:xfrm>
        </p:grpSpPr>
        <p:sp>
          <p:nvSpPr>
            <p:cNvPr id="40" name="Google Shape;2519;p58">
              <a:extLst>
                <a:ext uri="{FF2B5EF4-FFF2-40B4-BE49-F238E27FC236}">
                  <a16:creationId xmlns:a16="http://schemas.microsoft.com/office/drawing/2014/main" id="{3C1F99D8-BB77-461B-9D28-23FE69693A8D}"/>
                </a:ext>
              </a:extLst>
            </p:cNvPr>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20;p58">
              <a:extLst>
                <a:ext uri="{FF2B5EF4-FFF2-40B4-BE49-F238E27FC236}">
                  <a16:creationId xmlns:a16="http://schemas.microsoft.com/office/drawing/2014/main" id="{DE256D9D-4548-4535-BB05-70A8374F08FE}"/>
                </a:ext>
              </a:extLst>
            </p:cNvPr>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21;p58">
              <a:extLst>
                <a:ext uri="{FF2B5EF4-FFF2-40B4-BE49-F238E27FC236}">
                  <a16:creationId xmlns:a16="http://schemas.microsoft.com/office/drawing/2014/main" id="{9207F76F-5CC7-442E-971E-760D42917782}"/>
                </a:ext>
              </a:extLst>
            </p:cNvPr>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22;p58">
              <a:extLst>
                <a:ext uri="{FF2B5EF4-FFF2-40B4-BE49-F238E27FC236}">
                  <a16:creationId xmlns:a16="http://schemas.microsoft.com/office/drawing/2014/main" id="{7E4F24F6-475D-4C70-B08B-9D7AC71108CC}"/>
                </a:ext>
              </a:extLst>
            </p:cNvPr>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23;p58">
              <a:extLst>
                <a:ext uri="{FF2B5EF4-FFF2-40B4-BE49-F238E27FC236}">
                  <a16:creationId xmlns:a16="http://schemas.microsoft.com/office/drawing/2014/main" id="{7F7B7267-4D65-4535-8137-D0A0123D7B8A}"/>
                </a:ext>
              </a:extLst>
            </p:cNvPr>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24;p58">
              <a:extLst>
                <a:ext uri="{FF2B5EF4-FFF2-40B4-BE49-F238E27FC236}">
                  <a16:creationId xmlns:a16="http://schemas.microsoft.com/office/drawing/2014/main" id="{F52548BE-4C90-4159-BE31-73CAFFCF7708}"/>
                </a:ext>
              </a:extLst>
            </p:cNvPr>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25;p58">
              <a:extLst>
                <a:ext uri="{FF2B5EF4-FFF2-40B4-BE49-F238E27FC236}">
                  <a16:creationId xmlns:a16="http://schemas.microsoft.com/office/drawing/2014/main" id="{A013EB62-8E32-4423-A6F2-380E9CB54E7B}"/>
                </a:ext>
              </a:extLst>
            </p:cNvPr>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26;p58">
              <a:extLst>
                <a:ext uri="{FF2B5EF4-FFF2-40B4-BE49-F238E27FC236}">
                  <a16:creationId xmlns:a16="http://schemas.microsoft.com/office/drawing/2014/main" id="{7D6789F4-30F7-418F-B966-1E170C5F530F}"/>
                </a:ext>
              </a:extLst>
            </p:cNvPr>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27;p58">
              <a:extLst>
                <a:ext uri="{FF2B5EF4-FFF2-40B4-BE49-F238E27FC236}">
                  <a16:creationId xmlns:a16="http://schemas.microsoft.com/office/drawing/2014/main" id="{CCB4261E-3D70-4212-B0BE-33F1238450F4}"/>
                </a:ext>
              </a:extLst>
            </p:cNvPr>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2498;p58">
            <a:extLst>
              <a:ext uri="{FF2B5EF4-FFF2-40B4-BE49-F238E27FC236}">
                <a16:creationId xmlns:a16="http://schemas.microsoft.com/office/drawing/2014/main" id="{F899D976-C4ED-4654-9F54-C95DE4786F17}"/>
              </a:ext>
            </a:extLst>
          </p:cNvPr>
          <p:cNvGrpSpPr/>
          <p:nvPr/>
        </p:nvGrpSpPr>
        <p:grpSpPr>
          <a:xfrm rot="-3462324" flipH="1">
            <a:off x="-177766" y="3147016"/>
            <a:ext cx="2743514" cy="1090983"/>
            <a:chOff x="4038775" y="3369325"/>
            <a:chExt cx="1789725" cy="711700"/>
          </a:xfrm>
        </p:grpSpPr>
        <p:sp>
          <p:nvSpPr>
            <p:cNvPr id="50" name="Google Shape;2499;p58">
              <a:extLst>
                <a:ext uri="{FF2B5EF4-FFF2-40B4-BE49-F238E27FC236}">
                  <a16:creationId xmlns:a16="http://schemas.microsoft.com/office/drawing/2014/main" id="{1B5AF855-6793-4625-8DB6-B4AD4CCA6024}"/>
                </a:ext>
              </a:extLst>
            </p:cNvPr>
            <p:cNvSpPr/>
            <p:nvPr/>
          </p:nvSpPr>
          <p:spPr>
            <a:xfrm>
              <a:off x="4059950" y="3603700"/>
              <a:ext cx="523950" cy="276175"/>
            </a:xfrm>
            <a:custGeom>
              <a:avLst/>
              <a:gdLst/>
              <a:ahLst/>
              <a:cxnLst/>
              <a:rect l="l" t="t" r="r" b="b"/>
              <a:pathLst>
                <a:path w="20958" h="11047" extrusionOk="0">
                  <a:moveTo>
                    <a:pt x="19281" y="1"/>
                  </a:moveTo>
                  <a:lnTo>
                    <a:pt x="0" y="3534"/>
                  </a:lnTo>
                  <a:cubicBezTo>
                    <a:pt x="334" y="5373"/>
                    <a:pt x="794" y="7176"/>
                    <a:pt x="1389" y="8942"/>
                  </a:cubicBezTo>
                  <a:cubicBezTo>
                    <a:pt x="1695" y="9898"/>
                    <a:pt x="2344" y="10484"/>
                    <a:pt x="3345" y="10691"/>
                  </a:cubicBezTo>
                  <a:cubicBezTo>
                    <a:pt x="4481" y="10928"/>
                    <a:pt x="5812" y="11047"/>
                    <a:pt x="7335" y="11047"/>
                  </a:cubicBezTo>
                  <a:cubicBezTo>
                    <a:pt x="10850" y="11047"/>
                    <a:pt x="15393" y="10416"/>
                    <a:pt x="20958" y="9159"/>
                  </a:cubicBezTo>
                  <a:lnTo>
                    <a:pt x="1928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00;p58">
              <a:extLst>
                <a:ext uri="{FF2B5EF4-FFF2-40B4-BE49-F238E27FC236}">
                  <a16:creationId xmlns:a16="http://schemas.microsoft.com/office/drawing/2014/main" id="{6E708E8F-BDEF-4D3D-B8C4-D57DC0DADDC5}"/>
                </a:ext>
              </a:extLst>
            </p:cNvPr>
            <p:cNvSpPr/>
            <p:nvPr/>
          </p:nvSpPr>
          <p:spPr>
            <a:xfrm>
              <a:off x="4043050" y="3372050"/>
              <a:ext cx="501200" cy="322275"/>
            </a:xfrm>
            <a:custGeom>
              <a:avLst/>
              <a:gdLst/>
              <a:ahLst/>
              <a:cxnLst/>
              <a:rect l="l" t="t" r="r" b="b"/>
              <a:pathLst>
                <a:path w="20048" h="12891" extrusionOk="0">
                  <a:moveTo>
                    <a:pt x="16729" y="1088"/>
                  </a:moveTo>
                  <a:cubicBezTo>
                    <a:pt x="17056" y="1088"/>
                    <a:pt x="17120" y="1244"/>
                    <a:pt x="17145" y="1362"/>
                  </a:cubicBezTo>
                  <a:cubicBezTo>
                    <a:pt x="17172" y="1506"/>
                    <a:pt x="17154" y="1677"/>
                    <a:pt x="16802" y="1740"/>
                  </a:cubicBezTo>
                  <a:cubicBezTo>
                    <a:pt x="16759" y="1748"/>
                    <a:pt x="16717" y="1752"/>
                    <a:pt x="16678" y="1752"/>
                  </a:cubicBezTo>
                  <a:cubicBezTo>
                    <a:pt x="16549" y="1752"/>
                    <a:pt x="16448" y="1708"/>
                    <a:pt x="16379" y="1632"/>
                  </a:cubicBezTo>
                  <a:lnTo>
                    <a:pt x="16289" y="1461"/>
                  </a:lnTo>
                  <a:cubicBezTo>
                    <a:pt x="16253" y="1253"/>
                    <a:pt x="16334" y="1145"/>
                    <a:pt x="16550" y="1109"/>
                  </a:cubicBezTo>
                  <a:cubicBezTo>
                    <a:pt x="16577" y="1100"/>
                    <a:pt x="16613" y="1100"/>
                    <a:pt x="16649" y="1091"/>
                  </a:cubicBezTo>
                  <a:cubicBezTo>
                    <a:pt x="16677" y="1089"/>
                    <a:pt x="16704" y="1088"/>
                    <a:pt x="16729" y="1088"/>
                  </a:cubicBezTo>
                  <a:close/>
                  <a:moveTo>
                    <a:pt x="5761" y="3632"/>
                  </a:moveTo>
                  <a:cubicBezTo>
                    <a:pt x="6046" y="3632"/>
                    <a:pt x="6104" y="3792"/>
                    <a:pt x="6130" y="3912"/>
                  </a:cubicBezTo>
                  <a:cubicBezTo>
                    <a:pt x="6148" y="3985"/>
                    <a:pt x="6130" y="4066"/>
                    <a:pt x="6094" y="4147"/>
                  </a:cubicBezTo>
                  <a:cubicBezTo>
                    <a:pt x="6049" y="4237"/>
                    <a:pt x="5968" y="4300"/>
                    <a:pt x="5850" y="4318"/>
                  </a:cubicBezTo>
                  <a:cubicBezTo>
                    <a:pt x="5811" y="4325"/>
                    <a:pt x="5775" y="4329"/>
                    <a:pt x="5742" y="4329"/>
                  </a:cubicBezTo>
                  <a:cubicBezTo>
                    <a:pt x="5558" y="4329"/>
                    <a:pt x="5456" y="4224"/>
                    <a:pt x="5418" y="4003"/>
                  </a:cubicBezTo>
                  <a:cubicBezTo>
                    <a:pt x="5364" y="3723"/>
                    <a:pt x="5490" y="3660"/>
                    <a:pt x="5607" y="3642"/>
                  </a:cubicBezTo>
                  <a:cubicBezTo>
                    <a:pt x="5634" y="3633"/>
                    <a:pt x="5670" y="3633"/>
                    <a:pt x="5715" y="3633"/>
                  </a:cubicBezTo>
                  <a:cubicBezTo>
                    <a:pt x="5731" y="3632"/>
                    <a:pt x="5747" y="3632"/>
                    <a:pt x="5761" y="3632"/>
                  </a:cubicBezTo>
                  <a:close/>
                  <a:moveTo>
                    <a:pt x="4640" y="4196"/>
                  </a:moveTo>
                  <a:cubicBezTo>
                    <a:pt x="4834" y="4196"/>
                    <a:pt x="4880" y="4293"/>
                    <a:pt x="4895" y="4390"/>
                  </a:cubicBezTo>
                  <a:cubicBezTo>
                    <a:pt x="4922" y="4507"/>
                    <a:pt x="4823" y="4715"/>
                    <a:pt x="4264" y="5066"/>
                  </a:cubicBezTo>
                  <a:cubicBezTo>
                    <a:pt x="3813" y="5355"/>
                    <a:pt x="3372" y="5544"/>
                    <a:pt x="2957" y="5616"/>
                  </a:cubicBezTo>
                  <a:cubicBezTo>
                    <a:pt x="2891" y="5627"/>
                    <a:pt x="2818" y="5637"/>
                    <a:pt x="2750" y="5637"/>
                  </a:cubicBezTo>
                  <a:cubicBezTo>
                    <a:pt x="2652" y="5637"/>
                    <a:pt x="2563" y="5617"/>
                    <a:pt x="2515" y="5553"/>
                  </a:cubicBezTo>
                  <a:cubicBezTo>
                    <a:pt x="2506" y="5544"/>
                    <a:pt x="2479" y="5508"/>
                    <a:pt x="2452" y="5373"/>
                  </a:cubicBezTo>
                  <a:cubicBezTo>
                    <a:pt x="2452" y="5346"/>
                    <a:pt x="2515" y="5174"/>
                    <a:pt x="3651" y="4561"/>
                  </a:cubicBezTo>
                  <a:cubicBezTo>
                    <a:pt x="4003" y="4363"/>
                    <a:pt x="4291" y="4246"/>
                    <a:pt x="4498" y="4210"/>
                  </a:cubicBezTo>
                  <a:cubicBezTo>
                    <a:pt x="4553" y="4201"/>
                    <a:pt x="4600" y="4196"/>
                    <a:pt x="4640" y="4196"/>
                  </a:cubicBezTo>
                  <a:close/>
                  <a:moveTo>
                    <a:pt x="18335" y="0"/>
                  </a:moveTo>
                  <a:lnTo>
                    <a:pt x="18263" y="9"/>
                  </a:lnTo>
                  <a:cubicBezTo>
                    <a:pt x="16802" y="217"/>
                    <a:pt x="15414" y="442"/>
                    <a:pt x="14116" y="676"/>
                  </a:cubicBezTo>
                  <a:cubicBezTo>
                    <a:pt x="8104" y="1776"/>
                    <a:pt x="3732" y="3263"/>
                    <a:pt x="1109" y="5093"/>
                  </a:cubicBezTo>
                  <a:cubicBezTo>
                    <a:pt x="370" y="5634"/>
                    <a:pt x="0" y="6409"/>
                    <a:pt x="18" y="7383"/>
                  </a:cubicBezTo>
                  <a:cubicBezTo>
                    <a:pt x="91" y="9086"/>
                    <a:pt x="262" y="10772"/>
                    <a:pt x="532" y="12413"/>
                  </a:cubicBezTo>
                  <a:cubicBezTo>
                    <a:pt x="559" y="12548"/>
                    <a:pt x="586" y="12674"/>
                    <a:pt x="604" y="12809"/>
                  </a:cubicBezTo>
                  <a:lnTo>
                    <a:pt x="613" y="12890"/>
                  </a:lnTo>
                  <a:lnTo>
                    <a:pt x="20047" y="9330"/>
                  </a:lnTo>
                  <a:lnTo>
                    <a:pt x="18335"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01;p58">
              <a:extLst>
                <a:ext uri="{FF2B5EF4-FFF2-40B4-BE49-F238E27FC236}">
                  <a16:creationId xmlns:a16="http://schemas.microsoft.com/office/drawing/2014/main" id="{BD8AEA65-F1E2-4AD2-99D7-ECE4FB31EECD}"/>
                </a:ext>
              </a:extLst>
            </p:cNvPr>
            <p:cNvSpPr/>
            <p:nvPr/>
          </p:nvSpPr>
          <p:spPr>
            <a:xfrm>
              <a:off x="4101875" y="3397400"/>
              <a:ext cx="372750" cy="117625"/>
            </a:xfrm>
            <a:custGeom>
              <a:avLst/>
              <a:gdLst/>
              <a:ahLst/>
              <a:cxnLst/>
              <a:rect l="l" t="t" r="r" b="b"/>
              <a:pathLst>
                <a:path w="14910" h="4705" extrusionOk="0">
                  <a:moveTo>
                    <a:pt x="14392" y="1"/>
                  </a:moveTo>
                  <a:cubicBezTo>
                    <a:pt x="14361" y="1"/>
                    <a:pt x="14329" y="2"/>
                    <a:pt x="14296" y="5"/>
                  </a:cubicBezTo>
                  <a:cubicBezTo>
                    <a:pt x="13954" y="23"/>
                    <a:pt x="13809" y="176"/>
                    <a:pt x="13863" y="456"/>
                  </a:cubicBezTo>
                  <a:lnTo>
                    <a:pt x="13963" y="654"/>
                  </a:lnTo>
                  <a:cubicBezTo>
                    <a:pt x="14053" y="758"/>
                    <a:pt x="14169" y="814"/>
                    <a:pt x="14316" y="814"/>
                  </a:cubicBezTo>
                  <a:cubicBezTo>
                    <a:pt x="14361" y="814"/>
                    <a:pt x="14408" y="809"/>
                    <a:pt x="14458" y="798"/>
                  </a:cubicBezTo>
                  <a:cubicBezTo>
                    <a:pt x="14774" y="744"/>
                    <a:pt x="14909" y="582"/>
                    <a:pt x="14864" y="329"/>
                  </a:cubicBezTo>
                  <a:cubicBezTo>
                    <a:pt x="14823" y="110"/>
                    <a:pt x="14666" y="1"/>
                    <a:pt x="14392" y="1"/>
                  </a:cubicBezTo>
                  <a:close/>
                  <a:moveTo>
                    <a:pt x="3386" y="2537"/>
                  </a:moveTo>
                  <a:cubicBezTo>
                    <a:pt x="3375" y="2537"/>
                    <a:pt x="3364" y="2538"/>
                    <a:pt x="3353" y="2538"/>
                  </a:cubicBezTo>
                  <a:cubicBezTo>
                    <a:pt x="3056" y="2538"/>
                    <a:pt x="2930" y="2700"/>
                    <a:pt x="2993" y="2998"/>
                  </a:cubicBezTo>
                  <a:cubicBezTo>
                    <a:pt x="3039" y="3258"/>
                    <a:pt x="3169" y="3388"/>
                    <a:pt x="3390" y="3388"/>
                  </a:cubicBezTo>
                  <a:cubicBezTo>
                    <a:pt x="3429" y="3388"/>
                    <a:pt x="3471" y="3384"/>
                    <a:pt x="3516" y="3376"/>
                  </a:cubicBezTo>
                  <a:cubicBezTo>
                    <a:pt x="3651" y="3349"/>
                    <a:pt x="3750" y="3286"/>
                    <a:pt x="3804" y="3169"/>
                  </a:cubicBezTo>
                  <a:cubicBezTo>
                    <a:pt x="3858" y="3070"/>
                    <a:pt x="3867" y="2971"/>
                    <a:pt x="3858" y="2880"/>
                  </a:cubicBezTo>
                  <a:cubicBezTo>
                    <a:pt x="3815" y="2646"/>
                    <a:pt x="3655" y="2537"/>
                    <a:pt x="3386" y="2537"/>
                  </a:cubicBezTo>
                  <a:close/>
                  <a:moveTo>
                    <a:pt x="2290" y="3104"/>
                  </a:moveTo>
                  <a:cubicBezTo>
                    <a:pt x="2061" y="3104"/>
                    <a:pt x="1719" y="3229"/>
                    <a:pt x="1262" y="3475"/>
                  </a:cubicBezTo>
                  <a:cubicBezTo>
                    <a:pt x="415" y="3935"/>
                    <a:pt x="0" y="4232"/>
                    <a:pt x="27" y="4377"/>
                  </a:cubicBezTo>
                  <a:cubicBezTo>
                    <a:pt x="45" y="4485"/>
                    <a:pt x="72" y="4566"/>
                    <a:pt x="108" y="4593"/>
                  </a:cubicBezTo>
                  <a:cubicBezTo>
                    <a:pt x="164" y="4668"/>
                    <a:pt x="264" y="4704"/>
                    <a:pt x="404" y="4704"/>
                  </a:cubicBezTo>
                  <a:cubicBezTo>
                    <a:pt x="466" y="4704"/>
                    <a:pt x="536" y="4697"/>
                    <a:pt x="613" y="4683"/>
                  </a:cubicBezTo>
                  <a:cubicBezTo>
                    <a:pt x="1046" y="4602"/>
                    <a:pt x="1487" y="4413"/>
                    <a:pt x="1947" y="4115"/>
                  </a:cubicBezTo>
                  <a:cubicBezTo>
                    <a:pt x="2434" y="3818"/>
                    <a:pt x="2659" y="3565"/>
                    <a:pt x="2623" y="3367"/>
                  </a:cubicBezTo>
                  <a:cubicBezTo>
                    <a:pt x="2590" y="3191"/>
                    <a:pt x="2479" y="3104"/>
                    <a:pt x="2290" y="3104"/>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02;p58">
              <a:extLst>
                <a:ext uri="{FF2B5EF4-FFF2-40B4-BE49-F238E27FC236}">
                  <a16:creationId xmlns:a16="http://schemas.microsoft.com/office/drawing/2014/main" id="{F03BE36F-55C2-4184-A880-B7D59BA450B5}"/>
                </a:ext>
              </a:extLst>
            </p:cNvPr>
            <p:cNvSpPr/>
            <p:nvPr/>
          </p:nvSpPr>
          <p:spPr>
            <a:xfrm>
              <a:off x="4038775" y="3369325"/>
              <a:ext cx="550325" cy="519150"/>
            </a:xfrm>
            <a:custGeom>
              <a:avLst/>
              <a:gdLst/>
              <a:ahLst/>
              <a:cxnLst/>
              <a:rect l="l" t="t" r="r" b="b"/>
              <a:pathLst>
                <a:path w="22013" h="20766" extrusionOk="0">
                  <a:moveTo>
                    <a:pt x="18293" y="414"/>
                  </a:moveTo>
                  <a:cubicBezTo>
                    <a:pt x="18449" y="1112"/>
                    <a:pt x="18591" y="1809"/>
                    <a:pt x="18740" y="2507"/>
                  </a:cubicBezTo>
                  <a:lnTo>
                    <a:pt x="19200" y="4797"/>
                  </a:lnTo>
                  <a:cubicBezTo>
                    <a:pt x="19506" y="6320"/>
                    <a:pt x="19795" y="7843"/>
                    <a:pt x="20065" y="9376"/>
                  </a:cubicBezTo>
                  <a:cubicBezTo>
                    <a:pt x="20345" y="10908"/>
                    <a:pt x="20624" y="12431"/>
                    <a:pt x="20876" y="13964"/>
                  </a:cubicBezTo>
                  <a:lnTo>
                    <a:pt x="21255" y="16262"/>
                  </a:lnTo>
                  <a:cubicBezTo>
                    <a:pt x="21362" y="16971"/>
                    <a:pt x="21477" y="17673"/>
                    <a:pt x="21585" y="18374"/>
                  </a:cubicBezTo>
                  <a:lnTo>
                    <a:pt x="21585" y="18374"/>
                  </a:lnTo>
                  <a:cubicBezTo>
                    <a:pt x="20571" y="18546"/>
                    <a:pt x="19557" y="18733"/>
                    <a:pt x="18551" y="18903"/>
                  </a:cubicBezTo>
                  <a:cubicBezTo>
                    <a:pt x="18010" y="18994"/>
                    <a:pt x="17478" y="19093"/>
                    <a:pt x="16937" y="19183"/>
                  </a:cubicBezTo>
                  <a:lnTo>
                    <a:pt x="16135" y="19309"/>
                  </a:lnTo>
                  <a:lnTo>
                    <a:pt x="15333" y="19435"/>
                  </a:lnTo>
                  <a:cubicBezTo>
                    <a:pt x="14801" y="19525"/>
                    <a:pt x="14260" y="19588"/>
                    <a:pt x="13728" y="19670"/>
                  </a:cubicBezTo>
                  <a:lnTo>
                    <a:pt x="12917" y="19769"/>
                  </a:lnTo>
                  <a:cubicBezTo>
                    <a:pt x="12647" y="19796"/>
                    <a:pt x="12385" y="19832"/>
                    <a:pt x="12115" y="19850"/>
                  </a:cubicBezTo>
                  <a:cubicBezTo>
                    <a:pt x="11033" y="19967"/>
                    <a:pt x="9961" y="20030"/>
                    <a:pt x="8879" y="20066"/>
                  </a:cubicBezTo>
                  <a:cubicBezTo>
                    <a:pt x="8626" y="20073"/>
                    <a:pt x="8372" y="20076"/>
                    <a:pt x="8118" y="20076"/>
                  </a:cubicBezTo>
                  <a:cubicBezTo>
                    <a:pt x="7297" y="20076"/>
                    <a:pt x="6473" y="20041"/>
                    <a:pt x="5661" y="19958"/>
                  </a:cubicBezTo>
                  <a:cubicBezTo>
                    <a:pt x="5400" y="19922"/>
                    <a:pt x="5129" y="19895"/>
                    <a:pt x="4868" y="19850"/>
                  </a:cubicBezTo>
                  <a:lnTo>
                    <a:pt x="4480" y="19778"/>
                  </a:lnTo>
                  <a:lnTo>
                    <a:pt x="4282" y="19742"/>
                  </a:lnTo>
                  <a:cubicBezTo>
                    <a:pt x="4219" y="19733"/>
                    <a:pt x="4165" y="19715"/>
                    <a:pt x="4102" y="19706"/>
                  </a:cubicBezTo>
                  <a:cubicBezTo>
                    <a:pt x="3624" y="19579"/>
                    <a:pt x="3209" y="19336"/>
                    <a:pt x="2921" y="18957"/>
                  </a:cubicBezTo>
                  <a:cubicBezTo>
                    <a:pt x="2776" y="18777"/>
                    <a:pt x="2668" y="18561"/>
                    <a:pt x="2578" y="18326"/>
                  </a:cubicBezTo>
                  <a:cubicBezTo>
                    <a:pt x="2542" y="18218"/>
                    <a:pt x="2497" y="18083"/>
                    <a:pt x="2452" y="17957"/>
                  </a:cubicBezTo>
                  <a:lnTo>
                    <a:pt x="2326" y="17569"/>
                  </a:lnTo>
                  <a:cubicBezTo>
                    <a:pt x="2164" y="17056"/>
                    <a:pt x="2010" y="16533"/>
                    <a:pt x="1866" y="16019"/>
                  </a:cubicBezTo>
                  <a:cubicBezTo>
                    <a:pt x="1578" y="14973"/>
                    <a:pt x="1343" y="13919"/>
                    <a:pt x="1145" y="12855"/>
                  </a:cubicBezTo>
                  <a:cubicBezTo>
                    <a:pt x="947" y="11800"/>
                    <a:pt x="802" y="10728"/>
                    <a:pt x="694" y="9664"/>
                  </a:cubicBezTo>
                  <a:cubicBezTo>
                    <a:pt x="649" y="9123"/>
                    <a:pt x="604" y="8591"/>
                    <a:pt x="568" y="8051"/>
                  </a:cubicBezTo>
                  <a:lnTo>
                    <a:pt x="550" y="7645"/>
                  </a:lnTo>
                  <a:cubicBezTo>
                    <a:pt x="541" y="7510"/>
                    <a:pt x="541" y="7393"/>
                    <a:pt x="550" y="7266"/>
                  </a:cubicBezTo>
                  <a:cubicBezTo>
                    <a:pt x="559" y="7023"/>
                    <a:pt x="595" y="6771"/>
                    <a:pt x="676" y="6545"/>
                  </a:cubicBezTo>
                  <a:cubicBezTo>
                    <a:pt x="829" y="6086"/>
                    <a:pt x="1145" y="5698"/>
                    <a:pt x="1569" y="5419"/>
                  </a:cubicBezTo>
                  <a:cubicBezTo>
                    <a:pt x="2001" y="5121"/>
                    <a:pt x="2461" y="4851"/>
                    <a:pt x="2930" y="4598"/>
                  </a:cubicBezTo>
                  <a:cubicBezTo>
                    <a:pt x="3867" y="4094"/>
                    <a:pt x="4859" y="3661"/>
                    <a:pt x="5868" y="3291"/>
                  </a:cubicBezTo>
                  <a:cubicBezTo>
                    <a:pt x="7878" y="2543"/>
                    <a:pt x="9970" y="1984"/>
                    <a:pt x="12079" y="1525"/>
                  </a:cubicBezTo>
                  <a:cubicBezTo>
                    <a:pt x="14139" y="1077"/>
                    <a:pt x="16208" y="716"/>
                    <a:pt x="18293" y="414"/>
                  </a:cubicBezTo>
                  <a:close/>
                  <a:moveTo>
                    <a:pt x="18441" y="0"/>
                  </a:moveTo>
                  <a:cubicBezTo>
                    <a:pt x="18436" y="0"/>
                    <a:pt x="18430" y="1"/>
                    <a:pt x="18425" y="1"/>
                  </a:cubicBezTo>
                  <a:lnTo>
                    <a:pt x="18416" y="1"/>
                  </a:lnTo>
                  <a:cubicBezTo>
                    <a:pt x="16261" y="299"/>
                    <a:pt x="14116" y="650"/>
                    <a:pt x="11989" y="1101"/>
                  </a:cubicBezTo>
                  <a:cubicBezTo>
                    <a:pt x="9861" y="1543"/>
                    <a:pt x="7752" y="2092"/>
                    <a:pt x="5697" y="2832"/>
                  </a:cubicBezTo>
                  <a:cubicBezTo>
                    <a:pt x="4669" y="3201"/>
                    <a:pt x="3660" y="3634"/>
                    <a:pt x="2686" y="4148"/>
                  </a:cubicBezTo>
                  <a:cubicBezTo>
                    <a:pt x="2200" y="4400"/>
                    <a:pt x="1731" y="4679"/>
                    <a:pt x="1262" y="4995"/>
                  </a:cubicBezTo>
                  <a:cubicBezTo>
                    <a:pt x="784" y="5301"/>
                    <a:pt x="361" y="5797"/>
                    <a:pt x="171" y="6374"/>
                  </a:cubicBezTo>
                  <a:cubicBezTo>
                    <a:pt x="72" y="6653"/>
                    <a:pt x="18" y="6951"/>
                    <a:pt x="9" y="7239"/>
                  </a:cubicBezTo>
                  <a:cubicBezTo>
                    <a:pt x="0" y="7393"/>
                    <a:pt x="0" y="7537"/>
                    <a:pt x="9" y="7672"/>
                  </a:cubicBezTo>
                  <a:lnTo>
                    <a:pt x="27" y="8078"/>
                  </a:lnTo>
                  <a:cubicBezTo>
                    <a:pt x="54" y="8628"/>
                    <a:pt x="90" y="9168"/>
                    <a:pt x="135" y="9709"/>
                  </a:cubicBezTo>
                  <a:cubicBezTo>
                    <a:pt x="244" y="10800"/>
                    <a:pt x="379" y="11882"/>
                    <a:pt x="568" y="12963"/>
                  </a:cubicBezTo>
                  <a:cubicBezTo>
                    <a:pt x="757" y="14036"/>
                    <a:pt x="992" y="15118"/>
                    <a:pt x="1271" y="16172"/>
                  </a:cubicBezTo>
                  <a:cubicBezTo>
                    <a:pt x="1406" y="16704"/>
                    <a:pt x="1560" y="17236"/>
                    <a:pt x="1722" y="17759"/>
                  </a:cubicBezTo>
                  <a:lnTo>
                    <a:pt x="1848" y="18155"/>
                  </a:lnTo>
                  <a:cubicBezTo>
                    <a:pt x="1893" y="18281"/>
                    <a:pt x="1929" y="18408"/>
                    <a:pt x="1983" y="18552"/>
                  </a:cubicBezTo>
                  <a:cubicBezTo>
                    <a:pt x="2082" y="18831"/>
                    <a:pt x="2218" y="19111"/>
                    <a:pt x="2407" y="19354"/>
                  </a:cubicBezTo>
                  <a:cubicBezTo>
                    <a:pt x="2776" y="19859"/>
                    <a:pt x="3353" y="20192"/>
                    <a:pt x="3930" y="20346"/>
                  </a:cubicBezTo>
                  <a:cubicBezTo>
                    <a:pt x="4002" y="20364"/>
                    <a:pt x="4074" y="20382"/>
                    <a:pt x="4147" y="20400"/>
                  </a:cubicBezTo>
                  <a:lnTo>
                    <a:pt x="4354" y="20436"/>
                  </a:lnTo>
                  <a:lnTo>
                    <a:pt x="4760" y="20508"/>
                  </a:lnTo>
                  <a:cubicBezTo>
                    <a:pt x="5039" y="20562"/>
                    <a:pt x="5309" y="20589"/>
                    <a:pt x="5589" y="20625"/>
                  </a:cubicBezTo>
                  <a:cubicBezTo>
                    <a:pt x="6490" y="20728"/>
                    <a:pt x="7397" y="20765"/>
                    <a:pt x="8301" y="20765"/>
                  </a:cubicBezTo>
                  <a:cubicBezTo>
                    <a:pt x="8500" y="20765"/>
                    <a:pt x="8698" y="20763"/>
                    <a:pt x="8897" y="20760"/>
                  </a:cubicBezTo>
                  <a:cubicBezTo>
                    <a:pt x="9997" y="20742"/>
                    <a:pt x="11096" y="20670"/>
                    <a:pt x="12187" y="20544"/>
                  </a:cubicBezTo>
                  <a:cubicBezTo>
                    <a:pt x="12457" y="20526"/>
                    <a:pt x="12728" y="20490"/>
                    <a:pt x="12998" y="20454"/>
                  </a:cubicBezTo>
                  <a:lnTo>
                    <a:pt x="13819" y="20355"/>
                  </a:lnTo>
                  <a:cubicBezTo>
                    <a:pt x="14359" y="20273"/>
                    <a:pt x="14900" y="20210"/>
                    <a:pt x="15441" y="20120"/>
                  </a:cubicBezTo>
                  <a:cubicBezTo>
                    <a:pt x="16523" y="19949"/>
                    <a:pt x="17595" y="19742"/>
                    <a:pt x="18668" y="19516"/>
                  </a:cubicBezTo>
                  <a:cubicBezTo>
                    <a:pt x="19200" y="19399"/>
                    <a:pt x="19732" y="19264"/>
                    <a:pt x="20263" y="19147"/>
                  </a:cubicBezTo>
                  <a:cubicBezTo>
                    <a:pt x="20795" y="19012"/>
                    <a:pt x="21318" y="18876"/>
                    <a:pt x="21850" y="18723"/>
                  </a:cubicBezTo>
                  <a:lnTo>
                    <a:pt x="21859" y="18723"/>
                  </a:lnTo>
                  <a:cubicBezTo>
                    <a:pt x="21958" y="18696"/>
                    <a:pt x="22012" y="18597"/>
                    <a:pt x="21994" y="18498"/>
                  </a:cubicBezTo>
                  <a:cubicBezTo>
                    <a:pt x="21823" y="17741"/>
                    <a:pt x="21670" y="16983"/>
                    <a:pt x="21507" y="16217"/>
                  </a:cubicBezTo>
                  <a:lnTo>
                    <a:pt x="21057" y="13937"/>
                  </a:lnTo>
                  <a:cubicBezTo>
                    <a:pt x="20750" y="12413"/>
                    <a:pt x="20462" y="10881"/>
                    <a:pt x="20173" y="9358"/>
                  </a:cubicBezTo>
                  <a:cubicBezTo>
                    <a:pt x="19894" y="7825"/>
                    <a:pt x="19623" y="6302"/>
                    <a:pt x="19362" y="4770"/>
                  </a:cubicBezTo>
                  <a:lnTo>
                    <a:pt x="18983" y="2471"/>
                  </a:lnTo>
                  <a:cubicBezTo>
                    <a:pt x="18866" y="1696"/>
                    <a:pt x="18740" y="930"/>
                    <a:pt x="18632" y="163"/>
                  </a:cubicBezTo>
                  <a:cubicBezTo>
                    <a:pt x="18623" y="70"/>
                    <a:pt x="18535" y="0"/>
                    <a:pt x="18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03;p58">
              <a:extLst>
                <a:ext uri="{FF2B5EF4-FFF2-40B4-BE49-F238E27FC236}">
                  <a16:creationId xmlns:a16="http://schemas.microsoft.com/office/drawing/2014/main" id="{C91706C3-5A29-4F07-8DF2-7408DF7CB36E}"/>
                </a:ext>
              </a:extLst>
            </p:cNvPr>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04;p58">
              <a:extLst>
                <a:ext uri="{FF2B5EF4-FFF2-40B4-BE49-F238E27FC236}">
                  <a16:creationId xmlns:a16="http://schemas.microsoft.com/office/drawing/2014/main" id="{1A4DE845-B377-4C20-BEEC-64E52410B4B8}"/>
                </a:ext>
              </a:extLst>
            </p:cNvPr>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05;p58">
              <a:extLst>
                <a:ext uri="{FF2B5EF4-FFF2-40B4-BE49-F238E27FC236}">
                  <a16:creationId xmlns:a16="http://schemas.microsoft.com/office/drawing/2014/main" id="{CA818852-5B3E-4C5C-9AD2-43A3F5C79D61}"/>
                </a:ext>
              </a:extLst>
            </p:cNvPr>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06;p58">
              <a:extLst>
                <a:ext uri="{FF2B5EF4-FFF2-40B4-BE49-F238E27FC236}">
                  <a16:creationId xmlns:a16="http://schemas.microsoft.com/office/drawing/2014/main" id="{4ECA1BBD-764F-46EB-B16D-492789EE2550}"/>
                </a:ext>
              </a:extLst>
            </p:cNvPr>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07;p58">
              <a:extLst>
                <a:ext uri="{FF2B5EF4-FFF2-40B4-BE49-F238E27FC236}">
                  <a16:creationId xmlns:a16="http://schemas.microsoft.com/office/drawing/2014/main" id="{70BFEB7B-3DD5-4E3C-8301-EB1D6D66694D}"/>
                </a:ext>
              </a:extLst>
            </p:cNvPr>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08;p58">
              <a:extLst>
                <a:ext uri="{FF2B5EF4-FFF2-40B4-BE49-F238E27FC236}">
                  <a16:creationId xmlns:a16="http://schemas.microsoft.com/office/drawing/2014/main" id="{10990AB9-2B11-4D3C-8EC9-2EFF3F92BC99}"/>
                </a:ext>
              </a:extLst>
            </p:cNvPr>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09;p58">
              <a:extLst>
                <a:ext uri="{FF2B5EF4-FFF2-40B4-BE49-F238E27FC236}">
                  <a16:creationId xmlns:a16="http://schemas.microsoft.com/office/drawing/2014/main" id="{D7F16843-A241-4DD1-970C-FE6454AB6ACC}"/>
                </a:ext>
              </a:extLst>
            </p:cNvPr>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10;p58">
              <a:extLst>
                <a:ext uri="{FF2B5EF4-FFF2-40B4-BE49-F238E27FC236}">
                  <a16:creationId xmlns:a16="http://schemas.microsoft.com/office/drawing/2014/main" id="{C8318093-8690-42FE-9484-5BA0DD5B2DA7}"/>
                </a:ext>
              </a:extLst>
            </p:cNvPr>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11;p58">
              <a:extLst>
                <a:ext uri="{FF2B5EF4-FFF2-40B4-BE49-F238E27FC236}">
                  <a16:creationId xmlns:a16="http://schemas.microsoft.com/office/drawing/2014/main" id="{F5374BAB-FFA8-4FD7-AC42-4BF2E6BE5337}"/>
                </a:ext>
              </a:extLst>
            </p:cNvPr>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12;p58">
              <a:extLst>
                <a:ext uri="{FF2B5EF4-FFF2-40B4-BE49-F238E27FC236}">
                  <a16:creationId xmlns:a16="http://schemas.microsoft.com/office/drawing/2014/main" id="{AE413752-D15D-44B7-A7BE-D150354371C1}"/>
                </a:ext>
              </a:extLst>
            </p:cNvPr>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13;p58">
              <a:extLst>
                <a:ext uri="{FF2B5EF4-FFF2-40B4-BE49-F238E27FC236}">
                  <a16:creationId xmlns:a16="http://schemas.microsoft.com/office/drawing/2014/main" id="{9F63AE7B-F5D6-4013-A401-B8AF54ADA83E}"/>
                </a:ext>
              </a:extLst>
            </p:cNvPr>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14;p58">
              <a:extLst>
                <a:ext uri="{FF2B5EF4-FFF2-40B4-BE49-F238E27FC236}">
                  <a16:creationId xmlns:a16="http://schemas.microsoft.com/office/drawing/2014/main" id="{B9C031D4-C60E-4CB2-9789-1B2DEC4201BE}"/>
                </a:ext>
              </a:extLst>
            </p:cNvPr>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15;p58">
              <a:extLst>
                <a:ext uri="{FF2B5EF4-FFF2-40B4-BE49-F238E27FC236}">
                  <a16:creationId xmlns:a16="http://schemas.microsoft.com/office/drawing/2014/main" id="{E385747F-8E8E-4D0F-97FB-B9213BD4E7CF}"/>
                </a:ext>
              </a:extLst>
            </p:cNvPr>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516;p58">
              <a:extLst>
                <a:ext uri="{FF2B5EF4-FFF2-40B4-BE49-F238E27FC236}">
                  <a16:creationId xmlns:a16="http://schemas.microsoft.com/office/drawing/2014/main" id="{3F813975-559E-4B9C-8C4A-96E001333AC2}"/>
                </a:ext>
              </a:extLst>
            </p:cNvPr>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17;p58">
              <a:extLst>
                <a:ext uri="{FF2B5EF4-FFF2-40B4-BE49-F238E27FC236}">
                  <a16:creationId xmlns:a16="http://schemas.microsoft.com/office/drawing/2014/main" id="{400BD839-B301-472F-88C9-EC4DCFE5A080}"/>
                </a:ext>
              </a:extLst>
            </p:cNvPr>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2475;p58">
            <a:extLst>
              <a:ext uri="{FF2B5EF4-FFF2-40B4-BE49-F238E27FC236}">
                <a16:creationId xmlns:a16="http://schemas.microsoft.com/office/drawing/2014/main" id="{2BBC79C9-E1D0-4F97-8560-3E0127A2B9BC}"/>
              </a:ext>
            </a:extLst>
          </p:cNvPr>
          <p:cNvSpPr txBox="1">
            <a:spLocks/>
          </p:cNvSpPr>
          <p:nvPr/>
        </p:nvSpPr>
        <p:spPr>
          <a:xfrm>
            <a:off x="2324827" y="680776"/>
            <a:ext cx="4440300" cy="929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1pPr>
            <a:lvl2pPr marR="0" lvl="1"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2pPr>
            <a:lvl3pPr marR="0" lvl="2"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3pPr>
            <a:lvl4pPr marR="0" lvl="3"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4pPr>
            <a:lvl5pPr marR="0" lvl="4"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5pPr>
            <a:lvl6pPr marR="0" lvl="5"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6pPr>
            <a:lvl7pPr marR="0" lvl="6"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7pPr>
            <a:lvl8pPr marR="0" lvl="7"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8pPr>
            <a:lvl9pPr marR="0" lvl="8"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9pPr>
          </a:lstStyle>
          <a:p>
            <a:pPr algn="ctr"/>
            <a:r>
              <a:rPr lang="en-US"/>
              <a:t>Thanks!</a:t>
            </a:r>
          </a:p>
        </p:txBody>
      </p:sp>
      <p:grpSp>
        <p:nvGrpSpPr>
          <p:cNvPr id="73" name="Google Shape;2538;p58">
            <a:extLst>
              <a:ext uri="{FF2B5EF4-FFF2-40B4-BE49-F238E27FC236}">
                <a16:creationId xmlns:a16="http://schemas.microsoft.com/office/drawing/2014/main" id="{94B691F1-20E4-47E6-9FF6-17360E72F566}"/>
              </a:ext>
            </a:extLst>
          </p:cNvPr>
          <p:cNvGrpSpPr/>
          <p:nvPr/>
        </p:nvGrpSpPr>
        <p:grpSpPr>
          <a:xfrm rot="514806">
            <a:off x="7119919" y="1692026"/>
            <a:ext cx="1118061" cy="876421"/>
            <a:chOff x="378575" y="1776375"/>
            <a:chExt cx="737425" cy="578050"/>
          </a:xfrm>
        </p:grpSpPr>
        <p:sp>
          <p:nvSpPr>
            <p:cNvPr id="74" name="Google Shape;2539;p58">
              <a:extLst>
                <a:ext uri="{FF2B5EF4-FFF2-40B4-BE49-F238E27FC236}">
                  <a16:creationId xmlns:a16="http://schemas.microsoft.com/office/drawing/2014/main" id="{C9CAF30D-F6A9-440F-8F0C-BC291635E8E6}"/>
                </a:ext>
              </a:extLst>
            </p:cNvPr>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540;p58">
              <a:extLst>
                <a:ext uri="{FF2B5EF4-FFF2-40B4-BE49-F238E27FC236}">
                  <a16:creationId xmlns:a16="http://schemas.microsoft.com/office/drawing/2014/main" id="{335CFAD1-58E1-4995-A5DE-DD2250C7DDBA}"/>
                </a:ext>
              </a:extLst>
            </p:cNvPr>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541;p58">
              <a:extLst>
                <a:ext uri="{FF2B5EF4-FFF2-40B4-BE49-F238E27FC236}">
                  <a16:creationId xmlns:a16="http://schemas.microsoft.com/office/drawing/2014/main" id="{B55F0C2B-3C1A-4F03-B2D8-0194F1F504DD}"/>
                </a:ext>
              </a:extLst>
            </p:cNvPr>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542;p58">
              <a:extLst>
                <a:ext uri="{FF2B5EF4-FFF2-40B4-BE49-F238E27FC236}">
                  <a16:creationId xmlns:a16="http://schemas.microsoft.com/office/drawing/2014/main" id="{E29615DF-CDB3-41D4-AEDC-63C5EBF3065C}"/>
                </a:ext>
              </a:extLst>
            </p:cNvPr>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543;p58">
              <a:extLst>
                <a:ext uri="{FF2B5EF4-FFF2-40B4-BE49-F238E27FC236}">
                  <a16:creationId xmlns:a16="http://schemas.microsoft.com/office/drawing/2014/main" id="{7206EA02-E8F5-4AC5-A37A-B99CF24F8D01}"/>
                </a:ext>
              </a:extLst>
            </p:cNvPr>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544;p58">
              <a:extLst>
                <a:ext uri="{FF2B5EF4-FFF2-40B4-BE49-F238E27FC236}">
                  <a16:creationId xmlns:a16="http://schemas.microsoft.com/office/drawing/2014/main" id="{27F2B924-B27B-4C25-9D35-8D4CF7F11BCB}"/>
                </a:ext>
              </a:extLst>
            </p:cNvPr>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545;p58">
              <a:extLst>
                <a:ext uri="{FF2B5EF4-FFF2-40B4-BE49-F238E27FC236}">
                  <a16:creationId xmlns:a16="http://schemas.microsoft.com/office/drawing/2014/main" id="{80113FEA-4558-4C62-9E85-61E9D51914A2}"/>
                </a:ext>
              </a:extLst>
            </p:cNvPr>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546;p58">
              <a:extLst>
                <a:ext uri="{FF2B5EF4-FFF2-40B4-BE49-F238E27FC236}">
                  <a16:creationId xmlns:a16="http://schemas.microsoft.com/office/drawing/2014/main" id="{BC198B61-1839-43AB-8635-47F5D5AA8E44}"/>
                </a:ext>
              </a:extLst>
            </p:cNvPr>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547;p58">
              <a:extLst>
                <a:ext uri="{FF2B5EF4-FFF2-40B4-BE49-F238E27FC236}">
                  <a16:creationId xmlns:a16="http://schemas.microsoft.com/office/drawing/2014/main" id="{98BBE019-6620-4DC5-A184-8F9D482086F7}"/>
                </a:ext>
              </a:extLst>
            </p:cNvPr>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548;p58">
              <a:extLst>
                <a:ext uri="{FF2B5EF4-FFF2-40B4-BE49-F238E27FC236}">
                  <a16:creationId xmlns:a16="http://schemas.microsoft.com/office/drawing/2014/main" id="{27042A97-D908-483D-BAA9-893108291994}"/>
                </a:ext>
              </a:extLst>
            </p:cNvPr>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549;p58">
              <a:extLst>
                <a:ext uri="{FF2B5EF4-FFF2-40B4-BE49-F238E27FC236}">
                  <a16:creationId xmlns:a16="http://schemas.microsoft.com/office/drawing/2014/main" id="{936C8AF0-BDA1-428F-91CB-213F0E8A5F1F}"/>
                </a:ext>
              </a:extLst>
            </p:cNvPr>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550;p58">
              <a:extLst>
                <a:ext uri="{FF2B5EF4-FFF2-40B4-BE49-F238E27FC236}">
                  <a16:creationId xmlns:a16="http://schemas.microsoft.com/office/drawing/2014/main" id="{823710F8-9EAC-4C9C-B6BB-F04F5485ECF4}"/>
                </a:ext>
              </a:extLst>
            </p:cNvPr>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3182;p60">
            <a:extLst>
              <a:ext uri="{FF2B5EF4-FFF2-40B4-BE49-F238E27FC236}">
                <a16:creationId xmlns:a16="http://schemas.microsoft.com/office/drawing/2014/main" id="{7FF179CE-5B5A-4945-B57F-9C3D154036A8}"/>
              </a:ext>
            </a:extLst>
          </p:cNvPr>
          <p:cNvSpPr/>
          <p:nvPr/>
        </p:nvSpPr>
        <p:spPr>
          <a:xfrm rot="20650373">
            <a:off x="6463321" y="3138638"/>
            <a:ext cx="1889937" cy="1716863"/>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3187;p60">
            <a:extLst>
              <a:ext uri="{FF2B5EF4-FFF2-40B4-BE49-F238E27FC236}">
                <a16:creationId xmlns:a16="http://schemas.microsoft.com/office/drawing/2014/main" id="{56597B4F-A738-4010-9D4A-79A718D9D987}"/>
              </a:ext>
            </a:extLst>
          </p:cNvPr>
          <p:cNvGrpSpPr/>
          <p:nvPr/>
        </p:nvGrpSpPr>
        <p:grpSpPr>
          <a:xfrm rot="-899867">
            <a:off x="7064144" y="3542143"/>
            <a:ext cx="783695" cy="738590"/>
            <a:chOff x="6525464" y="1900345"/>
            <a:chExt cx="563663" cy="531138"/>
          </a:xfrm>
        </p:grpSpPr>
        <p:sp>
          <p:nvSpPr>
            <p:cNvPr id="90" name="Google Shape;3188;p60">
              <a:extLst>
                <a:ext uri="{FF2B5EF4-FFF2-40B4-BE49-F238E27FC236}">
                  <a16:creationId xmlns:a16="http://schemas.microsoft.com/office/drawing/2014/main" id="{1F810CF9-A064-4F7A-9BDF-42065539EBB4}"/>
                </a:ext>
              </a:extLst>
            </p:cNvPr>
            <p:cNvSpPr/>
            <p:nvPr/>
          </p:nvSpPr>
          <p:spPr>
            <a:xfrm>
              <a:off x="6525464" y="2012697"/>
              <a:ext cx="486121" cy="418786"/>
            </a:xfrm>
            <a:custGeom>
              <a:avLst/>
              <a:gdLst/>
              <a:ahLst/>
              <a:cxnLst/>
              <a:rect l="l" t="t" r="r" b="b"/>
              <a:pathLst>
                <a:path w="20958" h="18055" extrusionOk="0">
                  <a:moveTo>
                    <a:pt x="12812" y="1437"/>
                  </a:moveTo>
                  <a:cubicBezTo>
                    <a:pt x="13569" y="1437"/>
                    <a:pt x="14327" y="1607"/>
                    <a:pt x="15001" y="1940"/>
                  </a:cubicBezTo>
                  <a:cubicBezTo>
                    <a:pt x="16490" y="2693"/>
                    <a:pt x="17572" y="4119"/>
                    <a:pt x="18042" y="5702"/>
                  </a:cubicBezTo>
                  <a:cubicBezTo>
                    <a:pt x="18653" y="7755"/>
                    <a:pt x="18042" y="9495"/>
                    <a:pt x="16239" y="10640"/>
                  </a:cubicBezTo>
                  <a:cubicBezTo>
                    <a:pt x="13763" y="12207"/>
                    <a:pt x="10628" y="12129"/>
                    <a:pt x="8104" y="13555"/>
                  </a:cubicBezTo>
                  <a:cubicBezTo>
                    <a:pt x="8057" y="13508"/>
                    <a:pt x="7995" y="13445"/>
                    <a:pt x="7932" y="13398"/>
                  </a:cubicBezTo>
                  <a:cubicBezTo>
                    <a:pt x="7948" y="13398"/>
                    <a:pt x="7948" y="13383"/>
                    <a:pt x="7963" y="13383"/>
                  </a:cubicBezTo>
                  <a:cubicBezTo>
                    <a:pt x="8449" y="12928"/>
                    <a:pt x="8904" y="12458"/>
                    <a:pt x="9374" y="12003"/>
                  </a:cubicBezTo>
                  <a:cubicBezTo>
                    <a:pt x="9813" y="11580"/>
                    <a:pt x="10252" y="11172"/>
                    <a:pt x="10691" y="10765"/>
                  </a:cubicBezTo>
                  <a:cubicBezTo>
                    <a:pt x="10910" y="10561"/>
                    <a:pt x="11130" y="10357"/>
                    <a:pt x="11349" y="10154"/>
                  </a:cubicBezTo>
                  <a:cubicBezTo>
                    <a:pt x="11443" y="10075"/>
                    <a:pt x="11819" y="9840"/>
                    <a:pt x="11851" y="9762"/>
                  </a:cubicBezTo>
                  <a:cubicBezTo>
                    <a:pt x="12039" y="9715"/>
                    <a:pt x="12211" y="9558"/>
                    <a:pt x="12211" y="9339"/>
                  </a:cubicBezTo>
                  <a:cubicBezTo>
                    <a:pt x="12211" y="9323"/>
                    <a:pt x="12211" y="9292"/>
                    <a:pt x="12211" y="9276"/>
                  </a:cubicBezTo>
                  <a:cubicBezTo>
                    <a:pt x="12195" y="9009"/>
                    <a:pt x="12007" y="8853"/>
                    <a:pt x="11756" y="8837"/>
                  </a:cubicBezTo>
                  <a:cubicBezTo>
                    <a:pt x="11728" y="8833"/>
                    <a:pt x="11700" y="8831"/>
                    <a:pt x="11672" y="8831"/>
                  </a:cubicBezTo>
                  <a:cubicBezTo>
                    <a:pt x="11262" y="8831"/>
                    <a:pt x="10970" y="9247"/>
                    <a:pt x="10691" y="9511"/>
                  </a:cubicBezTo>
                  <a:cubicBezTo>
                    <a:pt x="10032" y="10122"/>
                    <a:pt x="9405" y="10749"/>
                    <a:pt x="8778" y="11408"/>
                  </a:cubicBezTo>
                  <a:cubicBezTo>
                    <a:pt x="8292" y="11893"/>
                    <a:pt x="7822" y="12395"/>
                    <a:pt x="7368" y="12928"/>
                  </a:cubicBezTo>
                  <a:cubicBezTo>
                    <a:pt x="7274" y="12850"/>
                    <a:pt x="7164" y="12771"/>
                    <a:pt x="7086" y="12709"/>
                  </a:cubicBezTo>
                  <a:cubicBezTo>
                    <a:pt x="7039" y="12662"/>
                    <a:pt x="6976" y="12630"/>
                    <a:pt x="6929" y="12599"/>
                  </a:cubicBezTo>
                  <a:cubicBezTo>
                    <a:pt x="7587" y="12050"/>
                    <a:pt x="8120" y="11188"/>
                    <a:pt x="8637" y="10624"/>
                  </a:cubicBezTo>
                  <a:cubicBezTo>
                    <a:pt x="9060" y="10169"/>
                    <a:pt x="9499" y="9715"/>
                    <a:pt x="9954" y="9276"/>
                  </a:cubicBezTo>
                  <a:cubicBezTo>
                    <a:pt x="10361" y="8884"/>
                    <a:pt x="10785" y="8649"/>
                    <a:pt x="10879" y="8069"/>
                  </a:cubicBezTo>
                  <a:cubicBezTo>
                    <a:pt x="10894" y="7903"/>
                    <a:pt x="10808" y="7723"/>
                    <a:pt x="10634" y="7723"/>
                  </a:cubicBezTo>
                  <a:cubicBezTo>
                    <a:pt x="10627" y="7723"/>
                    <a:pt x="10620" y="7723"/>
                    <a:pt x="10612" y="7724"/>
                  </a:cubicBezTo>
                  <a:cubicBezTo>
                    <a:pt x="9578" y="7771"/>
                    <a:pt x="8606" y="9245"/>
                    <a:pt x="7963" y="9950"/>
                  </a:cubicBezTo>
                  <a:cubicBezTo>
                    <a:pt x="7571" y="10389"/>
                    <a:pt x="7023" y="10906"/>
                    <a:pt x="6600" y="11486"/>
                  </a:cubicBezTo>
                  <a:cubicBezTo>
                    <a:pt x="6850" y="11031"/>
                    <a:pt x="7054" y="10545"/>
                    <a:pt x="7195" y="9981"/>
                  </a:cubicBezTo>
                  <a:cubicBezTo>
                    <a:pt x="7556" y="8680"/>
                    <a:pt x="7713" y="7332"/>
                    <a:pt x="8010" y="6031"/>
                  </a:cubicBezTo>
                  <a:cubicBezTo>
                    <a:pt x="8355" y="4542"/>
                    <a:pt x="8888" y="3053"/>
                    <a:pt x="10220" y="2191"/>
                  </a:cubicBezTo>
                  <a:cubicBezTo>
                    <a:pt x="10984" y="1685"/>
                    <a:pt x="11897" y="1437"/>
                    <a:pt x="12812" y="1437"/>
                  </a:cubicBezTo>
                  <a:close/>
                  <a:moveTo>
                    <a:pt x="5612" y="12834"/>
                  </a:moveTo>
                  <a:cubicBezTo>
                    <a:pt x="6020" y="13085"/>
                    <a:pt x="6412" y="13367"/>
                    <a:pt x="6772" y="13696"/>
                  </a:cubicBezTo>
                  <a:cubicBezTo>
                    <a:pt x="6709" y="13806"/>
                    <a:pt x="6662" y="13915"/>
                    <a:pt x="6662" y="14041"/>
                  </a:cubicBezTo>
                  <a:cubicBezTo>
                    <a:pt x="6427" y="13853"/>
                    <a:pt x="6208" y="13633"/>
                    <a:pt x="6161" y="13586"/>
                  </a:cubicBezTo>
                  <a:cubicBezTo>
                    <a:pt x="6051" y="13477"/>
                    <a:pt x="5816" y="13163"/>
                    <a:pt x="5549" y="12881"/>
                  </a:cubicBezTo>
                  <a:cubicBezTo>
                    <a:pt x="5581" y="12865"/>
                    <a:pt x="5596" y="12850"/>
                    <a:pt x="5612" y="12834"/>
                  </a:cubicBezTo>
                  <a:close/>
                  <a:moveTo>
                    <a:pt x="7180" y="14072"/>
                  </a:moveTo>
                  <a:cubicBezTo>
                    <a:pt x="7195" y="14088"/>
                    <a:pt x="7227" y="14104"/>
                    <a:pt x="7242" y="14119"/>
                  </a:cubicBezTo>
                  <a:cubicBezTo>
                    <a:pt x="7164" y="14182"/>
                    <a:pt x="7117" y="14245"/>
                    <a:pt x="7070" y="14323"/>
                  </a:cubicBezTo>
                  <a:cubicBezTo>
                    <a:pt x="7054" y="14307"/>
                    <a:pt x="7039" y="14307"/>
                    <a:pt x="7023" y="14292"/>
                  </a:cubicBezTo>
                  <a:cubicBezTo>
                    <a:pt x="7039" y="14276"/>
                    <a:pt x="7054" y="14260"/>
                    <a:pt x="7070" y="14245"/>
                  </a:cubicBezTo>
                  <a:cubicBezTo>
                    <a:pt x="7086" y="14229"/>
                    <a:pt x="7101" y="14198"/>
                    <a:pt x="7117" y="14182"/>
                  </a:cubicBezTo>
                  <a:cubicBezTo>
                    <a:pt x="7117" y="14151"/>
                    <a:pt x="7117" y="14135"/>
                    <a:pt x="7117" y="14119"/>
                  </a:cubicBezTo>
                  <a:lnTo>
                    <a:pt x="7133" y="14119"/>
                  </a:lnTo>
                  <a:cubicBezTo>
                    <a:pt x="7148" y="14104"/>
                    <a:pt x="7164" y="14088"/>
                    <a:pt x="7180" y="14072"/>
                  </a:cubicBezTo>
                  <a:close/>
                  <a:moveTo>
                    <a:pt x="4593" y="13336"/>
                  </a:moveTo>
                  <a:cubicBezTo>
                    <a:pt x="4938" y="13774"/>
                    <a:pt x="5377" y="14370"/>
                    <a:pt x="5879" y="14825"/>
                  </a:cubicBezTo>
                  <a:cubicBezTo>
                    <a:pt x="5738" y="14981"/>
                    <a:pt x="5612" y="15169"/>
                    <a:pt x="5455" y="15342"/>
                  </a:cubicBezTo>
                  <a:cubicBezTo>
                    <a:pt x="5346" y="15467"/>
                    <a:pt x="5236" y="15593"/>
                    <a:pt x="5142" y="15718"/>
                  </a:cubicBezTo>
                  <a:cubicBezTo>
                    <a:pt x="5017" y="15452"/>
                    <a:pt x="4860" y="15185"/>
                    <a:pt x="4766" y="14903"/>
                  </a:cubicBezTo>
                  <a:cubicBezTo>
                    <a:pt x="4609" y="14480"/>
                    <a:pt x="4484" y="14025"/>
                    <a:pt x="4358" y="13602"/>
                  </a:cubicBezTo>
                  <a:cubicBezTo>
                    <a:pt x="4437" y="13508"/>
                    <a:pt x="4515" y="13430"/>
                    <a:pt x="4578" y="13351"/>
                  </a:cubicBezTo>
                  <a:cubicBezTo>
                    <a:pt x="4593" y="13351"/>
                    <a:pt x="4593" y="13336"/>
                    <a:pt x="4593" y="13336"/>
                  </a:cubicBezTo>
                  <a:close/>
                  <a:moveTo>
                    <a:pt x="3935" y="14057"/>
                  </a:moveTo>
                  <a:cubicBezTo>
                    <a:pt x="3966" y="14825"/>
                    <a:pt x="4154" y="15702"/>
                    <a:pt x="4609" y="16298"/>
                  </a:cubicBezTo>
                  <a:cubicBezTo>
                    <a:pt x="4452" y="16439"/>
                    <a:pt x="4280" y="16580"/>
                    <a:pt x="4107" y="16690"/>
                  </a:cubicBezTo>
                  <a:cubicBezTo>
                    <a:pt x="3951" y="16000"/>
                    <a:pt x="3684" y="15342"/>
                    <a:pt x="3324" y="14746"/>
                  </a:cubicBezTo>
                  <a:cubicBezTo>
                    <a:pt x="3512" y="14511"/>
                    <a:pt x="3716" y="14276"/>
                    <a:pt x="3935" y="14057"/>
                  </a:cubicBezTo>
                  <a:close/>
                  <a:moveTo>
                    <a:pt x="2916" y="15279"/>
                  </a:moveTo>
                  <a:cubicBezTo>
                    <a:pt x="3073" y="15828"/>
                    <a:pt x="3214" y="16376"/>
                    <a:pt x="3324" y="16925"/>
                  </a:cubicBezTo>
                  <a:cubicBezTo>
                    <a:pt x="3308" y="16926"/>
                    <a:pt x="3292" y="16926"/>
                    <a:pt x="3276" y="16926"/>
                  </a:cubicBezTo>
                  <a:cubicBezTo>
                    <a:pt x="2903" y="16926"/>
                    <a:pt x="2569" y="16748"/>
                    <a:pt x="2524" y="16267"/>
                  </a:cubicBezTo>
                  <a:cubicBezTo>
                    <a:pt x="2509" y="15922"/>
                    <a:pt x="2728" y="15577"/>
                    <a:pt x="2916" y="15279"/>
                  </a:cubicBezTo>
                  <a:close/>
                  <a:moveTo>
                    <a:pt x="12793" y="0"/>
                  </a:moveTo>
                  <a:cubicBezTo>
                    <a:pt x="10898" y="0"/>
                    <a:pt x="9032" y="816"/>
                    <a:pt x="7885" y="2473"/>
                  </a:cubicBezTo>
                  <a:cubicBezTo>
                    <a:pt x="6897" y="3900"/>
                    <a:pt x="6600" y="5639"/>
                    <a:pt x="6333" y="7301"/>
                  </a:cubicBezTo>
                  <a:cubicBezTo>
                    <a:pt x="6114" y="8665"/>
                    <a:pt x="5926" y="10310"/>
                    <a:pt x="5299" y="11643"/>
                  </a:cubicBezTo>
                  <a:cubicBezTo>
                    <a:pt x="5048" y="11674"/>
                    <a:pt x="4860" y="11909"/>
                    <a:pt x="4875" y="12160"/>
                  </a:cubicBezTo>
                  <a:cubicBezTo>
                    <a:pt x="4812" y="12125"/>
                    <a:pt x="4745" y="12108"/>
                    <a:pt x="4678" y="12108"/>
                  </a:cubicBezTo>
                  <a:cubicBezTo>
                    <a:pt x="4562" y="12108"/>
                    <a:pt x="4448" y="12160"/>
                    <a:pt x="4358" y="12270"/>
                  </a:cubicBezTo>
                  <a:cubicBezTo>
                    <a:pt x="4248" y="12411"/>
                    <a:pt x="4233" y="12567"/>
                    <a:pt x="4264" y="12709"/>
                  </a:cubicBezTo>
                  <a:cubicBezTo>
                    <a:pt x="4217" y="12724"/>
                    <a:pt x="4170" y="12740"/>
                    <a:pt x="4123" y="12756"/>
                  </a:cubicBezTo>
                  <a:cubicBezTo>
                    <a:pt x="2603" y="13430"/>
                    <a:pt x="1" y="16611"/>
                    <a:pt x="2383" y="17834"/>
                  </a:cubicBezTo>
                  <a:cubicBezTo>
                    <a:pt x="2689" y="17987"/>
                    <a:pt x="3007" y="18055"/>
                    <a:pt x="3323" y="18055"/>
                  </a:cubicBezTo>
                  <a:cubicBezTo>
                    <a:pt x="3947" y="18055"/>
                    <a:pt x="4564" y="17791"/>
                    <a:pt x="5064" y="17395"/>
                  </a:cubicBezTo>
                  <a:cubicBezTo>
                    <a:pt x="5612" y="16956"/>
                    <a:pt x="6035" y="16408"/>
                    <a:pt x="6490" y="15890"/>
                  </a:cubicBezTo>
                  <a:cubicBezTo>
                    <a:pt x="6662" y="15702"/>
                    <a:pt x="6803" y="15546"/>
                    <a:pt x="6913" y="15389"/>
                  </a:cubicBezTo>
                  <a:cubicBezTo>
                    <a:pt x="6960" y="15405"/>
                    <a:pt x="7007" y="15405"/>
                    <a:pt x="7054" y="15405"/>
                  </a:cubicBezTo>
                  <a:cubicBezTo>
                    <a:pt x="7100" y="15411"/>
                    <a:pt x="7150" y="15415"/>
                    <a:pt x="7203" y="15415"/>
                  </a:cubicBezTo>
                  <a:cubicBezTo>
                    <a:pt x="7278" y="15415"/>
                    <a:pt x="7357" y="15407"/>
                    <a:pt x="7430" y="15389"/>
                  </a:cubicBezTo>
                  <a:cubicBezTo>
                    <a:pt x="7487" y="15411"/>
                    <a:pt x="7550" y="15424"/>
                    <a:pt x="7616" y="15424"/>
                  </a:cubicBezTo>
                  <a:cubicBezTo>
                    <a:pt x="7734" y="15424"/>
                    <a:pt x="7864" y="15385"/>
                    <a:pt x="7995" y="15295"/>
                  </a:cubicBezTo>
                  <a:cubicBezTo>
                    <a:pt x="11255" y="13006"/>
                    <a:pt x="16051" y="13743"/>
                    <a:pt x="18700" y="10404"/>
                  </a:cubicBezTo>
                  <a:cubicBezTo>
                    <a:pt x="20957" y="7567"/>
                    <a:pt x="19327" y="3241"/>
                    <a:pt x="16678" y="1266"/>
                  </a:cubicBezTo>
                  <a:cubicBezTo>
                    <a:pt x="15542" y="425"/>
                    <a:pt x="14160" y="0"/>
                    <a:pt x="12793"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89;p60">
              <a:extLst>
                <a:ext uri="{FF2B5EF4-FFF2-40B4-BE49-F238E27FC236}">
                  <a16:creationId xmlns:a16="http://schemas.microsoft.com/office/drawing/2014/main" id="{DA032923-EEFC-4223-A963-9ED40032132C}"/>
                </a:ext>
              </a:extLst>
            </p:cNvPr>
            <p:cNvSpPr/>
            <p:nvPr/>
          </p:nvSpPr>
          <p:spPr>
            <a:xfrm>
              <a:off x="6583263" y="2063306"/>
              <a:ext cx="77379" cy="46042"/>
            </a:xfrm>
            <a:custGeom>
              <a:avLst/>
              <a:gdLst/>
              <a:ahLst/>
              <a:cxnLst/>
              <a:rect l="l" t="t" r="r" b="b"/>
              <a:pathLst>
                <a:path w="3336" h="1985" extrusionOk="0">
                  <a:moveTo>
                    <a:pt x="1000" y="0"/>
                  </a:moveTo>
                  <a:cubicBezTo>
                    <a:pt x="614" y="0"/>
                    <a:pt x="248" y="250"/>
                    <a:pt x="142" y="636"/>
                  </a:cubicBezTo>
                  <a:cubicBezTo>
                    <a:pt x="1" y="1122"/>
                    <a:pt x="299" y="1545"/>
                    <a:pt x="738" y="1702"/>
                  </a:cubicBezTo>
                  <a:cubicBezTo>
                    <a:pt x="1318" y="1921"/>
                    <a:pt x="1913" y="1953"/>
                    <a:pt x="2525" y="1984"/>
                  </a:cubicBezTo>
                  <a:cubicBezTo>
                    <a:pt x="2530" y="1984"/>
                    <a:pt x="2536" y="1984"/>
                    <a:pt x="2542" y="1984"/>
                  </a:cubicBezTo>
                  <a:cubicBezTo>
                    <a:pt x="3170" y="1984"/>
                    <a:pt x="3335" y="1135"/>
                    <a:pt x="2838" y="808"/>
                  </a:cubicBezTo>
                  <a:cubicBezTo>
                    <a:pt x="2321" y="479"/>
                    <a:pt x="1804" y="181"/>
                    <a:pt x="1208" y="25"/>
                  </a:cubicBezTo>
                  <a:cubicBezTo>
                    <a:pt x="1139" y="8"/>
                    <a:pt x="1069" y="0"/>
                    <a:pt x="1000"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90;p60">
              <a:extLst>
                <a:ext uri="{FF2B5EF4-FFF2-40B4-BE49-F238E27FC236}">
                  <a16:creationId xmlns:a16="http://schemas.microsoft.com/office/drawing/2014/main" id="{E0BB75F6-633B-4171-BC83-00C4626568FC}"/>
                </a:ext>
              </a:extLst>
            </p:cNvPr>
            <p:cNvSpPr/>
            <p:nvPr/>
          </p:nvSpPr>
          <p:spPr>
            <a:xfrm>
              <a:off x="6661426" y="1973986"/>
              <a:ext cx="56387" cy="43073"/>
            </a:xfrm>
            <a:custGeom>
              <a:avLst/>
              <a:gdLst/>
              <a:ahLst/>
              <a:cxnLst/>
              <a:rect l="l" t="t" r="r" b="b"/>
              <a:pathLst>
                <a:path w="2431" h="1857" extrusionOk="0">
                  <a:moveTo>
                    <a:pt x="629" y="1"/>
                  </a:moveTo>
                  <a:cubicBezTo>
                    <a:pt x="291" y="1"/>
                    <a:pt x="0" y="333"/>
                    <a:pt x="111" y="678"/>
                  </a:cubicBezTo>
                  <a:cubicBezTo>
                    <a:pt x="236" y="1117"/>
                    <a:pt x="565" y="1399"/>
                    <a:pt x="941" y="1603"/>
                  </a:cubicBezTo>
                  <a:cubicBezTo>
                    <a:pt x="1112" y="1750"/>
                    <a:pt x="1323" y="1857"/>
                    <a:pt x="1545" y="1857"/>
                  </a:cubicBezTo>
                  <a:cubicBezTo>
                    <a:pt x="1630" y="1857"/>
                    <a:pt x="1717" y="1841"/>
                    <a:pt x="1803" y="1807"/>
                  </a:cubicBezTo>
                  <a:cubicBezTo>
                    <a:pt x="2180" y="1666"/>
                    <a:pt x="2430" y="1352"/>
                    <a:pt x="2368" y="945"/>
                  </a:cubicBezTo>
                  <a:cubicBezTo>
                    <a:pt x="2321" y="568"/>
                    <a:pt x="1992" y="255"/>
                    <a:pt x="1600" y="255"/>
                  </a:cubicBezTo>
                  <a:lnTo>
                    <a:pt x="1553" y="255"/>
                  </a:lnTo>
                  <a:cubicBezTo>
                    <a:pt x="1506" y="239"/>
                    <a:pt x="1443" y="224"/>
                    <a:pt x="1380" y="224"/>
                  </a:cubicBezTo>
                  <a:cubicBezTo>
                    <a:pt x="1318" y="224"/>
                    <a:pt x="1271" y="208"/>
                    <a:pt x="1224" y="192"/>
                  </a:cubicBezTo>
                  <a:cubicBezTo>
                    <a:pt x="1114" y="145"/>
                    <a:pt x="957" y="83"/>
                    <a:pt x="769" y="20"/>
                  </a:cubicBezTo>
                  <a:cubicBezTo>
                    <a:pt x="722" y="7"/>
                    <a:pt x="675" y="1"/>
                    <a:pt x="629"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91;p60">
              <a:extLst>
                <a:ext uri="{FF2B5EF4-FFF2-40B4-BE49-F238E27FC236}">
                  <a16:creationId xmlns:a16="http://schemas.microsoft.com/office/drawing/2014/main" id="{752D8C16-E9D6-4127-8A79-4D910C7676F1}"/>
                </a:ext>
              </a:extLst>
            </p:cNvPr>
            <p:cNvSpPr/>
            <p:nvPr/>
          </p:nvSpPr>
          <p:spPr>
            <a:xfrm>
              <a:off x="6814135" y="1900345"/>
              <a:ext cx="41102" cy="67080"/>
            </a:xfrm>
            <a:custGeom>
              <a:avLst/>
              <a:gdLst/>
              <a:ahLst/>
              <a:cxnLst/>
              <a:rect l="l" t="t" r="r" b="b"/>
              <a:pathLst>
                <a:path w="1772" h="2892" extrusionOk="0">
                  <a:moveTo>
                    <a:pt x="802" y="0"/>
                  </a:moveTo>
                  <a:cubicBezTo>
                    <a:pt x="585" y="0"/>
                    <a:pt x="377" y="138"/>
                    <a:pt x="298" y="373"/>
                  </a:cubicBezTo>
                  <a:cubicBezTo>
                    <a:pt x="141" y="844"/>
                    <a:pt x="204" y="1361"/>
                    <a:pt x="110" y="1831"/>
                  </a:cubicBezTo>
                  <a:cubicBezTo>
                    <a:pt x="0" y="2333"/>
                    <a:pt x="282" y="2819"/>
                    <a:pt x="815" y="2881"/>
                  </a:cubicBezTo>
                  <a:cubicBezTo>
                    <a:pt x="857" y="2888"/>
                    <a:pt x="899" y="2891"/>
                    <a:pt x="940" y="2891"/>
                  </a:cubicBezTo>
                  <a:cubicBezTo>
                    <a:pt x="1379" y="2891"/>
                    <a:pt x="1771" y="2523"/>
                    <a:pt x="1771" y="2051"/>
                  </a:cubicBezTo>
                  <a:cubicBezTo>
                    <a:pt x="1756" y="1408"/>
                    <a:pt x="1677" y="624"/>
                    <a:pt x="1176" y="154"/>
                  </a:cubicBezTo>
                  <a:cubicBezTo>
                    <a:pt x="1065" y="49"/>
                    <a:pt x="932" y="0"/>
                    <a:pt x="802"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92;p60">
              <a:extLst>
                <a:ext uri="{FF2B5EF4-FFF2-40B4-BE49-F238E27FC236}">
                  <a16:creationId xmlns:a16="http://schemas.microsoft.com/office/drawing/2014/main" id="{3858A9EF-59A7-4D7A-BA49-3555CEC6D973}"/>
                </a:ext>
              </a:extLst>
            </p:cNvPr>
            <p:cNvSpPr/>
            <p:nvPr/>
          </p:nvSpPr>
          <p:spPr>
            <a:xfrm>
              <a:off x="6970462" y="1971295"/>
              <a:ext cx="55042" cy="65062"/>
            </a:xfrm>
            <a:custGeom>
              <a:avLst/>
              <a:gdLst/>
              <a:ahLst/>
              <a:cxnLst/>
              <a:rect l="l" t="t" r="r" b="b"/>
              <a:pathLst>
                <a:path w="2373" h="2805" extrusionOk="0">
                  <a:moveTo>
                    <a:pt x="1866" y="1"/>
                  </a:moveTo>
                  <a:cubicBezTo>
                    <a:pt x="1787" y="1"/>
                    <a:pt x="1702" y="23"/>
                    <a:pt x="1615" y="73"/>
                  </a:cubicBezTo>
                  <a:cubicBezTo>
                    <a:pt x="1285" y="261"/>
                    <a:pt x="1019" y="434"/>
                    <a:pt x="752" y="731"/>
                  </a:cubicBezTo>
                  <a:cubicBezTo>
                    <a:pt x="486" y="1029"/>
                    <a:pt x="141" y="1390"/>
                    <a:pt x="63" y="1782"/>
                  </a:cubicBezTo>
                  <a:cubicBezTo>
                    <a:pt x="0" y="2111"/>
                    <a:pt x="78" y="2424"/>
                    <a:pt x="345" y="2628"/>
                  </a:cubicBezTo>
                  <a:cubicBezTo>
                    <a:pt x="491" y="2737"/>
                    <a:pt x="679" y="2804"/>
                    <a:pt x="866" y="2804"/>
                  </a:cubicBezTo>
                  <a:cubicBezTo>
                    <a:pt x="1001" y="2804"/>
                    <a:pt x="1136" y="2770"/>
                    <a:pt x="1254" y="2691"/>
                  </a:cubicBezTo>
                  <a:cubicBezTo>
                    <a:pt x="1599" y="2471"/>
                    <a:pt x="1834" y="2079"/>
                    <a:pt x="2006" y="1703"/>
                  </a:cubicBezTo>
                  <a:cubicBezTo>
                    <a:pt x="2085" y="1531"/>
                    <a:pt x="2179" y="1358"/>
                    <a:pt x="2242" y="1186"/>
                  </a:cubicBezTo>
                  <a:cubicBezTo>
                    <a:pt x="2304" y="998"/>
                    <a:pt x="2304" y="810"/>
                    <a:pt x="2336" y="622"/>
                  </a:cubicBezTo>
                  <a:cubicBezTo>
                    <a:pt x="2373" y="301"/>
                    <a:pt x="2158" y="1"/>
                    <a:pt x="1866"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193;p60">
              <a:extLst>
                <a:ext uri="{FF2B5EF4-FFF2-40B4-BE49-F238E27FC236}">
                  <a16:creationId xmlns:a16="http://schemas.microsoft.com/office/drawing/2014/main" id="{18517A75-A8C6-44C9-8E66-5CD148AF9F3D}"/>
                </a:ext>
              </a:extLst>
            </p:cNvPr>
            <p:cNvSpPr/>
            <p:nvPr/>
          </p:nvSpPr>
          <p:spPr>
            <a:xfrm>
              <a:off x="7020979" y="2104870"/>
              <a:ext cx="65108" cy="40545"/>
            </a:xfrm>
            <a:custGeom>
              <a:avLst/>
              <a:gdLst/>
              <a:ahLst/>
              <a:cxnLst/>
              <a:rect l="l" t="t" r="r" b="b"/>
              <a:pathLst>
                <a:path w="2807" h="1748" extrusionOk="0">
                  <a:moveTo>
                    <a:pt x="1900" y="0"/>
                  </a:moveTo>
                  <a:cubicBezTo>
                    <a:pt x="1827" y="0"/>
                    <a:pt x="1752" y="11"/>
                    <a:pt x="1678" y="35"/>
                  </a:cubicBezTo>
                  <a:cubicBezTo>
                    <a:pt x="1223" y="192"/>
                    <a:pt x="565" y="270"/>
                    <a:pt x="236" y="647"/>
                  </a:cubicBezTo>
                  <a:cubicBezTo>
                    <a:pt x="48" y="866"/>
                    <a:pt x="1" y="1227"/>
                    <a:pt x="236" y="1430"/>
                  </a:cubicBezTo>
                  <a:cubicBezTo>
                    <a:pt x="531" y="1685"/>
                    <a:pt x="911" y="1747"/>
                    <a:pt x="1292" y="1747"/>
                  </a:cubicBezTo>
                  <a:cubicBezTo>
                    <a:pt x="1498" y="1747"/>
                    <a:pt x="1705" y="1729"/>
                    <a:pt x="1897" y="1712"/>
                  </a:cubicBezTo>
                  <a:cubicBezTo>
                    <a:pt x="2399" y="1665"/>
                    <a:pt x="2807" y="1289"/>
                    <a:pt x="2728" y="756"/>
                  </a:cubicBezTo>
                  <a:cubicBezTo>
                    <a:pt x="2675" y="345"/>
                    <a:pt x="2307" y="0"/>
                    <a:pt x="1900"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194;p60">
              <a:extLst>
                <a:ext uri="{FF2B5EF4-FFF2-40B4-BE49-F238E27FC236}">
                  <a16:creationId xmlns:a16="http://schemas.microsoft.com/office/drawing/2014/main" id="{5657DE15-6933-4118-A130-1DFBFF0E4BD0}"/>
                </a:ext>
              </a:extLst>
            </p:cNvPr>
            <p:cNvSpPr/>
            <p:nvPr/>
          </p:nvSpPr>
          <p:spPr>
            <a:xfrm>
              <a:off x="6997367" y="2251247"/>
              <a:ext cx="91759" cy="51748"/>
            </a:xfrm>
            <a:custGeom>
              <a:avLst/>
              <a:gdLst/>
              <a:ahLst/>
              <a:cxnLst/>
              <a:rect l="l" t="t" r="r" b="b"/>
              <a:pathLst>
                <a:path w="3956" h="2231" extrusionOk="0">
                  <a:moveTo>
                    <a:pt x="1073" y="1"/>
                  </a:moveTo>
                  <a:cubicBezTo>
                    <a:pt x="887" y="1"/>
                    <a:pt x="710" y="19"/>
                    <a:pt x="549" y="57"/>
                  </a:cubicBezTo>
                  <a:cubicBezTo>
                    <a:pt x="157" y="151"/>
                    <a:pt x="0" y="699"/>
                    <a:pt x="313" y="982"/>
                  </a:cubicBezTo>
                  <a:cubicBezTo>
                    <a:pt x="611" y="1264"/>
                    <a:pt x="987" y="1420"/>
                    <a:pt x="1364" y="1624"/>
                  </a:cubicBezTo>
                  <a:cubicBezTo>
                    <a:pt x="1740" y="1828"/>
                    <a:pt x="2132" y="2094"/>
                    <a:pt x="2555" y="2204"/>
                  </a:cubicBezTo>
                  <a:cubicBezTo>
                    <a:pt x="2623" y="2222"/>
                    <a:pt x="2691" y="2231"/>
                    <a:pt x="2757" y="2231"/>
                  </a:cubicBezTo>
                  <a:cubicBezTo>
                    <a:pt x="3435" y="2231"/>
                    <a:pt x="3956" y="1338"/>
                    <a:pt x="3370" y="809"/>
                  </a:cubicBezTo>
                  <a:cubicBezTo>
                    <a:pt x="2848" y="338"/>
                    <a:pt x="1880" y="1"/>
                    <a:pt x="1073"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195;p60">
              <a:extLst>
                <a:ext uri="{FF2B5EF4-FFF2-40B4-BE49-F238E27FC236}">
                  <a16:creationId xmlns:a16="http://schemas.microsoft.com/office/drawing/2014/main" id="{619CD090-06A1-41E8-A25A-E0A760123537}"/>
                </a:ext>
              </a:extLst>
            </p:cNvPr>
            <p:cNvSpPr/>
            <p:nvPr/>
          </p:nvSpPr>
          <p:spPr>
            <a:xfrm>
              <a:off x="6910112" y="2342353"/>
              <a:ext cx="45091" cy="67010"/>
            </a:xfrm>
            <a:custGeom>
              <a:avLst/>
              <a:gdLst/>
              <a:ahLst/>
              <a:cxnLst/>
              <a:rect l="l" t="t" r="r" b="b"/>
              <a:pathLst>
                <a:path w="1944" h="2889" extrusionOk="0">
                  <a:moveTo>
                    <a:pt x="468" y="1"/>
                  </a:moveTo>
                  <a:cubicBezTo>
                    <a:pt x="295" y="1"/>
                    <a:pt x="133" y="107"/>
                    <a:pt x="79" y="282"/>
                  </a:cubicBezTo>
                  <a:cubicBezTo>
                    <a:pt x="79" y="298"/>
                    <a:pt x="63" y="345"/>
                    <a:pt x="32" y="439"/>
                  </a:cubicBezTo>
                  <a:cubicBezTo>
                    <a:pt x="0" y="565"/>
                    <a:pt x="32" y="706"/>
                    <a:pt x="63" y="831"/>
                  </a:cubicBezTo>
                  <a:cubicBezTo>
                    <a:pt x="79" y="941"/>
                    <a:pt x="63" y="862"/>
                    <a:pt x="79" y="1003"/>
                  </a:cubicBezTo>
                  <a:cubicBezTo>
                    <a:pt x="79" y="1082"/>
                    <a:pt x="94" y="1176"/>
                    <a:pt x="94" y="1254"/>
                  </a:cubicBezTo>
                  <a:cubicBezTo>
                    <a:pt x="94" y="1270"/>
                    <a:pt x="110" y="1333"/>
                    <a:pt x="110" y="1348"/>
                  </a:cubicBezTo>
                  <a:cubicBezTo>
                    <a:pt x="110" y="1427"/>
                    <a:pt x="126" y="1489"/>
                    <a:pt x="141" y="1568"/>
                  </a:cubicBezTo>
                  <a:cubicBezTo>
                    <a:pt x="141" y="1568"/>
                    <a:pt x="141" y="1615"/>
                    <a:pt x="157" y="1662"/>
                  </a:cubicBezTo>
                  <a:cubicBezTo>
                    <a:pt x="157" y="1693"/>
                    <a:pt x="157" y="1724"/>
                    <a:pt x="157" y="1724"/>
                  </a:cubicBezTo>
                  <a:cubicBezTo>
                    <a:pt x="157" y="1818"/>
                    <a:pt x="173" y="1913"/>
                    <a:pt x="188" y="1991"/>
                  </a:cubicBezTo>
                  <a:cubicBezTo>
                    <a:pt x="235" y="2242"/>
                    <a:pt x="345" y="2461"/>
                    <a:pt x="502" y="2649"/>
                  </a:cubicBezTo>
                  <a:cubicBezTo>
                    <a:pt x="641" y="2817"/>
                    <a:pt x="827" y="2889"/>
                    <a:pt x="1014" y="2889"/>
                  </a:cubicBezTo>
                  <a:cubicBezTo>
                    <a:pt x="1354" y="2889"/>
                    <a:pt x="1702" y="2653"/>
                    <a:pt x="1803" y="2320"/>
                  </a:cubicBezTo>
                  <a:cubicBezTo>
                    <a:pt x="1944" y="1803"/>
                    <a:pt x="1615" y="1286"/>
                    <a:pt x="1348" y="878"/>
                  </a:cubicBezTo>
                  <a:cubicBezTo>
                    <a:pt x="1303" y="810"/>
                    <a:pt x="1290" y="789"/>
                    <a:pt x="1292" y="789"/>
                  </a:cubicBezTo>
                  <a:lnTo>
                    <a:pt x="1292" y="789"/>
                  </a:lnTo>
                  <a:cubicBezTo>
                    <a:pt x="1295" y="789"/>
                    <a:pt x="1337" y="845"/>
                    <a:pt x="1339" y="845"/>
                  </a:cubicBezTo>
                  <a:cubicBezTo>
                    <a:pt x="1341" y="845"/>
                    <a:pt x="1332" y="830"/>
                    <a:pt x="1301" y="784"/>
                  </a:cubicBezTo>
                  <a:cubicBezTo>
                    <a:pt x="1257" y="725"/>
                    <a:pt x="1212" y="679"/>
                    <a:pt x="1181" y="622"/>
                  </a:cubicBezTo>
                  <a:lnTo>
                    <a:pt x="1181" y="622"/>
                  </a:lnTo>
                  <a:cubicBezTo>
                    <a:pt x="1186" y="628"/>
                    <a:pt x="1190" y="633"/>
                    <a:pt x="1191" y="633"/>
                  </a:cubicBezTo>
                  <a:cubicBezTo>
                    <a:pt x="1191" y="633"/>
                    <a:pt x="1187" y="627"/>
                    <a:pt x="1176" y="612"/>
                  </a:cubicBezTo>
                  <a:lnTo>
                    <a:pt x="1176" y="612"/>
                  </a:lnTo>
                  <a:cubicBezTo>
                    <a:pt x="1177" y="615"/>
                    <a:pt x="1179" y="618"/>
                    <a:pt x="1181" y="622"/>
                  </a:cubicBezTo>
                  <a:lnTo>
                    <a:pt x="1181" y="622"/>
                  </a:lnTo>
                  <a:cubicBezTo>
                    <a:pt x="1167" y="604"/>
                    <a:pt x="1144" y="573"/>
                    <a:pt x="1144" y="565"/>
                  </a:cubicBezTo>
                  <a:cubicBezTo>
                    <a:pt x="1113" y="518"/>
                    <a:pt x="1082" y="486"/>
                    <a:pt x="1066" y="439"/>
                  </a:cubicBezTo>
                  <a:cubicBezTo>
                    <a:pt x="988" y="314"/>
                    <a:pt x="925" y="204"/>
                    <a:pt x="800" y="126"/>
                  </a:cubicBezTo>
                  <a:cubicBezTo>
                    <a:pt x="737" y="94"/>
                    <a:pt x="706" y="63"/>
                    <a:pt x="690" y="63"/>
                  </a:cubicBezTo>
                  <a:cubicBezTo>
                    <a:pt x="619" y="21"/>
                    <a:pt x="543" y="1"/>
                    <a:pt x="468"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196;p60">
              <a:extLst>
                <a:ext uri="{FF2B5EF4-FFF2-40B4-BE49-F238E27FC236}">
                  <a16:creationId xmlns:a16="http://schemas.microsoft.com/office/drawing/2014/main" id="{F79583D7-86CC-40DB-9C14-03ECBED52E52}"/>
                </a:ext>
              </a:extLst>
            </p:cNvPr>
            <p:cNvSpPr/>
            <p:nvPr/>
          </p:nvSpPr>
          <p:spPr>
            <a:xfrm>
              <a:off x="6912292" y="2372528"/>
              <a:ext cx="371" cy="1299"/>
            </a:xfrm>
            <a:custGeom>
              <a:avLst/>
              <a:gdLst/>
              <a:ahLst/>
              <a:cxnLst/>
              <a:rect l="l" t="t" r="r" b="b"/>
              <a:pathLst>
                <a:path w="16" h="56" extrusionOk="0">
                  <a:moveTo>
                    <a:pt x="0" y="0"/>
                  </a:moveTo>
                  <a:cubicBezTo>
                    <a:pt x="0" y="5"/>
                    <a:pt x="2" y="10"/>
                    <a:pt x="4" y="15"/>
                  </a:cubicBezTo>
                  <a:lnTo>
                    <a:pt x="4" y="15"/>
                  </a:lnTo>
                  <a:cubicBezTo>
                    <a:pt x="3" y="11"/>
                    <a:pt x="2" y="6"/>
                    <a:pt x="0" y="0"/>
                  </a:cubicBezTo>
                  <a:close/>
                  <a:moveTo>
                    <a:pt x="4" y="15"/>
                  </a:moveTo>
                  <a:lnTo>
                    <a:pt x="4" y="15"/>
                  </a:lnTo>
                  <a:cubicBezTo>
                    <a:pt x="12" y="45"/>
                    <a:pt x="14" y="56"/>
                    <a:pt x="15" y="56"/>
                  </a:cubicBezTo>
                  <a:cubicBezTo>
                    <a:pt x="16" y="56"/>
                    <a:pt x="16" y="52"/>
                    <a:pt x="16" y="47"/>
                  </a:cubicBezTo>
                  <a:cubicBezTo>
                    <a:pt x="16" y="37"/>
                    <a:pt x="9" y="26"/>
                    <a:pt x="4" y="15"/>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197;p60">
              <a:extLst>
                <a:ext uri="{FF2B5EF4-FFF2-40B4-BE49-F238E27FC236}">
                  <a16:creationId xmlns:a16="http://schemas.microsoft.com/office/drawing/2014/main" id="{50468716-5981-41E1-97CC-BF29FBCA6B3F}"/>
                </a:ext>
              </a:extLst>
            </p:cNvPr>
            <p:cNvSpPr/>
            <p:nvPr/>
          </p:nvSpPr>
          <p:spPr>
            <a:xfrm>
              <a:off x="6798131" y="2379533"/>
              <a:ext cx="36370" cy="51493"/>
            </a:xfrm>
            <a:custGeom>
              <a:avLst/>
              <a:gdLst/>
              <a:ahLst/>
              <a:cxnLst/>
              <a:rect l="l" t="t" r="r" b="b"/>
              <a:pathLst>
                <a:path w="1568" h="2220" extrusionOk="0">
                  <a:moveTo>
                    <a:pt x="600" y="0"/>
                  </a:moveTo>
                  <a:cubicBezTo>
                    <a:pt x="481" y="0"/>
                    <a:pt x="366" y="55"/>
                    <a:pt x="314" y="168"/>
                  </a:cubicBezTo>
                  <a:cubicBezTo>
                    <a:pt x="173" y="435"/>
                    <a:pt x="157" y="780"/>
                    <a:pt x="126" y="1109"/>
                  </a:cubicBezTo>
                  <a:cubicBezTo>
                    <a:pt x="0" y="1328"/>
                    <a:pt x="16" y="1642"/>
                    <a:pt x="142" y="1846"/>
                  </a:cubicBezTo>
                  <a:cubicBezTo>
                    <a:pt x="266" y="2082"/>
                    <a:pt x="518" y="2219"/>
                    <a:pt x="781" y="2219"/>
                  </a:cubicBezTo>
                  <a:cubicBezTo>
                    <a:pt x="850" y="2219"/>
                    <a:pt x="920" y="2210"/>
                    <a:pt x="988" y="2190"/>
                  </a:cubicBezTo>
                  <a:cubicBezTo>
                    <a:pt x="1270" y="2112"/>
                    <a:pt x="1474" y="1861"/>
                    <a:pt x="1521" y="1579"/>
                  </a:cubicBezTo>
                  <a:cubicBezTo>
                    <a:pt x="1568" y="1313"/>
                    <a:pt x="1458" y="1093"/>
                    <a:pt x="1286" y="937"/>
                  </a:cubicBezTo>
                  <a:cubicBezTo>
                    <a:pt x="1239" y="842"/>
                    <a:pt x="1192" y="733"/>
                    <a:pt x="1145" y="623"/>
                  </a:cubicBezTo>
                  <a:cubicBezTo>
                    <a:pt x="1066" y="435"/>
                    <a:pt x="1004" y="247"/>
                    <a:pt x="863" y="106"/>
                  </a:cubicBezTo>
                  <a:cubicBezTo>
                    <a:pt x="793" y="36"/>
                    <a:pt x="695" y="0"/>
                    <a:pt x="600"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198;p60">
              <a:extLst>
                <a:ext uri="{FF2B5EF4-FFF2-40B4-BE49-F238E27FC236}">
                  <a16:creationId xmlns:a16="http://schemas.microsoft.com/office/drawing/2014/main" id="{FF9E7239-E76C-4C7F-8006-93AFBC161FF9}"/>
                </a:ext>
              </a:extLst>
            </p:cNvPr>
            <p:cNvSpPr/>
            <p:nvPr/>
          </p:nvSpPr>
          <p:spPr>
            <a:xfrm>
              <a:off x="6570553" y="2203630"/>
              <a:ext cx="48918" cy="28136"/>
            </a:xfrm>
            <a:custGeom>
              <a:avLst/>
              <a:gdLst/>
              <a:ahLst/>
              <a:cxnLst/>
              <a:rect l="l" t="t" r="r" b="b"/>
              <a:pathLst>
                <a:path w="2109" h="1213" extrusionOk="0">
                  <a:moveTo>
                    <a:pt x="1463" y="1"/>
                  </a:moveTo>
                  <a:cubicBezTo>
                    <a:pt x="1410" y="1"/>
                    <a:pt x="1356" y="8"/>
                    <a:pt x="1301" y="25"/>
                  </a:cubicBezTo>
                  <a:cubicBezTo>
                    <a:pt x="1098" y="72"/>
                    <a:pt x="909" y="56"/>
                    <a:pt x="706" y="103"/>
                  </a:cubicBezTo>
                  <a:cubicBezTo>
                    <a:pt x="502" y="135"/>
                    <a:pt x="361" y="213"/>
                    <a:pt x="157" y="276"/>
                  </a:cubicBezTo>
                  <a:cubicBezTo>
                    <a:pt x="16" y="323"/>
                    <a:pt x="0" y="511"/>
                    <a:pt x="126" y="589"/>
                  </a:cubicBezTo>
                  <a:cubicBezTo>
                    <a:pt x="282" y="699"/>
                    <a:pt x="424" y="824"/>
                    <a:pt x="612" y="903"/>
                  </a:cubicBezTo>
                  <a:cubicBezTo>
                    <a:pt x="784" y="997"/>
                    <a:pt x="972" y="1028"/>
                    <a:pt x="1160" y="1122"/>
                  </a:cubicBezTo>
                  <a:cubicBezTo>
                    <a:pt x="1256" y="1184"/>
                    <a:pt x="1359" y="1213"/>
                    <a:pt x="1460" y="1213"/>
                  </a:cubicBezTo>
                  <a:cubicBezTo>
                    <a:pt x="1741" y="1213"/>
                    <a:pt x="2008" y="995"/>
                    <a:pt x="2054" y="683"/>
                  </a:cubicBezTo>
                  <a:cubicBezTo>
                    <a:pt x="2108" y="330"/>
                    <a:pt x="1809" y="1"/>
                    <a:pt x="1463"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2029;p50">
            <a:extLst>
              <a:ext uri="{FF2B5EF4-FFF2-40B4-BE49-F238E27FC236}">
                <a16:creationId xmlns:a16="http://schemas.microsoft.com/office/drawing/2014/main" id="{32252344-FD07-4772-88F0-B648F6BD49A4}"/>
              </a:ext>
            </a:extLst>
          </p:cNvPr>
          <p:cNvGrpSpPr/>
          <p:nvPr/>
        </p:nvGrpSpPr>
        <p:grpSpPr>
          <a:xfrm rot="697126">
            <a:off x="8379721" y="-459569"/>
            <a:ext cx="1305393" cy="1346461"/>
            <a:chOff x="1492000" y="427450"/>
            <a:chExt cx="1188000" cy="1225375"/>
          </a:xfrm>
        </p:grpSpPr>
        <p:sp>
          <p:nvSpPr>
            <p:cNvPr id="102" name="Google Shape;2030;p50">
              <a:extLst>
                <a:ext uri="{FF2B5EF4-FFF2-40B4-BE49-F238E27FC236}">
                  <a16:creationId xmlns:a16="http://schemas.microsoft.com/office/drawing/2014/main" id="{9C1774E7-7EFB-4AFD-86E3-6F2F3730C801}"/>
                </a:ext>
              </a:extLst>
            </p:cNvPr>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031;p50">
              <a:extLst>
                <a:ext uri="{FF2B5EF4-FFF2-40B4-BE49-F238E27FC236}">
                  <a16:creationId xmlns:a16="http://schemas.microsoft.com/office/drawing/2014/main" id="{A4D3376D-743A-4614-8FC9-88403793EBB4}"/>
                </a:ext>
              </a:extLst>
            </p:cNvPr>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32;p50">
              <a:extLst>
                <a:ext uri="{FF2B5EF4-FFF2-40B4-BE49-F238E27FC236}">
                  <a16:creationId xmlns:a16="http://schemas.microsoft.com/office/drawing/2014/main" id="{0C97A28E-B4EC-4662-973C-7FD2BF7A0B2B}"/>
                </a:ext>
              </a:extLst>
            </p:cNvPr>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33;p50">
              <a:extLst>
                <a:ext uri="{FF2B5EF4-FFF2-40B4-BE49-F238E27FC236}">
                  <a16:creationId xmlns:a16="http://schemas.microsoft.com/office/drawing/2014/main" id="{77B96988-2CD9-4C5C-AC68-B9DC68C53AD2}"/>
                </a:ext>
              </a:extLst>
            </p:cNvPr>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34;p50">
              <a:extLst>
                <a:ext uri="{FF2B5EF4-FFF2-40B4-BE49-F238E27FC236}">
                  <a16:creationId xmlns:a16="http://schemas.microsoft.com/office/drawing/2014/main" id="{9312BC1C-0C76-4326-BA0B-E3FE03621BEF}"/>
                </a:ext>
              </a:extLst>
            </p:cNvPr>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35;p50">
              <a:extLst>
                <a:ext uri="{FF2B5EF4-FFF2-40B4-BE49-F238E27FC236}">
                  <a16:creationId xmlns:a16="http://schemas.microsoft.com/office/drawing/2014/main" id="{3066D695-778B-4BD5-9C85-C509C47ECB7E}"/>
                </a:ext>
              </a:extLst>
            </p:cNvPr>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36;p50">
              <a:extLst>
                <a:ext uri="{FF2B5EF4-FFF2-40B4-BE49-F238E27FC236}">
                  <a16:creationId xmlns:a16="http://schemas.microsoft.com/office/drawing/2014/main" id="{E1B36C81-E6D2-42D6-A570-6B0A013CB54D}"/>
                </a:ext>
              </a:extLst>
            </p:cNvPr>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37;p50">
              <a:extLst>
                <a:ext uri="{FF2B5EF4-FFF2-40B4-BE49-F238E27FC236}">
                  <a16:creationId xmlns:a16="http://schemas.microsoft.com/office/drawing/2014/main" id="{BE92219A-DFBD-4A20-8EAC-1D7603D0D98A}"/>
                </a:ext>
              </a:extLst>
            </p:cNvPr>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038;p50">
              <a:extLst>
                <a:ext uri="{FF2B5EF4-FFF2-40B4-BE49-F238E27FC236}">
                  <a16:creationId xmlns:a16="http://schemas.microsoft.com/office/drawing/2014/main" id="{CE67726F-73EA-4417-9DB5-A71E05085506}"/>
                </a:ext>
              </a:extLst>
            </p:cNvPr>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039;p50">
              <a:extLst>
                <a:ext uri="{FF2B5EF4-FFF2-40B4-BE49-F238E27FC236}">
                  <a16:creationId xmlns:a16="http://schemas.microsoft.com/office/drawing/2014/main" id="{9AB744A7-290E-4B96-B895-3E30F00C6D71}"/>
                </a:ext>
              </a:extLst>
            </p:cNvPr>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040;p50">
              <a:extLst>
                <a:ext uri="{FF2B5EF4-FFF2-40B4-BE49-F238E27FC236}">
                  <a16:creationId xmlns:a16="http://schemas.microsoft.com/office/drawing/2014/main" id="{A0B07A38-EC8A-4F1B-8781-54B42BAA0700}"/>
                </a:ext>
              </a:extLst>
            </p:cNvPr>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2551;p58">
            <a:extLst>
              <a:ext uri="{FF2B5EF4-FFF2-40B4-BE49-F238E27FC236}">
                <a16:creationId xmlns:a16="http://schemas.microsoft.com/office/drawing/2014/main" id="{FF23FB70-226D-4137-9CC7-B71329DE6E0C}"/>
              </a:ext>
            </a:extLst>
          </p:cNvPr>
          <p:cNvGrpSpPr/>
          <p:nvPr/>
        </p:nvGrpSpPr>
        <p:grpSpPr>
          <a:xfrm rot="-130633" flipH="1">
            <a:off x="3642910" y="1270222"/>
            <a:ext cx="1702185" cy="393488"/>
            <a:chOff x="4345425" y="2175475"/>
            <a:chExt cx="800750" cy="176025"/>
          </a:xfrm>
        </p:grpSpPr>
        <p:sp>
          <p:nvSpPr>
            <p:cNvPr id="114" name="Google Shape;2552;p58">
              <a:extLst>
                <a:ext uri="{FF2B5EF4-FFF2-40B4-BE49-F238E27FC236}">
                  <a16:creationId xmlns:a16="http://schemas.microsoft.com/office/drawing/2014/main" id="{D1A6E75C-EEAE-4BE6-A82F-D679DA5B4448}"/>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553;p58">
              <a:extLst>
                <a:ext uri="{FF2B5EF4-FFF2-40B4-BE49-F238E27FC236}">
                  <a16:creationId xmlns:a16="http://schemas.microsoft.com/office/drawing/2014/main" id="{078D7592-4D2E-42FD-956A-1CAA7640071C}"/>
                </a:ext>
              </a:extLst>
            </p:cNvPr>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2551;p58">
            <a:extLst>
              <a:ext uri="{FF2B5EF4-FFF2-40B4-BE49-F238E27FC236}">
                <a16:creationId xmlns:a16="http://schemas.microsoft.com/office/drawing/2014/main" id="{6502AD11-B6CD-4C63-96BD-BBFF51183BEB}"/>
              </a:ext>
            </a:extLst>
          </p:cNvPr>
          <p:cNvGrpSpPr/>
          <p:nvPr/>
        </p:nvGrpSpPr>
        <p:grpSpPr>
          <a:xfrm rot="-130633" flipH="1">
            <a:off x="3084731" y="2010247"/>
            <a:ext cx="3018416" cy="445137"/>
            <a:chOff x="4316980" y="2175475"/>
            <a:chExt cx="800750" cy="163517"/>
          </a:xfrm>
        </p:grpSpPr>
        <p:sp>
          <p:nvSpPr>
            <p:cNvPr id="117" name="Google Shape;2552;p58">
              <a:extLst>
                <a:ext uri="{FF2B5EF4-FFF2-40B4-BE49-F238E27FC236}">
                  <a16:creationId xmlns:a16="http://schemas.microsoft.com/office/drawing/2014/main" id="{6D54B4C6-A1B1-4AB3-8F1B-B5DB85637B8D}"/>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553;p58">
              <a:extLst>
                <a:ext uri="{FF2B5EF4-FFF2-40B4-BE49-F238E27FC236}">
                  <a16:creationId xmlns:a16="http://schemas.microsoft.com/office/drawing/2014/main" id="{2533C549-8BB7-4CF6-BFD3-E03F5D61ECB2}"/>
                </a:ext>
              </a:extLst>
            </p:cNvPr>
            <p:cNvSpPr/>
            <p:nvPr/>
          </p:nvSpPr>
          <p:spPr>
            <a:xfrm>
              <a:off x="4316980" y="2183417"/>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2475;p58">
            <a:extLst>
              <a:ext uri="{FF2B5EF4-FFF2-40B4-BE49-F238E27FC236}">
                <a16:creationId xmlns:a16="http://schemas.microsoft.com/office/drawing/2014/main" id="{1F4CFC09-AD69-4DDC-AB24-6E9381DBF71D}"/>
              </a:ext>
            </a:extLst>
          </p:cNvPr>
          <p:cNvSpPr txBox="1">
            <a:spLocks/>
          </p:cNvSpPr>
          <p:nvPr/>
        </p:nvSpPr>
        <p:spPr>
          <a:xfrm>
            <a:off x="2347150" y="1468788"/>
            <a:ext cx="4440300" cy="929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1pPr>
            <a:lvl2pPr marR="0" lvl="1"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2pPr>
            <a:lvl3pPr marR="0" lvl="2"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3pPr>
            <a:lvl4pPr marR="0" lvl="3"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4pPr>
            <a:lvl5pPr marR="0" lvl="4"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5pPr>
            <a:lvl6pPr marR="0" lvl="5"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6pPr>
            <a:lvl7pPr marR="0" lvl="6"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7pPr>
            <a:lvl8pPr marR="0" lvl="7"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8pPr>
            <a:lvl9pPr marR="0" lvl="8"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9pPr>
          </a:lstStyle>
          <a:p>
            <a:pPr algn="ctr"/>
            <a:r>
              <a:rPr lang="en-US"/>
              <a:t>You for watching</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5" name="Google Shape;1055;p35"/>
          <p:cNvSpPr txBox="1">
            <a:spLocks noGrp="1"/>
          </p:cNvSpPr>
          <p:nvPr>
            <p:ph type="subTitle" idx="1"/>
          </p:nvPr>
        </p:nvSpPr>
        <p:spPr>
          <a:xfrm>
            <a:off x="439169" y="1524180"/>
            <a:ext cx="8426933" cy="2777100"/>
          </a:xfrm>
          <a:prstGeom prst="rect">
            <a:avLst/>
          </a:prstGeom>
        </p:spPr>
        <p:txBody>
          <a:bodyPr spcFirstLastPara="1" wrap="square" lIns="91425" tIns="91425" rIns="91425" bIns="91425" anchor="ctr" anchorCtr="0">
            <a:noAutofit/>
          </a:bodyPr>
          <a:lstStyle/>
          <a:p>
            <a:pPr marL="285750" lvl="0" indent="-285750" algn="just" rtl="0">
              <a:spcBef>
                <a:spcPts val="600"/>
              </a:spcBef>
              <a:spcAft>
                <a:spcPts val="600"/>
              </a:spcAft>
              <a:buClr>
                <a:schemeClr val="tx1">
                  <a:lumMod val="7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Các tiến trình đang cư trú trong bộ nhớ chính và sẵn sàng chờ đợi đề thực thi được lưu giữ trên một danh sách gọi là </a:t>
            </a:r>
            <a:r>
              <a:rPr lang="vi-VN" b="1" dirty="0">
                <a:solidFill>
                  <a:schemeClr val="accent4">
                    <a:lumMod val="50000"/>
                  </a:schemeClr>
                </a:solidFill>
                <a:latin typeface="Times New Roman" panose="02020603050405020304" pitchFamily="18" charset="0"/>
                <a:cs typeface="Times New Roman" panose="02020603050405020304" pitchFamily="18" charset="0"/>
              </a:rPr>
              <a:t>hàng đợi sẵn sàng (ready queue)</a:t>
            </a:r>
            <a:r>
              <a:rPr lang="en-US" b="1" dirty="0">
                <a:solidFill>
                  <a:schemeClr val="accent4">
                    <a:lumMod val="25000"/>
                  </a:schemeClr>
                </a:solidFill>
                <a:latin typeface="Times New Roman" panose="02020603050405020304" pitchFamily="18" charset="0"/>
                <a:cs typeface="Times New Roman" panose="02020603050405020304" pitchFamily="18" charset="0"/>
              </a:rPr>
              <a:t>.</a:t>
            </a:r>
          </a:p>
          <a:p>
            <a:pPr marL="285750" lvl="0" indent="-285750" algn="just" rtl="0">
              <a:spcBef>
                <a:spcPts val="600"/>
              </a:spcBef>
              <a:spcAft>
                <a:spcPts val="600"/>
              </a:spcAft>
              <a:buClr>
                <a:schemeClr val="tx1">
                  <a:lumMod val="75000"/>
                </a:schemeClr>
              </a:buClr>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Hàng đợi này thường được lưu trữ như một </a:t>
            </a:r>
            <a:r>
              <a:rPr lang="vi-VN" dirty="0">
                <a:solidFill>
                  <a:schemeClr val="accent4">
                    <a:lumMod val="50000"/>
                  </a:schemeClr>
                </a:solidFill>
                <a:latin typeface="Times New Roman" panose="02020603050405020304" pitchFamily="18" charset="0"/>
                <a:cs typeface="Times New Roman" panose="02020603050405020304" pitchFamily="18" charset="0"/>
              </a:rPr>
              <a:t>danh</a:t>
            </a:r>
            <a:r>
              <a:rPr lang="en-US" dirty="0">
                <a:solidFill>
                  <a:schemeClr val="accent4">
                    <a:lumMod val="50000"/>
                  </a:schemeClr>
                </a:solidFill>
                <a:latin typeface="Times New Roman" panose="02020603050405020304" pitchFamily="18" charset="0"/>
                <a:cs typeface="Times New Roman" panose="02020603050405020304" pitchFamily="18" charset="0"/>
              </a:rPr>
              <a:t> </a:t>
            </a:r>
            <a:r>
              <a:rPr lang="en-US" dirty="0" err="1">
                <a:solidFill>
                  <a:schemeClr val="accent4">
                    <a:lumMod val="50000"/>
                  </a:schemeClr>
                </a:solidFill>
                <a:latin typeface="Times New Roman" panose="02020603050405020304" pitchFamily="18" charset="0"/>
                <a:cs typeface="Times New Roman" panose="02020603050405020304" pitchFamily="18" charset="0"/>
              </a:rPr>
              <a:t>sách</a:t>
            </a:r>
            <a:r>
              <a:rPr lang="vi-VN" dirty="0">
                <a:solidFill>
                  <a:schemeClr val="accent4">
                    <a:lumMod val="50000"/>
                  </a:schemeClr>
                </a:solidFill>
                <a:latin typeface="Times New Roman" panose="02020603050405020304" pitchFamily="18" charset="0"/>
                <a:cs typeface="Times New Roman" panose="02020603050405020304" pitchFamily="18" charset="0"/>
              </a:rPr>
              <a:t> liên kết</a:t>
            </a:r>
            <a:r>
              <a:rPr lang="vi-VN" dirty="0">
                <a:latin typeface="Times New Roman" panose="02020603050405020304" pitchFamily="18" charset="0"/>
                <a:cs typeface="Times New Roman" panose="02020603050405020304" pitchFamily="18" charset="0"/>
              </a:rPr>
              <a:t>. Tiêu đề của hàng đợi sẵn sàng chứa con trỏ đến PCBs đầu tiên và cuối cùng trong danh sách</a:t>
            </a: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 Mỗi PCB chứa một con trỏ chỉ tới PCB tiếp theo trong </a:t>
            </a:r>
            <a:r>
              <a:rPr lang="vi-VN" dirty="0">
                <a:solidFill>
                  <a:schemeClr val="accent4">
                    <a:lumMod val="50000"/>
                  </a:schemeClr>
                </a:solidFill>
                <a:latin typeface="Times New Roman" panose="02020603050405020304" pitchFamily="18" charset="0"/>
                <a:cs typeface="Times New Roman" panose="02020603050405020304" pitchFamily="18" charset="0"/>
              </a:rPr>
              <a:t>hàng đợi sẵn sàng</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lgn="just">
              <a:spcBef>
                <a:spcPts val="600"/>
              </a:spcBef>
              <a:spcAft>
                <a:spcPts val="600"/>
              </a:spcAft>
              <a:buClr>
                <a:schemeClr val="tx1">
                  <a:lumMod val="75000"/>
                </a:schemeClr>
              </a:buClr>
              <a:buFont typeface="Wingdings" panose="05000000000000000000" pitchFamily="2" charset="2"/>
              <a:buChar char="Ø"/>
            </a:pPr>
            <a:r>
              <a:rPr lang="vi-VN" sz="1600" dirty="0">
                <a:latin typeface="Times New Roman" panose="02020603050405020304" pitchFamily="18" charset="0"/>
                <a:cs typeface="Times New Roman" panose="02020603050405020304" pitchFamily="18" charset="0"/>
              </a:rPr>
              <a:t>Hệ thống cũng bao gồm các hàng đợi khác. Khi một tiến trình được </a:t>
            </a:r>
            <a:r>
              <a:rPr lang="vi-VN" sz="1600" dirty="0">
                <a:solidFill>
                  <a:schemeClr val="accent4">
                    <a:lumMod val="50000"/>
                  </a:schemeClr>
                </a:solidFill>
                <a:latin typeface="Times New Roman" panose="02020603050405020304" pitchFamily="18" charset="0"/>
                <a:cs typeface="Times New Roman" panose="02020603050405020304" pitchFamily="18" charset="0"/>
              </a:rPr>
              <a:t>phân b</a:t>
            </a:r>
            <a:r>
              <a:rPr lang="en-US" sz="1600" dirty="0">
                <a:solidFill>
                  <a:schemeClr val="accent4">
                    <a:lumMod val="50000"/>
                  </a:schemeClr>
                </a:solidFill>
                <a:latin typeface="Times New Roman" panose="02020603050405020304" pitchFamily="18" charset="0"/>
                <a:cs typeface="Times New Roman" panose="02020603050405020304" pitchFamily="18" charset="0"/>
              </a:rPr>
              <a:t>ổ</a:t>
            </a:r>
            <a:r>
              <a:rPr lang="vi-VN" sz="1600" dirty="0">
                <a:solidFill>
                  <a:schemeClr val="accent4">
                    <a:lumMod val="50000"/>
                  </a:schemeClr>
                </a:solidFill>
                <a:latin typeface="Times New Roman" panose="02020603050405020304" pitchFamily="18" charset="0"/>
                <a:cs typeface="Times New Roman" panose="02020603050405020304" pitchFamily="18" charset="0"/>
              </a:rPr>
              <a:t> CPU</a:t>
            </a:r>
            <a:r>
              <a:rPr lang="vi-VN" sz="1600" dirty="0">
                <a:latin typeface="Times New Roman" panose="02020603050405020304" pitchFamily="18" charset="0"/>
                <a:cs typeface="Times New Roman" panose="02020603050405020304" pitchFamily="18" charset="0"/>
              </a:rPr>
              <a:t>, nó được thực thi trong một thời gian và kết thúc, hoặc bị ngắt,</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hoặc chờ đợi sự xuất hiện của một sự kiện cụ thể, chẳng hạn như việc hoàn thành một </a:t>
            </a:r>
            <a:r>
              <a:rPr lang="vi-VN" sz="1600" dirty="0">
                <a:solidFill>
                  <a:schemeClr val="accent4">
                    <a:lumMod val="50000"/>
                  </a:schemeClr>
                </a:solidFill>
                <a:latin typeface="Times New Roman" panose="02020603050405020304" pitchFamily="18" charset="0"/>
                <a:cs typeface="Times New Roman" panose="02020603050405020304" pitchFamily="18" charset="0"/>
              </a:rPr>
              <a:t>yêu cầu I/O</a:t>
            </a:r>
            <a:r>
              <a:rPr lang="vi-V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lvl="0" indent="-285750" algn="just" rtl="0">
              <a:spcBef>
                <a:spcPts val="600"/>
              </a:spcBef>
              <a:spcAft>
                <a:spcPts val="600"/>
              </a:spcAft>
              <a:buClr>
                <a:schemeClr val="tx1">
                  <a:lumMod val="75000"/>
                </a:schemeClr>
              </a:buClr>
              <a:buFont typeface="Wingdings" panose="05000000000000000000" pitchFamily="2" charset="2"/>
              <a:buChar char="Ø"/>
            </a:pPr>
            <a:endParaRPr lang="vi-VN" dirty="0">
              <a:latin typeface="Times New Roman" panose="02020603050405020304" pitchFamily="18" charset="0"/>
              <a:cs typeface="Times New Roman" panose="02020603050405020304" pitchFamily="18" charset="0"/>
            </a:endParaRPr>
          </a:p>
        </p:txBody>
      </p:sp>
      <p:sp>
        <p:nvSpPr>
          <p:cNvPr id="1056" name="Google Shape;1056;p35"/>
          <p:cNvSpPr txBox="1">
            <a:spLocks noGrp="1"/>
          </p:cNvSpPr>
          <p:nvPr>
            <p:ph type="title"/>
          </p:nvPr>
        </p:nvSpPr>
        <p:spPr>
          <a:xfrm>
            <a:off x="4998679" y="544261"/>
            <a:ext cx="3852000" cy="681083"/>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grpSp>
        <p:nvGrpSpPr>
          <p:cNvPr id="1057" name="Google Shape;1057;p35"/>
          <p:cNvGrpSpPr/>
          <p:nvPr/>
        </p:nvGrpSpPr>
        <p:grpSpPr>
          <a:xfrm>
            <a:off x="5063304" y="940151"/>
            <a:ext cx="3977827" cy="302491"/>
            <a:chOff x="4345425" y="2175475"/>
            <a:chExt cx="957899"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59" name="Google Shape;1059;p35"/>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60" name="Google Shape;1060;p35"/>
          <p:cNvGrpSpPr/>
          <p:nvPr/>
        </p:nvGrpSpPr>
        <p:grpSpPr>
          <a:xfrm>
            <a:off x="1202396" y="605799"/>
            <a:ext cx="580423" cy="681083"/>
            <a:chOff x="645175" y="3632150"/>
            <a:chExt cx="394550" cy="462975"/>
          </a:xfrm>
        </p:grpSpPr>
        <p:sp>
          <p:nvSpPr>
            <p:cNvPr id="1061" name="Google Shape;106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2" name="Google Shape;106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66" name="Google Shape;1066;p35"/>
          <p:cNvGrpSpPr/>
          <p:nvPr/>
        </p:nvGrpSpPr>
        <p:grpSpPr>
          <a:xfrm rot="10800000">
            <a:off x="4094440" y="577293"/>
            <a:ext cx="806657" cy="421744"/>
            <a:chOff x="1822875" y="1377000"/>
            <a:chExt cx="548075" cy="286550"/>
          </a:xfrm>
        </p:grpSpPr>
        <p:sp>
          <p:nvSpPr>
            <p:cNvPr id="1067" name="Google Shape;1067;p35"/>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8" name="Google Shape;1068;p35"/>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9" name="Google Shape;1069;p35"/>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0" name="Google Shape;1070;p35"/>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1" name="Google Shape;1071;p35"/>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2" name="Google Shape;1072;p35"/>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3" name="Google Shape;1073;p35"/>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4" name="Google Shape;1074;p35"/>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5" name="Google Shape;1075;p35"/>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9" name="Google Shape;1060;p35">
            <a:extLst>
              <a:ext uri="{FF2B5EF4-FFF2-40B4-BE49-F238E27FC236}">
                <a16:creationId xmlns:a16="http://schemas.microsoft.com/office/drawing/2014/main" id="{BAB955D2-5DC9-4972-B7C5-4C91B1BB2DC2}"/>
              </a:ext>
            </a:extLst>
          </p:cNvPr>
          <p:cNvGrpSpPr/>
          <p:nvPr/>
        </p:nvGrpSpPr>
        <p:grpSpPr>
          <a:xfrm rot="15943839">
            <a:off x="1102241" y="4147577"/>
            <a:ext cx="580423" cy="681083"/>
            <a:chOff x="645175" y="3632150"/>
            <a:chExt cx="394550" cy="462975"/>
          </a:xfrm>
        </p:grpSpPr>
        <p:sp>
          <p:nvSpPr>
            <p:cNvPr id="30" name="Google Shape;1061;p35">
              <a:extLst>
                <a:ext uri="{FF2B5EF4-FFF2-40B4-BE49-F238E27FC236}">
                  <a16:creationId xmlns:a16="http://schemas.microsoft.com/office/drawing/2014/main" id="{2150BEFE-0F12-454B-99BF-5C5C5EFDCC8D}"/>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62;p35">
              <a:extLst>
                <a:ext uri="{FF2B5EF4-FFF2-40B4-BE49-F238E27FC236}">
                  <a16:creationId xmlns:a16="http://schemas.microsoft.com/office/drawing/2014/main" id="{2C2C827E-B787-4054-9B8F-E620FA482B79}"/>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063;p35">
            <a:extLst>
              <a:ext uri="{FF2B5EF4-FFF2-40B4-BE49-F238E27FC236}">
                <a16:creationId xmlns:a16="http://schemas.microsoft.com/office/drawing/2014/main" id="{F166D321-9EFF-4957-81F5-F71C1FAE1ECE}"/>
              </a:ext>
            </a:extLst>
          </p:cNvPr>
          <p:cNvGrpSpPr/>
          <p:nvPr/>
        </p:nvGrpSpPr>
        <p:grpSpPr>
          <a:xfrm rot="5400000" flipH="1">
            <a:off x="7539717" y="3879935"/>
            <a:ext cx="423660" cy="722403"/>
            <a:chOff x="645175" y="3632150"/>
            <a:chExt cx="394550" cy="462975"/>
          </a:xfrm>
        </p:grpSpPr>
        <p:sp>
          <p:nvSpPr>
            <p:cNvPr id="32" name="Google Shape;1064;p35">
              <a:extLst>
                <a:ext uri="{FF2B5EF4-FFF2-40B4-BE49-F238E27FC236}">
                  <a16:creationId xmlns:a16="http://schemas.microsoft.com/office/drawing/2014/main" id="{21C68A90-F840-4273-8BEA-F6270D1F822B}"/>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33" name="Google Shape;1065;p35">
              <a:extLst>
                <a:ext uri="{FF2B5EF4-FFF2-40B4-BE49-F238E27FC236}">
                  <a16:creationId xmlns:a16="http://schemas.microsoft.com/office/drawing/2014/main" id="{1A32E41D-3A1F-4269-9F54-D48DEC62DF81}"/>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75364465"/>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5" name="Google Shape;1055;p35"/>
          <p:cNvSpPr txBox="1">
            <a:spLocks noGrp="1"/>
          </p:cNvSpPr>
          <p:nvPr>
            <p:ph type="subTitle" idx="1"/>
          </p:nvPr>
        </p:nvSpPr>
        <p:spPr>
          <a:xfrm>
            <a:off x="437582" y="1320219"/>
            <a:ext cx="3910902" cy="3109787"/>
          </a:xfrm>
          <a:prstGeom prst="rect">
            <a:avLst/>
          </a:prstGeom>
        </p:spPr>
        <p:txBody>
          <a:bodyPr spcFirstLastPara="1" wrap="square" lIns="91425" tIns="91425" rIns="91425" bIns="91425" anchor="ctr" anchorCtr="0">
            <a:noAutofit/>
          </a:bodyPr>
          <a:lstStyle/>
          <a:p>
            <a:pPr marL="285750" lvl="0" indent="-285750" algn="just" rtl="0">
              <a:spcBef>
                <a:spcPts val="600"/>
              </a:spcBef>
              <a:spcAft>
                <a:spcPts val="600"/>
              </a:spcAft>
              <a:buClr>
                <a:schemeClr val="tx1">
                  <a:lumMod val="75000"/>
                </a:schemeClr>
              </a:buClr>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Giả sử tiến trình có </a:t>
            </a:r>
            <a:r>
              <a:rPr lang="vi-VN" dirty="0">
                <a:solidFill>
                  <a:schemeClr val="accent4">
                    <a:lumMod val="50000"/>
                  </a:schemeClr>
                </a:solidFill>
                <a:latin typeface="Times New Roman" panose="02020603050405020304" pitchFamily="18" charset="0"/>
                <a:cs typeface="Times New Roman" panose="02020603050405020304" pitchFamily="18" charset="0"/>
              </a:rPr>
              <a:t>yêu cầu I/O</a:t>
            </a:r>
            <a:r>
              <a:rPr lang="vi-VN" dirty="0">
                <a:latin typeface="Times New Roman" panose="02020603050405020304" pitchFamily="18" charset="0"/>
                <a:cs typeface="Times New Roman" panose="02020603050405020304" pitchFamily="18" charset="0"/>
              </a:rPr>
              <a:t> để chia sẻ một thiết bị, chẳng hạn như ổ đĩa. Vì có nhiều tiến trình trong hệ thống, ổ đĩa có thể đang bận rộn với các </a:t>
            </a:r>
            <a:r>
              <a:rPr lang="vi-VN" dirty="0">
                <a:solidFill>
                  <a:schemeClr val="accent4">
                    <a:lumMod val="50000"/>
                  </a:schemeClr>
                </a:solidFill>
                <a:latin typeface="Times New Roman" panose="02020603050405020304" pitchFamily="18" charset="0"/>
                <a:cs typeface="Times New Roman" panose="02020603050405020304" pitchFamily="18" charset="0"/>
              </a:rPr>
              <a:t>yêu cầu I/O</a:t>
            </a:r>
            <a:r>
              <a:rPr lang="vi-VN" dirty="0">
                <a:latin typeface="Times New Roman" panose="02020603050405020304" pitchFamily="18" charset="0"/>
                <a:cs typeface="Times New Roman" panose="02020603050405020304" pitchFamily="18" charset="0"/>
              </a:rPr>
              <a:t> của một số tiến trình khác. Do đó, tiến trình này có thể phải </a:t>
            </a:r>
            <a:r>
              <a:rPr lang="vi-VN" dirty="0">
                <a:solidFill>
                  <a:schemeClr val="accent4">
                    <a:lumMod val="50000"/>
                  </a:schemeClr>
                </a:solidFill>
                <a:latin typeface="Times New Roman" panose="02020603050405020304" pitchFamily="18" charset="0"/>
                <a:cs typeface="Times New Roman" panose="02020603050405020304" pitchFamily="18" charset="0"/>
              </a:rPr>
              <a:t>đợi đĩa</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lvl="0" indent="-285750" algn="just" rtl="0">
              <a:spcBef>
                <a:spcPts val="600"/>
              </a:spcBef>
              <a:spcAft>
                <a:spcPts val="600"/>
              </a:spcAft>
              <a:buClr>
                <a:schemeClr val="tx1">
                  <a:lumMod val="75000"/>
                </a:schemeClr>
              </a:buClr>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 Danh sách các tiến trình chờ đợi một thiết bị I/O cụ thể được gọi </a:t>
            </a:r>
            <a:r>
              <a:rPr lang="vi-VN" b="1" dirty="0">
                <a:solidFill>
                  <a:schemeClr val="accent4">
                    <a:lumMod val="50000"/>
                  </a:schemeClr>
                </a:solidFill>
                <a:latin typeface="Times New Roman" panose="02020603050405020304" pitchFamily="18" charset="0"/>
                <a:cs typeface="Times New Roman" panose="02020603050405020304" pitchFamily="18" charset="0"/>
              </a:rPr>
              <a:t>là một hàng đợi thiết bị (device queue)</a:t>
            </a:r>
            <a:r>
              <a:rPr lang="vi-VN" dirty="0">
                <a:latin typeface="Times New Roman" panose="02020603050405020304" pitchFamily="18" charset="0"/>
                <a:cs typeface="Times New Roman" panose="02020603050405020304" pitchFamily="18" charset="0"/>
              </a:rPr>
              <a:t>. Mỗi thiết bị có </a:t>
            </a:r>
            <a:r>
              <a:rPr lang="vi-VN" dirty="0">
                <a:solidFill>
                  <a:schemeClr val="accent4">
                    <a:lumMod val="50000"/>
                  </a:schemeClr>
                </a:solidFill>
                <a:latin typeface="Times New Roman" panose="02020603050405020304" pitchFamily="18" charset="0"/>
                <a:cs typeface="Times New Roman" panose="02020603050405020304" pitchFamily="18" charset="0"/>
              </a:rPr>
              <a:t>hàng đợi thiết bị </a:t>
            </a:r>
            <a:r>
              <a:rPr lang="vi-VN" dirty="0">
                <a:latin typeface="Times New Roman" panose="02020603050405020304" pitchFamily="18" charset="0"/>
                <a:cs typeface="Times New Roman" panose="02020603050405020304" pitchFamily="18" charset="0"/>
              </a:rPr>
              <a:t>của mình.</a:t>
            </a:r>
          </a:p>
        </p:txBody>
      </p:sp>
      <p:sp>
        <p:nvSpPr>
          <p:cNvPr id="1056" name="Google Shape;1056;p35"/>
          <p:cNvSpPr txBox="1">
            <a:spLocks noGrp="1"/>
          </p:cNvSpPr>
          <p:nvPr>
            <p:ph type="title"/>
          </p:nvPr>
        </p:nvSpPr>
        <p:spPr>
          <a:xfrm>
            <a:off x="4998679" y="544261"/>
            <a:ext cx="3852000" cy="681083"/>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grpSp>
        <p:nvGrpSpPr>
          <p:cNvPr id="1057" name="Google Shape;1057;p35"/>
          <p:cNvGrpSpPr/>
          <p:nvPr/>
        </p:nvGrpSpPr>
        <p:grpSpPr>
          <a:xfrm>
            <a:off x="5063304" y="940151"/>
            <a:ext cx="3977827" cy="302491"/>
            <a:chOff x="4345425" y="2175475"/>
            <a:chExt cx="957899"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35"/>
          <p:cNvGrpSpPr/>
          <p:nvPr/>
        </p:nvGrpSpPr>
        <p:grpSpPr>
          <a:xfrm>
            <a:off x="1202396" y="605799"/>
            <a:ext cx="580423" cy="681083"/>
            <a:chOff x="645175" y="3632150"/>
            <a:chExt cx="394550" cy="462975"/>
          </a:xfrm>
        </p:grpSpPr>
        <p:sp>
          <p:nvSpPr>
            <p:cNvPr id="1061" name="Google Shape;106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3" name="Google Shape;1063;p35"/>
          <p:cNvGrpSpPr/>
          <p:nvPr/>
        </p:nvGrpSpPr>
        <p:grpSpPr>
          <a:xfrm rot="16646651" flipH="1">
            <a:off x="8396807" y="4554634"/>
            <a:ext cx="363862" cy="693538"/>
            <a:chOff x="645175" y="3632150"/>
            <a:chExt cx="394550" cy="462975"/>
          </a:xfrm>
        </p:grpSpPr>
        <p:sp>
          <p:nvSpPr>
            <p:cNvPr id="1064" name="Google Shape;1064;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 name="Google Shape;1066;p35"/>
          <p:cNvGrpSpPr/>
          <p:nvPr/>
        </p:nvGrpSpPr>
        <p:grpSpPr>
          <a:xfrm rot="10800000">
            <a:off x="4094440" y="577293"/>
            <a:ext cx="806657" cy="421744"/>
            <a:chOff x="1822875" y="1377000"/>
            <a:chExt cx="548075" cy="286550"/>
          </a:xfrm>
        </p:grpSpPr>
        <p:sp>
          <p:nvSpPr>
            <p:cNvPr id="1067" name="Google Shape;1067;p35"/>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Picture 22">
            <a:extLst>
              <a:ext uri="{FF2B5EF4-FFF2-40B4-BE49-F238E27FC236}">
                <a16:creationId xmlns:a16="http://schemas.microsoft.com/office/drawing/2014/main" id="{B4800054-7352-45D8-852A-A7EE93AF716F}"/>
              </a:ext>
            </a:extLst>
          </p:cNvPr>
          <p:cNvPicPr>
            <a:picLocks noChangeAspect="1"/>
          </p:cNvPicPr>
          <p:nvPr/>
        </p:nvPicPr>
        <p:blipFill>
          <a:blip r:embed="rId3"/>
          <a:stretch>
            <a:fillRect/>
          </a:stretch>
        </p:blipFill>
        <p:spPr>
          <a:xfrm>
            <a:off x="4490650" y="1330014"/>
            <a:ext cx="4550482" cy="3130872"/>
          </a:xfrm>
          <a:prstGeom prst="rect">
            <a:avLst/>
          </a:prstGeom>
          <a:ln>
            <a:solidFill>
              <a:schemeClr val="bg2"/>
            </a:solidFill>
          </a:ln>
        </p:spPr>
      </p:pic>
      <p:sp>
        <p:nvSpPr>
          <p:cNvPr id="24" name="TextBox 23">
            <a:extLst>
              <a:ext uri="{FF2B5EF4-FFF2-40B4-BE49-F238E27FC236}">
                <a16:creationId xmlns:a16="http://schemas.microsoft.com/office/drawing/2014/main" id="{49929F0A-2F3E-4DA8-9DCB-B44AD6B70D0D}"/>
              </a:ext>
            </a:extLst>
          </p:cNvPr>
          <p:cNvSpPr txBox="1"/>
          <p:nvPr/>
        </p:nvSpPr>
        <p:spPr>
          <a:xfrm>
            <a:off x="5089985" y="4460739"/>
            <a:ext cx="3489074" cy="276999"/>
          </a:xfrm>
          <a:prstGeom prst="rect">
            <a:avLst/>
          </a:prstGeom>
          <a:noFill/>
        </p:spPr>
        <p:txBody>
          <a:bodyPr wrap="square" rtlCol="0">
            <a:spAutoFit/>
          </a:bodyPr>
          <a:lstStyle/>
          <a:p>
            <a:pPr algn="ctr"/>
            <a:r>
              <a:rPr lang="en-US" sz="1200" i="1" dirty="0" err="1">
                <a:solidFill>
                  <a:schemeClr val="bg1">
                    <a:lumMod val="50000"/>
                  </a:schemeClr>
                </a:solidFill>
                <a:latin typeface="+mn-lt"/>
                <a:cs typeface="Calibri" panose="020F0502020204030204" pitchFamily="34" charset="0"/>
              </a:rPr>
              <a:t>Sơ</a:t>
            </a:r>
            <a:r>
              <a:rPr lang="en-US" sz="1200" i="1" dirty="0">
                <a:solidFill>
                  <a:schemeClr val="bg1">
                    <a:lumMod val="50000"/>
                  </a:schemeClr>
                </a:solidFill>
                <a:latin typeface="+mn-lt"/>
                <a:cs typeface="Calibri" panose="020F0502020204030204" pitchFamily="34" charset="0"/>
              </a:rPr>
              <a:t> </a:t>
            </a:r>
            <a:r>
              <a:rPr lang="en-US" sz="1200" i="1" dirty="0" err="1">
                <a:solidFill>
                  <a:schemeClr val="bg1">
                    <a:lumMod val="50000"/>
                  </a:schemeClr>
                </a:solidFill>
                <a:latin typeface="+mn-lt"/>
                <a:cs typeface="Calibri" panose="020F0502020204030204" pitchFamily="34" charset="0"/>
              </a:rPr>
              <a:t>đồ</a:t>
            </a:r>
            <a:r>
              <a:rPr lang="en-US" sz="1200" i="1" dirty="0">
                <a:solidFill>
                  <a:schemeClr val="bg1">
                    <a:lumMod val="50000"/>
                  </a:schemeClr>
                </a:solidFill>
                <a:latin typeface="+mn-lt"/>
                <a:cs typeface="Calibri" panose="020F0502020204030204" pitchFamily="34" charset="0"/>
              </a:rPr>
              <a:t> </a:t>
            </a:r>
            <a:r>
              <a:rPr lang="en-US" sz="1200" i="1" dirty="0" err="1">
                <a:solidFill>
                  <a:schemeClr val="bg1">
                    <a:lumMod val="50000"/>
                  </a:schemeClr>
                </a:solidFill>
                <a:latin typeface="+mn-lt"/>
                <a:cs typeface="Calibri" panose="020F0502020204030204" pitchFamily="34" charset="0"/>
              </a:rPr>
              <a:t>hàng</a:t>
            </a:r>
            <a:r>
              <a:rPr lang="en-US" sz="1200" i="1" dirty="0">
                <a:solidFill>
                  <a:schemeClr val="bg1">
                    <a:lumMod val="50000"/>
                  </a:schemeClr>
                </a:solidFill>
                <a:latin typeface="+mn-lt"/>
                <a:cs typeface="Calibri" panose="020F0502020204030204" pitchFamily="34" charset="0"/>
              </a:rPr>
              <a:t> </a:t>
            </a:r>
            <a:r>
              <a:rPr lang="en-US" sz="1200" i="1" dirty="0" err="1">
                <a:solidFill>
                  <a:schemeClr val="bg1">
                    <a:lumMod val="50000"/>
                  </a:schemeClr>
                </a:solidFill>
                <a:latin typeface="+mn-lt"/>
                <a:cs typeface="Calibri" panose="020F0502020204030204" pitchFamily="34" charset="0"/>
              </a:rPr>
              <a:t>đợi</a:t>
            </a:r>
            <a:r>
              <a:rPr lang="en-US" sz="1200" i="1" dirty="0">
                <a:solidFill>
                  <a:schemeClr val="bg1">
                    <a:lumMod val="50000"/>
                  </a:schemeClr>
                </a:solidFill>
                <a:latin typeface="+mn-lt"/>
                <a:cs typeface="Calibri" panose="020F0502020204030204" pitchFamily="34" charset="0"/>
              </a:rPr>
              <a:t> </a:t>
            </a:r>
            <a:r>
              <a:rPr lang="en-US" sz="1200" i="1" dirty="0" err="1">
                <a:solidFill>
                  <a:schemeClr val="bg1">
                    <a:lumMod val="50000"/>
                  </a:schemeClr>
                </a:solidFill>
                <a:latin typeface="+mn-lt"/>
                <a:cs typeface="Calibri" panose="020F0502020204030204" pitchFamily="34" charset="0"/>
              </a:rPr>
              <a:t>sẵn</a:t>
            </a:r>
            <a:r>
              <a:rPr lang="vi-VN" sz="1200" i="1" dirty="0">
                <a:solidFill>
                  <a:schemeClr val="bg1">
                    <a:lumMod val="50000"/>
                  </a:schemeClr>
                </a:solidFill>
                <a:latin typeface="+mn-lt"/>
                <a:cs typeface="Calibri" panose="020F0502020204030204" pitchFamily="34" charset="0"/>
              </a:rPr>
              <a:t> sàng và các hàng đợi thiết bị</a:t>
            </a:r>
            <a:endParaRPr lang="en-US" sz="1200" i="1" dirty="0">
              <a:solidFill>
                <a:schemeClr val="bg1">
                  <a:lumMod val="50000"/>
                </a:schemeClr>
              </a:solidFill>
              <a:latin typeface="+mn-lt"/>
              <a:cs typeface="Calibri" panose="020F0502020204030204" pitchFamily="34" charset="0"/>
            </a:endParaRPr>
          </a:p>
        </p:txBody>
      </p:sp>
      <p:grpSp>
        <p:nvGrpSpPr>
          <p:cNvPr id="25" name="Google Shape;1060;p35">
            <a:extLst>
              <a:ext uri="{FF2B5EF4-FFF2-40B4-BE49-F238E27FC236}">
                <a16:creationId xmlns:a16="http://schemas.microsoft.com/office/drawing/2014/main" id="{AFDB9FD5-AF3F-4C7D-A420-ED0664B259C6}"/>
              </a:ext>
            </a:extLst>
          </p:cNvPr>
          <p:cNvGrpSpPr/>
          <p:nvPr/>
        </p:nvGrpSpPr>
        <p:grpSpPr>
          <a:xfrm rot="16783262">
            <a:off x="3516116" y="4335535"/>
            <a:ext cx="580423" cy="681083"/>
            <a:chOff x="645175" y="3632150"/>
            <a:chExt cx="394550" cy="462975"/>
          </a:xfrm>
        </p:grpSpPr>
        <p:sp>
          <p:nvSpPr>
            <p:cNvPr id="26" name="Google Shape;1061;p35">
              <a:extLst>
                <a:ext uri="{FF2B5EF4-FFF2-40B4-BE49-F238E27FC236}">
                  <a16:creationId xmlns:a16="http://schemas.microsoft.com/office/drawing/2014/main" id="{1558C8CD-BBB3-461E-86C3-F955E5AC911A}"/>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62;p35">
              <a:extLst>
                <a:ext uri="{FF2B5EF4-FFF2-40B4-BE49-F238E27FC236}">
                  <a16:creationId xmlns:a16="http://schemas.microsoft.com/office/drawing/2014/main" id="{4B422E53-4B03-41C5-808A-8B9F3E256660}"/>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2317057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horizontal)">
                                      <p:cBhvr>
                                        <p:cTn id="10" dur="500"/>
                                        <p:tgtEl>
                                          <p:spTgt spid="24"/>
                                        </p:tgtEl>
                                      </p:cBhvr>
                                    </p:animEffect>
                                  </p:childTnLst>
                                </p:cTn>
                              </p:par>
                              <p:par>
                                <p:cTn id="11" presetID="2" presetClass="exit" presetSubtype="6" fill="hold" nodeType="withEffect">
                                  <p:stCondLst>
                                    <p:cond delay="0"/>
                                  </p:stCondLst>
                                  <p:childTnLst>
                                    <p:anim calcmode="lin" valueType="num">
                                      <p:cBhvr additive="base">
                                        <p:cTn id="12" dur="500"/>
                                        <p:tgtEl>
                                          <p:spTgt spid="1063"/>
                                        </p:tgtEl>
                                        <p:attrNameLst>
                                          <p:attrName>ppt_x</p:attrName>
                                        </p:attrNameLst>
                                      </p:cBhvr>
                                      <p:tavLst>
                                        <p:tav tm="0">
                                          <p:val>
                                            <p:strVal val="ppt_x"/>
                                          </p:val>
                                        </p:tav>
                                        <p:tav tm="100000">
                                          <p:val>
                                            <p:strVal val="1+ppt_w/2"/>
                                          </p:val>
                                        </p:tav>
                                      </p:tavLst>
                                    </p:anim>
                                    <p:anim calcmode="lin" valueType="num">
                                      <p:cBhvr additive="base">
                                        <p:cTn id="13" dur="500"/>
                                        <p:tgtEl>
                                          <p:spTgt spid="1063"/>
                                        </p:tgtEl>
                                        <p:attrNameLst>
                                          <p:attrName>ppt_y</p:attrName>
                                        </p:attrNameLst>
                                      </p:cBhvr>
                                      <p:tavLst>
                                        <p:tav tm="0">
                                          <p:val>
                                            <p:strVal val="ppt_y"/>
                                          </p:val>
                                        </p:tav>
                                        <p:tav tm="100000">
                                          <p:val>
                                            <p:strVal val="1+ppt_h/2"/>
                                          </p:val>
                                        </p:tav>
                                      </p:tavLst>
                                    </p:anim>
                                    <p:set>
                                      <p:cBhvr>
                                        <p:cTn id="14" dur="1" fill="hold">
                                          <p:stCondLst>
                                            <p:cond delay="499"/>
                                          </p:stCondLst>
                                        </p:cTn>
                                        <p:tgtEl>
                                          <p:spTgt spid="10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9796BE0-D7C1-4973-9681-DE85F5363B80}"/>
              </a:ext>
            </a:extLst>
          </p:cNvPr>
          <p:cNvSpPr>
            <a:spLocks noGrp="1"/>
          </p:cNvSpPr>
          <p:nvPr>
            <p:ph type="subTitle" idx="1"/>
          </p:nvPr>
        </p:nvSpPr>
        <p:spPr>
          <a:xfrm>
            <a:off x="4748623" y="1167227"/>
            <a:ext cx="4358104" cy="3835090"/>
          </a:xfrm>
        </p:spPr>
        <p:txBody>
          <a:bodyPr/>
          <a:lstStyle/>
          <a:p>
            <a:pPr marL="127000" indent="731520" algn="just">
              <a:spcAft>
                <a:spcPts val="600"/>
              </a:spcAft>
              <a:buNone/>
            </a:pPr>
            <a:r>
              <a:rPr lang="vi-VN" dirty="0">
                <a:latin typeface="+mj-lt"/>
                <a:cs typeface="Calibri" panose="020F0502020204030204" pitchFamily="34" charset="0"/>
              </a:rPr>
              <a:t>Tiến trình mới khởi đầu được đưa vào </a:t>
            </a:r>
            <a:r>
              <a:rPr lang="vi-VN" b="1" dirty="0">
                <a:solidFill>
                  <a:schemeClr val="accent4">
                    <a:lumMod val="50000"/>
                  </a:schemeClr>
                </a:solidFill>
                <a:latin typeface="+mj-lt"/>
                <a:cs typeface="Calibri" panose="020F0502020204030204" pitchFamily="34" charset="0"/>
              </a:rPr>
              <a:t>hàng đợi sẵn sàng</a:t>
            </a:r>
            <a:r>
              <a:rPr lang="vi-VN" dirty="0">
                <a:latin typeface="+mj-lt"/>
                <a:cs typeface="Calibri" panose="020F0502020204030204" pitchFamily="34" charset="0"/>
              </a:rPr>
              <a:t>. Nó chờ đợi ở đó cho đến khi nó được chọn để thực thi. Một khi tiến trình được phân bổ CPU và được thực thi, </a:t>
            </a:r>
            <a:r>
              <a:rPr lang="vi-VN" dirty="0">
                <a:solidFill>
                  <a:schemeClr val="accent4">
                    <a:lumMod val="50000"/>
                  </a:schemeClr>
                </a:solidFill>
                <a:latin typeface="+mj-lt"/>
                <a:cs typeface="Calibri" panose="020F0502020204030204" pitchFamily="34" charset="0"/>
              </a:rPr>
              <a:t>một trong những sự kiện sau </a:t>
            </a:r>
            <a:r>
              <a:rPr lang="vi-VN" dirty="0">
                <a:latin typeface="+mj-lt"/>
                <a:cs typeface="Calibri" panose="020F0502020204030204" pitchFamily="34" charset="0"/>
              </a:rPr>
              <a:t>có thể xảy ra: </a:t>
            </a:r>
            <a:endParaRPr lang="en-US" dirty="0">
              <a:latin typeface="+mj-lt"/>
              <a:cs typeface="Calibri" panose="020F0502020204030204" pitchFamily="34" charset="0"/>
            </a:endParaRPr>
          </a:p>
          <a:p>
            <a:pPr marL="411480" indent="-285750" algn="just">
              <a:spcBef>
                <a:spcPts val="300"/>
              </a:spcBef>
              <a:spcAft>
                <a:spcPts val="300"/>
              </a:spcAft>
              <a:buClr>
                <a:schemeClr val="accent4">
                  <a:lumMod val="50000"/>
                </a:schemeClr>
              </a:buClr>
              <a:buFont typeface="Wingdings 3" panose="05040102010807070707" pitchFamily="18" charset="2"/>
              <a:buChar char="u"/>
            </a:pPr>
            <a:r>
              <a:rPr lang="vi-VN" dirty="0">
                <a:latin typeface="+mj-lt"/>
                <a:cs typeface="Calibri" panose="020F0502020204030204" pitchFamily="34" charset="0"/>
              </a:rPr>
              <a:t>Tiến trình có thể sinh ra </a:t>
            </a:r>
            <a:r>
              <a:rPr lang="vi-VN" dirty="0">
                <a:solidFill>
                  <a:schemeClr val="bg2"/>
                </a:solidFill>
                <a:latin typeface="+mj-lt"/>
                <a:cs typeface="Calibri" panose="020F0502020204030204" pitchFamily="34" charset="0"/>
              </a:rPr>
              <a:t>một </a:t>
            </a:r>
            <a:r>
              <a:rPr lang="vi-VN" dirty="0">
                <a:solidFill>
                  <a:schemeClr val="accent4">
                    <a:lumMod val="50000"/>
                  </a:schemeClr>
                </a:solidFill>
                <a:latin typeface="+mj-lt"/>
                <a:cs typeface="Calibri" panose="020F0502020204030204" pitchFamily="34" charset="0"/>
              </a:rPr>
              <a:t>yêu cầu I/O </a:t>
            </a:r>
            <a:r>
              <a:rPr lang="vi-VN" dirty="0">
                <a:latin typeface="+mj-lt"/>
                <a:cs typeface="Calibri" panose="020F0502020204030204" pitchFamily="34" charset="0"/>
              </a:rPr>
              <a:t>và sau đó được đặt vào </a:t>
            </a:r>
            <a:r>
              <a:rPr lang="vi-VN" dirty="0">
                <a:solidFill>
                  <a:schemeClr val="bg2"/>
                </a:solidFill>
                <a:latin typeface="+mj-lt"/>
                <a:cs typeface="Calibri" panose="020F0502020204030204" pitchFamily="34" charset="0"/>
              </a:rPr>
              <a:t>trong một </a:t>
            </a:r>
            <a:r>
              <a:rPr lang="vi-VN" dirty="0">
                <a:solidFill>
                  <a:schemeClr val="accent4">
                    <a:lumMod val="50000"/>
                  </a:schemeClr>
                </a:solidFill>
                <a:latin typeface="+mj-lt"/>
                <a:cs typeface="Calibri" panose="020F0502020204030204" pitchFamily="34" charset="0"/>
              </a:rPr>
              <a:t>hàng đợi I/O</a:t>
            </a:r>
            <a:r>
              <a:rPr lang="vi-VN" dirty="0">
                <a:latin typeface="+mj-lt"/>
                <a:cs typeface="Calibri" panose="020F0502020204030204" pitchFamily="34" charset="0"/>
              </a:rPr>
              <a:t>.</a:t>
            </a:r>
            <a:endParaRPr lang="en-US" dirty="0">
              <a:latin typeface="+mj-lt"/>
              <a:cs typeface="Calibri" panose="020F0502020204030204" pitchFamily="34" charset="0"/>
            </a:endParaRPr>
          </a:p>
          <a:p>
            <a:pPr marL="411480" indent="-285750" algn="just">
              <a:spcBef>
                <a:spcPts val="300"/>
              </a:spcBef>
              <a:spcAft>
                <a:spcPts val="300"/>
              </a:spcAft>
              <a:buClr>
                <a:schemeClr val="accent4">
                  <a:lumMod val="50000"/>
                </a:schemeClr>
              </a:buClr>
              <a:buFont typeface="Wingdings 3" panose="05040102010807070707" pitchFamily="18" charset="2"/>
              <a:buChar char="u"/>
            </a:pPr>
            <a:r>
              <a:rPr lang="vi-VN" dirty="0">
                <a:latin typeface="+mj-lt"/>
                <a:cs typeface="Calibri" panose="020F0502020204030204" pitchFamily="34" charset="0"/>
              </a:rPr>
              <a:t>Tiến trình có thể tạo ra một </a:t>
            </a:r>
            <a:r>
              <a:rPr lang="vi-VN" dirty="0">
                <a:solidFill>
                  <a:schemeClr val="accent4">
                    <a:lumMod val="50000"/>
                  </a:schemeClr>
                </a:solidFill>
                <a:latin typeface="+mj-lt"/>
                <a:cs typeface="Calibri" panose="020F0502020204030204" pitchFamily="34" charset="0"/>
              </a:rPr>
              <a:t>tiến trình con </a:t>
            </a:r>
            <a:r>
              <a:rPr lang="vi-VN" dirty="0">
                <a:solidFill>
                  <a:schemeClr val="bg2"/>
                </a:solidFill>
                <a:latin typeface="+mj-lt"/>
                <a:cs typeface="Calibri" panose="020F0502020204030204" pitchFamily="34" charset="0"/>
              </a:rPr>
              <a:t>mới</a:t>
            </a:r>
            <a:r>
              <a:rPr lang="vi-VN" dirty="0">
                <a:latin typeface="+mj-lt"/>
                <a:cs typeface="Calibri" panose="020F0502020204030204" pitchFamily="34" charset="0"/>
              </a:rPr>
              <a:t> và chờ cho </a:t>
            </a:r>
            <a:r>
              <a:rPr lang="vi-VN" dirty="0">
                <a:solidFill>
                  <a:schemeClr val="accent4">
                    <a:lumMod val="50000"/>
                  </a:schemeClr>
                </a:solidFill>
                <a:latin typeface="+mj-lt"/>
                <a:cs typeface="Calibri" panose="020F0502020204030204" pitchFamily="34" charset="0"/>
              </a:rPr>
              <a:t>tiến trình con </a:t>
            </a:r>
            <a:r>
              <a:rPr lang="vi-VN" dirty="0">
                <a:solidFill>
                  <a:schemeClr val="bg2"/>
                </a:solidFill>
                <a:latin typeface="+mj-lt"/>
                <a:cs typeface="Calibri" panose="020F0502020204030204" pitchFamily="34" charset="0"/>
              </a:rPr>
              <a:t>kết thúc</a:t>
            </a:r>
            <a:r>
              <a:rPr lang="vi-VN" dirty="0">
                <a:latin typeface="+mj-lt"/>
                <a:cs typeface="Calibri" panose="020F0502020204030204" pitchFamily="34" charset="0"/>
              </a:rPr>
              <a:t>.</a:t>
            </a:r>
            <a:endParaRPr lang="en-US" dirty="0">
              <a:latin typeface="+mj-lt"/>
              <a:cs typeface="Calibri" panose="020F0502020204030204" pitchFamily="34" charset="0"/>
            </a:endParaRPr>
          </a:p>
          <a:p>
            <a:pPr marL="411480" indent="-285750" algn="just">
              <a:spcBef>
                <a:spcPts val="300"/>
              </a:spcBef>
              <a:spcAft>
                <a:spcPts val="300"/>
              </a:spcAft>
              <a:buClr>
                <a:schemeClr val="accent4">
                  <a:lumMod val="50000"/>
                </a:schemeClr>
              </a:buClr>
              <a:buFont typeface="Wingdings 3" panose="05040102010807070707" pitchFamily="18" charset="2"/>
              <a:buChar char="u"/>
            </a:pPr>
            <a:r>
              <a:rPr lang="vi-VN" dirty="0">
                <a:latin typeface="+mj-lt"/>
                <a:cs typeface="Calibri" panose="020F0502020204030204" pitchFamily="34" charset="0"/>
              </a:rPr>
              <a:t>Tiến trình có thể </a:t>
            </a:r>
            <a:r>
              <a:rPr lang="vi-VN" dirty="0">
                <a:solidFill>
                  <a:schemeClr val="bg2"/>
                </a:solidFill>
                <a:latin typeface="+mj-lt"/>
                <a:cs typeface="Calibri" panose="020F0502020204030204" pitchFamily="34" charset="0"/>
              </a:rPr>
              <a:t>bị </a:t>
            </a:r>
            <a:r>
              <a:rPr lang="vi-VN" dirty="0">
                <a:solidFill>
                  <a:schemeClr val="accent4">
                    <a:lumMod val="50000"/>
                  </a:schemeClr>
                </a:solidFill>
                <a:latin typeface="+mj-lt"/>
                <a:cs typeface="Calibri" panose="020F0502020204030204" pitchFamily="34" charset="0"/>
              </a:rPr>
              <a:t>thu hồi CPU</a:t>
            </a:r>
            <a:r>
              <a:rPr lang="vi-VN" dirty="0">
                <a:latin typeface="+mj-lt"/>
                <a:cs typeface="Calibri" panose="020F0502020204030204" pitchFamily="34" charset="0"/>
              </a:rPr>
              <a:t> như kết quả của</a:t>
            </a:r>
            <a:r>
              <a:rPr lang="vi-VN" dirty="0">
                <a:solidFill>
                  <a:schemeClr val="bg2"/>
                </a:solidFill>
                <a:latin typeface="+mj-lt"/>
                <a:cs typeface="Calibri" panose="020F0502020204030204" pitchFamily="34" charset="0"/>
              </a:rPr>
              <a:t> một </a:t>
            </a:r>
            <a:r>
              <a:rPr lang="en-US" dirty="0" err="1">
                <a:solidFill>
                  <a:schemeClr val="accent4">
                    <a:lumMod val="50000"/>
                  </a:schemeClr>
                </a:solidFill>
                <a:latin typeface="Times New Roman" panose="02020603050405020304" pitchFamily="18" charset="0"/>
                <a:cs typeface="Times New Roman" panose="02020603050405020304" pitchFamily="18" charset="0"/>
              </a:rPr>
              <a:t>việc</a:t>
            </a:r>
            <a:r>
              <a:rPr lang="en-US" dirty="0">
                <a:solidFill>
                  <a:schemeClr val="accent4">
                    <a:lumMod val="50000"/>
                  </a:schemeClr>
                </a:solidFill>
                <a:latin typeface="+mj-lt"/>
                <a:cs typeface="Calibri" panose="020F0502020204030204" pitchFamily="34" charset="0"/>
              </a:rPr>
              <a:t> </a:t>
            </a:r>
            <a:r>
              <a:rPr lang="vi-VN" dirty="0">
                <a:solidFill>
                  <a:schemeClr val="accent4">
                    <a:lumMod val="50000"/>
                  </a:schemeClr>
                </a:solidFill>
                <a:latin typeface="+mj-lt"/>
                <a:cs typeface="Calibri" panose="020F0502020204030204" pitchFamily="34" charset="0"/>
              </a:rPr>
              <a:t>ngắt</a:t>
            </a:r>
            <a:r>
              <a:rPr lang="vi-VN" dirty="0">
                <a:latin typeface="+mj-lt"/>
                <a:cs typeface="Calibri" panose="020F0502020204030204" pitchFamily="34" charset="0"/>
              </a:rPr>
              <a:t>, và được đưa trở lại </a:t>
            </a:r>
            <a:r>
              <a:rPr lang="vi-VN" dirty="0">
                <a:solidFill>
                  <a:schemeClr val="accent4">
                    <a:lumMod val="50000"/>
                  </a:schemeClr>
                </a:solidFill>
                <a:latin typeface="+mj-lt"/>
                <a:cs typeface="Calibri" panose="020F0502020204030204" pitchFamily="34" charset="0"/>
              </a:rPr>
              <a:t>hàng đợi sẵn sàng</a:t>
            </a:r>
            <a:r>
              <a:rPr lang="vi-VN" dirty="0">
                <a:latin typeface="+mj-lt"/>
                <a:cs typeface="Calibri" panose="020F0502020204030204" pitchFamily="34" charset="0"/>
              </a:rPr>
              <a:t>.</a:t>
            </a:r>
            <a:endParaRPr lang="en-US" dirty="0">
              <a:latin typeface="+mj-lt"/>
              <a:cs typeface="Calibri" panose="020F0502020204030204" pitchFamily="34" charset="0"/>
            </a:endParaRPr>
          </a:p>
        </p:txBody>
      </p:sp>
      <p:sp>
        <p:nvSpPr>
          <p:cNvPr id="5" name="Title 2">
            <a:extLst>
              <a:ext uri="{FF2B5EF4-FFF2-40B4-BE49-F238E27FC236}">
                <a16:creationId xmlns:a16="http://schemas.microsoft.com/office/drawing/2014/main" id="{B68617D2-837B-4F40-AA3E-43F0C25DE78C}"/>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r>
              <a:rPr lang="en-US" dirty="0">
                <a:latin typeface="Times New Roman" panose="02020603050405020304" pitchFamily="18" charset="0"/>
                <a:cs typeface="Times New Roman" panose="02020603050405020304" pitchFamily="18" charset="0"/>
              </a:rPr>
              <a:t> </a:t>
            </a:r>
          </a:p>
        </p:txBody>
      </p:sp>
      <p:grpSp>
        <p:nvGrpSpPr>
          <p:cNvPr id="6" name="Google Shape;1066;p35">
            <a:extLst>
              <a:ext uri="{FF2B5EF4-FFF2-40B4-BE49-F238E27FC236}">
                <a16:creationId xmlns:a16="http://schemas.microsoft.com/office/drawing/2014/main" id="{9688B97C-124F-494E-A016-3865D87573C9}"/>
              </a:ext>
            </a:extLst>
          </p:cNvPr>
          <p:cNvGrpSpPr/>
          <p:nvPr/>
        </p:nvGrpSpPr>
        <p:grpSpPr>
          <a:xfrm rot="10800000">
            <a:off x="4094440" y="577293"/>
            <a:ext cx="806657" cy="421744"/>
            <a:chOff x="1822875" y="1377000"/>
            <a:chExt cx="548075" cy="286550"/>
          </a:xfrm>
        </p:grpSpPr>
        <p:sp>
          <p:nvSpPr>
            <p:cNvPr id="7" name="Google Shape;1067;p35">
              <a:extLst>
                <a:ext uri="{FF2B5EF4-FFF2-40B4-BE49-F238E27FC236}">
                  <a16:creationId xmlns:a16="http://schemas.microsoft.com/office/drawing/2014/main" id="{43DD64D6-4691-47C5-A647-F49D06E03B39}"/>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68;p35">
              <a:extLst>
                <a:ext uri="{FF2B5EF4-FFF2-40B4-BE49-F238E27FC236}">
                  <a16:creationId xmlns:a16="http://schemas.microsoft.com/office/drawing/2014/main" id="{6068B1A0-F46B-44D3-B2DD-F74587ADB876}"/>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9;p35">
              <a:extLst>
                <a:ext uri="{FF2B5EF4-FFF2-40B4-BE49-F238E27FC236}">
                  <a16:creationId xmlns:a16="http://schemas.microsoft.com/office/drawing/2014/main" id="{320F91C8-6553-43E7-B8E7-C37A52E1DC2A}"/>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70;p35">
              <a:extLst>
                <a:ext uri="{FF2B5EF4-FFF2-40B4-BE49-F238E27FC236}">
                  <a16:creationId xmlns:a16="http://schemas.microsoft.com/office/drawing/2014/main" id="{80D6165A-0FF2-4FE8-9C44-E62DA7DB8A6E}"/>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71;p35">
              <a:extLst>
                <a:ext uri="{FF2B5EF4-FFF2-40B4-BE49-F238E27FC236}">
                  <a16:creationId xmlns:a16="http://schemas.microsoft.com/office/drawing/2014/main" id="{7BF6DD32-CF8D-4AD7-AD6B-1E967294696B}"/>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72;p35">
              <a:extLst>
                <a:ext uri="{FF2B5EF4-FFF2-40B4-BE49-F238E27FC236}">
                  <a16:creationId xmlns:a16="http://schemas.microsoft.com/office/drawing/2014/main" id="{20CBFD5F-FC65-4539-AEBD-E69A64963D50}"/>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3;p35">
              <a:extLst>
                <a:ext uri="{FF2B5EF4-FFF2-40B4-BE49-F238E27FC236}">
                  <a16:creationId xmlns:a16="http://schemas.microsoft.com/office/drawing/2014/main" id="{F8C9D616-92BB-415E-8A12-865087AAE744}"/>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74;p35">
              <a:extLst>
                <a:ext uri="{FF2B5EF4-FFF2-40B4-BE49-F238E27FC236}">
                  <a16:creationId xmlns:a16="http://schemas.microsoft.com/office/drawing/2014/main" id="{9B404868-93F3-4394-B586-FEF7E2935B63}"/>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75;p35">
              <a:extLst>
                <a:ext uri="{FF2B5EF4-FFF2-40B4-BE49-F238E27FC236}">
                  <a16:creationId xmlns:a16="http://schemas.microsoft.com/office/drawing/2014/main" id="{877C7CBE-09A5-4D84-AF9A-0A5695C8BA1D}"/>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057;p35">
            <a:extLst>
              <a:ext uri="{FF2B5EF4-FFF2-40B4-BE49-F238E27FC236}">
                <a16:creationId xmlns:a16="http://schemas.microsoft.com/office/drawing/2014/main" id="{2D17F16F-FEEC-4546-BE9F-36C129F6C8EE}"/>
              </a:ext>
            </a:extLst>
          </p:cNvPr>
          <p:cNvGrpSpPr/>
          <p:nvPr/>
        </p:nvGrpSpPr>
        <p:grpSpPr>
          <a:xfrm>
            <a:off x="5063304" y="940151"/>
            <a:ext cx="3977827" cy="302491"/>
            <a:chOff x="4345425" y="2175475"/>
            <a:chExt cx="957899" cy="176025"/>
          </a:xfrm>
        </p:grpSpPr>
        <p:sp>
          <p:nvSpPr>
            <p:cNvPr id="17" name="Google Shape;1058;p35">
              <a:extLst>
                <a:ext uri="{FF2B5EF4-FFF2-40B4-BE49-F238E27FC236}">
                  <a16:creationId xmlns:a16="http://schemas.microsoft.com/office/drawing/2014/main" id="{E9A7D410-4402-46F0-BB12-998B674C4E72}"/>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9;p35">
              <a:extLst>
                <a:ext uri="{FF2B5EF4-FFF2-40B4-BE49-F238E27FC236}">
                  <a16:creationId xmlns:a16="http://schemas.microsoft.com/office/drawing/2014/main" id="{BA57B5EA-85D3-48EC-98F9-553456D043DD}"/>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3CAB0499-976A-4CD5-AD44-0765EC454119}"/>
              </a:ext>
            </a:extLst>
          </p:cNvPr>
          <p:cNvPicPr>
            <a:picLocks noChangeAspect="1"/>
          </p:cNvPicPr>
          <p:nvPr/>
        </p:nvPicPr>
        <p:blipFill>
          <a:blip r:embed="rId2"/>
          <a:stretch>
            <a:fillRect/>
          </a:stretch>
        </p:blipFill>
        <p:spPr>
          <a:xfrm>
            <a:off x="528586" y="1308410"/>
            <a:ext cx="4358104" cy="3061533"/>
          </a:xfrm>
          <a:prstGeom prst="rect">
            <a:avLst/>
          </a:prstGeom>
          <a:ln>
            <a:solidFill>
              <a:schemeClr val="bg2"/>
            </a:solidFill>
          </a:ln>
        </p:spPr>
      </p:pic>
      <p:sp>
        <p:nvSpPr>
          <p:cNvPr id="19" name="TextBox 18">
            <a:extLst>
              <a:ext uri="{FF2B5EF4-FFF2-40B4-BE49-F238E27FC236}">
                <a16:creationId xmlns:a16="http://schemas.microsoft.com/office/drawing/2014/main" id="{3D9C88A7-67A5-4A7E-9500-150300381DB2}"/>
              </a:ext>
            </a:extLst>
          </p:cNvPr>
          <p:cNvSpPr txBox="1"/>
          <p:nvPr/>
        </p:nvSpPr>
        <p:spPr>
          <a:xfrm>
            <a:off x="678200" y="4398925"/>
            <a:ext cx="4102632" cy="276999"/>
          </a:xfrm>
          <a:prstGeom prst="rect">
            <a:avLst/>
          </a:prstGeom>
          <a:noFill/>
        </p:spPr>
        <p:txBody>
          <a:bodyPr wrap="square" rtlCol="0">
            <a:spAutoFit/>
          </a:bodyPr>
          <a:lstStyle/>
          <a:p>
            <a:pPr algn="ctr"/>
            <a:r>
              <a:rPr lang="en-US" sz="1200" i="1" dirty="0" err="1">
                <a:solidFill>
                  <a:schemeClr val="bg1">
                    <a:lumMod val="50000"/>
                  </a:schemeClr>
                </a:solidFill>
                <a:latin typeface="+mn-lt"/>
                <a:cs typeface="Times" panose="02020603050405020304" pitchFamily="18" charset="0"/>
              </a:rPr>
              <a:t>Biểu</a:t>
            </a:r>
            <a:r>
              <a:rPr lang="en-US" sz="1200" i="1" dirty="0">
                <a:solidFill>
                  <a:schemeClr val="bg1">
                    <a:lumMod val="50000"/>
                  </a:schemeClr>
                </a:solidFill>
                <a:latin typeface="+mn-lt"/>
                <a:cs typeface="Times" panose="02020603050405020304" pitchFamily="18" charset="0"/>
              </a:rPr>
              <a:t> </a:t>
            </a:r>
            <a:r>
              <a:rPr lang="en-US" sz="1200" i="1" dirty="0" err="1">
                <a:solidFill>
                  <a:schemeClr val="bg1">
                    <a:lumMod val="50000"/>
                  </a:schemeClr>
                </a:solidFill>
                <a:latin typeface="+mn-lt"/>
                <a:cs typeface="Times" panose="02020603050405020304" pitchFamily="18" charset="0"/>
              </a:rPr>
              <a:t>đồ</a:t>
            </a:r>
            <a:r>
              <a:rPr lang="en-US" sz="1200" i="1" dirty="0">
                <a:solidFill>
                  <a:schemeClr val="bg1">
                    <a:lumMod val="50000"/>
                  </a:schemeClr>
                </a:solidFill>
                <a:latin typeface="+mn-lt"/>
                <a:cs typeface="Times" panose="02020603050405020304" pitchFamily="18" charset="0"/>
              </a:rPr>
              <a:t> </a:t>
            </a:r>
            <a:r>
              <a:rPr lang="en-US" sz="1200" i="1" dirty="0" err="1">
                <a:solidFill>
                  <a:schemeClr val="bg1">
                    <a:lumMod val="50000"/>
                  </a:schemeClr>
                </a:solidFill>
                <a:latin typeface="+mn-lt"/>
                <a:cs typeface="Times" panose="02020603050405020304" pitchFamily="18" charset="0"/>
              </a:rPr>
              <a:t>hàng</a:t>
            </a:r>
            <a:r>
              <a:rPr lang="en-US" sz="1200" i="1" dirty="0">
                <a:solidFill>
                  <a:schemeClr val="bg1">
                    <a:lumMod val="50000"/>
                  </a:schemeClr>
                </a:solidFill>
                <a:latin typeface="+mn-lt"/>
                <a:cs typeface="Times" panose="02020603050405020304" pitchFamily="18" charset="0"/>
              </a:rPr>
              <a:t> </a:t>
            </a:r>
            <a:r>
              <a:rPr lang="en-US" sz="1200" i="1" dirty="0" err="1">
                <a:solidFill>
                  <a:schemeClr val="bg1">
                    <a:lumMod val="50000"/>
                  </a:schemeClr>
                </a:solidFill>
                <a:latin typeface="+mn-lt"/>
                <a:cs typeface="Times" panose="02020603050405020304" pitchFamily="18" charset="0"/>
              </a:rPr>
              <a:t>đợi</a:t>
            </a:r>
            <a:endParaRPr lang="en-US" sz="1200" i="1" dirty="0">
              <a:solidFill>
                <a:schemeClr val="bg1">
                  <a:lumMod val="50000"/>
                </a:schemeClr>
              </a:solidFill>
              <a:latin typeface="+mn-lt"/>
              <a:cs typeface="Times" panose="02020603050405020304" pitchFamily="18" charset="0"/>
            </a:endParaRPr>
          </a:p>
        </p:txBody>
      </p:sp>
      <p:grpSp>
        <p:nvGrpSpPr>
          <p:cNvPr id="22" name="Google Shape;1060;p35">
            <a:extLst>
              <a:ext uri="{FF2B5EF4-FFF2-40B4-BE49-F238E27FC236}">
                <a16:creationId xmlns:a16="http://schemas.microsoft.com/office/drawing/2014/main" id="{70AD6B44-4B36-46A0-A104-EC7F3567AB1B}"/>
              </a:ext>
            </a:extLst>
          </p:cNvPr>
          <p:cNvGrpSpPr/>
          <p:nvPr/>
        </p:nvGrpSpPr>
        <p:grpSpPr>
          <a:xfrm rot="17958610">
            <a:off x="5163521" y="1413360"/>
            <a:ext cx="324683" cy="419928"/>
            <a:chOff x="645175" y="3632150"/>
            <a:chExt cx="394550" cy="462975"/>
          </a:xfrm>
        </p:grpSpPr>
        <p:sp>
          <p:nvSpPr>
            <p:cNvPr id="23" name="Google Shape;1061;p35">
              <a:extLst>
                <a:ext uri="{FF2B5EF4-FFF2-40B4-BE49-F238E27FC236}">
                  <a16:creationId xmlns:a16="http://schemas.microsoft.com/office/drawing/2014/main" id="{DC936A68-0305-4114-AE72-703817BC43C5}"/>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62;p35">
              <a:extLst>
                <a:ext uri="{FF2B5EF4-FFF2-40B4-BE49-F238E27FC236}">
                  <a16:creationId xmlns:a16="http://schemas.microsoft.com/office/drawing/2014/main" id="{6C36747B-D37C-4471-861D-4B5B22AC7258}"/>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060;p35">
            <a:extLst>
              <a:ext uri="{FF2B5EF4-FFF2-40B4-BE49-F238E27FC236}">
                <a16:creationId xmlns:a16="http://schemas.microsoft.com/office/drawing/2014/main" id="{089651B0-8018-42E5-9341-7D2AB59626FD}"/>
              </a:ext>
            </a:extLst>
          </p:cNvPr>
          <p:cNvGrpSpPr/>
          <p:nvPr/>
        </p:nvGrpSpPr>
        <p:grpSpPr>
          <a:xfrm rot="20114444">
            <a:off x="763674" y="49809"/>
            <a:ext cx="819676" cy="1260431"/>
            <a:chOff x="645175" y="3632150"/>
            <a:chExt cx="394550" cy="462975"/>
          </a:xfrm>
        </p:grpSpPr>
        <p:sp>
          <p:nvSpPr>
            <p:cNvPr id="27" name="Google Shape;1061;p35">
              <a:extLst>
                <a:ext uri="{FF2B5EF4-FFF2-40B4-BE49-F238E27FC236}">
                  <a16:creationId xmlns:a16="http://schemas.microsoft.com/office/drawing/2014/main" id="{842D1A04-B0F5-4317-B7D5-5FFA94299304}"/>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62;p35">
              <a:extLst>
                <a:ext uri="{FF2B5EF4-FFF2-40B4-BE49-F238E27FC236}">
                  <a16:creationId xmlns:a16="http://schemas.microsoft.com/office/drawing/2014/main" id="{C062D6EC-168B-4BA9-8D13-DCE2EA7F8A28}"/>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060;p35">
            <a:extLst>
              <a:ext uri="{FF2B5EF4-FFF2-40B4-BE49-F238E27FC236}">
                <a16:creationId xmlns:a16="http://schemas.microsoft.com/office/drawing/2014/main" id="{46ED92DD-75B8-4579-B397-762FC8BED512}"/>
              </a:ext>
            </a:extLst>
          </p:cNvPr>
          <p:cNvGrpSpPr/>
          <p:nvPr/>
        </p:nvGrpSpPr>
        <p:grpSpPr>
          <a:xfrm rot="16357118">
            <a:off x="3738670" y="4655025"/>
            <a:ext cx="324683" cy="419928"/>
            <a:chOff x="645175" y="3632150"/>
            <a:chExt cx="394550" cy="462975"/>
          </a:xfrm>
        </p:grpSpPr>
        <p:sp>
          <p:nvSpPr>
            <p:cNvPr id="29" name="Google Shape;1061;p35">
              <a:extLst>
                <a:ext uri="{FF2B5EF4-FFF2-40B4-BE49-F238E27FC236}">
                  <a16:creationId xmlns:a16="http://schemas.microsoft.com/office/drawing/2014/main" id="{30C53185-1F08-471D-89AC-2FC69C6F0D7E}"/>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62;p35">
              <a:extLst>
                <a:ext uri="{FF2B5EF4-FFF2-40B4-BE49-F238E27FC236}">
                  <a16:creationId xmlns:a16="http://schemas.microsoft.com/office/drawing/2014/main" id="{BCE4644A-CC09-4E9F-921D-0C98CFEFED45}"/>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299847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12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vertical)">
                                      <p:cBhvr>
                                        <p:cTn id="7" dur="500"/>
                                        <p:tgtEl>
                                          <p:spTgt spid="4"/>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vertical)">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7B3D2F2-5515-43DA-91F8-43DB4F3DFA14}"/>
              </a:ext>
            </a:extLst>
          </p:cNvPr>
          <p:cNvSpPr>
            <a:spLocks noGrp="1"/>
          </p:cNvSpPr>
          <p:nvPr>
            <p:ph type="subTitle" idx="1"/>
          </p:nvPr>
        </p:nvSpPr>
        <p:spPr>
          <a:xfrm>
            <a:off x="4740850" y="725252"/>
            <a:ext cx="4142325" cy="3719728"/>
          </a:xfrm>
        </p:spPr>
        <p:txBody>
          <a:bodyPr/>
          <a:lstStyle/>
          <a:p>
            <a:pPr marL="127000" indent="731520">
              <a:spcBef>
                <a:spcPts val="600"/>
              </a:spcBef>
              <a:spcAft>
                <a:spcPts val="600"/>
              </a:spcAft>
              <a:buNone/>
            </a:pPr>
            <a:r>
              <a:rPr lang="vi-VN" dirty="0">
                <a:latin typeface="Times New Roman" panose="02020603050405020304" pitchFamily="18" charset="0"/>
                <a:cs typeface="Times New Roman" panose="02020603050405020304" pitchFamily="18" charset="0"/>
              </a:rPr>
              <a:t>Trong </a:t>
            </a:r>
            <a:r>
              <a:rPr lang="vi-VN" dirty="0">
                <a:solidFill>
                  <a:schemeClr val="accent4">
                    <a:lumMod val="50000"/>
                  </a:schemeClr>
                </a:solidFill>
                <a:latin typeface="Times New Roman" panose="02020603050405020304" pitchFamily="18" charset="0"/>
                <a:cs typeface="Times New Roman" panose="02020603050405020304" pitchFamily="18" charset="0"/>
              </a:rPr>
              <a:t>hai trường hợp </a:t>
            </a:r>
            <a:r>
              <a:rPr lang="vi-VN" dirty="0">
                <a:latin typeface="Times New Roman" panose="02020603050405020304" pitchFamily="18" charset="0"/>
                <a:cs typeface="Times New Roman" panose="02020603050405020304" pitchFamily="18" charset="0"/>
              </a:rPr>
              <a:t>đầu tiên, tiến trình sẽ chuyển sang trạng thái </a:t>
            </a:r>
            <a:r>
              <a:rPr lang="vi-VN" b="1" dirty="0">
                <a:solidFill>
                  <a:schemeClr val="accent4">
                    <a:lumMod val="50000"/>
                  </a:schemeClr>
                </a:solidFill>
                <a:latin typeface="Times New Roman" panose="02020603050405020304" pitchFamily="18" charset="0"/>
                <a:cs typeface="Times New Roman" panose="02020603050405020304" pitchFamily="18" charset="0"/>
              </a:rPr>
              <a:t>waiting</a:t>
            </a:r>
            <a:r>
              <a:rPr lang="vi-VN" dirty="0">
                <a:latin typeface="Times New Roman" panose="02020603050405020304" pitchFamily="18" charset="0"/>
                <a:cs typeface="Times New Roman" panose="02020603050405020304" pitchFamily="18" charset="0"/>
              </a:rPr>
              <a:t> cho đến khi sự kiện hoàn thành, khi đó nó sẽ chuyển sang trạng thái </a:t>
            </a:r>
            <a:r>
              <a:rPr lang="vi-VN" b="1" dirty="0">
                <a:solidFill>
                  <a:schemeClr val="accent4">
                    <a:lumMod val="50000"/>
                  </a:schemeClr>
                </a:solidFill>
                <a:latin typeface="Times New Roman" panose="02020603050405020304" pitchFamily="18" charset="0"/>
                <a:cs typeface="Times New Roman" panose="02020603050405020304" pitchFamily="18" charset="0"/>
              </a:rPr>
              <a:t>ready</a:t>
            </a:r>
            <a:r>
              <a:rPr lang="vi-VN" dirty="0">
                <a:latin typeface="Times New Roman" panose="02020603050405020304" pitchFamily="18" charset="0"/>
                <a:cs typeface="Times New Roman" panose="02020603050405020304" pitchFamily="18" charset="0"/>
              </a:rPr>
              <a:t> và được đưa trở lại </a:t>
            </a:r>
            <a:r>
              <a:rPr lang="vi-VN" dirty="0">
                <a:solidFill>
                  <a:schemeClr val="accent4">
                    <a:lumMod val="50000"/>
                  </a:schemeClr>
                </a:solidFill>
                <a:latin typeface="Times New Roman" panose="02020603050405020304" pitchFamily="18" charset="0"/>
                <a:cs typeface="Times New Roman" panose="02020603050405020304" pitchFamily="18" charset="0"/>
              </a:rPr>
              <a:t>hàng đợi sẵn sàng</a:t>
            </a:r>
            <a:r>
              <a:rPr lang="vi-VN" dirty="0">
                <a:latin typeface="Times New Roman" panose="02020603050405020304" pitchFamily="18" charset="0"/>
                <a:cs typeface="Times New Roman" panose="02020603050405020304" pitchFamily="18" charset="0"/>
              </a:rPr>
              <a:t>. </a:t>
            </a:r>
          </a:p>
          <a:p>
            <a:pPr marL="127000" indent="731520">
              <a:spcBef>
                <a:spcPts val="600"/>
              </a:spcBef>
              <a:spcAft>
                <a:spcPts val="600"/>
              </a:spcAft>
              <a:buNone/>
            </a:pPr>
            <a:r>
              <a:rPr lang="vi-VN" dirty="0">
                <a:latin typeface="Times New Roman" panose="02020603050405020304" pitchFamily="18" charset="0"/>
                <a:cs typeface="Times New Roman" panose="02020603050405020304" pitchFamily="18" charset="0"/>
              </a:rPr>
              <a:t>Tiến trình tiếp tục chu kỳ này cho đến khi nó kết thúc, lúc đó nó được </a:t>
            </a:r>
            <a:r>
              <a:rPr lang="vi-VN" dirty="0">
                <a:solidFill>
                  <a:schemeClr val="accent4">
                    <a:lumMod val="50000"/>
                  </a:schemeClr>
                </a:solidFill>
                <a:latin typeface="Times New Roman" panose="02020603050405020304" pitchFamily="18" charset="0"/>
                <a:cs typeface="Times New Roman" panose="02020603050405020304" pitchFamily="18" charset="0"/>
              </a:rPr>
              <a:t>xóa</a:t>
            </a:r>
            <a:r>
              <a:rPr lang="vi-VN" dirty="0">
                <a:latin typeface="Times New Roman" panose="02020603050405020304" pitchFamily="18" charset="0"/>
                <a:cs typeface="Times New Roman" panose="02020603050405020304" pitchFamily="18" charset="0"/>
              </a:rPr>
              <a:t> khỏi tất cả các hàng đợi, PCB và tài nguyên của nó được </a:t>
            </a:r>
            <a:r>
              <a:rPr lang="vi-VN" dirty="0">
                <a:solidFill>
                  <a:schemeClr val="accent4">
                    <a:lumMod val="50000"/>
                  </a:schemeClr>
                </a:solidFill>
                <a:latin typeface="Times New Roman" panose="02020603050405020304" pitchFamily="18" charset="0"/>
                <a:cs typeface="Times New Roman" panose="02020603050405020304" pitchFamily="18" charset="0"/>
              </a:rPr>
              <a:t>phân bổ lại</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C5FDF61-2546-4B65-80AD-C0AD7078BD14}"/>
              </a:ext>
            </a:extLst>
          </p:cNvPr>
          <p:cNvSpPr>
            <a:spLocks noGrp="1"/>
          </p:cNvSpPr>
          <p:nvPr>
            <p:ph type="title"/>
          </p:nvPr>
        </p:nvSpPr>
        <p:spPr>
          <a:xfrm>
            <a:off x="5001675" y="533233"/>
            <a:ext cx="3852000" cy="529849"/>
          </a:xfrm>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r>
              <a:rPr lang="en-US"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125F9471-5088-4A97-9CB7-F63C17235701}"/>
              </a:ext>
            </a:extLst>
          </p:cNvPr>
          <p:cNvPicPr>
            <a:picLocks noChangeAspect="1"/>
          </p:cNvPicPr>
          <p:nvPr/>
        </p:nvPicPr>
        <p:blipFill>
          <a:blip r:embed="rId2"/>
          <a:stretch>
            <a:fillRect/>
          </a:stretch>
        </p:blipFill>
        <p:spPr>
          <a:xfrm>
            <a:off x="528586" y="1308410"/>
            <a:ext cx="4358104" cy="3061533"/>
          </a:xfrm>
          <a:prstGeom prst="rect">
            <a:avLst/>
          </a:prstGeom>
          <a:ln>
            <a:solidFill>
              <a:schemeClr val="bg2"/>
            </a:solidFill>
          </a:ln>
        </p:spPr>
      </p:pic>
      <p:grpSp>
        <p:nvGrpSpPr>
          <p:cNvPr id="5" name="Google Shape;1060;p35">
            <a:extLst>
              <a:ext uri="{FF2B5EF4-FFF2-40B4-BE49-F238E27FC236}">
                <a16:creationId xmlns:a16="http://schemas.microsoft.com/office/drawing/2014/main" id="{BDB739AC-489E-4EBF-8C3C-31980AD4776F}"/>
              </a:ext>
            </a:extLst>
          </p:cNvPr>
          <p:cNvGrpSpPr/>
          <p:nvPr/>
        </p:nvGrpSpPr>
        <p:grpSpPr>
          <a:xfrm rot="4378158">
            <a:off x="3270699" y="41152"/>
            <a:ext cx="819676" cy="1260431"/>
            <a:chOff x="645175" y="3632150"/>
            <a:chExt cx="394550" cy="462975"/>
          </a:xfrm>
        </p:grpSpPr>
        <p:sp>
          <p:nvSpPr>
            <p:cNvPr id="6" name="Google Shape;1061;p35">
              <a:extLst>
                <a:ext uri="{FF2B5EF4-FFF2-40B4-BE49-F238E27FC236}">
                  <a16:creationId xmlns:a16="http://schemas.microsoft.com/office/drawing/2014/main" id="{ECE491F4-C614-43FD-AE46-83C2BB262D04}"/>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62;p35">
              <a:extLst>
                <a:ext uri="{FF2B5EF4-FFF2-40B4-BE49-F238E27FC236}">
                  <a16:creationId xmlns:a16="http://schemas.microsoft.com/office/drawing/2014/main" id="{462F05A0-FD97-4E53-9DE8-4534700D36DD}"/>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09B610B3-7FF1-46EB-B226-9DC534358F79}"/>
              </a:ext>
            </a:extLst>
          </p:cNvPr>
          <p:cNvSpPr txBox="1"/>
          <p:nvPr/>
        </p:nvSpPr>
        <p:spPr>
          <a:xfrm>
            <a:off x="678200" y="4398925"/>
            <a:ext cx="4102632" cy="276999"/>
          </a:xfrm>
          <a:prstGeom prst="rect">
            <a:avLst/>
          </a:prstGeom>
          <a:noFill/>
        </p:spPr>
        <p:txBody>
          <a:bodyPr wrap="square" rtlCol="0">
            <a:spAutoFit/>
          </a:bodyPr>
          <a:lstStyle/>
          <a:p>
            <a:pPr algn="ctr"/>
            <a:r>
              <a:rPr lang="en-US" sz="1200" i="1" dirty="0" err="1">
                <a:solidFill>
                  <a:schemeClr val="bg1">
                    <a:lumMod val="50000"/>
                  </a:schemeClr>
                </a:solidFill>
              </a:rPr>
              <a:t>Biểu</a:t>
            </a:r>
            <a:r>
              <a:rPr lang="en-US" sz="1200" i="1" dirty="0">
                <a:solidFill>
                  <a:schemeClr val="bg1">
                    <a:lumMod val="50000"/>
                  </a:schemeClr>
                </a:solidFill>
              </a:rPr>
              <a:t> </a:t>
            </a:r>
            <a:r>
              <a:rPr lang="en-US" sz="1200" i="1" dirty="0" err="1">
                <a:solidFill>
                  <a:schemeClr val="bg1">
                    <a:lumMod val="50000"/>
                  </a:schemeClr>
                </a:solidFill>
              </a:rPr>
              <a:t>đồ</a:t>
            </a:r>
            <a:r>
              <a:rPr lang="en-US" sz="1200" i="1" dirty="0">
                <a:solidFill>
                  <a:schemeClr val="bg1">
                    <a:lumMod val="50000"/>
                  </a:schemeClr>
                </a:solidFill>
              </a:rPr>
              <a:t> </a:t>
            </a:r>
            <a:r>
              <a:rPr lang="en-US" sz="1200" i="1" dirty="0" err="1">
                <a:solidFill>
                  <a:schemeClr val="bg1">
                    <a:lumMod val="50000"/>
                  </a:schemeClr>
                </a:solidFill>
              </a:rPr>
              <a:t>hàng</a:t>
            </a:r>
            <a:r>
              <a:rPr lang="en-US" sz="1200" i="1" dirty="0">
                <a:solidFill>
                  <a:schemeClr val="bg1">
                    <a:lumMod val="50000"/>
                  </a:schemeClr>
                </a:solidFill>
              </a:rPr>
              <a:t> </a:t>
            </a:r>
            <a:r>
              <a:rPr lang="en-US" sz="1200" i="1" dirty="0" err="1">
                <a:solidFill>
                  <a:schemeClr val="bg1">
                    <a:lumMod val="50000"/>
                  </a:schemeClr>
                </a:solidFill>
              </a:rPr>
              <a:t>đợi</a:t>
            </a:r>
            <a:endParaRPr lang="en-US" sz="1200" i="1" dirty="0">
              <a:solidFill>
                <a:schemeClr val="bg1">
                  <a:lumMod val="50000"/>
                </a:schemeClr>
              </a:solidFill>
            </a:endParaRPr>
          </a:p>
        </p:txBody>
      </p:sp>
      <p:grpSp>
        <p:nvGrpSpPr>
          <p:cNvPr id="9" name="Google Shape;1066;p35">
            <a:extLst>
              <a:ext uri="{FF2B5EF4-FFF2-40B4-BE49-F238E27FC236}">
                <a16:creationId xmlns:a16="http://schemas.microsoft.com/office/drawing/2014/main" id="{00F4BD10-0FAB-455D-A422-8823ABFA87C0}"/>
              </a:ext>
            </a:extLst>
          </p:cNvPr>
          <p:cNvGrpSpPr/>
          <p:nvPr/>
        </p:nvGrpSpPr>
        <p:grpSpPr>
          <a:xfrm rot="10800000">
            <a:off x="4094440" y="577293"/>
            <a:ext cx="806657" cy="421744"/>
            <a:chOff x="1822875" y="1377000"/>
            <a:chExt cx="548075" cy="286550"/>
          </a:xfrm>
        </p:grpSpPr>
        <p:sp>
          <p:nvSpPr>
            <p:cNvPr id="10" name="Google Shape;1067;p35">
              <a:extLst>
                <a:ext uri="{FF2B5EF4-FFF2-40B4-BE49-F238E27FC236}">
                  <a16:creationId xmlns:a16="http://schemas.microsoft.com/office/drawing/2014/main" id="{7720F55C-0A48-465C-9B76-445FF62F11B1}"/>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8;p35">
              <a:extLst>
                <a:ext uri="{FF2B5EF4-FFF2-40B4-BE49-F238E27FC236}">
                  <a16:creationId xmlns:a16="http://schemas.microsoft.com/office/drawing/2014/main" id="{E103C96A-5811-4EF7-A6E8-96265163865E}"/>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9;p35">
              <a:extLst>
                <a:ext uri="{FF2B5EF4-FFF2-40B4-BE49-F238E27FC236}">
                  <a16:creationId xmlns:a16="http://schemas.microsoft.com/office/drawing/2014/main" id="{25D7EC0F-6761-4528-BDFF-0129828D4CD8}"/>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0;p35">
              <a:extLst>
                <a:ext uri="{FF2B5EF4-FFF2-40B4-BE49-F238E27FC236}">
                  <a16:creationId xmlns:a16="http://schemas.microsoft.com/office/drawing/2014/main" id="{531A57C0-9C5E-47E8-8E23-B2252EE3B6D3}"/>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71;p35">
              <a:extLst>
                <a:ext uri="{FF2B5EF4-FFF2-40B4-BE49-F238E27FC236}">
                  <a16:creationId xmlns:a16="http://schemas.microsoft.com/office/drawing/2014/main" id="{3C0C4E19-30CB-4162-B4DF-1085F34219E3}"/>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72;p35">
              <a:extLst>
                <a:ext uri="{FF2B5EF4-FFF2-40B4-BE49-F238E27FC236}">
                  <a16:creationId xmlns:a16="http://schemas.microsoft.com/office/drawing/2014/main" id="{72261193-B4AF-4FB8-A832-68F1A7CD9C03}"/>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3;p35">
              <a:extLst>
                <a:ext uri="{FF2B5EF4-FFF2-40B4-BE49-F238E27FC236}">
                  <a16:creationId xmlns:a16="http://schemas.microsoft.com/office/drawing/2014/main" id="{6E11CC65-ADB5-494E-A607-7DBBADF66FD4}"/>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74;p35">
              <a:extLst>
                <a:ext uri="{FF2B5EF4-FFF2-40B4-BE49-F238E27FC236}">
                  <a16:creationId xmlns:a16="http://schemas.microsoft.com/office/drawing/2014/main" id="{515F6390-7BA2-40E0-99ED-36CADE955AD9}"/>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75;p35">
              <a:extLst>
                <a:ext uri="{FF2B5EF4-FFF2-40B4-BE49-F238E27FC236}">
                  <a16:creationId xmlns:a16="http://schemas.microsoft.com/office/drawing/2014/main" id="{EF392ACC-C9A7-468A-B0D8-879279964DF7}"/>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057;p35">
            <a:extLst>
              <a:ext uri="{FF2B5EF4-FFF2-40B4-BE49-F238E27FC236}">
                <a16:creationId xmlns:a16="http://schemas.microsoft.com/office/drawing/2014/main" id="{E778A3E1-F86A-4C46-81FC-79F19AB6B401}"/>
              </a:ext>
            </a:extLst>
          </p:cNvPr>
          <p:cNvGrpSpPr/>
          <p:nvPr/>
        </p:nvGrpSpPr>
        <p:grpSpPr>
          <a:xfrm>
            <a:off x="5063304" y="940151"/>
            <a:ext cx="3977827" cy="302491"/>
            <a:chOff x="4345425" y="2175475"/>
            <a:chExt cx="957899" cy="176025"/>
          </a:xfrm>
        </p:grpSpPr>
        <p:sp>
          <p:nvSpPr>
            <p:cNvPr id="20" name="Google Shape;1058;p35">
              <a:extLst>
                <a:ext uri="{FF2B5EF4-FFF2-40B4-BE49-F238E27FC236}">
                  <a16:creationId xmlns:a16="http://schemas.microsoft.com/office/drawing/2014/main" id="{C5247BF6-6F1C-4B96-88E4-1714E03F916F}"/>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 name="Google Shape;1059;p35">
              <a:extLst>
                <a:ext uri="{FF2B5EF4-FFF2-40B4-BE49-F238E27FC236}">
                  <a16:creationId xmlns:a16="http://schemas.microsoft.com/office/drawing/2014/main" id="{3BEB686B-A11C-4E6F-90AF-2F90250E52E1}"/>
                </a:ext>
              </a:extLst>
            </p:cNvPr>
            <p:cNvSpPr/>
            <p:nvPr/>
          </p:nvSpPr>
          <p:spPr>
            <a:xfrm>
              <a:off x="4345425" y="2195225"/>
              <a:ext cx="957899" cy="1562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5" name="Google Shape;1060;p35">
            <a:extLst>
              <a:ext uri="{FF2B5EF4-FFF2-40B4-BE49-F238E27FC236}">
                <a16:creationId xmlns:a16="http://schemas.microsoft.com/office/drawing/2014/main" id="{26C04CFC-2564-4277-A4A7-810E4F1C944A}"/>
              </a:ext>
            </a:extLst>
          </p:cNvPr>
          <p:cNvGrpSpPr/>
          <p:nvPr/>
        </p:nvGrpSpPr>
        <p:grpSpPr>
          <a:xfrm rot="17958610">
            <a:off x="5190202" y="2719371"/>
            <a:ext cx="324683" cy="419928"/>
            <a:chOff x="645175" y="3632150"/>
            <a:chExt cx="394550" cy="462975"/>
          </a:xfrm>
        </p:grpSpPr>
        <p:sp>
          <p:nvSpPr>
            <p:cNvPr id="26" name="Google Shape;1061;p35">
              <a:extLst>
                <a:ext uri="{FF2B5EF4-FFF2-40B4-BE49-F238E27FC236}">
                  <a16:creationId xmlns:a16="http://schemas.microsoft.com/office/drawing/2014/main" id="{42FBEFE4-F7E3-41CC-9B67-269F302ADE16}"/>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7" name="Google Shape;1062;p35">
              <a:extLst>
                <a:ext uri="{FF2B5EF4-FFF2-40B4-BE49-F238E27FC236}">
                  <a16:creationId xmlns:a16="http://schemas.microsoft.com/office/drawing/2014/main" id="{2F246199-3552-4980-961C-D3E572ED7FCD}"/>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8" name="Google Shape;1060;p35">
            <a:extLst>
              <a:ext uri="{FF2B5EF4-FFF2-40B4-BE49-F238E27FC236}">
                <a16:creationId xmlns:a16="http://schemas.microsoft.com/office/drawing/2014/main" id="{9C8106DF-9494-4484-9460-EAB64B6DF514}"/>
              </a:ext>
            </a:extLst>
          </p:cNvPr>
          <p:cNvGrpSpPr/>
          <p:nvPr/>
        </p:nvGrpSpPr>
        <p:grpSpPr>
          <a:xfrm rot="17958610">
            <a:off x="5190201" y="1342790"/>
            <a:ext cx="324683" cy="419928"/>
            <a:chOff x="645175" y="3632150"/>
            <a:chExt cx="394550" cy="462975"/>
          </a:xfrm>
        </p:grpSpPr>
        <p:sp>
          <p:nvSpPr>
            <p:cNvPr id="29" name="Google Shape;1061;p35">
              <a:extLst>
                <a:ext uri="{FF2B5EF4-FFF2-40B4-BE49-F238E27FC236}">
                  <a16:creationId xmlns:a16="http://schemas.microsoft.com/office/drawing/2014/main" id="{3A289DBC-5A2B-4808-AA42-2765B3D0E050}"/>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 name="Google Shape;1062;p35">
              <a:extLst>
                <a:ext uri="{FF2B5EF4-FFF2-40B4-BE49-F238E27FC236}">
                  <a16:creationId xmlns:a16="http://schemas.microsoft.com/office/drawing/2014/main" id="{EDCDB3BE-C620-4397-8AC9-D4B22722BAA7}"/>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3378549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1200">
        <p159:morph option="byObject"/>
      </p:transition>
    </mc:Choice>
    <mc:Fallback>
      <p:transition spd="slow">
        <p:fade/>
      </p:transition>
    </mc:Fallback>
  </mc:AlternateContent>
</p:sld>
</file>

<file path=ppt/theme/theme1.xml><?xml version="1.0" encoding="utf-8"?>
<a:theme xmlns:a="http://schemas.openxmlformats.org/drawingml/2006/main" name="Online Notebook by Slidesgo">
  <a:themeElements>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1710</TotalTime>
  <Words>5886</Words>
  <Application>Microsoft Office PowerPoint</Application>
  <PresentationFormat>On-screen Show (16:9)</PresentationFormat>
  <Paragraphs>266</Paragraphs>
  <Slides>59</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Itim</vt:lpstr>
      <vt:lpstr>Wingdings 3</vt:lpstr>
      <vt:lpstr>Times</vt:lpstr>
      <vt:lpstr>Arial</vt:lpstr>
      <vt:lpstr>Muli</vt:lpstr>
      <vt:lpstr>Times New Roman</vt:lpstr>
      <vt:lpstr>Wingdings</vt:lpstr>
      <vt:lpstr>Calibri</vt:lpstr>
      <vt:lpstr>Verdana</vt:lpstr>
      <vt:lpstr>Online Notebook by Slidesgo</vt:lpstr>
      <vt:lpstr>Chương 4   Định thời CPU</vt:lpstr>
      <vt:lpstr>NHÓM 10</vt:lpstr>
      <vt:lpstr>NỘI DUNG</vt:lpstr>
      <vt:lpstr>01</vt:lpstr>
      <vt:lpstr>Phần I: Các khái niệm cơ bản</vt:lpstr>
      <vt:lpstr>Các hàng đợi điều phối </vt:lpstr>
      <vt:lpstr>Các hàng đợi điều phối </vt:lpstr>
      <vt:lpstr>Các hàng đợi điều phối </vt:lpstr>
      <vt:lpstr>Các hàng đợi điều phối </vt:lpstr>
      <vt:lpstr>Các bộ điều phối</vt:lpstr>
      <vt:lpstr>PowerPoint Presentation</vt:lpstr>
      <vt:lpstr>Bộ điều phối ngắn hạn phải thường xuyên chọn một tiến trình mới cho CPU. Một tiến trình có thể được thực thi chỉ một vài mili giây trước khi chờ đợi một yêu cầu I/O.   Thông thường, bộ điều phối ngắn hạn thực thi ít nhất một lần mỗi 100 mili giây. Vì thời gian ngắn giữa các chu kỳ thực thi, bộ điều phối ngắn hạn phải làm thật nhanh.</vt:lpstr>
      <vt:lpstr>Bộ điều phối dài hạn thực hiện với tần số nhỏ hơn nhiều, khoảng cách giữa hai lần tạo ra tiến trình mới có thể là nhiều phút. Bộ điều phối dài hạn kiểm soát mức độ đa chương  (số lượng của các tiến trình trong bộ nhớ).  Nếu mức độ đa chương là ổn định, thì tốc độ trung bình của việc tạo mới tiến trình phải bằng tốc độ trung bình của việc các tiến trình rời khỏi hệ thống.</vt:lpstr>
      <vt:lpstr>Các bộ điều phối</vt:lpstr>
      <vt:lpstr>Các bộ điều phối</vt:lpstr>
      <vt:lpstr>Các bộ điều phối</vt:lpstr>
      <vt:lpstr>Chuyển ngữ cảnh</vt:lpstr>
      <vt:lpstr>Chuyển ngữ cảnh</vt:lpstr>
      <vt:lpstr>Chu kỳ CPU – I/O</vt:lpstr>
      <vt:lpstr>Chu kỳ CPU – I/O</vt:lpstr>
      <vt:lpstr>Một chương trình hướng nhập/xuất thường có nhiều chu kỳ CPU ngắn.</vt:lpstr>
      <vt:lpstr>Cơ chế điều phối</vt:lpstr>
      <vt:lpstr>PowerPoint Presentation</vt:lpstr>
      <vt:lpstr>PowerPoint Presentation</vt:lpstr>
      <vt:lpstr>PowerPoint Presentation</vt:lpstr>
      <vt:lpstr>Bộ phân phát</vt:lpstr>
      <vt:lpstr>02</vt:lpstr>
      <vt:lpstr>   Các tiêu chuẩn  điều phối</vt:lpstr>
      <vt:lpstr>Việc sử dụng CPU</vt:lpstr>
      <vt:lpstr>Thông lượng </vt:lpstr>
      <vt:lpstr>Thời gian hoàn thành</vt:lpstr>
      <vt:lpstr>Thời gian chờ </vt:lpstr>
      <vt:lpstr>Thời gian đáp ứng </vt:lpstr>
      <vt:lpstr>03</vt:lpstr>
      <vt:lpstr>Các giải thuật điều phối</vt:lpstr>
      <vt:lpstr>Giải thuật đến trước phục vụ trước </vt:lpstr>
      <vt:lpstr>Giải thuật đến trước phục vụ trước </vt:lpstr>
      <vt:lpstr>Ưu tiên công việc ngắn nhất </vt:lpstr>
      <vt:lpstr>Ưu tiên công việc ngắn nhất </vt:lpstr>
      <vt:lpstr>Nhược điểm</vt:lpstr>
      <vt:lpstr>Điều phối theo độ ưu tiên</vt:lpstr>
      <vt:lpstr>Điều phối theo độ ưu tiên </vt:lpstr>
      <vt:lpstr>Nhược điểm</vt:lpstr>
      <vt:lpstr>Giải pháp</vt:lpstr>
      <vt:lpstr>Điều phối luân phiên </vt:lpstr>
      <vt:lpstr>Điều phối luân phiên</vt:lpstr>
      <vt:lpstr>Điều phối luân phiên   </vt:lpstr>
      <vt:lpstr>Điều phối luân phiên </vt:lpstr>
      <vt:lpstr>PowerPoint Presentation</vt:lpstr>
      <vt:lpstr>Điều phối đa bộ xử lý </vt:lpstr>
      <vt:lpstr>Điều phối hàng đợi phản hồi đa cấp</vt:lpstr>
      <vt:lpstr>Giải pháp</vt:lpstr>
      <vt:lpstr>Điều phối hàng đợi phản hồi đa cấp</vt:lpstr>
      <vt:lpstr>04</vt:lpstr>
      <vt:lpstr>Điều phối đa bộ xử lý </vt:lpstr>
      <vt:lpstr>Điều phối đa bộ  xử lý </vt:lpstr>
      <vt:lpstr>Điều phối đa bộ xử lý </vt:lpstr>
      <vt:lpstr>Điều phối đa bộ xử lý</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Định thời CPU</dc:title>
  <dc:creator/>
  <cp:lastModifiedBy>Bich12a5 Doan Thi Ngoc</cp:lastModifiedBy>
  <cp:revision>25</cp:revision>
  <dcterms:modified xsi:type="dcterms:W3CDTF">2022-05-25T05:33:06Z</dcterms:modified>
</cp:coreProperties>
</file>