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6E6-13B0-44E2-B4BE-B55F5427488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3F81-60EF-4CA6-9218-F90A8F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28" y="1847"/>
            <a:ext cx="10515600" cy="1325562"/>
          </a:xfrm>
        </p:spPr>
        <p:txBody>
          <a:bodyPr/>
          <a:lstStyle/>
          <a:p>
            <a:pPr algn="ctr"/>
            <a:r>
              <a:rPr lang="en-US"/>
              <a:t>Project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F81-60EF-4CA6-9218-F90A8FB18FF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609029"/>
              </p:ext>
            </p:extLst>
          </p:nvPr>
        </p:nvGraphicFramePr>
        <p:xfrm>
          <a:off x="1547113" y="1360274"/>
          <a:ext cx="8768137" cy="18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currentstarthere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currentfinishhere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28">
                <a:tc>
                  <a:txBody>
                    <a:bodyPr/>
                    <a:lstStyle/>
                    <a:p>
                      <a:r>
                        <a:rPr lang="en-US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baselinestarthere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baselinefinishhere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00">
                <a:tc>
                  <a:txBody>
                    <a:bodyPr/>
                    <a:lstStyle/>
                    <a:p>
                      <a:r>
                        <a:rPr lang="en-GB"/>
                        <a:t>Actual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actualstarthere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actualfinishhere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03217"/>
                  </a:ext>
                </a:extLst>
              </a:tr>
              <a:tr h="37000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variancestarthere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variancefinishhere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775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0FC28BC4-F6E4-45F4-A456-EE13F12A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50928"/>
              </p:ext>
            </p:extLst>
          </p:nvPr>
        </p:nvGraphicFramePr>
        <p:xfrm>
          <a:off x="1547114" y="3470096"/>
          <a:ext cx="8768136" cy="18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953">
                  <a:extLst>
                    <a:ext uri="{9D8B030D-6E8A-4147-A177-3AD203B41FA5}">
                      <a16:colId xmlns:a16="http://schemas.microsoft.com/office/drawing/2014/main" val="2295800836"/>
                    </a:ext>
                  </a:extLst>
                </a:gridCol>
                <a:gridCol w="293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currentdurhere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currentworkhere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currentcosthere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28">
                <a:tc>
                  <a:txBody>
                    <a:bodyPr/>
                    <a:lstStyle/>
                    <a:p>
                      <a:r>
                        <a:rPr lang="en-US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baselinedurhere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baselineworkhere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baselinecosthere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00">
                <a:tc>
                  <a:txBody>
                    <a:bodyPr/>
                    <a:lstStyle/>
                    <a:p>
                      <a:r>
                        <a:rPr lang="en-GB"/>
                        <a:t>Actual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actualdurhere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actualworkhere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actualcosthere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03217"/>
                  </a:ext>
                </a:extLst>
              </a:tr>
              <a:tr h="370000">
                <a:tc>
                  <a:txBody>
                    <a:bodyPr/>
                    <a:lstStyle/>
                    <a:p>
                      <a:r>
                        <a:rPr lang="en-GB"/>
                        <a:t>Remaining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remdurhere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remworkhere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remcosthere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775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8FB4D9-6005-4BDA-B394-EC3DA60B9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8758"/>
              </p:ext>
            </p:extLst>
          </p:nvPr>
        </p:nvGraphicFramePr>
        <p:xfrm>
          <a:off x="1547114" y="5585055"/>
          <a:ext cx="8768136" cy="7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703">
                  <a:extLst>
                    <a:ext uri="{9D8B030D-6E8A-4147-A177-3AD203B41FA5}">
                      <a16:colId xmlns:a16="http://schemas.microsoft.com/office/drawing/2014/main" val="4141971480"/>
                    </a:ext>
                  </a:extLst>
                </a:gridCol>
                <a:gridCol w="2306548">
                  <a:extLst>
                    <a:ext uri="{9D8B030D-6E8A-4147-A177-3AD203B41FA5}">
                      <a16:colId xmlns:a16="http://schemas.microsoft.com/office/drawing/2014/main" val="4154043464"/>
                    </a:ext>
                  </a:extLst>
                </a:gridCol>
                <a:gridCol w="2301412">
                  <a:extLst>
                    <a:ext uri="{9D8B030D-6E8A-4147-A177-3AD203B41FA5}">
                      <a16:colId xmlns:a16="http://schemas.microsoft.com/office/drawing/2014/main" val="817390877"/>
                    </a:ext>
                  </a:extLst>
                </a:gridCol>
                <a:gridCol w="2116473">
                  <a:extLst>
                    <a:ext uri="{9D8B030D-6E8A-4147-A177-3AD203B41FA5}">
                      <a16:colId xmlns:a16="http://schemas.microsoft.com/office/drawing/2014/main" val="434985717"/>
                    </a:ext>
                  </a:extLst>
                </a:gridCol>
              </a:tblGrid>
              <a:tr h="370000">
                <a:tc gridSpan="4">
                  <a:txBody>
                    <a:bodyPr/>
                    <a:lstStyle/>
                    <a:p>
                      <a:r>
                        <a:rPr lang="en-US"/>
                        <a:t>Percent Complete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49057"/>
                  </a:ext>
                </a:extLst>
              </a:tr>
              <a:tr h="254387"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percentcompdhere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percentcompwhere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5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6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2" id="{78385174-9B9A-41B4-9B8C-D9EF29ABF6E7}" vid="{20BB392C-90F1-4313-B16C-F8E4152FAF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temp2</Template>
  <TotalTime>0</TotalTime>
  <Words>45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Project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2014-05-01T12:53:53Z</dcterms:created>
  <dcterms:modified xsi:type="dcterms:W3CDTF">2020-05-11T14:53:22Z</dcterms:modified>
</cp:coreProperties>
</file>