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3" r:id="rId4"/>
    <p:sldId id="284" r:id="rId5"/>
    <p:sldId id="260" r:id="rId6"/>
    <p:sldId id="266" r:id="rId7"/>
    <p:sldId id="282" r:id="rId8"/>
    <p:sldId id="275" r:id="rId9"/>
    <p:sldId id="277" r:id="rId10"/>
    <p:sldId id="286" r:id="rId11"/>
    <p:sldId id="287" r:id="rId12"/>
    <p:sldId id="278" r:id="rId13"/>
    <p:sldId id="285" r:id="rId14"/>
  </p:sldIdLst>
  <p:sldSz cx="12192000" cy="6858000"/>
  <p:notesSz cx="6858000" cy="9144000"/>
  <p:embeddedFontLst>
    <p:embeddedFont>
      <p:font typeface="Rockwell" panose="02060603020205020403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MQy0B61euSvy1TGI04t3g93a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1468-F69B-425F-B83A-D1833E0E8B54}">
  <a:tblStyle styleId="{32941468-F69B-425F-B83A-D1833E0E8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0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358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962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8878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944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483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31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755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49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4533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205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288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1329557" y="637754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3" y="45104"/>
            <a:ext cx="12110367" cy="797878"/>
          </a:xfrm>
          <a:prstGeom prst="rect">
            <a:avLst/>
          </a:prstGeom>
          <a:noFill/>
          <a:ln w="38100" cap="sq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160" y="5862541"/>
            <a:ext cx="12195363" cy="10018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055" y="149344"/>
            <a:ext cx="588268" cy="5882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3"/>
          <p:cNvGrpSpPr/>
          <p:nvPr/>
        </p:nvGrpSpPr>
        <p:grpSpPr>
          <a:xfrm>
            <a:off x="10695894" y="6596658"/>
            <a:ext cx="357425" cy="184511"/>
            <a:chOff x="4858544" y="3598069"/>
            <a:chExt cx="1614487" cy="833438"/>
          </a:xfrm>
        </p:grpSpPr>
        <p:sp>
          <p:nvSpPr>
            <p:cNvPr id="19" name="Google Shape;19;p13"/>
            <p:cNvSpPr/>
            <p:nvPr/>
          </p:nvSpPr>
          <p:spPr>
            <a:xfrm>
              <a:off x="4858544" y="3777457"/>
              <a:ext cx="1355725" cy="654050"/>
            </a:xfrm>
            <a:custGeom>
              <a:avLst/>
              <a:gdLst/>
              <a:ahLst/>
              <a:cxnLst/>
              <a:rect l="l" t="t" r="r" b="b"/>
              <a:pathLst>
                <a:path w="257" h="124" extrusionOk="0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5977731" y="3598069"/>
              <a:ext cx="495300" cy="558800"/>
            </a:xfrm>
            <a:custGeom>
              <a:avLst/>
              <a:gdLst/>
              <a:ahLst/>
              <a:cxnLst/>
              <a:rect l="l" t="t" r="r" b="b"/>
              <a:pathLst>
                <a:path w="94" h="106" extrusionOk="0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21" name="Google Shape;2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88256" y="-164569"/>
            <a:ext cx="1876166" cy="13136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/>
        </p:nvSpPr>
        <p:spPr>
          <a:xfrm>
            <a:off x="1727132" y="177421"/>
            <a:ext cx="89348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NGHIỆP HÀ NỘI</a:t>
            </a:r>
            <a:endParaRPr dirty="0"/>
          </a:p>
        </p:txBody>
      </p:sp>
      <p:sp>
        <p:nvSpPr>
          <p:cNvPr id="37" name="Google Shape;37;p27"/>
          <p:cNvSpPr txBox="1"/>
          <p:nvPr/>
        </p:nvSpPr>
        <p:spPr>
          <a:xfrm>
            <a:off x="1456912" y="1042642"/>
            <a:ext cx="89348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CÔNG NGHỆ THÔNG TIN</a:t>
            </a:r>
            <a:endParaRPr sz="1200" dirty="0"/>
          </a:p>
        </p:txBody>
      </p:sp>
      <p:sp>
        <p:nvSpPr>
          <p:cNvPr id="38" name="Google Shape;38;p27"/>
          <p:cNvSpPr txBox="1"/>
          <p:nvPr/>
        </p:nvSpPr>
        <p:spPr>
          <a:xfrm>
            <a:off x="576635" y="1692189"/>
            <a:ext cx="1069539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VỆ ĐỒ ÁN TỐT NGHIỆP</a:t>
            </a:r>
            <a:b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 CÔNG NGHỆ THÔNG TIN</a:t>
            </a:r>
            <a:endParaRPr sz="1050" dirty="0"/>
          </a:p>
        </p:txBody>
      </p:sp>
      <p:sp>
        <p:nvSpPr>
          <p:cNvPr id="39" name="Google Shape;39;p27"/>
          <p:cNvSpPr txBox="1"/>
          <p:nvPr/>
        </p:nvSpPr>
        <p:spPr>
          <a:xfrm>
            <a:off x="5127171" y="4425482"/>
            <a:ext cx="6144862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HD: </a:t>
            </a:r>
            <a:r>
              <a:rPr lang="en-US" sz="28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TS.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8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Nghiễn</a:t>
            </a:r>
            <a:endParaRPr lang="en-US" sz="28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Đoàn</a:t>
            </a:r>
            <a:r>
              <a:rPr lang="en-US" sz="28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Văn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Quân</a:t>
            </a:r>
            <a:endParaRPr lang="en-US" sz="2800" i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2020602342</a:t>
            </a:r>
            <a:endParaRPr sz="28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8;p27"/>
          <p:cNvSpPr txBox="1"/>
          <p:nvPr/>
        </p:nvSpPr>
        <p:spPr>
          <a:xfrm>
            <a:off x="1712818" y="3058835"/>
            <a:ext cx="842303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ĐA NỀN TẢNG QUẢN LÝ ĐIỂM CHO HỌC SINH TRUNG HỌC PHỔ THÔNG</a:t>
            </a:r>
            <a:endParaRPr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r>
              <a:rPr lang="en-US"/>
              <a:t>/17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52259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23313378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52259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2496774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604219" y="1678275"/>
            <a:ext cx="52342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Google Shape;45;p1"/>
          <p:cNvSpPr txBox="1"/>
          <p:nvPr/>
        </p:nvSpPr>
        <p:spPr>
          <a:xfrm>
            <a:off x="6142804" y="1678275"/>
            <a:ext cx="52433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r>
              <a:rPr lang="en-US" dirty="0"/>
              <a:t>/16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0107210-0DA1-EB43-879A-D1D64085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5" y="2282387"/>
            <a:ext cx="5002966" cy="296918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BA5A9D-7788-8448-B5B6-6A82CA60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375" y="2354233"/>
            <a:ext cx="5130182" cy="28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5569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690" y="1630650"/>
            <a:ext cx="9665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desktop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0634049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</a:t>
            </a:r>
            <a:endParaRPr dirty="0"/>
          </a:p>
        </p:txBody>
      </p:sp>
      <p:sp>
        <p:nvSpPr>
          <p:cNvPr id="4" name="Google Shape;45;p1"/>
          <p:cNvSpPr txBox="1"/>
          <p:nvPr/>
        </p:nvSpPr>
        <p:spPr>
          <a:xfrm>
            <a:off x="1145009" y="862819"/>
            <a:ext cx="910481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/>
            <a:endParaRPr lang="en-US" sz="36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vi-V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r>
              <a:rPr lang="en-US"/>
              <a:t>/17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2110039" y="2414527"/>
            <a:ext cx="7174751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1626781" y="1918539"/>
            <a:ext cx="8527312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luỹ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ý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9681222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r>
              <a:rPr lang="en-US" dirty="0"/>
              <a:t>/16</a:t>
            </a:r>
          </a:p>
        </p:txBody>
      </p:sp>
      <p:sp>
        <p:nvSpPr>
          <p:cNvPr id="2" name="AutoShape 2" descr="C# - JetBrains Guide">
            <a:extLst>
              <a:ext uri="{FF2B5EF4-FFF2-40B4-BE49-F238E27FC236}">
                <a16:creationId xmlns:a16="http://schemas.microsoft.com/office/drawing/2014/main" id="{6F98C309-625C-CFA5-2399-30D25E6F9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872613"/>
            <a:ext cx="2708787" cy="27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FDF78D-26F2-E2ED-335C-5B94E57A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2547" y="1551955"/>
            <a:ext cx="2026905" cy="202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C8A11-75F1-216B-C0DD-071B5F2F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493" y="3429000"/>
            <a:ext cx="1949707" cy="1857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34931A-8267-4B62-2579-FB45CFCEB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3429000"/>
            <a:ext cx="1949707" cy="18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39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8" y="2429576"/>
            <a:ext cx="8502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2022.</a:t>
            </a: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Studio 2, Rational Rose: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8487152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463290" y="1818920"/>
            <a:ext cx="1064773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truy cập vào hệ thống: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nhập, đăng xuất tài khoản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liên quan đến quy trình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Phân quyền giữa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quản trị: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quản lí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Hỗ trợ đa ngôn ngữ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vi-VN" sz="2400" b="1" i="1" dirty="0">
                <a:solidFill>
                  <a:schemeClr val="bg1"/>
                </a:solidFill>
                <a:effectLst/>
                <a:latin typeface="TimesNewRomanPSMT"/>
              </a:rPr>
              <a:t>3.1. </a:t>
            </a:r>
            <a:r>
              <a:rPr lang="en-US" sz="2400" b="1" i="1" dirty="0" err="1">
                <a:solidFill>
                  <a:schemeClr val="bg1"/>
                </a:solidFill>
                <a:latin typeface="TimesNewRomanPSMT"/>
              </a:rPr>
              <a:t>Ứng</a:t>
            </a:r>
            <a:r>
              <a:rPr lang="en-US" sz="2400" b="1" i="1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NewRomanPSMT"/>
              </a:rPr>
              <a:t>dụng</a:t>
            </a:r>
            <a:r>
              <a:rPr lang="vi-VN" sz="2400" b="1" i="1" dirty="0">
                <a:solidFill>
                  <a:schemeClr val="bg1"/>
                </a:solidFill>
                <a:effectLst/>
                <a:latin typeface="TimesNewRomanPSMT"/>
              </a:rPr>
              <a:t> bao gồm những mục chính và chức năng chính </a:t>
            </a:r>
            <a:endParaRPr lang="vi-VN" sz="24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829968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28589" y="1149019"/>
            <a:ext cx="35267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r>
              <a:rPr lang="en-US" dirty="0"/>
              <a:t>/16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B9419A-0608-D7AA-AAA6-668A35C1D0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9" t="22470" r="34889" b="22524"/>
          <a:stretch/>
        </p:blipFill>
        <p:spPr bwMode="auto">
          <a:xfrm>
            <a:off x="4097532" y="2038256"/>
            <a:ext cx="3996936" cy="3711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66448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0" y="167124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421084"/>
            <a:ext cx="52259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Google Shape;45;p1"/>
          <p:cNvSpPr txBox="1"/>
          <p:nvPr/>
        </p:nvSpPr>
        <p:spPr>
          <a:xfrm>
            <a:off x="6298562" y="1459935"/>
            <a:ext cx="52439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748290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amask">
  <a:themeElements>
    <a:clrScheme name="Custom 1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668</Words>
  <Application>Microsoft Office PowerPoint</Application>
  <PresentationFormat>Widescreen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Rockwell</vt:lpstr>
      <vt:lpstr>Arial</vt:lpstr>
      <vt:lpstr>Calibri</vt:lpstr>
      <vt:lpstr>TimesNewRomanPSMT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The</dc:creator>
  <cp:lastModifiedBy>Quan Doan</cp:lastModifiedBy>
  <cp:revision>136</cp:revision>
  <dcterms:created xsi:type="dcterms:W3CDTF">2021-01-21T04:17:31Z</dcterms:created>
  <dcterms:modified xsi:type="dcterms:W3CDTF">2024-05-19T14:49:24Z</dcterms:modified>
</cp:coreProperties>
</file>