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-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16F8-6E96-47F9-AF96-BC5667639C04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85A04-1232-4CAB-BE0A-806208D05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013E6-3454-38B5-960E-91B39CCEB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878" y="343874"/>
            <a:ext cx="4167165" cy="4167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16F44-BFBB-7140-3B3C-802E699F4BF2}"/>
              </a:ext>
            </a:extLst>
          </p:cNvPr>
          <p:cNvSpPr txBox="1"/>
          <p:nvPr/>
        </p:nvSpPr>
        <p:spPr>
          <a:xfrm>
            <a:off x="5205045" y="996295"/>
            <a:ext cx="16904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ỨNG DỤNG ĐA NỀN TẢNG QUẢN LÝ ĐIỂM CHO HỌC SINH TRUNG HỌC PHỔ THÔNG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9B33FA-AC0B-78D2-14F7-43C3E37A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42619"/>
              </p:ext>
            </p:extLst>
          </p:nvPr>
        </p:nvGraphicFramePr>
        <p:xfrm>
          <a:off x="8778347" y="4133245"/>
          <a:ext cx="14615055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685">
                  <a:extLst>
                    <a:ext uri="{9D8B030D-6E8A-4147-A177-3AD203B41FA5}">
                      <a16:colId xmlns:a16="http://schemas.microsoft.com/office/drawing/2014/main" val="909298904"/>
                    </a:ext>
                  </a:extLst>
                </a:gridCol>
                <a:gridCol w="645088">
                  <a:extLst>
                    <a:ext uri="{9D8B030D-6E8A-4147-A177-3AD203B41FA5}">
                      <a16:colId xmlns:a16="http://schemas.microsoft.com/office/drawing/2014/main" val="1116547543"/>
                    </a:ext>
                  </a:extLst>
                </a:gridCol>
                <a:gridCol w="9098282">
                  <a:extLst>
                    <a:ext uri="{9D8B030D-6E8A-4147-A177-3AD203B41FA5}">
                      <a16:colId xmlns:a16="http://schemas.microsoft.com/office/drawing/2014/main" val="51131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Bá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Nghiễn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7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Đoàn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Văn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36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5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3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2020602342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80609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28A8E8-272A-3EFA-5164-0F397260351C}"/>
              </a:ext>
            </a:extLst>
          </p:cNvPr>
          <p:cNvSpPr/>
          <p:nvPr/>
        </p:nvSpPr>
        <p:spPr>
          <a:xfrm>
            <a:off x="289561" y="7528560"/>
            <a:ext cx="29439482" cy="5460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lnSpc>
                <a:spcPct val="150000"/>
              </a:lnSpc>
              <a:buAutoNum type="arabicPeriod"/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bối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Avalonia,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Windows, MacOS, Linux, Android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IOS.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650617-4C6E-41FC-4A2A-92C60BB37C29}"/>
              </a:ext>
            </a:extLst>
          </p:cNvPr>
          <p:cNvSpPr/>
          <p:nvPr/>
        </p:nvSpPr>
        <p:spPr>
          <a:xfrm>
            <a:off x="289561" y="13647454"/>
            <a:ext cx="14551853" cy="7172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Avalonia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design pattern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Dependency Injection, Singleton, Repository, Publisher /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Subcriber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Builder, …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MVVM (Model-View-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ViewModel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ổn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9174B4-9D9A-CE12-72AA-6ACF70CFF166}"/>
              </a:ext>
            </a:extLst>
          </p:cNvPr>
          <p:cNvSpPr/>
          <p:nvPr/>
        </p:nvSpPr>
        <p:spPr>
          <a:xfrm>
            <a:off x="15425862" y="13647454"/>
            <a:ext cx="14303181" cy="7172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Windows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Android.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27442-4168-E31E-E4FB-F4099D254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22055405"/>
            <a:ext cx="10846287" cy="57681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17DBEB-A0FE-7C28-21F4-B6D6EEA8A5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 b="2266"/>
          <a:stretch/>
        </p:blipFill>
        <p:spPr bwMode="auto">
          <a:xfrm>
            <a:off x="12109888" y="22055405"/>
            <a:ext cx="2731526" cy="5771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07B507-31D5-D520-D384-86DD3732FBD4}"/>
              </a:ext>
            </a:extLst>
          </p:cNvPr>
          <p:cNvSpPr txBox="1"/>
          <p:nvPr/>
        </p:nvSpPr>
        <p:spPr>
          <a:xfrm>
            <a:off x="2423160" y="28251003"/>
            <a:ext cx="985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9DEF0B-00CA-DD68-3F9F-1F40537A23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862" y="21974054"/>
            <a:ext cx="10844784" cy="57673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EBD29E-FD0E-4285-1D43-5E8134C12BE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/>
          <a:stretch/>
        </p:blipFill>
        <p:spPr bwMode="auto">
          <a:xfrm>
            <a:off x="27059523" y="21974053"/>
            <a:ext cx="2669520" cy="57673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8712E6-BB62-FF4A-09A7-10ABDDB66AAE}"/>
              </a:ext>
            </a:extLst>
          </p:cNvPr>
          <p:cNvSpPr txBox="1"/>
          <p:nvPr/>
        </p:nvSpPr>
        <p:spPr>
          <a:xfrm>
            <a:off x="18464617" y="28251003"/>
            <a:ext cx="957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CE1A7D-827E-1954-EF85-9272E5F81F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304" y="29805070"/>
            <a:ext cx="10844784" cy="57673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5E91CD-9347-2990-F957-07874CCE89D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"/>
          <a:stretch/>
        </p:blipFill>
        <p:spPr bwMode="auto">
          <a:xfrm>
            <a:off x="19635274" y="29805071"/>
            <a:ext cx="2662018" cy="5769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C597BE-3D79-E8C4-1656-8DD0ED4176C3}"/>
              </a:ext>
            </a:extLst>
          </p:cNvPr>
          <p:cNvSpPr txBox="1"/>
          <p:nvPr/>
        </p:nvSpPr>
        <p:spPr>
          <a:xfrm>
            <a:off x="11128505" y="36039634"/>
            <a:ext cx="8961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C386961-F544-7201-2A55-CFF5BFF8C1E9}"/>
              </a:ext>
            </a:extLst>
          </p:cNvPr>
          <p:cNvSpPr/>
          <p:nvPr/>
        </p:nvSpPr>
        <p:spPr>
          <a:xfrm>
            <a:off x="289561" y="37230310"/>
            <a:ext cx="29439482" cy="52200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"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WebAssembly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MacOS,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IOS.</a:t>
            </a: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Back End,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online,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…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mượt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thầy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endParaRPr lang="en-US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2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201</TotalTime>
  <Words>868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 Doan</dc:creator>
  <cp:lastModifiedBy>Quan Doan</cp:lastModifiedBy>
  <cp:revision>5</cp:revision>
  <cp:lastPrinted>2024-05-22T09:12:36Z</cp:lastPrinted>
  <dcterms:created xsi:type="dcterms:W3CDTF">2024-05-22T05:59:59Z</dcterms:created>
  <dcterms:modified xsi:type="dcterms:W3CDTF">2024-05-22T09:21:08Z</dcterms:modified>
</cp:coreProperties>
</file>