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5" r:id="rId6"/>
    <p:sldId id="259" r:id="rId7"/>
    <p:sldId id="266" r:id="rId8"/>
    <p:sldId id="260" r:id="rId9"/>
    <p:sldId id="267" r:id="rId10"/>
    <p:sldId id="262" r:id="rId11"/>
    <p:sldId id="268" r:id="rId12"/>
    <p:sldId id="263" r:id="rId13"/>
    <p:sldId id="269" r:id="rId14"/>
    <p:sldId id="283" r:id="rId15"/>
    <p:sldId id="292" r:id="rId16"/>
    <p:sldId id="264" r:id="rId17"/>
    <p:sldId id="270" r:id="rId18"/>
    <p:sldId id="271" r:id="rId19"/>
    <p:sldId id="272" r:id="rId20"/>
    <p:sldId id="273" r:id="rId21"/>
    <p:sldId id="274" r:id="rId22"/>
    <p:sldId id="294" r:id="rId23"/>
    <p:sldId id="295" r:id="rId24"/>
    <p:sldId id="293"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 Assignment 2</a:t>
            </a:r>
            <a:endParaRPr lang="en-US" dirty="0"/>
          </a:p>
        </p:txBody>
      </p:sp>
      <p:sp>
        <p:nvSpPr>
          <p:cNvPr id="3" name="Subtitle 2"/>
          <p:cNvSpPr>
            <a:spLocks noGrp="1"/>
          </p:cNvSpPr>
          <p:nvPr>
            <p:ph type="subTitle" idx="1"/>
          </p:nvPr>
        </p:nvSpPr>
        <p:spPr/>
        <p:txBody>
          <a:bodyPr/>
          <a:lstStyle/>
          <a:p>
            <a:r>
              <a:rPr lang="en-US"/>
              <a:t>Lecturer: Nguyen Ngoc Tu</a:t>
            </a:r>
            <a:endParaRPr lang="en-US"/>
          </a:p>
          <a:p>
            <a:r>
              <a:rPr lang="en-US"/>
              <a:t>Student : Phung Ngoc Tan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Source code</a:t>
            </a:r>
            <a:endParaRPr lang="en-US"/>
          </a:p>
        </p:txBody>
      </p:sp>
      <p:sp>
        <p:nvSpPr>
          <p:cNvPr id="3" name="Content Placeholder 2"/>
          <p:cNvSpPr>
            <a:spLocks noGrp="1"/>
          </p:cNvSpPr>
          <p:nvPr>
            <p:ph idx="1"/>
          </p:nvPr>
        </p:nvSpPr>
        <p:spPr/>
        <p:txBody>
          <a:bodyPr>
            <a:normAutofit fontScale="25000"/>
          </a:bodyPr>
          <a:p>
            <a:endParaRPr lang="en-US"/>
          </a:p>
          <a:p>
            <a:r>
              <a:rPr lang="en-US"/>
              <a:t>&lt;!DOCTYPE html&gt;</a:t>
            </a:r>
            <a:endParaRPr lang="en-US"/>
          </a:p>
          <a:p>
            <a:r>
              <a:rPr lang="en-US"/>
              <a:t>&lt;html lang="en"&gt;</a:t>
            </a:r>
            <a:endParaRPr lang="en-US"/>
          </a:p>
          <a:p>
            <a:r>
              <a:rPr lang="en-US"/>
              <a:t>    &lt;head&gt;</a:t>
            </a:r>
            <a:endParaRPr lang="en-US"/>
          </a:p>
          <a:p>
            <a:r>
              <a:rPr lang="en-US"/>
              <a:t>                &lt;meta charset="utf-8"&gt;</a:t>
            </a:r>
            <a:endParaRPr lang="en-US"/>
          </a:p>
          <a:p>
            <a:r>
              <a:rPr lang="en-US"/>
              <a:t>        &lt;title&gt; ATN-Shop LOGIN page &lt;/title&gt;</a:t>
            </a:r>
            <a:endParaRPr lang="en-US"/>
          </a:p>
          <a:p>
            <a:r>
              <a:rPr lang="en-US"/>
              <a:t>        &lt;meta name="viewport" content="width=device-width, initial-scale=1, shrink-to-fit=no"&gt;</a:t>
            </a:r>
            <a:endParaRPr lang="en-US"/>
          </a:p>
          <a:p>
            <a:r>
              <a:rPr lang="en-US"/>
              <a:t>        &lt;meta name="description" content=""&gt;</a:t>
            </a:r>
            <a:endParaRPr lang="en-US"/>
          </a:p>
          <a:p>
            <a:r>
              <a:rPr lang="en-US"/>
              <a:t>        &lt;link rel="stylesheet" href="https://cdn.jsdelivr.net/npm/bootstrap@4.5.3/dist/css/bootstrap.min.css" integrity="sha384-TX8t27EcRE3e/ihU7zmQxVncDAy5uIKz4rEkgIXeMed4M0jlfIDPvg6uqKI2xXr2" crossorigin="anonymous"&gt;</a:t>
            </a:r>
            <a:endParaRPr lang="en-US"/>
          </a:p>
          <a:p>
            <a:r>
              <a:rPr lang="en-US"/>
              <a:t>        </a:t>
            </a:r>
            <a:endParaRPr lang="en-US"/>
          </a:p>
          <a:p>
            <a:r>
              <a:rPr lang="en-US"/>
              <a:t>        &lt;script src="https://ajax.googleapis.com/ajax/libs/jquery/3.5.1/jquery.min.js"&gt;&lt;/script&gt;</a:t>
            </a:r>
            <a:endParaRPr lang="en-US"/>
          </a:p>
          <a:p>
            <a:r>
              <a:rPr lang="en-US"/>
              <a:t>        &lt;script src="https://cdn.jsdelivr.net/npm/bootstrap@4.5.3/dist/js/bootstrap.bundle.min.js" integrity="sha384-ho+j7jyWK8fNQe+A12Hb8AhRq26LrZ/JpcUGGOn+Y7RsweNrtN/tE3MoK7ZeZDyx" crossorigin="anonymous"&gt;&lt;/script&gt;</a:t>
            </a:r>
            <a:endParaRPr lang="en-US"/>
          </a:p>
          <a:p>
            <a:r>
              <a:rPr lang="en-US"/>
              <a:t>        &lt;link rel="canonical" href="https://getbootstrap.com/docs/3.4/examples/navbar-fixed-top/"&gt;</a:t>
            </a:r>
            <a:endParaRPr lang="en-US"/>
          </a:p>
          <a:p>
            <a:r>
              <a:rPr lang="en-US"/>
              <a:t>        &lt;link href="/vendors/fontawesome/css/all.css" rel="stylesheet"&gt;</a:t>
            </a:r>
            <a:endParaRPr lang="en-US"/>
          </a:p>
          <a:p>
            <a:endParaRPr lang="en-US"/>
          </a:p>
          <a:p>
            <a:r>
              <a:rPr lang="en-US"/>
              <a:t>        &lt;style&gt;</a:t>
            </a:r>
            <a:endParaRPr lang="en-US"/>
          </a:p>
          <a:p>
            <a:r>
              <a:rPr lang="en-US"/>
              <a:t>          footer {</a:t>
            </a:r>
            <a:endParaRPr lang="en-US"/>
          </a:p>
          <a:p>
            <a:r>
              <a:rPr lang="en-US"/>
              <a:t>            position: fixed;</a:t>
            </a:r>
            <a:endParaRPr lang="en-US"/>
          </a:p>
          <a:p>
            <a:r>
              <a:rPr lang="en-US"/>
              <a:t>            left: 0;</a:t>
            </a:r>
            <a:endParaRPr lang="en-US"/>
          </a:p>
          <a:p>
            <a:r>
              <a:rPr lang="en-US"/>
              <a:t>            bottom: 0;</a:t>
            </a:r>
            <a:endParaRPr lang="en-US"/>
          </a:p>
          <a:p>
            <a:r>
              <a:rPr lang="en-US"/>
              <a:t>            width: 100%;</a:t>
            </a:r>
            <a:endParaRPr lang="en-US"/>
          </a:p>
          <a:p>
            <a:r>
              <a:rPr lang="en-US"/>
              <a:t>            background-color:#343a40;</a:t>
            </a:r>
            <a:endParaRPr lang="en-US"/>
          </a:p>
          <a:p>
            <a:r>
              <a:rPr lang="en-US"/>
              <a:t>            color: white;</a:t>
            </a:r>
            <a:endParaRPr lang="en-US"/>
          </a:p>
          <a:p>
            <a:r>
              <a:rPr lang="en-US"/>
              <a:t>            text-align: center;</a:t>
            </a:r>
            <a:endParaRPr lang="en-US"/>
          </a:p>
          <a:p>
            <a:r>
              <a:rPr lang="en-US"/>
              <a:t>          }</a:t>
            </a:r>
            <a:endParaRPr lang="en-US"/>
          </a:p>
          <a:p>
            <a:r>
              <a:rPr lang="en-US"/>
              <a:t>        &lt;/style&gt;</a:t>
            </a:r>
            <a:endParaRPr lang="en-US"/>
          </a:p>
          <a:p>
            <a:r>
              <a:rPr lang="en-US"/>
              <a:t>    &lt;/head&gt;</a:t>
            </a:r>
            <a:endParaRPr lang="en-US"/>
          </a:p>
          <a:p>
            <a:r>
              <a:rPr lang="en-US"/>
              <a:t>    &lt;body&gt;</a:t>
            </a:r>
            <a:endParaRPr lang="en-US"/>
          </a:p>
          <a:p>
            <a:endParaRPr lang="en-US"/>
          </a:p>
          <a:p>
            <a:r>
              <a:rPr lang="en-US"/>
              <a:t>        &lt;header&gt;</a:t>
            </a:r>
            <a:endParaRPr lang="en-US"/>
          </a:p>
          <a:p>
            <a:r>
              <a:rPr lang="en-US"/>
              <a:t>            &lt;nav class="navbar navbar-expand-lg navbar-dark bg-dark"&gt;</a:t>
            </a:r>
            <a:endParaRPr lang="en-US"/>
          </a:p>
          <a:p>
            <a:r>
              <a:rPr lang="en-US"/>
              <a:t>    &lt;a class="navbar-brand" href="#"&gt;ATN-Shop&lt;/a&gt;</a:t>
            </a:r>
            <a:endParaRPr lang="en-US"/>
          </a:p>
          <a:p>
            <a:r>
              <a:rPr lang="en-US"/>
              <a:t>    &lt;button class="navbar-toggler" type="button" data-toggle="collapse" data-target="#navbarSupportedContent" aria-controls="navbarSupportedContent" aria-expanded="false" aria-label="Toggle navigation"&gt;</a:t>
            </a:r>
            <a:endParaRPr lang="en-US"/>
          </a:p>
          <a:p>
            <a:r>
              <a:rPr lang="en-US"/>
              <a:t>      &lt;span class="navbar-toggler-icon"&gt;&lt;/span&gt;</a:t>
            </a:r>
            <a:endParaRPr lang="en-US"/>
          </a:p>
          <a:p>
            <a:r>
              <a:rPr lang="en-US"/>
              <a:t>    &lt;/button&gt;</a:t>
            </a:r>
            <a:endParaRPr lang="en-US"/>
          </a:p>
          <a:p>
            <a:r>
              <a:rPr lang="en-US"/>
              <a:t>  </a:t>
            </a:r>
            <a:endParaRPr lang="en-US"/>
          </a:p>
          <a:p>
            <a:r>
              <a:rPr lang="en-US"/>
              <a:t>    &lt;div class="collapse navbar-collapse" id="navbarSupportedContent"&gt;</a:t>
            </a:r>
            <a:endParaRPr lang="en-US"/>
          </a:p>
          <a:p>
            <a:r>
              <a:rPr lang="en-US"/>
              <a:t>      &lt;ul class="navbar-nav mr-auto"&gt;</a:t>
            </a:r>
            <a:endParaRPr lang="en-US"/>
          </a:p>
          <a:p>
            <a:r>
              <a:rPr lang="en-US"/>
              <a:t>        </a:t>
            </a:r>
            <a:endParaRPr lang="en-US"/>
          </a:p>
          <a:p>
            <a:r>
              <a:rPr lang="en-US"/>
              <a:t>          &lt;li class="nav-item  "&gt;</a:t>
            </a:r>
            <a:endParaRPr lang="en-US"/>
          </a:p>
          <a:p>
            <a:r>
              <a:rPr lang="en-US"/>
              <a:t>            &lt;a class="nav-link" href="/"&gt;Home&lt;/a&gt;</a:t>
            </a:r>
            <a:endParaRPr lang="en-US"/>
          </a:p>
          <a:p>
            <a:r>
              <a:rPr lang="en-US"/>
              <a:t>          &lt;/li&gt;</a:t>
            </a:r>
            <a:endParaRPr lang="en-US"/>
          </a:p>
          <a:p>
            <a:r>
              <a:rPr lang="en-US"/>
              <a:t>        </a:t>
            </a:r>
            <a:endParaRPr lang="en-US"/>
          </a:p>
          <a:p>
            <a:r>
              <a:rPr lang="en-US"/>
              <a:t>          &lt;li class="nav-item  "&gt;</a:t>
            </a:r>
            <a:endParaRPr lang="en-US"/>
          </a:p>
          <a:p>
            <a:r>
              <a:rPr lang="en-US"/>
              <a:t>            &lt;a class="nav-link" href="/product"&gt;Product&lt;/a&gt;</a:t>
            </a:r>
            <a:endParaRPr lang="en-US"/>
          </a:p>
          <a:p>
            <a:r>
              <a:rPr lang="en-US"/>
              <a:t>          &lt;/li&gt;</a:t>
            </a:r>
            <a:endParaRPr lang="en-US"/>
          </a:p>
          <a:p>
            <a:r>
              <a:rPr lang="en-US"/>
              <a:t>        </a:t>
            </a:r>
            <a:endParaRPr lang="en-US"/>
          </a:p>
          <a:p>
            <a:r>
              <a:rPr lang="en-US"/>
              <a:t>          &lt;li class="nav-item  "&gt;</a:t>
            </a:r>
            <a:endParaRPr lang="en-US"/>
          </a:p>
          <a:p>
            <a:r>
              <a:rPr lang="en-US"/>
              <a:t>            &lt;a class="nav-link" href="/order"&gt;Order&lt;/a&gt;</a:t>
            </a:r>
            <a:endParaRPr lang="en-US"/>
          </a:p>
          <a:p>
            <a:r>
              <a:rPr lang="en-US"/>
              <a:t>          &lt;/li&gt;</a:t>
            </a:r>
            <a:endParaRPr lang="en-US"/>
          </a:p>
          <a:p>
            <a:r>
              <a:rPr lang="en-US"/>
              <a:t>        </a:t>
            </a:r>
            <a:endParaRPr lang="en-US"/>
          </a:p>
          <a:p>
            <a:r>
              <a:rPr lang="en-US"/>
              <a:t>          &lt;li class="nav-item  "&gt;</a:t>
            </a:r>
            <a:endParaRPr lang="en-US"/>
          </a:p>
          <a:p>
            <a:r>
              <a:rPr lang="en-US"/>
              <a:t>            &lt;a class="nav-link" href="/payment"&gt;Payment&lt;/a&gt;</a:t>
            </a:r>
            <a:endParaRPr lang="en-US"/>
          </a:p>
          <a:p>
            <a:r>
              <a:rPr lang="en-US"/>
              <a:t>          &lt;/li&gt;</a:t>
            </a:r>
            <a:endParaRPr lang="en-US"/>
          </a:p>
          <a:p>
            <a:r>
              <a:rPr lang="en-US"/>
              <a:t>        </a:t>
            </a:r>
            <a:endParaRPr lang="en-US"/>
          </a:p>
          <a:p>
            <a:r>
              <a:rPr lang="en-US"/>
              <a:t>          &lt;li class="nav-item  "&gt;</a:t>
            </a:r>
            <a:endParaRPr lang="en-US"/>
          </a:p>
          <a:p>
            <a:r>
              <a:rPr lang="en-US"/>
              <a:t>            &lt;a class="nav-link" href="/report"&gt;Report&lt;/a&gt;</a:t>
            </a:r>
            <a:endParaRPr lang="en-US"/>
          </a:p>
          <a:p>
            <a:r>
              <a:rPr lang="en-US"/>
              <a:t>          &lt;/li&gt;</a:t>
            </a:r>
            <a:endParaRPr lang="en-US"/>
          </a:p>
          <a:p>
            <a:r>
              <a:rPr lang="en-US"/>
              <a:t>        </a:t>
            </a:r>
            <a:endParaRPr lang="en-US"/>
          </a:p>
          <a:p>
            <a:r>
              <a:rPr lang="en-US"/>
              <a:t>          &lt;li class="nav-item </a:t>
            </a:r>
            <a:endParaRPr lang="en-US"/>
          </a:p>
          <a:p>
            <a:r>
              <a:rPr lang="en-US"/>
              <a:t>            active  "&gt;</a:t>
            </a:r>
            <a:endParaRPr lang="en-US"/>
          </a:p>
          <a:p>
            <a:r>
              <a:rPr lang="en-US"/>
              <a:t>            &lt;a class="nav-link" href="/login"&gt;Login&lt;/a&gt;</a:t>
            </a:r>
            <a:endParaRPr lang="en-US"/>
          </a:p>
          <a:p>
            <a:r>
              <a:rPr lang="en-US"/>
              <a:t>          &lt;/li&gt;</a:t>
            </a:r>
            <a:endParaRPr lang="en-US"/>
          </a:p>
          <a:p>
            <a:r>
              <a:rPr lang="en-US"/>
              <a:t>        </a:t>
            </a:r>
            <a:endParaRPr lang="en-US"/>
          </a:p>
          <a:p>
            <a:r>
              <a:rPr lang="en-US"/>
              <a:t>          &lt;li class="nav-item  "&gt;</a:t>
            </a:r>
            <a:endParaRPr lang="en-US"/>
          </a:p>
          <a:p>
            <a:r>
              <a:rPr lang="en-US"/>
              <a:t>            &lt;a class="nav-link" href="/user/create"&gt;create User&lt;/a&gt;</a:t>
            </a:r>
            <a:endParaRPr lang="en-US"/>
          </a:p>
          <a:p>
            <a:r>
              <a:rPr lang="en-US"/>
              <a:t>          &lt;/li&gt;</a:t>
            </a:r>
            <a:endParaRPr lang="en-US"/>
          </a:p>
          <a:p>
            <a:r>
              <a:rPr lang="en-US"/>
              <a:t>        </a:t>
            </a:r>
            <a:endParaRPr lang="en-US"/>
          </a:p>
          <a:p>
            <a:r>
              <a:rPr lang="en-US"/>
              <a:t>          &lt;li class="nav-item  "&gt;</a:t>
            </a:r>
            <a:endParaRPr lang="en-US"/>
          </a:p>
          <a:p>
            <a:r>
              <a:rPr lang="en-US"/>
              <a:t>            &lt;a class="nav-link" href="/qr"&gt;QR code - link&lt;/a&gt;</a:t>
            </a:r>
            <a:endParaRPr lang="en-US"/>
          </a:p>
          <a:p>
            <a:r>
              <a:rPr lang="en-US"/>
              <a:t>          &lt;/li&gt;</a:t>
            </a:r>
            <a:endParaRPr lang="en-US"/>
          </a:p>
          <a:p>
            <a:r>
              <a:rPr lang="en-US"/>
              <a:t>        </a:t>
            </a:r>
            <a:endParaRPr lang="en-US"/>
          </a:p>
          <a:p>
            <a:endParaRPr lang="en-US"/>
          </a:p>
          <a:p>
            <a:r>
              <a:rPr lang="en-US"/>
              <a:t>        </a:t>
            </a:r>
            <a:endParaRPr lang="en-US"/>
          </a:p>
          <a:p>
            <a:r>
              <a:rPr lang="en-US"/>
              <a:t>        </a:t>
            </a:r>
            <a:endParaRPr lang="en-US"/>
          </a:p>
          <a:p>
            <a:r>
              <a:rPr lang="en-US"/>
              <a:t>      &lt;/ul&gt;</a:t>
            </a:r>
            <a:endParaRPr lang="en-US"/>
          </a:p>
          <a:p>
            <a:r>
              <a:rPr lang="en-US"/>
              <a:t>      </a:t>
            </a:r>
            <a:endParaRPr lang="en-US"/>
          </a:p>
          <a:p>
            <a:r>
              <a:rPr lang="en-US"/>
              <a:t>      &lt;form class="form-inline my-2 my-lg-0"&gt;</a:t>
            </a:r>
            <a:endParaRPr lang="en-US"/>
          </a:p>
          <a:p>
            <a:r>
              <a:rPr lang="en-US"/>
              <a:t>        &lt;input class="form-control mr-sm-2" type="search" placeholder="Search" aria-label="Search"&gt;</a:t>
            </a:r>
            <a:endParaRPr lang="en-US"/>
          </a:p>
          <a:p>
            <a:r>
              <a:rPr lang="en-US"/>
              <a:t>        &lt;button class="btn btn-outline-success my-2 my-sm-0" type="submit"&gt;Search&lt;/button&gt;</a:t>
            </a:r>
            <a:endParaRPr lang="en-US"/>
          </a:p>
          <a:p>
            <a:r>
              <a:rPr lang="en-US"/>
              <a:t>      &lt;/form&gt;</a:t>
            </a:r>
            <a:endParaRPr lang="en-US"/>
          </a:p>
          <a:p>
            <a:r>
              <a:rPr lang="en-US"/>
              <a:t>      &lt;ul class="navbar-nav mr-auto"&gt;&lt;/ul&gt;</a:t>
            </a:r>
            <a:endParaRPr lang="en-US"/>
          </a:p>
          <a:p>
            <a:r>
              <a:rPr lang="en-US"/>
              <a:t>        </a:t>
            </a:r>
            <a:endParaRPr lang="en-US"/>
          </a:p>
          <a:p>
            <a:r>
              <a:rPr lang="en-US"/>
              <a:t>      &lt;/ul&gt;</a:t>
            </a:r>
            <a:endParaRPr lang="en-US"/>
          </a:p>
          <a:p>
            <a:r>
              <a:rPr lang="en-US"/>
              <a:t>      </a:t>
            </a:r>
            <a:endParaRPr lang="en-US"/>
          </a:p>
          <a:p>
            <a:r>
              <a:rPr lang="en-US"/>
              <a:t>    &lt;/div&gt;</a:t>
            </a:r>
            <a:endParaRPr lang="en-US"/>
          </a:p>
          <a:p>
            <a:r>
              <a:rPr lang="en-US"/>
              <a:t>  &lt;/nav&gt;</a:t>
            </a:r>
            <a:endParaRPr lang="en-US"/>
          </a:p>
          <a:p>
            <a:r>
              <a:rPr lang="en-US"/>
              <a:t>        &lt;/header&gt;</a:t>
            </a:r>
            <a:endParaRPr lang="en-US"/>
          </a:p>
          <a:p>
            <a:endParaRPr lang="en-US"/>
          </a:p>
          <a:p>
            <a:r>
              <a:rPr lang="en-US"/>
              <a:t>        &lt;main&gt;</a:t>
            </a:r>
            <a:endParaRPr lang="en-US"/>
          </a:p>
          <a:p>
            <a:r>
              <a:rPr lang="en-US"/>
              <a:t>            &lt;div class="container" &gt;</a:t>
            </a:r>
            <a:endParaRPr lang="en-US"/>
          </a:p>
          <a:p>
            <a:r>
              <a:rPr lang="en-US"/>
              <a:t>                &lt;div style="text-align: center;"  &gt;</a:t>
            </a:r>
            <a:endParaRPr lang="en-US"/>
          </a:p>
          <a:p>
            <a:r>
              <a:rPr lang="en-US"/>
              <a:t>                    &lt;img src="/images/bird.png" /&gt;</a:t>
            </a:r>
            <a:endParaRPr lang="en-US"/>
          </a:p>
          <a:p>
            <a:r>
              <a:rPr lang="en-US"/>
              <a:t>            </a:t>
            </a:r>
            <a:endParaRPr lang="en-US"/>
          </a:p>
          <a:p>
            <a:r>
              <a:rPr lang="en-US"/>
              <a:t>                    &lt;audio controls autoplay loop hidden="true"&gt;</a:t>
            </a:r>
            <a:endParaRPr lang="en-US"/>
          </a:p>
          <a:p>
            <a:r>
              <a:rPr lang="en-US"/>
              <a:t>                        &lt;source src="/audio/clsmusic.mp3"  type="audio/mpeg"&gt;          </a:t>
            </a:r>
            <a:endParaRPr lang="en-US"/>
          </a:p>
          <a:p>
            <a:r>
              <a:rPr lang="en-US"/>
              <a:t>                    &lt;/audio&gt;</a:t>
            </a:r>
            <a:endParaRPr lang="en-US"/>
          </a:p>
          <a:p>
            <a:r>
              <a:rPr lang="en-US"/>
              <a:t>                &lt;/div&gt;</a:t>
            </a:r>
            <a:endParaRPr lang="en-US"/>
          </a:p>
          <a:p>
            <a:r>
              <a:rPr lang="en-US"/>
              <a:t>		</a:t>
            </a:r>
            <a:endParaRPr lang="en-US"/>
          </a:p>
          <a:p>
            <a:r>
              <a:rPr lang="en-US"/>
              <a:t>                &lt;form action="" method="GET"&gt;</a:t>
            </a:r>
            <a:endParaRPr lang="en-US"/>
          </a:p>
          <a:p>
            <a:r>
              <a:rPr lang="en-US"/>
              <a:t>                    &lt;div class="form-group"&gt;</a:t>
            </a:r>
            <a:endParaRPr lang="en-US"/>
          </a:p>
          <a:p>
            <a:r>
              <a:rPr lang="en-US"/>
              <a:t>                    &lt;label for="username"&gt;Email address&lt;/label&gt;</a:t>
            </a:r>
            <a:endParaRPr lang="en-US"/>
          </a:p>
          <a:p>
            <a:r>
              <a:rPr lang="en-US"/>
              <a:t>                    &lt;input type="email" class="form-control" id="username" name="username" aria-describedby="emailHelp"&gt;</a:t>
            </a:r>
            <a:endParaRPr lang="en-US"/>
          </a:p>
          <a:p>
            <a:r>
              <a:rPr lang="en-US"/>
              <a:t>                    &lt;small id="emailHelp" class="form-text text-muted"&gt;We'll never share your email with anyone else.&lt;/small&gt;</a:t>
            </a:r>
            <a:endParaRPr lang="en-US"/>
          </a:p>
          <a:p>
            <a:r>
              <a:rPr lang="en-US"/>
              <a:t>                    &lt;/div&gt;</a:t>
            </a:r>
            <a:endParaRPr lang="en-US"/>
          </a:p>
          <a:p>
            <a:r>
              <a:rPr lang="en-US"/>
              <a:t>                    &lt;div class="form-group"&gt;</a:t>
            </a:r>
            <a:endParaRPr lang="en-US"/>
          </a:p>
          <a:p>
            <a:r>
              <a:rPr lang="en-US"/>
              <a:t>                    &lt;label for="password"&gt;Password&lt;/label&gt;</a:t>
            </a:r>
            <a:endParaRPr lang="en-US"/>
          </a:p>
          <a:p>
            <a:r>
              <a:rPr lang="en-US"/>
              <a:t>                    &lt;input type="password" class="form-control" id="password" name="password"&gt;</a:t>
            </a:r>
            <a:endParaRPr lang="en-US"/>
          </a:p>
          <a:p>
            <a:r>
              <a:rPr lang="en-US"/>
              <a:t>                    &lt;/div&gt;</a:t>
            </a:r>
            <a:endParaRPr lang="en-US"/>
          </a:p>
          <a:p>
            <a:r>
              <a:rPr lang="en-US"/>
              <a:t>                    &lt;button type="submit" class="btn btn-primary"&gt;Submit&lt;/button&gt;</a:t>
            </a:r>
            <a:endParaRPr lang="en-US"/>
          </a:p>
          <a:p>
            <a:r>
              <a:rPr lang="en-US"/>
              <a:t>                &lt;/form&gt;</a:t>
            </a:r>
            <a:endParaRPr lang="en-US"/>
          </a:p>
          <a:p>
            <a:r>
              <a:rPr lang="en-US"/>
              <a:t>            &lt;/div&gt;</a:t>
            </a:r>
            <a:endParaRPr lang="en-US"/>
          </a:p>
          <a:p>
            <a:r>
              <a:rPr lang="en-US"/>
              <a:t>        &lt;/main&gt;</a:t>
            </a:r>
            <a:endParaRPr lang="en-US"/>
          </a:p>
          <a:p>
            <a:r>
              <a:rPr lang="en-US"/>
              <a:t>          </a:t>
            </a:r>
            <a:endParaRPr lang="en-US"/>
          </a:p>
          <a:p>
            <a:r>
              <a:rPr lang="en-US"/>
              <a:t>        </a:t>
            </a:r>
            <a:endParaRPr lang="en-US"/>
          </a:p>
          <a:p>
            <a:r>
              <a:rPr lang="en-US"/>
              <a:t>            &lt;!-- Footer --&gt;</a:t>
            </a:r>
            <a:endParaRPr lang="en-US"/>
          </a:p>
          <a:p>
            <a:r>
              <a:rPr lang="en-US"/>
              <a:t>    &lt;footer class="navbar-fixed-bottom"&gt;</a:t>
            </a:r>
            <a:endParaRPr lang="en-US"/>
          </a:p>
          <a:p>
            <a:endParaRPr lang="en-US"/>
          </a:p>
          <a:p>
            <a:r>
              <a:rPr lang="en-US"/>
              <a:t>        &lt;!-- Copyright --&gt;</a:t>
            </a:r>
            <a:endParaRPr lang="en-US"/>
          </a:p>
          <a:p>
            <a:r>
              <a:rPr lang="en-US"/>
              <a:t>        &lt;div class="footer-copyright text-center py-3"&gt;© 2020 Copyright:</a:t>
            </a:r>
            <a:endParaRPr lang="en-US"/>
          </a:p>
          <a:p>
            <a:r>
              <a:rPr lang="en-US"/>
              <a:t>            &lt;a href="/"&gt; ATD.AdTekDev !!! &lt;/a&gt;</a:t>
            </a:r>
            <a:endParaRPr lang="en-US"/>
          </a:p>
          <a:p>
            <a:r>
              <a:rPr lang="en-US"/>
              <a:t>        &lt;/div&gt;</a:t>
            </a:r>
            <a:endParaRPr lang="en-US"/>
          </a:p>
          <a:p>
            <a:r>
              <a:rPr lang="en-US"/>
              <a:t>        &lt;!-- Copyright --&gt;</a:t>
            </a:r>
            <a:endParaRPr lang="en-US"/>
          </a:p>
          <a:p>
            <a:r>
              <a:rPr lang="en-US"/>
              <a:t>    </a:t>
            </a:r>
            <a:endParaRPr lang="en-US"/>
          </a:p>
          <a:p>
            <a:r>
              <a:rPr lang="en-US"/>
              <a:t>    &lt;/footer&gt;</a:t>
            </a:r>
            <a:endParaRPr lang="en-US"/>
          </a:p>
          <a:p>
            <a:r>
              <a:rPr lang="en-US"/>
              <a:t>    &lt;!-- Footer --&gt;</a:t>
            </a:r>
            <a:endParaRPr lang="en-US"/>
          </a:p>
          <a:p>
            <a:r>
              <a:rPr lang="en-US"/>
              <a:t>        </a:t>
            </a:r>
            <a:endParaRPr lang="en-US"/>
          </a:p>
          <a:p>
            <a:endParaRPr lang="en-US"/>
          </a:p>
          <a:p>
            <a:r>
              <a:rPr lang="en-US"/>
              <a:t>    &lt;/body&gt;</a:t>
            </a:r>
            <a:endParaRPr lang="en-US"/>
          </a:p>
          <a:p>
            <a:endParaRPr lang="en-US"/>
          </a:p>
          <a:p>
            <a:r>
              <a:rPr lang="en-US"/>
              <a:t>&lt;/html&gt;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Create use page</a:t>
            </a:r>
            <a:endParaRPr lang="en-US"/>
          </a:p>
        </p:txBody>
      </p:sp>
      <p:pic>
        <p:nvPicPr>
          <p:cNvPr id="4" name="Content Placeholder 3"/>
          <p:cNvPicPr>
            <a:picLocks noChangeAspect="1"/>
          </p:cNvPicPr>
          <p:nvPr>
            <p:ph idx="1"/>
          </p:nvPr>
        </p:nvPicPr>
        <p:blipFill>
          <a:blip r:embed="rId1"/>
          <a:stretch>
            <a:fillRect/>
          </a:stretch>
        </p:blipFill>
        <p:spPr>
          <a:xfrm>
            <a:off x="1642110" y="1825625"/>
            <a:ext cx="890714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Source code</a:t>
            </a:r>
            <a:endParaRPr lang="en-US"/>
          </a:p>
        </p:txBody>
      </p:sp>
      <p:sp>
        <p:nvSpPr>
          <p:cNvPr id="3" name="Content Placeholder 2"/>
          <p:cNvSpPr>
            <a:spLocks noGrp="1"/>
          </p:cNvSpPr>
          <p:nvPr>
            <p:ph idx="1"/>
          </p:nvPr>
        </p:nvSpPr>
        <p:spPr/>
        <p:txBody>
          <a:bodyPr>
            <a:normAutofit fontScale="25000"/>
          </a:bodyPr>
          <a:p>
            <a:endParaRPr lang="en-US"/>
          </a:p>
          <a:p>
            <a:r>
              <a:rPr lang="en-US"/>
              <a:t>&lt;!DOCTYPE html&gt;</a:t>
            </a:r>
            <a:endParaRPr lang="en-US"/>
          </a:p>
          <a:p>
            <a:r>
              <a:rPr lang="en-US"/>
              <a:t>&lt;html lang="en"&gt;</a:t>
            </a:r>
            <a:endParaRPr lang="en-US"/>
          </a:p>
          <a:p>
            <a:r>
              <a:rPr lang="en-US"/>
              <a:t>    &lt;head&gt;</a:t>
            </a:r>
            <a:endParaRPr lang="en-US"/>
          </a:p>
          <a:p>
            <a:r>
              <a:rPr lang="en-US"/>
              <a:t>                &lt;meta charset="utf-8"&gt;</a:t>
            </a:r>
            <a:endParaRPr lang="en-US"/>
          </a:p>
          <a:p>
            <a:r>
              <a:rPr lang="en-US"/>
              <a:t>        &lt;title&gt; ATN-Shop create USER page &lt;/title&gt;</a:t>
            </a:r>
            <a:endParaRPr lang="en-US"/>
          </a:p>
          <a:p>
            <a:r>
              <a:rPr lang="en-US"/>
              <a:t>        &lt;meta name="viewport" content="width=device-width, initial-scale=1, shrink-to-fit=no"&gt;</a:t>
            </a:r>
            <a:endParaRPr lang="en-US"/>
          </a:p>
          <a:p>
            <a:r>
              <a:rPr lang="en-US"/>
              <a:t>        &lt;meta name="description" content=""&gt;</a:t>
            </a:r>
            <a:endParaRPr lang="en-US"/>
          </a:p>
          <a:p>
            <a:r>
              <a:rPr lang="en-US"/>
              <a:t>        &lt;link rel="stylesheet" href="https://cdn.jsdelivr.net/npm/bootstrap@4.5.3/dist/css/bootstrap.min.css" integrity="sha384-TX8t27EcRE3e/ihU7zmQxVncDAy5uIKz4rEkgIXeMed4M0jlfIDPvg6uqKI2xXr2" crossorigin="anonymous"&gt;</a:t>
            </a:r>
            <a:endParaRPr lang="en-US"/>
          </a:p>
          <a:p>
            <a:r>
              <a:rPr lang="en-US"/>
              <a:t>        </a:t>
            </a:r>
            <a:endParaRPr lang="en-US"/>
          </a:p>
          <a:p>
            <a:r>
              <a:rPr lang="en-US"/>
              <a:t>        &lt;script src="https://ajax.googleapis.com/ajax/libs/jquery/3.5.1/jquery.min.js"&gt;&lt;/script&gt;</a:t>
            </a:r>
            <a:endParaRPr lang="en-US"/>
          </a:p>
          <a:p>
            <a:r>
              <a:rPr lang="en-US"/>
              <a:t>        &lt;script src="https://cdn.jsdelivr.net/npm/bootstrap@4.5.3/dist/js/bootstrap.bundle.min.js" integrity="sha384-ho+j7jyWK8fNQe+A12Hb8AhRq26LrZ/JpcUGGOn+Y7RsweNrtN/tE3MoK7ZeZDyx" crossorigin="anonymous"&gt;&lt;/script&gt;</a:t>
            </a:r>
            <a:endParaRPr lang="en-US"/>
          </a:p>
          <a:p>
            <a:r>
              <a:rPr lang="en-US"/>
              <a:t>        &lt;link rel="canonical" href="https://getbootstrap.com/docs/3.4/examples/navbar-fixed-top/"&gt;</a:t>
            </a:r>
            <a:endParaRPr lang="en-US"/>
          </a:p>
          <a:p>
            <a:r>
              <a:rPr lang="en-US"/>
              <a:t>        &lt;link href="/vendors/fontawesome/css/all.css" rel="stylesheet"&gt;</a:t>
            </a:r>
            <a:endParaRPr lang="en-US"/>
          </a:p>
          <a:p>
            <a:endParaRPr lang="en-US"/>
          </a:p>
          <a:p>
            <a:r>
              <a:rPr lang="en-US"/>
              <a:t>        &lt;style&gt;</a:t>
            </a:r>
            <a:endParaRPr lang="en-US"/>
          </a:p>
          <a:p>
            <a:r>
              <a:rPr lang="en-US"/>
              <a:t>          footer {</a:t>
            </a:r>
            <a:endParaRPr lang="en-US"/>
          </a:p>
          <a:p>
            <a:r>
              <a:rPr lang="en-US"/>
              <a:t>            position: fixed;</a:t>
            </a:r>
            <a:endParaRPr lang="en-US"/>
          </a:p>
          <a:p>
            <a:r>
              <a:rPr lang="en-US"/>
              <a:t>            left: 0;</a:t>
            </a:r>
            <a:endParaRPr lang="en-US"/>
          </a:p>
          <a:p>
            <a:r>
              <a:rPr lang="en-US"/>
              <a:t>            bottom: 0;</a:t>
            </a:r>
            <a:endParaRPr lang="en-US"/>
          </a:p>
          <a:p>
            <a:r>
              <a:rPr lang="en-US"/>
              <a:t>            width: 100%;</a:t>
            </a:r>
            <a:endParaRPr lang="en-US"/>
          </a:p>
          <a:p>
            <a:r>
              <a:rPr lang="en-US"/>
              <a:t>            background-color:#343a40;</a:t>
            </a:r>
            <a:endParaRPr lang="en-US"/>
          </a:p>
          <a:p>
            <a:r>
              <a:rPr lang="en-US"/>
              <a:t>            color: white;</a:t>
            </a:r>
            <a:endParaRPr lang="en-US"/>
          </a:p>
          <a:p>
            <a:r>
              <a:rPr lang="en-US"/>
              <a:t>            text-align: center;</a:t>
            </a:r>
            <a:endParaRPr lang="en-US"/>
          </a:p>
          <a:p>
            <a:r>
              <a:rPr lang="en-US"/>
              <a:t>          }</a:t>
            </a:r>
            <a:endParaRPr lang="en-US"/>
          </a:p>
          <a:p>
            <a:r>
              <a:rPr lang="en-US"/>
              <a:t>        &lt;/style&gt;</a:t>
            </a:r>
            <a:endParaRPr lang="en-US"/>
          </a:p>
          <a:p>
            <a:r>
              <a:rPr lang="en-US"/>
              <a:t>    &lt;/head&gt;</a:t>
            </a:r>
            <a:endParaRPr lang="en-US"/>
          </a:p>
          <a:p>
            <a:r>
              <a:rPr lang="en-US"/>
              <a:t>    &lt;body&gt;</a:t>
            </a:r>
            <a:endParaRPr lang="en-US"/>
          </a:p>
          <a:p>
            <a:endParaRPr lang="en-US"/>
          </a:p>
          <a:p>
            <a:r>
              <a:rPr lang="en-US"/>
              <a:t>        &lt;header&gt;</a:t>
            </a:r>
            <a:endParaRPr lang="en-US"/>
          </a:p>
          <a:p>
            <a:r>
              <a:rPr lang="en-US"/>
              <a:t>            &lt;nav class="navbar navbar-expand-lg navbar-dark bg-dark"&gt;</a:t>
            </a:r>
            <a:endParaRPr lang="en-US"/>
          </a:p>
          <a:p>
            <a:r>
              <a:rPr lang="en-US"/>
              <a:t>    &lt;a class="navbar-brand" href="#"&gt;ATN-Shop&lt;/a&gt;</a:t>
            </a:r>
            <a:endParaRPr lang="en-US"/>
          </a:p>
          <a:p>
            <a:r>
              <a:rPr lang="en-US"/>
              <a:t>    &lt;button class="navbar-toggler" type="button" data-toggle="collapse" data-target="#navbarSupportedContent" aria-controls="navbarSupportedContent" aria-expanded="false" aria-label="Toggle navigation"&gt;</a:t>
            </a:r>
            <a:endParaRPr lang="en-US"/>
          </a:p>
          <a:p>
            <a:r>
              <a:rPr lang="en-US"/>
              <a:t>      &lt;span class="navbar-toggler-icon"&gt;&lt;/span&gt;</a:t>
            </a:r>
            <a:endParaRPr lang="en-US"/>
          </a:p>
          <a:p>
            <a:r>
              <a:rPr lang="en-US"/>
              <a:t>    &lt;/button&gt;</a:t>
            </a:r>
            <a:endParaRPr lang="en-US"/>
          </a:p>
          <a:p>
            <a:r>
              <a:rPr lang="en-US"/>
              <a:t>  </a:t>
            </a:r>
            <a:endParaRPr lang="en-US"/>
          </a:p>
          <a:p>
            <a:r>
              <a:rPr lang="en-US"/>
              <a:t>    &lt;div class="collapse navbar-collapse" id="navbarSupportedContent"&gt;</a:t>
            </a:r>
            <a:endParaRPr lang="en-US"/>
          </a:p>
          <a:p>
            <a:r>
              <a:rPr lang="en-US"/>
              <a:t>      &lt;ul class="navbar-nav mr-auto"&gt;</a:t>
            </a:r>
            <a:endParaRPr lang="en-US"/>
          </a:p>
          <a:p>
            <a:r>
              <a:rPr lang="en-US"/>
              <a:t>        </a:t>
            </a:r>
            <a:endParaRPr lang="en-US"/>
          </a:p>
          <a:p>
            <a:r>
              <a:rPr lang="en-US"/>
              <a:t>          &lt;li class="nav-item  "&gt;</a:t>
            </a:r>
            <a:endParaRPr lang="en-US"/>
          </a:p>
          <a:p>
            <a:r>
              <a:rPr lang="en-US"/>
              <a:t>            &lt;a class="nav-link" href="/"&gt;Home&lt;/a&gt;</a:t>
            </a:r>
            <a:endParaRPr lang="en-US"/>
          </a:p>
          <a:p>
            <a:r>
              <a:rPr lang="en-US"/>
              <a:t>          &lt;/li&gt;</a:t>
            </a:r>
            <a:endParaRPr lang="en-US"/>
          </a:p>
          <a:p>
            <a:r>
              <a:rPr lang="en-US"/>
              <a:t>        </a:t>
            </a:r>
            <a:endParaRPr lang="en-US"/>
          </a:p>
          <a:p>
            <a:r>
              <a:rPr lang="en-US"/>
              <a:t>          &lt;li class="nav-item  "&gt;</a:t>
            </a:r>
            <a:endParaRPr lang="en-US"/>
          </a:p>
          <a:p>
            <a:r>
              <a:rPr lang="en-US"/>
              <a:t>            &lt;a class="nav-link" href="/product"&gt;Product&lt;/a&gt;</a:t>
            </a:r>
            <a:endParaRPr lang="en-US"/>
          </a:p>
          <a:p>
            <a:r>
              <a:rPr lang="en-US"/>
              <a:t>          &lt;/li&gt;</a:t>
            </a:r>
            <a:endParaRPr lang="en-US"/>
          </a:p>
          <a:p>
            <a:r>
              <a:rPr lang="en-US"/>
              <a:t>        </a:t>
            </a:r>
            <a:endParaRPr lang="en-US"/>
          </a:p>
          <a:p>
            <a:r>
              <a:rPr lang="en-US"/>
              <a:t>          &lt;li class="nav-item  "&gt;</a:t>
            </a:r>
            <a:endParaRPr lang="en-US"/>
          </a:p>
          <a:p>
            <a:r>
              <a:rPr lang="en-US"/>
              <a:t>            &lt;a class="nav-link" href="/order"&gt;Order&lt;/a&gt;</a:t>
            </a:r>
            <a:endParaRPr lang="en-US"/>
          </a:p>
          <a:p>
            <a:r>
              <a:rPr lang="en-US"/>
              <a:t>          &lt;/li&gt;</a:t>
            </a:r>
            <a:endParaRPr lang="en-US"/>
          </a:p>
          <a:p>
            <a:r>
              <a:rPr lang="en-US"/>
              <a:t>        </a:t>
            </a:r>
            <a:endParaRPr lang="en-US"/>
          </a:p>
          <a:p>
            <a:r>
              <a:rPr lang="en-US"/>
              <a:t>          &lt;li class="nav-item  "&gt;</a:t>
            </a:r>
            <a:endParaRPr lang="en-US"/>
          </a:p>
          <a:p>
            <a:r>
              <a:rPr lang="en-US"/>
              <a:t>            &lt;a class="nav-link" href="/payment"&gt;Payment&lt;/a&gt;</a:t>
            </a:r>
            <a:endParaRPr lang="en-US"/>
          </a:p>
          <a:p>
            <a:r>
              <a:rPr lang="en-US"/>
              <a:t>          &lt;/li&gt;</a:t>
            </a:r>
            <a:endParaRPr lang="en-US"/>
          </a:p>
          <a:p>
            <a:r>
              <a:rPr lang="en-US"/>
              <a:t>        </a:t>
            </a:r>
            <a:endParaRPr lang="en-US"/>
          </a:p>
          <a:p>
            <a:r>
              <a:rPr lang="en-US"/>
              <a:t>          &lt;li class="nav-item  "&gt;</a:t>
            </a:r>
            <a:endParaRPr lang="en-US"/>
          </a:p>
          <a:p>
            <a:r>
              <a:rPr lang="en-US"/>
              <a:t>            &lt;a class="nav-link" href="/report"&gt;Report&lt;/a&gt;</a:t>
            </a:r>
            <a:endParaRPr lang="en-US"/>
          </a:p>
          <a:p>
            <a:r>
              <a:rPr lang="en-US"/>
              <a:t>          &lt;/li&gt;</a:t>
            </a:r>
            <a:endParaRPr lang="en-US"/>
          </a:p>
          <a:p>
            <a:r>
              <a:rPr lang="en-US"/>
              <a:t>        </a:t>
            </a:r>
            <a:endParaRPr lang="en-US"/>
          </a:p>
          <a:p>
            <a:r>
              <a:rPr lang="en-US"/>
              <a:t>          &lt;li class="nav-item  "&gt;</a:t>
            </a:r>
            <a:endParaRPr lang="en-US"/>
          </a:p>
          <a:p>
            <a:r>
              <a:rPr lang="en-US"/>
              <a:t>            &lt;a class="nav-link" href="/login"&gt;Login&lt;/a&gt;</a:t>
            </a:r>
            <a:endParaRPr lang="en-US"/>
          </a:p>
          <a:p>
            <a:r>
              <a:rPr lang="en-US"/>
              <a:t>          &lt;/li&gt;</a:t>
            </a:r>
            <a:endParaRPr lang="en-US"/>
          </a:p>
          <a:p>
            <a:r>
              <a:rPr lang="en-US"/>
              <a:t>        </a:t>
            </a:r>
            <a:endParaRPr lang="en-US"/>
          </a:p>
          <a:p>
            <a:r>
              <a:rPr lang="en-US"/>
              <a:t>          &lt;li class="nav-item </a:t>
            </a:r>
            <a:endParaRPr lang="en-US"/>
          </a:p>
          <a:p>
            <a:r>
              <a:rPr lang="en-US"/>
              <a:t>            active  "&gt;</a:t>
            </a:r>
            <a:endParaRPr lang="en-US"/>
          </a:p>
          <a:p>
            <a:r>
              <a:rPr lang="en-US"/>
              <a:t>            &lt;a class="nav-link" href="/user/create"&gt;create User&lt;/a&gt;</a:t>
            </a:r>
            <a:endParaRPr lang="en-US"/>
          </a:p>
          <a:p>
            <a:r>
              <a:rPr lang="en-US"/>
              <a:t>          &lt;/li&gt;</a:t>
            </a:r>
            <a:endParaRPr lang="en-US"/>
          </a:p>
          <a:p>
            <a:r>
              <a:rPr lang="en-US"/>
              <a:t>        </a:t>
            </a:r>
            <a:endParaRPr lang="en-US"/>
          </a:p>
          <a:p>
            <a:r>
              <a:rPr lang="en-US"/>
              <a:t>          &lt;li class="nav-item  "&gt;</a:t>
            </a:r>
            <a:endParaRPr lang="en-US"/>
          </a:p>
          <a:p>
            <a:r>
              <a:rPr lang="en-US"/>
              <a:t>            &lt;a class="nav-link" href="/qr"&gt;QR code - link&lt;/a&gt;</a:t>
            </a:r>
            <a:endParaRPr lang="en-US"/>
          </a:p>
          <a:p>
            <a:r>
              <a:rPr lang="en-US"/>
              <a:t>          &lt;/li&gt;</a:t>
            </a:r>
            <a:endParaRPr lang="en-US"/>
          </a:p>
          <a:p>
            <a:r>
              <a:rPr lang="en-US"/>
              <a:t>        </a:t>
            </a:r>
            <a:endParaRPr lang="en-US"/>
          </a:p>
          <a:p>
            <a:endParaRPr lang="en-US"/>
          </a:p>
          <a:p>
            <a:r>
              <a:rPr lang="en-US"/>
              <a:t>        </a:t>
            </a:r>
            <a:endParaRPr lang="en-US"/>
          </a:p>
          <a:p>
            <a:r>
              <a:rPr lang="en-US"/>
              <a:t>        </a:t>
            </a:r>
            <a:endParaRPr lang="en-US"/>
          </a:p>
          <a:p>
            <a:r>
              <a:rPr lang="en-US"/>
              <a:t>      &lt;/ul&gt;</a:t>
            </a:r>
            <a:endParaRPr lang="en-US"/>
          </a:p>
          <a:p>
            <a:r>
              <a:rPr lang="en-US"/>
              <a:t>      </a:t>
            </a:r>
            <a:endParaRPr lang="en-US"/>
          </a:p>
          <a:p>
            <a:r>
              <a:rPr lang="en-US"/>
              <a:t>      &lt;form class="form-inline my-2 my-lg-0"&gt;</a:t>
            </a:r>
            <a:endParaRPr lang="en-US"/>
          </a:p>
          <a:p>
            <a:r>
              <a:rPr lang="en-US"/>
              <a:t>        &lt;input class="form-control mr-sm-2" type="search" placeholder="Search" aria-label="Search"&gt;</a:t>
            </a:r>
            <a:endParaRPr lang="en-US"/>
          </a:p>
          <a:p>
            <a:r>
              <a:rPr lang="en-US"/>
              <a:t>        &lt;button class="btn btn-outline-success my-2 my-sm-0" type="submit"&gt;Search&lt;/button&gt;</a:t>
            </a:r>
            <a:endParaRPr lang="en-US"/>
          </a:p>
          <a:p>
            <a:r>
              <a:rPr lang="en-US"/>
              <a:t>      &lt;/form&gt;</a:t>
            </a:r>
            <a:endParaRPr lang="en-US"/>
          </a:p>
          <a:p>
            <a:r>
              <a:rPr lang="en-US"/>
              <a:t>      &lt;ul class="navbar-nav mr-auto"&gt;&lt;/ul&gt;</a:t>
            </a:r>
            <a:endParaRPr lang="en-US"/>
          </a:p>
          <a:p>
            <a:r>
              <a:rPr lang="en-US"/>
              <a:t>        </a:t>
            </a:r>
            <a:endParaRPr lang="en-US"/>
          </a:p>
          <a:p>
            <a:r>
              <a:rPr lang="en-US"/>
              <a:t>      &lt;/ul&gt;</a:t>
            </a:r>
            <a:endParaRPr lang="en-US"/>
          </a:p>
          <a:p>
            <a:r>
              <a:rPr lang="en-US"/>
              <a:t>      </a:t>
            </a:r>
            <a:endParaRPr lang="en-US"/>
          </a:p>
          <a:p>
            <a:r>
              <a:rPr lang="en-US"/>
              <a:t>    &lt;/div&gt;</a:t>
            </a:r>
            <a:endParaRPr lang="en-US"/>
          </a:p>
          <a:p>
            <a:r>
              <a:rPr lang="en-US"/>
              <a:t>  &lt;/nav&gt;</a:t>
            </a:r>
            <a:endParaRPr lang="en-US"/>
          </a:p>
          <a:p>
            <a:r>
              <a:rPr lang="en-US"/>
              <a:t>        &lt;/header&gt;</a:t>
            </a:r>
            <a:endParaRPr lang="en-US"/>
          </a:p>
          <a:p>
            <a:endParaRPr lang="en-US"/>
          </a:p>
          <a:p>
            <a:r>
              <a:rPr lang="en-US"/>
              <a:t>        &lt;main&gt;</a:t>
            </a:r>
            <a:endParaRPr lang="en-US"/>
          </a:p>
          <a:p>
            <a:r>
              <a:rPr lang="en-US"/>
              <a:t>            &lt;div class="container" &gt;</a:t>
            </a:r>
            <a:endParaRPr lang="en-US"/>
          </a:p>
          <a:p>
            <a:r>
              <a:rPr lang="en-US"/>
              <a:t>                &lt;div style="text-align: center;"  &gt;</a:t>
            </a:r>
            <a:endParaRPr lang="en-US"/>
          </a:p>
          <a:p>
            <a:r>
              <a:rPr lang="en-US"/>
              <a:t>                    &lt;audio controls autoplay loop hidden="true"&gt;</a:t>
            </a:r>
            <a:endParaRPr lang="en-US"/>
          </a:p>
          <a:p>
            <a:r>
              <a:rPr lang="en-US"/>
              <a:t>                        &lt;source src="/audio/clsmusic.mp3"  type="audio/mpeg"&gt;          </a:t>
            </a:r>
            <a:endParaRPr lang="en-US"/>
          </a:p>
          <a:p>
            <a:r>
              <a:rPr lang="en-US"/>
              <a:t>                    &lt;/audio&gt;</a:t>
            </a:r>
            <a:endParaRPr lang="en-US"/>
          </a:p>
          <a:p>
            <a:r>
              <a:rPr lang="en-US"/>
              <a:t>                &lt;/div&gt;</a:t>
            </a:r>
            <a:endParaRPr lang="en-US"/>
          </a:p>
          <a:p>
            <a:endParaRPr lang="en-US"/>
          </a:p>
          <a:p>
            <a:r>
              <a:rPr lang="en-US"/>
              <a:t>                &lt;H3&gt; Create a NEW USER: &lt;/H3&gt;</a:t>
            </a:r>
            <a:endParaRPr lang="en-US"/>
          </a:p>
          <a:p>
            <a:r>
              <a:rPr lang="en-US"/>
              <a:t>		</a:t>
            </a:r>
            <a:endParaRPr lang="en-US"/>
          </a:p>
          <a:p>
            <a:r>
              <a:rPr lang="en-US"/>
              <a:t>                &lt;form action="/user/create" method="GET"&gt;</a:t>
            </a:r>
            <a:endParaRPr lang="en-US"/>
          </a:p>
          <a:p>
            <a:r>
              <a:rPr lang="en-US"/>
              <a:t>                    &lt;div class="form-group"&gt;</a:t>
            </a:r>
            <a:endParaRPr lang="en-US"/>
          </a:p>
          <a:p>
            <a:r>
              <a:rPr lang="en-US"/>
              <a:t>                        &lt;label for="username"&gt;Email address&lt;/label&gt;</a:t>
            </a:r>
            <a:endParaRPr lang="en-US"/>
          </a:p>
          <a:p>
            <a:r>
              <a:rPr lang="en-US"/>
              <a:t>                        &lt;input type="email" class="form-control" id="username" name="username" aria-describedby="emailHelp"&gt;</a:t>
            </a:r>
            <a:endParaRPr lang="en-US"/>
          </a:p>
          <a:p>
            <a:r>
              <a:rPr lang="en-US"/>
              <a:t>                        &lt;small id="emailHelp" class="form-text text-muted"&gt;We'll never share your email with anyone else.&lt;/small&gt;</a:t>
            </a:r>
            <a:endParaRPr lang="en-US"/>
          </a:p>
          <a:p>
            <a:r>
              <a:rPr lang="en-US"/>
              <a:t>                    &lt;/div&gt;</a:t>
            </a:r>
            <a:endParaRPr lang="en-US"/>
          </a:p>
          <a:p>
            <a:r>
              <a:rPr lang="en-US"/>
              <a:t>                    &lt;div class="form-group"&gt;</a:t>
            </a:r>
            <a:endParaRPr lang="en-US"/>
          </a:p>
          <a:p>
            <a:r>
              <a:rPr lang="en-US"/>
              <a:t>                        &lt;label for="password"&gt;Password&lt;/label&gt;</a:t>
            </a:r>
            <a:endParaRPr lang="en-US"/>
          </a:p>
          <a:p>
            <a:r>
              <a:rPr lang="en-US"/>
              <a:t>                        &lt;input type="password" class="form-control" id="password" name="password"&gt;</a:t>
            </a:r>
            <a:endParaRPr lang="en-US"/>
          </a:p>
          <a:p>
            <a:r>
              <a:rPr lang="en-US"/>
              <a:t>                    &lt;/div&gt;</a:t>
            </a:r>
            <a:endParaRPr lang="en-US"/>
          </a:p>
          <a:p>
            <a:r>
              <a:rPr lang="en-US"/>
              <a:t>                    &lt;div class="form-group"&gt;</a:t>
            </a:r>
            <a:endParaRPr lang="en-US"/>
          </a:p>
          <a:p>
            <a:r>
              <a:rPr lang="en-US"/>
              <a:t>                        &lt;label for="repassword"&gt;retype-Password&lt;/label&gt;</a:t>
            </a:r>
            <a:endParaRPr lang="en-US"/>
          </a:p>
          <a:p>
            <a:r>
              <a:rPr lang="en-US"/>
              <a:t>                        &lt;input type="password" class="form-control" id="repassword" name="repassword"&gt;</a:t>
            </a:r>
            <a:endParaRPr lang="en-US"/>
          </a:p>
          <a:p>
            <a:r>
              <a:rPr lang="en-US"/>
              <a:t>                    &lt;/div&gt;</a:t>
            </a:r>
            <a:endParaRPr lang="en-US"/>
          </a:p>
          <a:p>
            <a:r>
              <a:rPr lang="en-US"/>
              <a:t>                    &lt;button type="submit" class="btn btn-primary"&gt;Create ONE user !&lt;/button&gt;</a:t>
            </a:r>
            <a:endParaRPr lang="en-US"/>
          </a:p>
          <a:p>
            <a:r>
              <a:rPr lang="en-US"/>
              <a:t>                &lt;/form&gt;</a:t>
            </a:r>
            <a:endParaRPr lang="en-US"/>
          </a:p>
          <a:p>
            <a:r>
              <a:rPr lang="en-US"/>
              <a:t>            &lt;/div&gt;</a:t>
            </a:r>
            <a:endParaRPr lang="en-US"/>
          </a:p>
          <a:p>
            <a:r>
              <a:rPr lang="en-US"/>
              <a:t>        &lt;/main&gt;</a:t>
            </a:r>
            <a:endParaRPr lang="en-US"/>
          </a:p>
          <a:p>
            <a:r>
              <a:rPr lang="en-US"/>
              <a:t>        &lt;notify&gt;</a:t>
            </a:r>
            <a:endParaRPr lang="en-US"/>
          </a:p>
          <a:p>
            <a:r>
              <a:rPr lang="en-US"/>
              <a:t>            &lt;div class="container" &gt;</a:t>
            </a:r>
            <a:endParaRPr lang="en-US"/>
          </a:p>
          <a:p>
            <a:r>
              <a:rPr lang="en-US"/>
              <a:t>                </a:t>
            </a:r>
            <a:endParaRPr lang="en-US"/>
          </a:p>
          <a:p>
            <a:r>
              <a:rPr lang="en-US"/>
              <a:t>            &lt;/div&gt;            </a:t>
            </a:r>
            <a:endParaRPr lang="en-US"/>
          </a:p>
          <a:p>
            <a:r>
              <a:rPr lang="en-US"/>
              <a:t>        &lt;/notify&gt;</a:t>
            </a:r>
            <a:endParaRPr lang="en-US"/>
          </a:p>
          <a:p>
            <a:r>
              <a:rPr lang="en-US"/>
              <a:t>          </a:t>
            </a:r>
            <a:endParaRPr lang="en-US"/>
          </a:p>
          <a:p>
            <a:r>
              <a:rPr lang="en-US"/>
              <a:t>        </a:t>
            </a:r>
            <a:endParaRPr lang="en-US"/>
          </a:p>
          <a:p>
            <a:r>
              <a:rPr lang="en-US"/>
              <a:t>            &lt;!-- Footer --&gt;</a:t>
            </a:r>
            <a:endParaRPr lang="en-US"/>
          </a:p>
          <a:p>
            <a:r>
              <a:rPr lang="en-US"/>
              <a:t>    &lt;footer class="navbar-fixed-bottom"&gt;</a:t>
            </a:r>
            <a:endParaRPr lang="en-US"/>
          </a:p>
          <a:p>
            <a:endParaRPr lang="en-US"/>
          </a:p>
          <a:p>
            <a:r>
              <a:rPr lang="en-US"/>
              <a:t>        &lt;!-- Copyright --&gt;</a:t>
            </a:r>
            <a:endParaRPr lang="en-US"/>
          </a:p>
          <a:p>
            <a:r>
              <a:rPr lang="en-US"/>
              <a:t>        &lt;div class="footer-copyright text-center py-3"&gt;© 2020 Copyright:</a:t>
            </a:r>
            <a:endParaRPr lang="en-US"/>
          </a:p>
          <a:p>
            <a:r>
              <a:rPr lang="en-US"/>
              <a:t>            &lt;a href="/"&gt; ATD.AdTekDev !!! &lt;/a&gt;</a:t>
            </a:r>
            <a:endParaRPr lang="en-US"/>
          </a:p>
          <a:p>
            <a:r>
              <a:rPr lang="en-US"/>
              <a:t>        &lt;/div&gt;</a:t>
            </a:r>
            <a:endParaRPr lang="en-US"/>
          </a:p>
          <a:p>
            <a:r>
              <a:rPr lang="en-US"/>
              <a:t>        &lt;!-- Copyright --&gt;</a:t>
            </a:r>
            <a:endParaRPr lang="en-US"/>
          </a:p>
          <a:p>
            <a:r>
              <a:rPr lang="en-US"/>
              <a:t>    </a:t>
            </a:r>
            <a:endParaRPr lang="en-US"/>
          </a:p>
          <a:p>
            <a:r>
              <a:rPr lang="en-US"/>
              <a:t>    &lt;/footer&gt;</a:t>
            </a:r>
            <a:endParaRPr lang="en-US"/>
          </a:p>
          <a:p>
            <a:r>
              <a:rPr lang="en-US"/>
              <a:t>    &lt;!-- Footer --&gt;</a:t>
            </a:r>
            <a:endParaRPr lang="en-US"/>
          </a:p>
          <a:p>
            <a:r>
              <a:rPr lang="en-US"/>
              <a:t>        </a:t>
            </a:r>
            <a:endParaRPr lang="en-US"/>
          </a:p>
          <a:p>
            <a:endParaRPr lang="en-US"/>
          </a:p>
          <a:p>
            <a:r>
              <a:rPr lang="en-US"/>
              <a:t>    &lt;/body&gt;</a:t>
            </a:r>
            <a:endParaRPr lang="en-US"/>
          </a:p>
          <a:p>
            <a:endParaRPr lang="en-US"/>
          </a:p>
          <a:p>
            <a:r>
              <a:rPr lang="en-US"/>
              <a:t>&lt;/html&gt;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Report page</a:t>
            </a:r>
            <a:endParaRPr lang="en-US"/>
          </a:p>
        </p:txBody>
      </p:sp>
      <p:pic>
        <p:nvPicPr>
          <p:cNvPr id="4" name="Content Placeholder 3"/>
          <p:cNvPicPr>
            <a:picLocks noChangeAspect="1"/>
          </p:cNvPicPr>
          <p:nvPr>
            <p:ph idx="1"/>
          </p:nvPr>
        </p:nvPicPr>
        <p:blipFill>
          <a:blip r:embed="rId1"/>
          <a:stretch>
            <a:fillRect/>
          </a:stretch>
        </p:blipFill>
        <p:spPr>
          <a:xfrm>
            <a:off x="676275" y="1405890"/>
            <a:ext cx="10677525" cy="4673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Source code</a:t>
            </a:r>
            <a:endParaRPr lang="en-US"/>
          </a:p>
        </p:txBody>
      </p:sp>
      <p:sp>
        <p:nvSpPr>
          <p:cNvPr id="3" name="Content Placeholder 2"/>
          <p:cNvSpPr>
            <a:spLocks noGrp="1"/>
          </p:cNvSpPr>
          <p:nvPr>
            <p:ph idx="1"/>
          </p:nvPr>
        </p:nvSpPr>
        <p:spPr/>
        <p:txBody>
          <a:bodyPr>
            <a:normAutofit fontScale="25000"/>
          </a:bodyPr>
          <a:p>
            <a:r>
              <a:rPr lang="en-US"/>
              <a:t>!DOCTYPE html&gt;</a:t>
            </a:r>
            <a:endParaRPr lang="en-US"/>
          </a:p>
          <a:p>
            <a:r>
              <a:rPr lang="en-US"/>
              <a:t>&lt;html lang="en"&gt;</a:t>
            </a:r>
            <a:endParaRPr lang="en-US"/>
          </a:p>
          <a:p>
            <a:r>
              <a:rPr lang="en-US"/>
              <a:t>    &lt;head&gt;</a:t>
            </a:r>
            <a:endParaRPr lang="en-US"/>
          </a:p>
          <a:p>
            <a:r>
              <a:rPr lang="en-US"/>
              <a:t>                </a:t>
            </a:r>
            <a:endParaRPr lang="en-US"/>
          </a:p>
          <a:p>
            <a:r>
              <a:rPr lang="en-US"/>
              <a:t>        </a:t>
            </a:r>
            <a:endParaRPr lang="en-US"/>
          </a:p>
          <a:p>
            <a:r>
              <a:rPr lang="en-US"/>
              <a:t>      &lt;/ul&gt;</a:t>
            </a:r>
            <a:endParaRPr lang="en-US"/>
          </a:p>
          <a:p>
            <a:r>
              <a:rPr lang="en-US"/>
              <a:t>      </a:t>
            </a:r>
            <a:endParaRPr lang="en-US"/>
          </a:p>
          <a:p>
            <a:r>
              <a:rPr lang="en-US"/>
              <a:t>      &lt;form class="form-inline my-2 my-lg-0"&gt;</a:t>
            </a:r>
            <a:endParaRPr lang="en-US"/>
          </a:p>
          <a:p>
            <a:r>
              <a:rPr lang="en-US"/>
              <a:t>        &lt;input class="form-control mr-sm-2" type="search" placeholder="Search" aria-label="Search"&gt;</a:t>
            </a:r>
            <a:endParaRPr lang="en-US"/>
          </a:p>
          <a:p>
            <a:r>
              <a:rPr lang="en-US"/>
              <a:t>        &lt;button class="btn btn-outline-success my-2 my-sm-0" type="submit"&gt;Search&lt;/button&gt;</a:t>
            </a:r>
            <a:endParaRPr lang="en-US"/>
          </a:p>
          <a:p>
            <a:r>
              <a:rPr lang="en-US"/>
              <a:t>      &lt;/form&gt;</a:t>
            </a:r>
            <a:endParaRPr lang="en-US"/>
          </a:p>
          <a:p>
            <a:r>
              <a:rPr lang="en-US"/>
              <a:t>      &lt;ul class="navbar-nav mr-auto"&gt;&lt;/ul&gt;</a:t>
            </a:r>
            <a:endParaRPr lang="en-US"/>
          </a:p>
          <a:p>
            <a:r>
              <a:rPr lang="en-US"/>
              <a:t>        </a:t>
            </a:r>
            <a:endParaRPr lang="en-US"/>
          </a:p>
          <a:p>
            <a:r>
              <a:rPr lang="en-US"/>
              <a:t>      &lt;/ul&gt;</a:t>
            </a:r>
            <a:endParaRPr lang="en-US"/>
          </a:p>
          <a:p>
            <a:r>
              <a:rPr lang="en-US"/>
              <a:t>      </a:t>
            </a:r>
            <a:endParaRPr lang="en-US"/>
          </a:p>
          <a:p>
            <a:r>
              <a:rPr lang="en-US"/>
              <a:t>    &lt;/div&gt;</a:t>
            </a:r>
            <a:endParaRPr lang="en-US"/>
          </a:p>
          <a:p>
            <a:r>
              <a:rPr lang="en-US"/>
              <a:t>  &lt;/nav&gt;</a:t>
            </a:r>
            <a:endParaRPr lang="en-US"/>
          </a:p>
          <a:p>
            <a:r>
              <a:rPr lang="en-US"/>
              <a:t>        &lt;/header&gt;</a:t>
            </a:r>
            <a:endParaRPr lang="en-US"/>
          </a:p>
          <a:p>
            <a:endParaRPr lang="en-US"/>
          </a:p>
          <a:p>
            <a:r>
              <a:rPr lang="en-US"/>
              <a:t>        &lt;main&gt;</a:t>
            </a:r>
            <a:endParaRPr lang="en-US"/>
          </a:p>
          <a:p>
            <a:r>
              <a:rPr lang="en-US"/>
              <a:t>          &lt;h3 style="text-align: center;margin-left: 10px;margin-top: 10px;"&gt;Report Page&lt;/h3&gt;</a:t>
            </a:r>
            <a:endParaRPr lang="en-US"/>
          </a:p>
          <a:p>
            <a:r>
              <a:rPr lang="en-US"/>
              <a:t>            &lt;form action="" method="GET" style="background-color: blanchedalmond;padding-bottom:20px;padding-right:20px;padding-left:20px;width: 1000px;height: 400px;border: 1px solid gainsboro;margin-top: 20px;margin-left: 5px;"&gt;</a:t>
            </a:r>
            <a:endParaRPr lang="en-US"/>
          </a:p>
          <a:p>
            <a:r>
              <a:rPr lang="en-US"/>
              <a:t>                &lt;div class="form-row"&gt;</a:t>
            </a:r>
            <a:endParaRPr lang="en-US"/>
          </a:p>
          <a:p>
            <a:r>
              <a:rPr lang="en-US"/>
              <a:t>                    &lt;div class="form-group col-md-6"&gt;</a:t>
            </a:r>
            <a:endParaRPr lang="en-US"/>
          </a:p>
          <a:p>
            <a:r>
              <a:rPr lang="en-US"/>
              <a:t>                      &lt;label for="inputEmail4"&gt;Họ và Tên Người Report&lt;/label&gt;</a:t>
            </a:r>
            <a:endParaRPr lang="en-US"/>
          </a:p>
          <a:p>
            <a:r>
              <a:rPr lang="en-US"/>
              <a:t>                      &lt;input placeholder="Họ và tên" class="form-control" id="inputEmail4" type="text" name="fullname"&gt;</a:t>
            </a:r>
            <a:endParaRPr lang="en-US"/>
          </a:p>
          <a:p>
            <a:r>
              <a:rPr lang="en-US"/>
              <a:t>                    &lt;/div&gt;</a:t>
            </a:r>
            <a:endParaRPr lang="en-US"/>
          </a:p>
          <a:p>
            <a:r>
              <a:rPr lang="en-US"/>
              <a:t>                    &lt;div class="form-group col-md-6"&gt;</a:t>
            </a:r>
            <a:endParaRPr lang="en-US"/>
          </a:p>
          <a:p>
            <a:r>
              <a:rPr lang="en-US"/>
              <a:t>                      &lt;label for="bophan"&gt;Bộ phận&lt;/label&gt;</a:t>
            </a:r>
            <a:endParaRPr lang="en-US"/>
          </a:p>
          <a:p>
            <a:r>
              <a:rPr lang="en-US"/>
              <a:t>                      &lt;input placeholder="Bộ phận" type="text" name="bophan" class="form-control"&gt;</a:t>
            </a:r>
            <a:endParaRPr lang="en-US"/>
          </a:p>
          <a:p>
            <a:r>
              <a:rPr lang="en-US"/>
              <a:t>                    &lt;/div&gt;</a:t>
            </a:r>
            <a:endParaRPr lang="en-US"/>
          </a:p>
          <a:p>
            <a:r>
              <a:rPr lang="en-US"/>
              <a:t>                  &lt;/div&gt;</a:t>
            </a:r>
            <a:endParaRPr lang="en-US"/>
          </a:p>
          <a:p>
            <a:r>
              <a:rPr lang="en-US"/>
              <a:t>                  &lt;div class="form-group"&gt;</a:t>
            </a:r>
            <a:endParaRPr lang="en-US"/>
          </a:p>
          <a:p>
            <a:r>
              <a:rPr lang="en-US"/>
              <a:t>                    &lt;label for="inputAddress"&gt;Các chi nhánh&lt;/label&gt;</a:t>
            </a:r>
            <a:endParaRPr lang="en-US"/>
          </a:p>
          <a:p>
            <a:r>
              <a:rPr lang="en-US"/>
              <a:t>                    &lt;input placeholder="Nhập chi nhánh" type="text" name="chinhanh" class="form-control"&gt;</a:t>
            </a:r>
            <a:endParaRPr lang="en-US"/>
          </a:p>
          <a:p>
            <a:r>
              <a:rPr lang="en-US"/>
              <a:t>                  &lt;/div&gt;</a:t>
            </a:r>
            <a:endParaRPr lang="en-US"/>
          </a:p>
          <a:p>
            <a:r>
              <a:rPr lang="en-US"/>
              <a:t>                  &lt;div class="form-group"&gt;</a:t>
            </a:r>
            <a:endParaRPr lang="en-US"/>
          </a:p>
          <a:p>
            <a:r>
              <a:rPr lang="en-US"/>
              <a:t>                    &lt;label for="inputAddress2"&gt;Các sản phẩm bán chạy&lt;/label&gt;</a:t>
            </a:r>
            <a:endParaRPr lang="en-US"/>
          </a:p>
          <a:p>
            <a:r>
              <a:rPr lang="en-US"/>
              <a:t>                    &lt;input placeholder="Nhập sản phẩm" name="sanphambanchay" class="form-control" id="inputAddress2"&gt;</a:t>
            </a:r>
            <a:endParaRPr lang="en-US"/>
          </a:p>
          <a:p>
            <a:r>
              <a:rPr lang="en-US"/>
              <a:t>                  &lt;/div&gt;</a:t>
            </a:r>
            <a:endParaRPr lang="en-US"/>
          </a:p>
          <a:p>
            <a:r>
              <a:rPr lang="en-US"/>
              <a:t>                  &lt;div class="form-row"&gt;</a:t>
            </a:r>
            <a:endParaRPr lang="en-US"/>
          </a:p>
          <a:p>
            <a:r>
              <a:rPr lang="en-US"/>
              <a:t>                    &lt;div class="form-group col-md-4"&gt;</a:t>
            </a:r>
            <a:endParaRPr lang="en-US"/>
          </a:p>
          <a:p>
            <a:r>
              <a:rPr lang="en-US"/>
              <a:t>                      &lt;label for="inputCity"&gt;Số lượng bán sản phẩm&lt;/label&gt;</a:t>
            </a:r>
            <a:endParaRPr lang="en-US"/>
          </a:p>
          <a:p>
            <a:r>
              <a:rPr lang="en-US"/>
              <a:t>                      &lt;input placeholder="Nhập số lượng" type="number" name="soluong" class="form-control"&gt;</a:t>
            </a:r>
            <a:endParaRPr lang="en-US"/>
          </a:p>
          <a:p>
            <a:r>
              <a:rPr lang="en-US"/>
              <a:t>                    &lt;/div&gt;</a:t>
            </a:r>
            <a:endParaRPr lang="en-US"/>
          </a:p>
          <a:p>
            <a:r>
              <a:rPr lang="en-US"/>
              <a:t>                    &lt;div class="form-group col-md-6"&gt;</a:t>
            </a:r>
            <a:endParaRPr lang="en-US"/>
          </a:p>
          <a:p>
            <a:r>
              <a:rPr lang="en-US"/>
              <a:t>                      &lt;label for="inputState"&gt;Các sản phẩm bán không chạy&lt;/label&gt;</a:t>
            </a:r>
            <a:endParaRPr lang="en-US"/>
          </a:p>
          <a:p>
            <a:r>
              <a:rPr lang="en-US"/>
              <a:t>                      &lt;input placeholder="Nhập sản phẩm" type="text" name="sanphambankhongchay" class="form-control"&gt;</a:t>
            </a:r>
            <a:endParaRPr lang="en-US"/>
          </a:p>
          <a:p>
            <a:r>
              <a:rPr lang="en-US"/>
              <a:t>                    &lt;/div&gt;</a:t>
            </a:r>
            <a:endParaRPr lang="en-US"/>
          </a:p>
          <a:p>
            <a:r>
              <a:rPr lang="en-US"/>
              <a:t>                    &lt;div class="form-group col-md-2"&gt;</a:t>
            </a:r>
            <a:endParaRPr lang="en-US"/>
          </a:p>
          <a:p>
            <a:r>
              <a:rPr lang="en-US"/>
              <a:t>                      &lt;label for="inputZip"&gt;Tiền thu được&lt;/label&gt;</a:t>
            </a:r>
            <a:endParaRPr lang="en-US"/>
          </a:p>
          <a:p>
            <a:r>
              <a:rPr lang="en-US"/>
              <a:t>                      &lt;input placeholder="Nhập giá" type="number" name="total" class="form-control"&gt;</a:t>
            </a:r>
            <a:endParaRPr lang="en-US"/>
          </a:p>
          <a:p>
            <a:r>
              <a:rPr lang="en-US"/>
              <a:t>                    &lt;/div&gt;</a:t>
            </a:r>
            <a:endParaRPr lang="en-US"/>
          </a:p>
          <a:p>
            <a:r>
              <a:rPr lang="en-US"/>
              <a:t>                  &lt;/div&gt;</a:t>
            </a:r>
            <a:endParaRPr lang="en-US"/>
          </a:p>
          <a:p>
            <a:endParaRPr lang="en-US"/>
          </a:p>
          <a:p>
            <a:r>
              <a:rPr lang="en-US"/>
              <a:t>        &lt;button type='submit'&gt;&lt;a style="text-decoration: none;" name="all"&gt;Submit Report&lt;/a&gt;&lt;/button&gt; </a:t>
            </a:r>
            <a:endParaRPr lang="en-US"/>
          </a:p>
          <a:p>
            <a:r>
              <a:rPr lang="en-US"/>
              <a:t>        &lt;img style="height: 400px;;width: 515px;margin-left: 985px;margin-top: -378px;" src="https://lh3.googleusercontent.com/proxy/CDiAR0EqN6F23s6DuXFVuZGqHa4Og75siQEPWW3BcFqa_POUCBTRmI6hRbKA9oEdtezmgQukwTBL7qg3ybawQUoZlZjLUQWQiWjkkiPfVz6ZIEPloBwK5Q" alt="photo"&gt;</a:t>
            </a:r>
            <a:endParaRPr lang="en-US"/>
          </a:p>
          <a:p>
            <a:r>
              <a:rPr lang="en-US"/>
              <a:t>        &lt;img style="margin-top: 5px;margin-left: -21px;width: 1000px;height: 170px;" src="https://anhdep123.com/wp-content/uploads/2020/05/%E1%BA%A3nh-c%E1%BA%A3m-%C6%A1n.jpg" alt="photo"&gt;</a:t>
            </a:r>
            <a:endParaRPr lang="en-US"/>
          </a:p>
          <a:p>
            <a:r>
              <a:rPr lang="en-US"/>
              <a:t>        &lt;img style="border: 1px solid gainsboro;margin-top: -200px;margin-left: 985px;height: 173px;width: 515px;" src="https://scontent.xx.fbcdn.net/v/t1.15752-9/122217012_263628948410275_7530321273644394189_n.png?_nc_cat=107&amp;ccb=2&amp;_nc_sid=ae9488&amp;_nc_ohc=NCxFqDm3N5QAX_IaVv0&amp;_nc_ad=z-m&amp;_nc_cid=0&amp;_nc_ht=scontent.xx&amp;oh=4090d4b2d50b8a472640dd85bae1685b&amp;oe=5FB9AB1F" alt="photo"&gt;</a:t>
            </a:r>
            <a:endParaRPr lang="en-US"/>
          </a:p>
          <a:p>
            <a:r>
              <a:rPr lang="en-US"/>
              <a:t>        &lt;/div&gt;</a:t>
            </a:r>
            <a:endParaRPr lang="en-US"/>
          </a:p>
          <a:p>
            <a:r>
              <a:rPr lang="en-US"/>
              <a:t>            &lt;/form&gt;</a:t>
            </a:r>
            <a:endParaRPr lang="en-US"/>
          </a:p>
          <a:p>
            <a:r>
              <a:rPr lang="en-US"/>
              <a:t>            &lt;/main&gt;</a:t>
            </a:r>
            <a:endParaRPr lang="en-US"/>
          </a:p>
          <a:p>
            <a:r>
              <a:rPr lang="en-US"/>
              <a:t>          </a:t>
            </a:r>
            <a:endParaRPr lang="en-US"/>
          </a:p>
          <a:p>
            <a:r>
              <a:rPr lang="en-US"/>
              <a:t>        </a:t>
            </a:r>
            <a:endParaRPr lang="en-US"/>
          </a:p>
          <a:p>
            <a:r>
              <a:rPr lang="en-US"/>
              <a:t>                &lt;!-- Footer --&gt;</a:t>
            </a:r>
            <a:endParaRPr lang="en-US"/>
          </a:p>
          <a:p>
            <a:r>
              <a:rPr lang="en-US"/>
              <a:t>    &lt;footer class="navbar-fixed-bottom"&gt;</a:t>
            </a:r>
            <a:endParaRPr lang="en-US"/>
          </a:p>
          <a:p>
            <a:endParaRPr lang="en-US"/>
          </a:p>
          <a:p>
            <a:r>
              <a:rPr lang="en-US"/>
              <a:t>        &lt;!-- Copyright --&gt;</a:t>
            </a:r>
            <a:endParaRPr lang="en-US"/>
          </a:p>
          <a:p>
            <a:r>
              <a:rPr lang="en-US"/>
              <a:t>        &lt;div class="footer-copyright text-center py-3"&gt;© 2020 Copyright:</a:t>
            </a:r>
            <a:endParaRPr lang="en-US"/>
          </a:p>
          <a:p>
            <a:r>
              <a:rPr lang="en-US"/>
              <a:t>            &lt;a href="/"&gt; ATNShop: Cửa Hàng Bán Đồ Chơi!!! &lt;/a&gt;</a:t>
            </a:r>
            <a:endParaRPr lang="en-US"/>
          </a:p>
          <a:p>
            <a:r>
              <a:rPr lang="en-US"/>
              <a:t>        &lt;/div&gt;</a:t>
            </a:r>
            <a:endParaRPr lang="en-US"/>
          </a:p>
          <a:p>
            <a:r>
              <a:rPr lang="en-US"/>
              <a:t>        &lt;!-- Copyright --&gt;</a:t>
            </a:r>
            <a:endParaRPr lang="en-US"/>
          </a:p>
          <a:p>
            <a:r>
              <a:rPr lang="en-US"/>
              <a:t>    </a:t>
            </a:r>
            <a:endParaRPr lang="en-US"/>
          </a:p>
          <a:p>
            <a:r>
              <a:rPr lang="en-US"/>
              <a:t>    &lt;/footer&gt;</a:t>
            </a:r>
            <a:endParaRPr lang="en-US"/>
          </a:p>
          <a:p>
            <a:r>
              <a:rPr lang="en-US"/>
              <a:t>    &lt;!-- Footer --&gt;</a:t>
            </a:r>
            <a:endParaRPr lang="en-US"/>
          </a:p>
          <a:p>
            <a:r>
              <a:rPr lang="en-US"/>
              <a:t>        &lt;/body&gt;</a:t>
            </a:r>
            <a:endParaRPr lang="en-US"/>
          </a:p>
          <a:p>
            <a:r>
              <a:rPr lang="en-US"/>
              <a:t>&lt;/html&gt;</a:t>
            </a:r>
            <a:endParaRPr lang="en-US"/>
          </a:p>
          <a:p>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QR page</a:t>
            </a:r>
            <a:endParaRPr lang="en-US"/>
          </a:p>
        </p:txBody>
      </p:sp>
      <p:pic>
        <p:nvPicPr>
          <p:cNvPr id="4" name="Content Placeholder 3"/>
          <p:cNvPicPr>
            <a:picLocks noChangeAspect="1"/>
          </p:cNvPicPr>
          <p:nvPr>
            <p:ph idx="1"/>
          </p:nvPr>
        </p:nvPicPr>
        <p:blipFill>
          <a:blip r:embed="rId1"/>
          <a:stretch>
            <a:fillRect/>
          </a:stretch>
        </p:blipFill>
        <p:spPr>
          <a:xfrm>
            <a:off x="1711960" y="1825625"/>
            <a:ext cx="8767445"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Database Mongo DB</a:t>
            </a:r>
            <a:endParaRPr lang="en-US"/>
          </a:p>
        </p:txBody>
      </p:sp>
      <p:pic>
        <p:nvPicPr>
          <p:cNvPr id="4" name="Content Placeholder 3"/>
          <p:cNvPicPr>
            <a:picLocks noChangeAspect="1"/>
          </p:cNvPicPr>
          <p:nvPr>
            <p:ph idx="1"/>
          </p:nvPr>
        </p:nvPicPr>
        <p:blipFill>
          <a:blip r:embed="rId1"/>
          <a:stretch>
            <a:fillRect/>
          </a:stretch>
        </p:blipFill>
        <p:spPr>
          <a:xfrm>
            <a:off x="2703195" y="1825625"/>
            <a:ext cx="6784975" cy="435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Demo</a:t>
            </a:r>
            <a:endParaRPr lang="en-US"/>
          </a:p>
        </p:txBody>
      </p:sp>
      <p:sp>
        <p:nvSpPr>
          <p:cNvPr id="3" name="Content Placeholder 2"/>
          <p:cNvSpPr>
            <a:spLocks noGrp="1"/>
          </p:cNvSpPr>
          <p:nvPr>
            <p:ph sz="half" idx="1"/>
          </p:nvPr>
        </p:nvSpPr>
        <p:spPr/>
        <p:txBody>
          <a:bodyPr/>
          <a:p>
            <a:r>
              <a:rPr lang="en-US"/>
              <a:t>From the front page i can visit the product page by tap to the product bar</a:t>
            </a:r>
            <a:endParaRPr lang="en-US"/>
          </a:p>
          <a:p>
            <a:endParaRPr lang="en-US"/>
          </a:p>
          <a:p>
            <a:r>
              <a:rPr lang="en-US"/>
              <a:t>Everytine you click add to cart, the  cart will update and they number values will be shown</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5765165" y="97155"/>
            <a:ext cx="6283960" cy="3877945"/>
          </a:xfrm>
          <a:prstGeom prst="rect">
            <a:avLst/>
          </a:prstGeom>
        </p:spPr>
      </p:pic>
      <p:pic>
        <p:nvPicPr>
          <p:cNvPr id="5" name="Picture 4"/>
          <p:cNvPicPr>
            <a:picLocks noChangeAspect="1"/>
          </p:cNvPicPr>
          <p:nvPr/>
        </p:nvPicPr>
        <p:blipFill>
          <a:blip r:embed="rId2"/>
          <a:stretch>
            <a:fillRect/>
          </a:stretch>
        </p:blipFill>
        <p:spPr>
          <a:xfrm>
            <a:off x="5765165" y="3975100"/>
            <a:ext cx="6545580" cy="1463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Demo</a:t>
            </a:r>
            <a:endParaRPr lang="en-US"/>
          </a:p>
        </p:txBody>
      </p:sp>
      <p:sp>
        <p:nvSpPr>
          <p:cNvPr id="4" name="Content Placeholder 3"/>
          <p:cNvSpPr>
            <a:spLocks noGrp="1"/>
          </p:cNvSpPr>
          <p:nvPr>
            <p:ph sz="half" idx="2"/>
          </p:nvPr>
        </p:nvSpPr>
        <p:spPr/>
        <p:txBody>
          <a:bodyPr>
            <a:normAutofit lnSpcReduction="20000"/>
          </a:bodyPr>
          <a:p>
            <a:r>
              <a:rPr lang="en-US"/>
              <a:t>The money of each item and the total bill can be calcualted by using a reduce func</a:t>
            </a:r>
            <a:endParaRPr lang="en-US"/>
          </a:p>
          <a:p>
            <a:endParaRPr lang="en-US"/>
          </a:p>
          <a:p>
            <a:r>
              <a:rPr lang="en-US"/>
              <a:t>&lt;p&gt; Sum &lt;/p&gt;</a:t>
            </a:r>
            <a:endParaRPr lang="en-US"/>
          </a:p>
          <a:p>
            <a:r>
              <a:rPr lang="en-US"/>
              <a:t>                &lt;%=Object.keys(itemlist).reduce((acc, curr) =&gt; acc + Number.parseInt(itemlist[curr].total),0)%&gt;</a:t>
            </a:r>
            <a:endParaRPr lang="en-US"/>
          </a:p>
          <a:p>
            <a:r>
              <a:rPr lang="en-US"/>
              <a:t>                &lt;/div&gt;</a:t>
            </a:r>
            <a:endParaRPr lang="en-US"/>
          </a:p>
        </p:txBody>
      </p:sp>
      <p:pic>
        <p:nvPicPr>
          <p:cNvPr id="5" name="Content Placeholder 4"/>
          <p:cNvPicPr>
            <a:picLocks noChangeAspect="1"/>
          </p:cNvPicPr>
          <p:nvPr>
            <p:ph sz="half" idx="1"/>
          </p:nvPr>
        </p:nvPicPr>
        <p:blipFill>
          <a:blip r:embed="rId1"/>
          <a:stretch>
            <a:fillRect/>
          </a:stretch>
        </p:blipFill>
        <p:spPr>
          <a:xfrm>
            <a:off x="249555" y="2047875"/>
            <a:ext cx="5922645" cy="4191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login page demo</a:t>
            </a:r>
            <a:endParaRPr lang="en-US"/>
          </a:p>
        </p:txBody>
      </p:sp>
      <p:sp>
        <p:nvSpPr>
          <p:cNvPr id="3" name="Content Placeholder 2"/>
          <p:cNvSpPr>
            <a:spLocks noGrp="1"/>
          </p:cNvSpPr>
          <p:nvPr>
            <p:ph sz="half" idx="1"/>
          </p:nvPr>
        </p:nvSpPr>
        <p:spPr/>
        <p:txBody>
          <a:bodyPr/>
          <a:p>
            <a:pPr marL="0" indent="0">
              <a:buNone/>
            </a:pPr>
            <a:r>
              <a:rPr lang="en-US"/>
              <a:t>the login page can be demo if you enter the correct format</a:t>
            </a:r>
            <a:endParaRPr lang="en-US"/>
          </a:p>
          <a:p>
            <a:pPr marL="0" indent="0">
              <a:buNone/>
            </a:pPr>
            <a:endParaRPr lang="en-US"/>
          </a:p>
          <a:p>
            <a:pPr marL="0" indent="0">
              <a:buNone/>
            </a:pPr>
            <a:r>
              <a:rPr lang="en-US"/>
              <a:t>If you forgot the @, it wont let you into</a:t>
            </a:r>
            <a:endParaRPr lang="en-US"/>
          </a:p>
        </p:txBody>
      </p:sp>
      <p:pic>
        <p:nvPicPr>
          <p:cNvPr id="5" name="Content Placeholder 4"/>
          <p:cNvPicPr>
            <a:picLocks noChangeAspect="1"/>
          </p:cNvPicPr>
          <p:nvPr>
            <p:ph sz="half" idx="2"/>
          </p:nvPr>
        </p:nvPicPr>
        <p:blipFill>
          <a:blip r:embed="rId1"/>
          <a:stretch>
            <a:fillRect/>
          </a:stretch>
        </p:blipFill>
        <p:spPr>
          <a:xfrm>
            <a:off x="6172200" y="1691005"/>
            <a:ext cx="5607050" cy="4013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Problems</a:t>
            </a:r>
            <a:endParaRPr lang="en-US"/>
          </a:p>
        </p:txBody>
      </p:sp>
      <p:sp>
        <p:nvSpPr>
          <p:cNvPr id="3" name="Content Placeholder 2"/>
          <p:cNvSpPr>
            <a:spLocks noGrp="1"/>
          </p:cNvSpPr>
          <p:nvPr>
            <p:ph idx="1"/>
          </p:nvPr>
        </p:nvSpPr>
        <p:spPr/>
        <p:txBody>
          <a:bodyPr/>
          <a:p>
            <a:r>
              <a:rPr lang="en-US"/>
              <a:t>ATN is a Vietnamese company which is selling toys to teenagers in many provinces all over Vietnam. The company has the revenue over 500.000 dollars/year. Currently each shop has its own database to store transactions for that shop only. Each shop has to send the sale data to the board director monthly and the board director need lots of time to summarize the data collected from all the shops. Besides the board can’t see the stock information update in real time.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Demo create user</a:t>
            </a:r>
            <a:endParaRPr lang="en-US"/>
          </a:p>
        </p:txBody>
      </p:sp>
      <p:sp>
        <p:nvSpPr>
          <p:cNvPr id="3" name="Content Placeholder 2"/>
          <p:cNvSpPr>
            <a:spLocks noGrp="1"/>
          </p:cNvSpPr>
          <p:nvPr>
            <p:ph sz="half" idx="1"/>
          </p:nvPr>
        </p:nvSpPr>
        <p:spPr/>
        <p:txBody>
          <a:bodyPr/>
          <a:p>
            <a:r>
              <a:rPr lang="en-US"/>
              <a:t>Same with log in , it only accpet the one with the @, the picture next by show ifu dont have the right format</a:t>
            </a:r>
            <a:endParaRPr lang="en-US"/>
          </a:p>
        </p:txBody>
      </p:sp>
      <p:pic>
        <p:nvPicPr>
          <p:cNvPr id="5" name="Content Placeholder 4"/>
          <p:cNvPicPr>
            <a:picLocks noChangeAspect="1"/>
          </p:cNvPicPr>
          <p:nvPr>
            <p:ph sz="half" idx="2"/>
          </p:nvPr>
        </p:nvPicPr>
        <p:blipFill>
          <a:blip r:embed="rId1"/>
          <a:stretch>
            <a:fillRect/>
          </a:stretch>
        </p:blipFill>
        <p:spPr>
          <a:xfrm>
            <a:off x="6172200" y="1826260"/>
            <a:ext cx="5780405" cy="37344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Throughout QR code you can get to my site</a:t>
            </a:r>
            <a:endParaRPr lang="en-US"/>
          </a:p>
        </p:txBody>
      </p:sp>
      <p:pic>
        <p:nvPicPr>
          <p:cNvPr id="7" name="Content Placeholder 6"/>
          <p:cNvPicPr>
            <a:picLocks noChangeAspect="1"/>
          </p:cNvPicPr>
          <p:nvPr>
            <p:ph idx="1"/>
          </p:nvPr>
        </p:nvPicPr>
        <p:blipFill>
          <a:blip r:embed="rId1"/>
          <a:stretch>
            <a:fillRect/>
          </a:stretch>
        </p:blipFill>
        <p:spPr>
          <a:xfrm>
            <a:off x="1649730" y="1825625"/>
            <a:ext cx="8891905" cy="43516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6" name="Text Placeholder 5"/>
          <p:cNvSpPr>
            <a:spLocks noGrp="1"/>
          </p:cNvSpPr>
          <p:nvPr>
            <p:ph type="body" sz="half" idx="2"/>
          </p:nvPr>
        </p:nvSpPr>
        <p:spPr/>
        <p:txBody>
          <a:bodyPr/>
          <a:p>
            <a:r>
              <a:rPr lang="en-US"/>
              <a:t>Click to log out it will archive to the front page and log out from this account</a:t>
            </a:r>
            <a:endParaRPr lang="en-US"/>
          </a:p>
        </p:txBody>
      </p:sp>
      <p:pic>
        <p:nvPicPr>
          <p:cNvPr id="7" name="Picture Placeholder 6"/>
          <p:cNvPicPr>
            <a:picLocks noChangeAspect="1"/>
          </p:cNvPicPr>
          <p:nvPr>
            <p:ph type="pic" idx="1"/>
          </p:nvPr>
        </p:nvPicPr>
        <p:blipFill>
          <a:blip r:embed="rId1"/>
          <a:stretch>
            <a:fillRect/>
          </a:stretch>
        </p:blipFill>
        <p:spPr>
          <a:xfrm>
            <a:off x="5183505" y="2192655"/>
            <a:ext cx="6172200" cy="24618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rmAutofit fontScale="90000"/>
          </a:bodyPr>
          <a:p>
            <a:r>
              <a:rPr lang="en-US"/>
              <a:t>Report page demo, click to the footer inorder to return to the front page</a:t>
            </a:r>
            <a:endParaRPr lang="en-US"/>
          </a:p>
        </p:txBody>
      </p:sp>
      <p:pic>
        <p:nvPicPr>
          <p:cNvPr id="7" name="Content Placeholder 6"/>
          <p:cNvPicPr>
            <a:picLocks noChangeAspect="1"/>
          </p:cNvPicPr>
          <p:nvPr>
            <p:ph idx="1"/>
          </p:nvPr>
        </p:nvPicPr>
        <p:blipFill>
          <a:blip r:embed="rId1"/>
          <a:stretch>
            <a:fillRect/>
          </a:stretch>
        </p:blipFill>
        <p:spPr>
          <a:xfrm>
            <a:off x="1370965" y="1825625"/>
            <a:ext cx="9448800" cy="4351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Heroku link</a:t>
            </a:r>
            <a:endParaRPr lang="en-US"/>
          </a:p>
        </p:txBody>
      </p:sp>
      <p:sp>
        <p:nvSpPr>
          <p:cNvPr id="6" name="Content Placeholder 5"/>
          <p:cNvSpPr>
            <a:spLocks noGrp="1"/>
          </p:cNvSpPr>
          <p:nvPr>
            <p:ph idx="1"/>
          </p:nvPr>
        </p:nvSpPr>
        <p:spPr/>
        <p:txBody>
          <a:bodyPr/>
          <a:p>
            <a:r>
              <a:rPr lang="en-US"/>
              <a:t>https://atnshop00001.herokuapp.com/</a:t>
            </a:r>
            <a:endParaRPr lang="en-US"/>
          </a:p>
          <a:p>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Github link</a:t>
            </a:r>
            <a:endParaRPr lang="en-US"/>
          </a:p>
        </p:txBody>
      </p:sp>
      <p:sp>
        <p:nvSpPr>
          <p:cNvPr id="3" name="Content Placeholder 2"/>
          <p:cNvSpPr>
            <a:spLocks noGrp="1"/>
          </p:cNvSpPr>
          <p:nvPr>
            <p:ph idx="1"/>
          </p:nvPr>
        </p:nvSpPr>
        <p:spPr/>
        <p:txBody>
          <a:bodyPr/>
          <a:p>
            <a:r>
              <a:rPr lang="en-US"/>
              <a:t>https://github.com/phungngoctan11/shopATN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Website 1- The homepage</a:t>
            </a:r>
            <a:endParaRPr lang="en-US"/>
          </a:p>
        </p:txBody>
      </p:sp>
      <p:pic>
        <p:nvPicPr>
          <p:cNvPr id="4" name="Content Placeholder 3"/>
          <p:cNvPicPr>
            <a:picLocks noChangeAspect="1"/>
          </p:cNvPicPr>
          <p:nvPr>
            <p:ph idx="1"/>
          </p:nvPr>
        </p:nvPicPr>
        <p:blipFill>
          <a:blip r:embed="rId1"/>
          <a:stretch>
            <a:fillRect/>
          </a:stretch>
        </p:blipFill>
        <p:spPr>
          <a:xfrm>
            <a:off x="1377315" y="1691005"/>
            <a:ext cx="9647555" cy="4486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source code</a:t>
            </a:r>
            <a:endParaRPr lang="en-US"/>
          </a:p>
        </p:txBody>
      </p:sp>
      <p:sp>
        <p:nvSpPr>
          <p:cNvPr id="3" name="Content Placeholder 2"/>
          <p:cNvSpPr>
            <a:spLocks noGrp="1"/>
          </p:cNvSpPr>
          <p:nvPr>
            <p:ph idx="1"/>
          </p:nvPr>
        </p:nvSpPr>
        <p:spPr/>
        <p:txBody>
          <a:bodyPr>
            <a:normAutofit fontScale="25000"/>
          </a:bodyPr>
          <a:p>
            <a:endParaRPr lang="en-US"/>
          </a:p>
          <a:p>
            <a:r>
              <a:rPr lang="en-US"/>
              <a:t>&lt;!DOCTYPE html&gt;</a:t>
            </a:r>
            <a:endParaRPr lang="en-US"/>
          </a:p>
          <a:p>
            <a:r>
              <a:rPr lang="en-US"/>
              <a:t>&lt;html lang="en"&gt;</a:t>
            </a:r>
            <a:endParaRPr lang="en-US"/>
          </a:p>
          <a:p>
            <a:r>
              <a:rPr lang="en-US"/>
              <a:t>    &lt;head&gt;</a:t>
            </a:r>
            <a:endParaRPr lang="en-US"/>
          </a:p>
          <a:p>
            <a:r>
              <a:rPr lang="en-US"/>
              <a:t>                &lt;meta charset="utf-8"&gt;</a:t>
            </a:r>
            <a:endParaRPr lang="en-US"/>
          </a:p>
          <a:p>
            <a:r>
              <a:rPr lang="en-US"/>
              <a:t>        &lt;title&gt; ATN-Shop Home page &lt;/title&gt;</a:t>
            </a:r>
            <a:endParaRPr lang="en-US"/>
          </a:p>
          <a:p>
            <a:r>
              <a:rPr lang="en-US"/>
              <a:t>        &lt;meta name="viewport" content="width=device-width, initial-scale=1, shrink-to-fit=no"&gt;</a:t>
            </a:r>
            <a:endParaRPr lang="en-US"/>
          </a:p>
          <a:p>
            <a:r>
              <a:rPr lang="en-US"/>
              <a:t>        &lt;meta name="description" content=""&gt;</a:t>
            </a:r>
            <a:endParaRPr lang="en-US"/>
          </a:p>
          <a:p>
            <a:r>
              <a:rPr lang="en-US"/>
              <a:t>        &lt;link rel="stylesheet" href="https://cdn.jsdelivr.net/npm/bootstrap@4.5.3/dist/css/bootstrap.min.css" integrity="sha384-TX8t27EcRE3e/ihU7zmQxVncDAy5uIKz4rEkgIXeMed4M0jlfIDPvg6uqKI2xXr2" crossorigin="anonymous"&gt;</a:t>
            </a:r>
            <a:endParaRPr lang="en-US"/>
          </a:p>
          <a:p>
            <a:r>
              <a:rPr lang="en-US"/>
              <a:t>        </a:t>
            </a:r>
            <a:endParaRPr lang="en-US"/>
          </a:p>
          <a:p>
            <a:r>
              <a:rPr lang="en-US"/>
              <a:t>        &lt;script src="https://ajax.googleapis.com/ajax/libs/jquery/3.5.1/jquery.min.js"&gt;&lt;/script&gt;</a:t>
            </a:r>
            <a:endParaRPr lang="en-US"/>
          </a:p>
          <a:p>
            <a:r>
              <a:rPr lang="en-US"/>
              <a:t>        &lt;script src="https://cdn.jsdelivr.net/npm/bootstrap@4.5.3/dist/js/bootstrap.bundle.min.js" integrity="sha384-ho+j7jyWK8fNQe+A12Hb8AhRq26LrZ/JpcUGGOn+Y7RsweNrtN/tE3MoK7ZeZDyx" crossorigin="anonymous"&gt;&lt;/script&gt;</a:t>
            </a:r>
            <a:endParaRPr lang="en-US"/>
          </a:p>
          <a:p>
            <a:r>
              <a:rPr lang="en-US"/>
              <a:t>        &lt;link rel="canonical" href="https://getbootstrap.com/docs/3.4/examples/navbar-fixed-top/"&gt;</a:t>
            </a:r>
            <a:endParaRPr lang="en-US"/>
          </a:p>
          <a:p>
            <a:r>
              <a:rPr lang="en-US"/>
              <a:t>        &lt;link href="/vendors/fontawesome/css/all.css" rel="stylesheet"&gt;</a:t>
            </a:r>
            <a:endParaRPr lang="en-US"/>
          </a:p>
          <a:p>
            <a:endParaRPr lang="en-US"/>
          </a:p>
          <a:p>
            <a:r>
              <a:rPr lang="en-US"/>
              <a:t>        &lt;style&gt;</a:t>
            </a:r>
            <a:endParaRPr lang="en-US"/>
          </a:p>
          <a:p>
            <a:r>
              <a:rPr lang="en-US"/>
              <a:t>          footer {</a:t>
            </a:r>
            <a:endParaRPr lang="en-US"/>
          </a:p>
          <a:p>
            <a:r>
              <a:rPr lang="en-US"/>
              <a:t>            position: fixed;</a:t>
            </a:r>
            <a:endParaRPr lang="en-US"/>
          </a:p>
          <a:p>
            <a:r>
              <a:rPr lang="en-US"/>
              <a:t>            left: 0;</a:t>
            </a:r>
            <a:endParaRPr lang="en-US"/>
          </a:p>
          <a:p>
            <a:r>
              <a:rPr lang="en-US"/>
              <a:t>            bottom: 0;</a:t>
            </a:r>
            <a:endParaRPr lang="en-US"/>
          </a:p>
          <a:p>
            <a:r>
              <a:rPr lang="en-US"/>
              <a:t>            width: 100%;</a:t>
            </a:r>
            <a:endParaRPr lang="en-US"/>
          </a:p>
          <a:p>
            <a:r>
              <a:rPr lang="en-US"/>
              <a:t>            background-color:#343a40;</a:t>
            </a:r>
            <a:endParaRPr lang="en-US"/>
          </a:p>
          <a:p>
            <a:r>
              <a:rPr lang="en-US"/>
              <a:t>            color: white;</a:t>
            </a:r>
            <a:endParaRPr lang="en-US"/>
          </a:p>
          <a:p>
            <a:r>
              <a:rPr lang="en-US"/>
              <a:t>            text-align: center;</a:t>
            </a:r>
            <a:endParaRPr lang="en-US"/>
          </a:p>
          <a:p>
            <a:r>
              <a:rPr lang="en-US"/>
              <a:t>          }</a:t>
            </a:r>
            <a:endParaRPr lang="en-US"/>
          </a:p>
          <a:p>
            <a:r>
              <a:rPr lang="en-US"/>
              <a:t>        &lt;/style&gt;</a:t>
            </a:r>
            <a:endParaRPr lang="en-US"/>
          </a:p>
          <a:p>
            <a:r>
              <a:rPr lang="en-US"/>
              <a:t>    &lt;/head&gt;</a:t>
            </a:r>
            <a:endParaRPr lang="en-US"/>
          </a:p>
          <a:p>
            <a:r>
              <a:rPr lang="en-US"/>
              <a:t>    &lt;body&gt;</a:t>
            </a:r>
            <a:endParaRPr lang="en-US"/>
          </a:p>
          <a:p>
            <a:endParaRPr lang="en-US"/>
          </a:p>
          <a:p>
            <a:r>
              <a:rPr lang="en-US"/>
              <a:t>        &lt;header&gt;</a:t>
            </a:r>
            <a:endParaRPr lang="en-US"/>
          </a:p>
          <a:p>
            <a:r>
              <a:rPr lang="en-US"/>
              <a:t>            &lt;nav class="navbar navbar-expand-lg navbar-dark bg-dark"&gt;</a:t>
            </a:r>
            <a:endParaRPr lang="en-US"/>
          </a:p>
          <a:p>
            <a:r>
              <a:rPr lang="en-US"/>
              <a:t>    &lt;a class="navbar-brand" href="#"&gt;ATN-Shop&lt;/a&gt;</a:t>
            </a:r>
            <a:endParaRPr lang="en-US"/>
          </a:p>
          <a:p>
            <a:r>
              <a:rPr lang="en-US"/>
              <a:t>    &lt;button class="navbar-toggler" type="button" data-toggle="collapse" data-target="#navbarSupportedContent" aria-controls="navbarSupportedContent" aria-expanded="false" aria-label="Toggle navigation"&gt;</a:t>
            </a:r>
            <a:endParaRPr lang="en-US"/>
          </a:p>
          <a:p>
            <a:r>
              <a:rPr lang="en-US"/>
              <a:t>      &lt;span class="navbar-toggler-icon"&gt;&lt;/span&gt;</a:t>
            </a:r>
            <a:endParaRPr lang="en-US"/>
          </a:p>
          <a:p>
            <a:r>
              <a:rPr lang="en-US"/>
              <a:t>    &lt;/button&gt;</a:t>
            </a:r>
            <a:endParaRPr lang="en-US"/>
          </a:p>
          <a:p>
            <a:r>
              <a:rPr lang="en-US"/>
              <a:t>  </a:t>
            </a:r>
            <a:endParaRPr lang="en-US"/>
          </a:p>
          <a:p>
            <a:r>
              <a:rPr lang="en-US"/>
              <a:t>    &lt;div class="collapse navbar-collapse" id="navbarSupportedContent"&gt;</a:t>
            </a:r>
            <a:endParaRPr lang="en-US"/>
          </a:p>
          <a:p>
            <a:r>
              <a:rPr lang="en-US"/>
              <a:t>      &lt;ul class="navbar-nav mr-auto"&gt;</a:t>
            </a:r>
            <a:endParaRPr lang="en-US"/>
          </a:p>
          <a:p>
            <a:r>
              <a:rPr lang="en-US"/>
              <a:t>        </a:t>
            </a:r>
            <a:endParaRPr lang="en-US"/>
          </a:p>
          <a:p>
            <a:r>
              <a:rPr lang="en-US"/>
              <a:t>          &lt;li class="nav-item </a:t>
            </a:r>
            <a:endParaRPr lang="en-US"/>
          </a:p>
          <a:p>
            <a:r>
              <a:rPr lang="en-US"/>
              <a:t>            active  "&gt;</a:t>
            </a:r>
            <a:endParaRPr lang="en-US"/>
          </a:p>
          <a:p>
            <a:r>
              <a:rPr lang="en-US"/>
              <a:t>            &lt;a class="nav-link" href="/"&gt;Home&lt;/a&gt;</a:t>
            </a:r>
            <a:endParaRPr lang="en-US"/>
          </a:p>
          <a:p>
            <a:r>
              <a:rPr lang="en-US"/>
              <a:t>          &lt;/li&gt;</a:t>
            </a:r>
            <a:endParaRPr lang="en-US"/>
          </a:p>
          <a:p>
            <a:r>
              <a:rPr lang="en-US"/>
              <a:t>        </a:t>
            </a:r>
            <a:endParaRPr lang="en-US"/>
          </a:p>
          <a:p>
            <a:r>
              <a:rPr lang="en-US"/>
              <a:t>          &lt;li class="nav-item  "&gt;</a:t>
            </a:r>
            <a:endParaRPr lang="en-US"/>
          </a:p>
          <a:p>
            <a:r>
              <a:rPr lang="en-US"/>
              <a:t>            &lt;a class="nav-link" href="/product"&gt;Product&lt;/a&gt;</a:t>
            </a:r>
            <a:endParaRPr lang="en-US"/>
          </a:p>
          <a:p>
            <a:r>
              <a:rPr lang="en-US"/>
              <a:t>          &lt;/li&gt;</a:t>
            </a:r>
            <a:endParaRPr lang="en-US"/>
          </a:p>
          <a:p>
            <a:r>
              <a:rPr lang="en-US"/>
              <a:t>        </a:t>
            </a:r>
            <a:endParaRPr lang="en-US"/>
          </a:p>
          <a:p>
            <a:r>
              <a:rPr lang="en-US"/>
              <a:t>          &lt;li class="nav-item  "&gt;</a:t>
            </a:r>
            <a:endParaRPr lang="en-US"/>
          </a:p>
          <a:p>
            <a:r>
              <a:rPr lang="en-US"/>
              <a:t>            &lt;a class="nav-link" href="/order"&gt;Order&lt;/a&gt;</a:t>
            </a:r>
            <a:endParaRPr lang="en-US"/>
          </a:p>
          <a:p>
            <a:r>
              <a:rPr lang="en-US"/>
              <a:t>          &lt;/li&gt;</a:t>
            </a:r>
            <a:endParaRPr lang="en-US"/>
          </a:p>
          <a:p>
            <a:r>
              <a:rPr lang="en-US"/>
              <a:t>        </a:t>
            </a:r>
            <a:endParaRPr lang="en-US"/>
          </a:p>
          <a:p>
            <a:r>
              <a:rPr lang="en-US"/>
              <a:t>          &lt;li class="nav-item  "&gt;</a:t>
            </a:r>
            <a:endParaRPr lang="en-US"/>
          </a:p>
          <a:p>
            <a:r>
              <a:rPr lang="en-US"/>
              <a:t>            &lt;a class="nav-link" href="/payment"&gt;Payment&lt;/a&gt;</a:t>
            </a:r>
            <a:endParaRPr lang="en-US"/>
          </a:p>
          <a:p>
            <a:r>
              <a:rPr lang="en-US"/>
              <a:t>          &lt;/li&gt;</a:t>
            </a:r>
            <a:endParaRPr lang="en-US"/>
          </a:p>
          <a:p>
            <a:r>
              <a:rPr lang="en-US"/>
              <a:t>        </a:t>
            </a:r>
            <a:endParaRPr lang="en-US"/>
          </a:p>
          <a:p>
            <a:r>
              <a:rPr lang="en-US"/>
              <a:t>          &lt;li class="nav-item  "&gt;</a:t>
            </a:r>
            <a:endParaRPr lang="en-US"/>
          </a:p>
          <a:p>
            <a:r>
              <a:rPr lang="en-US"/>
              <a:t>            &lt;a class="nav-link" href="/report"&gt;Report&lt;/a&gt;</a:t>
            </a:r>
            <a:endParaRPr lang="en-US"/>
          </a:p>
          <a:p>
            <a:r>
              <a:rPr lang="en-US"/>
              <a:t>          &lt;/li&gt;</a:t>
            </a:r>
            <a:endParaRPr lang="en-US"/>
          </a:p>
          <a:p>
            <a:r>
              <a:rPr lang="en-US"/>
              <a:t>        </a:t>
            </a:r>
            <a:endParaRPr lang="en-US"/>
          </a:p>
          <a:p>
            <a:r>
              <a:rPr lang="en-US"/>
              <a:t>          &lt;li class="nav-item  "&gt;</a:t>
            </a:r>
            <a:endParaRPr lang="en-US"/>
          </a:p>
          <a:p>
            <a:r>
              <a:rPr lang="en-US"/>
              <a:t>            &lt;a class="nav-link" href="/login"&gt;Login&lt;/a&gt;</a:t>
            </a:r>
            <a:endParaRPr lang="en-US"/>
          </a:p>
          <a:p>
            <a:r>
              <a:rPr lang="en-US"/>
              <a:t>          &lt;/li&gt;</a:t>
            </a:r>
            <a:endParaRPr lang="en-US"/>
          </a:p>
          <a:p>
            <a:r>
              <a:rPr lang="en-US"/>
              <a:t>        </a:t>
            </a:r>
            <a:endParaRPr lang="en-US"/>
          </a:p>
          <a:p>
            <a:r>
              <a:rPr lang="en-US"/>
              <a:t>          &lt;li class="nav-item  "&gt;</a:t>
            </a:r>
            <a:endParaRPr lang="en-US"/>
          </a:p>
          <a:p>
            <a:r>
              <a:rPr lang="en-US"/>
              <a:t>            &lt;a class="nav-link" href="/user/create"&gt;create User&lt;/a&gt;</a:t>
            </a:r>
            <a:endParaRPr lang="en-US"/>
          </a:p>
          <a:p>
            <a:r>
              <a:rPr lang="en-US"/>
              <a:t>          &lt;/li&gt;</a:t>
            </a:r>
            <a:endParaRPr lang="en-US"/>
          </a:p>
          <a:p>
            <a:r>
              <a:rPr lang="en-US"/>
              <a:t>        </a:t>
            </a:r>
            <a:endParaRPr lang="en-US"/>
          </a:p>
          <a:p>
            <a:r>
              <a:rPr lang="en-US"/>
              <a:t>          &lt;li class="nav-item  "&gt;</a:t>
            </a:r>
            <a:endParaRPr lang="en-US"/>
          </a:p>
          <a:p>
            <a:r>
              <a:rPr lang="en-US"/>
              <a:t>            &lt;a class="nav-link" href="/qr"&gt;QR code - link&lt;/a&gt;</a:t>
            </a:r>
            <a:endParaRPr lang="en-US"/>
          </a:p>
          <a:p>
            <a:r>
              <a:rPr lang="en-US"/>
              <a:t>          &lt;/li&gt;</a:t>
            </a:r>
            <a:endParaRPr lang="en-US"/>
          </a:p>
          <a:p>
            <a:r>
              <a:rPr lang="en-US"/>
              <a:t>        </a:t>
            </a:r>
            <a:endParaRPr lang="en-US"/>
          </a:p>
          <a:p>
            <a:endParaRPr lang="en-US"/>
          </a:p>
          <a:p>
            <a:r>
              <a:rPr lang="en-US"/>
              <a:t>        </a:t>
            </a:r>
            <a:endParaRPr lang="en-US"/>
          </a:p>
          <a:p>
            <a:r>
              <a:rPr lang="en-US"/>
              <a:t>        </a:t>
            </a:r>
            <a:endParaRPr lang="en-US"/>
          </a:p>
          <a:p>
            <a:r>
              <a:rPr lang="en-US"/>
              <a:t>      &lt;/ul&gt;</a:t>
            </a:r>
            <a:endParaRPr lang="en-US"/>
          </a:p>
          <a:p>
            <a:r>
              <a:rPr lang="en-US"/>
              <a:t>      </a:t>
            </a:r>
            <a:endParaRPr lang="en-US"/>
          </a:p>
          <a:p>
            <a:r>
              <a:rPr lang="en-US"/>
              <a:t>      &lt;form class="form-inline my-2 my-lg-0"&gt;</a:t>
            </a:r>
            <a:endParaRPr lang="en-US"/>
          </a:p>
          <a:p>
            <a:r>
              <a:rPr lang="en-US"/>
              <a:t>        &lt;input class="form-control mr-sm-2" type="search" placeholder="Search" aria-label="Search"&gt;</a:t>
            </a:r>
            <a:endParaRPr lang="en-US"/>
          </a:p>
          <a:p>
            <a:r>
              <a:rPr lang="en-US"/>
              <a:t>        &lt;button class="btn btn-outline-success my-2 my-sm-0" type="submit"&gt;Search&lt;/button&gt;</a:t>
            </a:r>
            <a:endParaRPr lang="en-US"/>
          </a:p>
          <a:p>
            <a:r>
              <a:rPr lang="en-US"/>
              <a:t>      &lt;/form&gt;</a:t>
            </a:r>
            <a:endParaRPr lang="en-US"/>
          </a:p>
          <a:p>
            <a:r>
              <a:rPr lang="en-US"/>
              <a:t>      &lt;ul class="navbar-nav mr-auto"&gt;&lt;/ul&gt;</a:t>
            </a:r>
            <a:endParaRPr lang="en-US"/>
          </a:p>
          <a:p>
            <a:r>
              <a:rPr lang="en-US"/>
              <a:t>         </a:t>
            </a:r>
            <a:endParaRPr lang="en-US"/>
          </a:p>
          <a:p>
            <a:r>
              <a:rPr lang="en-US"/>
              <a:t>          &lt;li class="nav-item"&gt;</a:t>
            </a:r>
            <a:endParaRPr lang="en-US"/>
          </a:p>
          <a:p>
            <a:r>
              <a:rPr lang="en-US"/>
              <a:t>            &lt;a class="nav-link" href="/logout"&gt; hheirhewjkrhwek@gmail.com - Logout&lt;/a&gt;</a:t>
            </a:r>
            <a:endParaRPr lang="en-US"/>
          </a:p>
          <a:p>
            <a:r>
              <a:rPr lang="en-US"/>
              <a:t>          &lt;/li&gt;          </a:t>
            </a:r>
            <a:endParaRPr lang="en-US"/>
          </a:p>
          <a:p>
            <a:r>
              <a:rPr lang="en-US"/>
              <a:t>        </a:t>
            </a:r>
            <a:endParaRPr lang="en-US"/>
          </a:p>
          <a:p>
            <a:r>
              <a:rPr lang="en-US"/>
              <a:t>      &lt;/ul&gt;</a:t>
            </a:r>
            <a:endParaRPr lang="en-US"/>
          </a:p>
          <a:p>
            <a:r>
              <a:rPr lang="en-US"/>
              <a:t>      </a:t>
            </a:r>
            <a:endParaRPr lang="en-US"/>
          </a:p>
          <a:p>
            <a:r>
              <a:rPr lang="en-US"/>
              <a:t>    &lt;/div&gt;</a:t>
            </a:r>
            <a:endParaRPr lang="en-US"/>
          </a:p>
          <a:p>
            <a:r>
              <a:rPr lang="en-US"/>
              <a:t>  &lt;/nav&gt;</a:t>
            </a:r>
            <a:endParaRPr lang="en-US"/>
          </a:p>
          <a:p>
            <a:r>
              <a:rPr lang="en-US"/>
              <a:t>        &lt;/header&gt;</a:t>
            </a:r>
            <a:endParaRPr lang="en-US"/>
          </a:p>
          <a:p>
            <a:endParaRPr lang="en-US"/>
          </a:p>
          <a:p>
            <a:r>
              <a:rPr lang="en-US"/>
              <a:t>        &lt;main&gt;</a:t>
            </a:r>
            <a:endParaRPr lang="en-US"/>
          </a:p>
          <a:p>
            <a:r>
              <a:rPr lang="en-US"/>
              <a:t>            &lt;div class="container" &gt;</a:t>
            </a:r>
            <a:endParaRPr lang="en-US"/>
          </a:p>
          <a:p>
            <a:r>
              <a:rPr lang="en-US"/>
              <a:t>                &lt;div class="jumbotron"&gt;</a:t>
            </a:r>
            <a:endParaRPr lang="en-US"/>
          </a:p>
          <a:p>
            <a:r>
              <a:rPr lang="en-US"/>
              <a:t>                    &lt;h1&gt;ATN Shop&lt;/h1&gt;</a:t>
            </a:r>
            <a:endParaRPr lang="en-US"/>
          </a:p>
          <a:p>
            <a:r>
              <a:rPr lang="en-US"/>
              <a:t>                    &lt;p&gt;ATN is a Vietnamese company which is selling toys to teenagers in many provinces all over Vietnam. The company has the revenue over 500.000 dollars/year. Currently each shop has its own database to store transactions for that shop only. Each shop has to send the sale data to the board director monthly and the board director need lots of time to summarize the data collected from all the shops. Besides the board can’t see the stock information update in real time.&lt;/p&gt;</a:t>
            </a:r>
            <a:endParaRPr lang="en-US"/>
          </a:p>
          <a:p>
            <a:r>
              <a:rPr lang="en-US"/>
              <a:t>                    &lt;p&gt;The table of contents in your technical report should be as follows: </a:t>
            </a:r>
            <a:endParaRPr lang="en-US"/>
          </a:p>
          <a:p>
            <a:r>
              <a:rPr lang="en-US"/>
              <a:t>                        &lt;BR&gt;1.	Explain to the board director the fundamentals of cloud computing and how it is popular nowadays(500 words) </a:t>
            </a:r>
            <a:endParaRPr lang="en-US"/>
          </a:p>
          <a:p>
            <a:r>
              <a:rPr lang="en-US"/>
              <a:t>                        &lt;BR&gt;2.	Persuade the board director to use Cloud Computing in ATN(300 words)</a:t>
            </a:r>
            <a:endParaRPr lang="en-US"/>
          </a:p>
          <a:p>
            <a:r>
              <a:rPr lang="en-US"/>
              <a:t>                        &lt;BR&gt;3.	Proposed solution (higher level solution description – around 200 words).</a:t>
            </a:r>
            <a:endParaRPr lang="en-US"/>
          </a:p>
          <a:p>
            <a:r>
              <a:rPr lang="en-US"/>
              <a:t>                        &lt;BR&gt;4.	Explain the appropriateness of the solution for the scenario (350 words with images and diagrams).</a:t>
            </a:r>
            <a:endParaRPr lang="en-US"/>
          </a:p>
          <a:p>
            <a:r>
              <a:rPr lang="en-US"/>
              <a:t>                        &lt;BR&gt;5.	Architectural design (architectural diagram and description).</a:t>
            </a:r>
            <a:endParaRPr lang="en-US"/>
          </a:p>
          <a:p>
            <a:r>
              <a:rPr lang="en-US"/>
              <a:t>                        &lt;BR&gt;6.	Detailed design</a:t>
            </a:r>
            <a:endParaRPr lang="en-US"/>
          </a:p>
          <a:p>
            <a:r>
              <a:rPr lang="en-US"/>
              <a:t>                    &lt;/p&gt;</a:t>
            </a:r>
            <a:endParaRPr lang="en-US"/>
          </a:p>
          <a:p>
            <a:endParaRPr lang="en-US"/>
          </a:p>
          <a:p>
            <a:r>
              <a:rPr lang="en-US"/>
              <a:t>                    &lt;p&gt;</a:t>
            </a:r>
            <a:endParaRPr lang="en-US"/>
          </a:p>
          <a:p>
            <a:r>
              <a:rPr lang="en-US"/>
              <a:t>                      &lt;a class="btn btn-lg btn-primary" href="/product" role="button"&gt;View Catalog »&lt;/a&gt;</a:t>
            </a:r>
            <a:endParaRPr lang="en-US"/>
          </a:p>
          <a:p>
            <a:r>
              <a:rPr lang="en-US"/>
              <a:t>                    &lt;/p&gt;</a:t>
            </a:r>
            <a:endParaRPr lang="en-US"/>
          </a:p>
          <a:p>
            <a:r>
              <a:rPr lang="en-US"/>
              <a:t>                  &lt;/div&gt;</a:t>
            </a:r>
            <a:endParaRPr lang="en-US"/>
          </a:p>
          <a:p>
            <a:r>
              <a:rPr lang="en-US"/>
              <a:t>            &lt;/div&gt;</a:t>
            </a:r>
            <a:endParaRPr lang="en-US"/>
          </a:p>
          <a:p>
            <a:r>
              <a:rPr lang="en-US"/>
              <a:t>        &lt;/main&gt;</a:t>
            </a:r>
            <a:endParaRPr lang="en-US"/>
          </a:p>
          <a:p>
            <a:r>
              <a:rPr lang="en-US"/>
              <a:t>          </a:t>
            </a:r>
            <a:endParaRPr lang="en-US"/>
          </a:p>
          <a:p>
            <a:r>
              <a:rPr lang="en-US"/>
              <a:t>        </a:t>
            </a:r>
            <a:endParaRPr lang="en-US"/>
          </a:p>
          <a:p>
            <a:r>
              <a:rPr lang="en-US"/>
              <a:t>            &lt;!-- Footer --&gt;</a:t>
            </a:r>
            <a:endParaRPr lang="en-US"/>
          </a:p>
          <a:p>
            <a:r>
              <a:rPr lang="en-US"/>
              <a:t>    &lt;footer class="navbar-fixed-bottom"&gt;</a:t>
            </a:r>
            <a:endParaRPr lang="en-US"/>
          </a:p>
          <a:p>
            <a:endParaRPr lang="en-US"/>
          </a:p>
          <a:p>
            <a:r>
              <a:rPr lang="en-US"/>
              <a:t>        &lt;!-- Copyright --&gt;</a:t>
            </a:r>
            <a:endParaRPr lang="en-US"/>
          </a:p>
          <a:p>
            <a:r>
              <a:rPr lang="en-US"/>
              <a:t>        &lt;div class="footer-copyright text-center py-3"&gt;© 2020 Copyright:</a:t>
            </a:r>
            <a:endParaRPr lang="en-US"/>
          </a:p>
          <a:p>
            <a:r>
              <a:rPr lang="en-US"/>
              <a:t>            &lt;a href="/"&gt; ATD.AdTekDev !!! &lt;/a&gt;</a:t>
            </a:r>
            <a:endParaRPr lang="en-US"/>
          </a:p>
          <a:p>
            <a:r>
              <a:rPr lang="en-US"/>
              <a:t>        &lt;/div&gt;</a:t>
            </a:r>
            <a:endParaRPr lang="en-US"/>
          </a:p>
          <a:p>
            <a:r>
              <a:rPr lang="en-US"/>
              <a:t>        &lt;!-- Copyright --&gt;</a:t>
            </a:r>
            <a:endParaRPr lang="en-US"/>
          </a:p>
          <a:p>
            <a:r>
              <a:rPr lang="en-US"/>
              <a:t>    </a:t>
            </a:r>
            <a:endParaRPr lang="en-US"/>
          </a:p>
          <a:p>
            <a:r>
              <a:rPr lang="en-US"/>
              <a:t>    &lt;/footer&gt;</a:t>
            </a:r>
            <a:endParaRPr lang="en-US"/>
          </a:p>
          <a:p>
            <a:r>
              <a:rPr lang="en-US"/>
              <a:t>    &lt;!-- Footer --&gt;</a:t>
            </a:r>
            <a:endParaRPr lang="en-US"/>
          </a:p>
          <a:p>
            <a:r>
              <a:rPr lang="en-US"/>
              <a:t>        </a:t>
            </a:r>
            <a:endParaRPr lang="en-US"/>
          </a:p>
          <a:p>
            <a:endParaRPr lang="en-US"/>
          </a:p>
          <a:p>
            <a:r>
              <a:rPr lang="en-US"/>
              <a:t>    &lt;/body&gt;</a:t>
            </a:r>
            <a:endParaRPr lang="en-US"/>
          </a:p>
          <a:p>
            <a:endParaRPr lang="en-US"/>
          </a:p>
          <a:p>
            <a:r>
              <a:rPr lang="en-US"/>
              <a:t>&lt;/html&gt;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Product page</a:t>
            </a:r>
            <a:endParaRPr lang="en-US"/>
          </a:p>
        </p:txBody>
      </p:sp>
      <p:pic>
        <p:nvPicPr>
          <p:cNvPr id="4" name="Content Placeholder 3"/>
          <p:cNvPicPr>
            <a:picLocks noChangeAspect="1"/>
          </p:cNvPicPr>
          <p:nvPr>
            <p:ph idx="1"/>
          </p:nvPr>
        </p:nvPicPr>
        <p:blipFill>
          <a:blip r:embed="rId1"/>
          <a:stretch>
            <a:fillRect/>
          </a:stretch>
        </p:blipFill>
        <p:spPr>
          <a:xfrm>
            <a:off x="1656080" y="1691640"/>
            <a:ext cx="8878570" cy="4485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source code 2</a:t>
            </a:r>
            <a:endParaRPr lang="en-US"/>
          </a:p>
        </p:txBody>
      </p:sp>
      <p:sp>
        <p:nvSpPr>
          <p:cNvPr id="3" name="Content Placeholder 2"/>
          <p:cNvSpPr>
            <a:spLocks noGrp="1"/>
          </p:cNvSpPr>
          <p:nvPr>
            <p:ph idx="1"/>
          </p:nvPr>
        </p:nvSpPr>
        <p:spPr/>
        <p:txBody>
          <a:bodyPr>
            <a:normAutofit fontScale="25000"/>
          </a:bodyPr>
          <a:p>
            <a:endParaRPr lang="en-US"/>
          </a:p>
          <a:p>
            <a:r>
              <a:rPr lang="en-US"/>
              <a:t> &lt;!DOCTYPE html&gt;</a:t>
            </a:r>
            <a:endParaRPr lang="en-US"/>
          </a:p>
          <a:p>
            <a:r>
              <a:rPr lang="en-US"/>
              <a:t>&lt;html lang="en"&gt;</a:t>
            </a:r>
            <a:endParaRPr lang="en-US"/>
          </a:p>
          <a:p>
            <a:r>
              <a:rPr lang="en-US"/>
              <a:t>    &lt;head&gt;</a:t>
            </a:r>
            <a:endParaRPr lang="en-US"/>
          </a:p>
          <a:p>
            <a:r>
              <a:rPr lang="en-US"/>
              <a:t>                &lt;meta charset="utf-8"&gt;</a:t>
            </a:r>
            <a:endParaRPr lang="en-US"/>
          </a:p>
          <a:p>
            <a:r>
              <a:rPr lang="en-US"/>
              <a:t>        &lt;title&gt; ATN-Shop PRODUCT page &lt;/title&gt;</a:t>
            </a:r>
            <a:endParaRPr lang="en-US"/>
          </a:p>
          <a:p>
            <a:r>
              <a:rPr lang="en-US"/>
              <a:t>        &lt;meta name="viewport" content="width=device-width, initial-scale=1, shrink-to-fit=no"&gt;</a:t>
            </a:r>
            <a:endParaRPr lang="en-US"/>
          </a:p>
          <a:p>
            <a:r>
              <a:rPr lang="en-US"/>
              <a:t>        &lt;meta name="description" content=""&gt;</a:t>
            </a:r>
            <a:endParaRPr lang="en-US"/>
          </a:p>
          <a:p>
            <a:r>
              <a:rPr lang="en-US"/>
              <a:t>        &lt;link rel="stylesheet" href="https://cdn.jsdelivr.net/npm/bootstrap@4.5.3/dist/css/bootstrap.min.css" integrity="sha384-TX8t27EcRE3e/ihU7zmQxVncDAy5uIKz4rEkgIXeMed4M0jlfIDPvg6uqKI2xXr2" crossorigin="anonymous"&gt;</a:t>
            </a:r>
            <a:endParaRPr lang="en-US"/>
          </a:p>
          <a:p>
            <a:r>
              <a:rPr lang="en-US"/>
              <a:t>        </a:t>
            </a:r>
            <a:endParaRPr lang="en-US"/>
          </a:p>
          <a:p>
            <a:r>
              <a:rPr lang="en-US"/>
              <a:t>        &lt;script src="https://ajax.googleapis.com/ajax/libs/jquery/3.5.1/jquery.min.js"&gt;&lt;/script&gt;</a:t>
            </a:r>
            <a:endParaRPr lang="en-US"/>
          </a:p>
          <a:p>
            <a:r>
              <a:rPr lang="en-US"/>
              <a:t>        &lt;script src="https://cdn.jsdelivr.net/npm/bootstrap@4.5.3/dist/js/bootstrap.bundle.min.js" integrity="sha384-ho+j7jyWK8fNQe+A12Hb8AhRq26LrZ/JpcUGGOn+Y7RsweNrtN/tE3MoK7ZeZDyx" crossorigin="anonymous"&gt;&lt;/script&gt;</a:t>
            </a:r>
            <a:endParaRPr lang="en-US"/>
          </a:p>
          <a:p>
            <a:r>
              <a:rPr lang="en-US"/>
              <a:t>        &lt;link rel="canonical" href="https://getbootstrap.com/docs/3.4/examples/navbar-fixed-top/"&gt;</a:t>
            </a:r>
            <a:endParaRPr lang="en-US"/>
          </a:p>
          <a:p>
            <a:r>
              <a:rPr lang="en-US"/>
              <a:t>        &lt;link href="/vendors/fontawesome/css/all.css" rel="stylesheet"&gt;</a:t>
            </a:r>
            <a:endParaRPr lang="en-US"/>
          </a:p>
          <a:p>
            <a:endParaRPr lang="en-US"/>
          </a:p>
          <a:p>
            <a:r>
              <a:rPr lang="en-US"/>
              <a:t>        &lt;style&gt;</a:t>
            </a:r>
            <a:endParaRPr lang="en-US"/>
          </a:p>
          <a:p>
            <a:r>
              <a:rPr lang="en-US"/>
              <a:t>          footer {</a:t>
            </a:r>
            <a:endParaRPr lang="en-US"/>
          </a:p>
          <a:p>
            <a:r>
              <a:rPr lang="en-US"/>
              <a:t>            position: fixed;</a:t>
            </a:r>
            <a:endParaRPr lang="en-US"/>
          </a:p>
          <a:p>
            <a:r>
              <a:rPr lang="en-US"/>
              <a:t>            left: 0;</a:t>
            </a:r>
            <a:endParaRPr lang="en-US"/>
          </a:p>
          <a:p>
            <a:r>
              <a:rPr lang="en-US"/>
              <a:t>            bottom: 0;</a:t>
            </a:r>
            <a:endParaRPr lang="en-US"/>
          </a:p>
          <a:p>
            <a:r>
              <a:rPr lang="en-US"/>
              <a:t>            width: 100%;</a:t>
            </a:r>
            <a:endParaRPr lang="en-US"/>
          </a:p>
          <a:p>
            <a:r>
              <a:rPr lang="en-US"/>
              <a:t>            background-color:#343a40;</a:t>
            </a:r>
            <a:endParaRPr lang="en-US"/>
          </a:p>
          <a:p>
            <a:r>
              <a:rPr lang="en-US"/>
              <a:t>            color: white;</a:t>
            </a:r>
            <a:endParaRPr lang="en-US"/>
          </a:p>
          <a:p>
            <a:r>
              <a:rPr lang="en-US"/>
              <a:t>            text-align: center;</a:t>
            </a:r>
            <a:endParaRPr lang="en-US"/>
          </a:p>
          <a:p>
            <a:r>
              <a:rPr lang="en-US"/>
              <a:t>          }</a:t>
            </a:r>
            <a:endParaRPr lang="en-US"/>
          </a:p>
          <a:p>
            <a:r>
              <a:rPr lang="en-US"/>
              <a:t>        &lt;/style&gt;</a:t>
            </a:r>
            <a:endParaRPr lang="en-US"/>
          </a:p>
          <a:p>
            <a:r>
              <a:rPr lang="en-US"/>
              <a:t>    &lt;/head&gt;</a:t>
            </a:r>
            <a:endParaRPr lang="en-US"/>
          </a:p>
          <a:p>
            <a:r>
              <a:rPr lang="en-US"/>
              <a:t>    &lt;body&gt;</a:t>
            </a:r>
            <a:endParaRPr lang="en-US"/>
          </a:p>
          <a:p>
            <a:endParaRPr lang="en-US"/>
          </a:p>
          <a:p>
            <a:r>
              <a:rPr lang="en-US"/>
              <a:t>        &lt;header&gt;</a:t>
            </a:r>
            <a:endParaRPr lang="en-US"/>
          </a:p>
          <a:p>
            <a:r>
              <a:rPr lang="en-US"/>
              <a:t>            &lt;nav class="navbar navbar-expand-lg navbar-dark bg-dark"&gt;</a:t>
            </a:r>
            <a:endParaRPr lang="en-US"/>
          </a:p>
          <a:p>
            <a:r>
              <a:rPr lang="en-US"/>
              <a:t>    &lt;a class="navbar-brand" href="#"&gt;ATN-Shop&lt;/a&gt;</a:t>
            </a:r>
            <a:endParaRPr lang="en-US"/>
          </a:p>
          <a:p>
            <a:r>
              <a:rPr lang="en-US"/>
              <a:t>    &lt;button class="navbar-toggler" type="button" data-toggle="collapse" data-target="#navbarSupportedContent" aria-controls="navbarSupportedContent" aria-expanded="false" aria-label="Toggle navigation"&gt;</a:t>
            </a:r>
            <a:endParaRPr lang="en-US"/>
          </a:p>
          <a:p>
            <a:r>
              <a:rPr lang="en-US"/>
              <a:t>      &lt;span class="navbar-toggler-icon"&gt;&lt;/span&gt;</a:t>
            </a:r>
            <a:endParaRPr lang="en-US"/>
          </a:p>
          <a:p>
            <a:r>
              <a:rPr lang="en-US"/>
              <a:t>    &lt;/button&gt;</a:t>
            </a:r>
            <a:endParaRPr lang="en-US"/>
          </a:p>
          <a:p>
            <a:r>
              <a:rPr lang="en-US"/>
              <a:t>  </a:t>
            </a:r>
            <a:endParaRPr lang="en-US"/>
          </a:p>
          <a:p>
            <a:r>
              <a:rPr lang="en-US"/>
              <a:t>    &lt;div class="collapse navbar-collapse" id="navbarSupportedContent"&gt;</a:t>
            </a:r>
            <a:endParaRPr lang="en-US"/>
          </a:p>
          <a:p>
            <a:r>
              <a:rPr lang="en-US"/>
              <a:t>      &lt;ul class="navbar-nav mr-auto"&gt;</a:t>
            </a:r>
            <a:endParaRPr lang="en-US"/>
          </a:p>
          <a:p>
            <a:r>
              <a:rPr lang="en-US"/>
              <a:t>        </a:t>
            </a:r>
            <a:endParaRPr lang="en-US"/>
          </a:p>
          <a:p>
            <a:r>
              <a:rPr lang="en-US"/>
              <a:t>          &lt;li class="nav-item  "&gt;</a:t>
            </a:r>
            <a:endParaRPr lang="en-US"/>
          </a:p>
          <a:p>
            <a:r>
              <a:rPr lang="en-US"/>
              <a:t>            &lt;a class="nav-link" href="/"&gt;Home&lt;/a&gt;</a:t>
            </a:r>
            <a:endParaRPr lang="en-US"/>
          </a:p>
          <a:p>
            <a:r>
              <a:rPr lang="en-US"/>
              <a:t>          &lt;/li&gt;</a:t>
            </a:r>
            <a:endParaRPr lang="en-US"/>
          </a:p>
          <a:p>
            <a:r>
              <a:rPr lang="en-US"/>
              <a:t>        </a:t>
            </a:r>
            <a:endParaRPr lang="en-US"/>
          </a:p>
          <a:p>
            <a:r>
              <a:rPr lang="en-US"/>
              <a:t>          &lt;li class="nav-item </a:t>
            </a:r>
            <a:endParaRPr lang="en-US"/>
          </a:p>
          <a:p>
            <a:r>
              <a:rPr lang="en-US"/>
              <a:t>            active  "&gt;</a:t>
            </a:r>
            <a:endParaRPr lang="en-US"/>
          </a:p>
          <a:p>
            <a:r>
              <a:rPr lang="en-US"/>
              <a:t>            &lt;a class="nav-link" href="/product"&gt;Product&lt;/a&gt;</a:t>
            </a:r>
            <a:endParaRPr lang="en-US"/>
          </a:p>
          <a:p>
            <a:r>
              <a:rPr lang="en-US"/>
              <a:t>          &lt;/li&gt;</a:t>
            </a:r>
            <a:endParaRPr lang="en-US"/>
          </a:p>
          <a:p>
            <a:r>
              <a:rPr lang="en-US"/>
              <a:t>        </a:t>
            </a:r>
            <a:endParaRPr lang="en-US"/>
          </a:p>
          <a:p>
            <a:r>
              <a:rPr lang="en-US"/>
              <a:t>          &lt;li class="nav-item  "&gt;</a:t>
            </a:r>
            <a:endParaRPr lang="en-US"/>
          </a:p>
          <a:p>
            <a:r>
              <a:rPr lang="en-US"/>
              <a:t>            &lt;a class="nav-link" href="/order"&gt;Order&lt;/a&gt;</a:t>
            </a:r>
            <a:endParaRPr lang="en-US"/>
          </a:p>
          <a:p>
            <a:r>
              <a:rPr lang="en-US"/>
              <a:t>          &lt;/li&gt;</a:t>
            </a:r>
            <a:endParaRPr lang="en-US"/>
          </a:p>
          <a:p>
            <a:r>
              <a:rPr lang="en-US"/>
              <a:t>        </a:t>
            </a:r>
            <a:endParaRPr lang="en-US"/>
          </a:p>
          <a:p>
            <a:r>
              <a:rPr lang="en-US"/>
              <a:t>          &lt;li class="nav-item  "&gt;</a:t>
            </a:r>
            <a:endParaRPr lang="en-US"/>
          </a:p>
          <a:p>
            <a:r>
              <a:rPr lang="en-US"/>
              <a:t>            &lt;a class="nav-link" href="/payment"&gt;Payment&lt;/a&gt;</a:t>
            </a:r>
            <a:endParaRPr lang="en-US"/>
          </a:p>
          <a:p>
            <a:r>
              <a:rPr lang="en-US"/>
              <a:t>          &lt;/li&gt;</a:t>
            </a:r>
            <a:endParaRPr lang="en-US"/>
          </a:p>
          <a:p>
            <a:r>
              <a:rPr lang="en-US"/>
              <a:t>        </a:t>
            </a:r>
            <a:endParaRPr lang="en-US"/>
          </a:p>
          <a:p>
            <a:r>
              <a:rPr lang="en-US"/>
              <a:t>          &lt;li class="nav-item  "&gt;</a:t>
            </a:r>
            <a:endParaRPr lang="en-US"/>
          </a:p>
          <a:p>
            <a:r>
              <a:rPr lang="en-US"/>
              <a:t>            &lt;a class="nav-link" href="/report"&gt;Report&lt;/a&gt;</a:t>
            </a:r>
            <a:endParaRPr lang="en-US"/>
          </a:p>
          <a:p>
            <a:r>
              <a:rPr lang="en-US"/>
              <a:t>          &lt;/li&gt;</a:t>
            </a:r>
            <a:endParaRPr lang="en-US"/>
          </a:p>
          <a:p>
            <a:r>
              <a:rPr lang="en-US"/>
              <a:t>        </a:t>
            </a:r>
            <a:endParaRPr lang="en-US"/>
          </a:p>
          <a:p>
            <a:r>
              <a:rPr lang="en-US"/>
              <a:t>          &lt;li class="nav-item  "&gt;</a:t>
            </a:r>
            <a:endParaRPr lang="en-US"/>
          </a:p>
          <a:p>
            <a:r>
              <a:rPr lang="en-US"/>
              <a:t>            &lt;a class="nav-link" href="/login"&gt;Login&lt;/a&gt;</a:t>
            </a:r>
            <a:endParaRPr lang="en-US"/>
          </a:p>
          <a:p>
            <a:r>
              <a:rPr lang="en-US"/>
              <a:t>          &lt;/li&gt;</a:t>
            </a:r>
            <a:endParaRPr lang="en-US"/>
          </a:p>
          <a:p>
            <a:r>
              <a:rPr lang="en-US"/>
              <a:t>        </a:t>
            </a:r>
            <a:endParaRPr lang="en-US"/>
          </a:p>
          <a:p>
            <a:r>
              <a:rPr lang="en-US"/>
              <a:t>          &lt;li class="nav-item  "&gt;</a:t>
            </a:r>
            <a:endParaRPr lang="en-US"/>
          </a:p>
          <a:p>
            <a:r>
              <a:rPr lang="en-US"/>
              <a:t>            &lt;a class="nav-link" href="/user/create"&gt;create User&lt;/a&gt;</a:t>
            </a:r>
            <a:endParaRPr lang="en-US"/>
          </a:p>
          <a:p>
            <a:r>
              <a:rPr lang="en-US"/>
              <a:t>          &lt;/li&gt;</a:t>
            </a:r>
            <a:endParaRPr lang="en-US"/>
          </a:p>
          <a:p>
            <a:r>
              <a:rPr lang="en-US"/>
              <a:t>        </a:t>
            </a:r>
            <a:endParaRPr lang="en-US"/>
          </a:p>
          <a:p>
            <a:r>
              <a:rPr lang="en-US"/>
              <a:t>          &lt;li class="nav-item  "&gt;</a:t>
            </a:r>
            <a:endParaRPr lang="en-US"/>
          </a:p>
          <a:p>
            <a:r>
              <a:rPr lang="en-US"/>
              <a:t>            &lt;a class="nav-link" href="/qr"&gt;QR code - link&lt;/a&gt;</a:t>
            </a:r>
            <a:endParaRPr lang="en-US"/>
          </a:p>
          <a:p>
            <a:r>
              <a:rPr lang="en-US"/>
              <a:t>          &lt;/li&gt;</a:t>
            </a:r>
            <a:endParaRPr lang="en-US"/>
          </a:p>
          <a:p>
            <a:r>
              <a:rPr lang="en-US"/>
              <a:t>        </a:t>
            </a:r>
            <a:endParaRPr lang="en-US"/>
          </a:p>
          <a:p>
            <a:endParaRPr lang="en-US"/>
          </a:p>
          <a:p>
            <a:r>
              <a:rPr lang="en-US"/>
              <a:t>        </a:t>
            </a:r>
            <a:endParaRPr lang="en-US"/>
          </a:p>
          <a:p>
            <a:r>
              <a:rPr lang="en-US"/>
              <a:t>        </a:t>
            </a:r>
            <a:endParaRPr lang="en-US"/>
          </a:p>
          <a:p>
            <a:r>
              <a:rPr lang="en-US"/>
              <a:t>      &lt;/ul&gt;</a:t>
            </a:r>
            <a:endParaRPr lang="en-US"/>
          </a:p>
          <a:p>
            <a:r>
              <a:rPr lang="en-US"/>
              <a:t>      </a:t>
            </a:r>
            <a:endParaRPr lang="en-US"/>
          </a:p>
          <a:p>
            <a:r>
              <a:rPr lang="en-US"/>
              <a:t>      &lt;form class="form-inline my-2 my-lg-0"&gt;</a:t>
            </a:r>
            <a:endParaRPr lang="en-US"/>
          </a:p>
          <a:p>
            <a:r>
              <a:rPr lang="en-US"/>
              <a:t>        &lt;input class="form-control mr-sm-2" type="search" placeholder="Search" aria-label="Search"&gt;</a:t>
            </a:r>
            <a:endParaRPr lang="en-US"/>
          </a:p>
          <a:p>
            <a:r>
              <a:rPr lang="en-US"/>
              <a:t>        &lt;button class="btn btn-outline-success my-2 my-sm-0" type="submit"&gt;Search&lt;/button&gt;</a:t>
            </a:r>
            <a:endParaRPr lang="en-US"/>
          </a:p>
          <a:p>
            <a:r>
              <a:rPr lang="en-US"/>
              <a:t>      &lt;/form&gt;</a:t>
            </a:r>
            <a:endParaRPr lang="en-US"/>
          </a:p>
          <a:p>
            <a:r>
              <a:rPr lang="en-US"/>
              <a:t>      &lt;ul class="navbar-nav mr-auto"&gt;&lt;/ul&gt;</a:t>
            </a:r>
            <a:endParaRPr lang="en-US"/>
          </a:p>
          <a:p>
            <a:r>
              <a:rPr lang="en-US"/>
              <a:t>        </a:t>
            </a:r>
            <a:endParaRPr lang="en-US"/>
          </a:p>
          <a:p>
            <a:r>
              <a:rPr lang="en-US"/>
              <a:t>      &lt;/ul&gt;</a:t>
            </a:r>
            <a:endParaRPr lang="en-US"/>
          </a:p>
          <a:p>
            <a:r>
              <a:rPr lang="en-US"/>
              <a:t>      </a:t>
            </a:r>
            <a:endParaRPr lang="en-US"/>
          </a:p>
          <a:p>
            <a:r>
              <a:rPr lang="en-US"/>
              <a:t>        &lt;span style="color:white;"&gt;</a:t>
            </a:r>
            <a:endParaRPr lang="en-US"/>
          </a:p>
          <a:p>
            <a:r>
              <a:rPr lang="en-US"/>
              <a:t>            &lt;i class="fas fa-shopping-cart"&gt;&lt;/i&gt;</a:t>
            </a:r>
            <a:endParaRPr lang="en-US"/>
          </a:p>
          <a:p>
            <a:r>
              <a:rPr lang="en-US"/>
              <a:t>            Cart </a:t>
            </a:r>
            <a:endParaRPr lang="en-US"/>
          </a:p>
          <a:p>
            <a:r>
              <a:rPr lang="en-US"/>
              <a:t>            &lt;span id="numberItems"&gt;&lt;/span&gt;</a:t>
            </a:r>
            <a:endParaRPr lang="en-US"/>
          </a:p>
          <a:p>
            <a:r>
              <a:rPr lang="en-US"/>
              <a:t>        &lt;/span&gt;</a:t>
            </a:r>
            <a:endParaRPr lang="en-US"/>
          </a:p>
          <a:p>
            <a:r>
              <a:rPr lang="en-US"/>
              <a:t>      </a:t>
            </a:r>
            <a:endParaRPr lang="en-US"/>
          </a:p>
          <a:p>
            <a:r>
              <a:rPr lang="en-US"/>
              <a:t>    &lt;/div&gt;</a:t>
            </a:r>
            <a:endParaRPr lang="en-US"/>
          </a:p>
          <a:p>
            <a:r>
              <a:rPr lang="en-US"/>
              <a:t>  &lt;/nav&gt;</a:t>
            </a:r>
            <a:endParaRPr lang="en-US"/>
          </a:p>
          <a:p>
            <a:r>
              <a:rPr lang="en-US"/>
              <a:t>        &lt;/header&gt;</a:t>
            </a:r>
            <a:endParaRPr lang="en-US"/>
          </a:p>
          <a:p>
            <a:endParaRPr lang="en-US"/>
          </a:p>
          <a:p>
            <a:r>
              <a:rPr lang="en-US"/>
              <a:t>        &lt;main&gt;</a:t>
            </a:r>
            <a:endParaRPr lang="en-US"/>
          </a:p>
          <a:p>
            <a:r>
              <a:rPr lang="en-US"/>
              <a:t>            &lt;div class="container" style="text-align: center;" &gt;</a:t>
            </a:r>
            <a:endParaRPr lang="en-US"/>
          </a:p>
          <a:p>
            <a:r>
              <a:rPr lang="en-US"/>
              <a:t>                &lt;div class="row"&gt;</a:t>
            </a:r>
            <a:endParaRPr lang="en-US"/>
          </a:p>
          <a:p>
            <a:r>
              <a:rPr lang="en-US"/>
              <a:t>                    </a:t>
            </a:r>
            <a:endParaRPr lang="en-US"/>
          </a:p>
          <a:p>
            <a:r>
              <a:rPr lang="en-US"/>
              <a:t>                        &lt;div class="col-sm-4"&gt;</a:t>
            </a:r>
            <a:endParaRPr lang="en-US"/>
          </a:p>
          <a:p>
            <a:r>
              <a:rPr lang="en-US"/>
              <a:t>    &lt;div class="card" style="width: 18rem; "&gt;</a:t>
            </a:r>
            <a:endParaRPr lang="en-US"/>
          </a:p>
          <a:p>
            <a:r>
              <a:rPr lang="en-US"/>
              <a:t>        &lt;div&gt;</a:t>
            </a:r>
            <a:endParaRPr lang="en-US"/>
          </a:p>
          <a:p>
            <a:r>
              <a:rPr lang="en-US"/>
              <a:t>            &lt;img class="card-img-top center" style="max-width:200px;max-height:200px;" src="/images/1.jpg" alt="Card image cap"&gt;</a:t>
            </a:r>
            <a:endParaRPr lang="en-US"/>
          </a:p>
          <a:p>
            <a:r>
              <a:rPr lang="en-US"/>
              <a:t>        &lt;/div&gt;</a:t>
            </a:r>
            <a:endParaRPr lang="en-US"/>
          </a:p>
          <a:p>
            <a:r>
              <a:rPr lang="en-US"/>
              <a:t>        &lt;div class="card-body"&gt;</a:t>
            </a:r>
            <a:endParaRPr lang="en-US"/>
          </a:p>
          <a:p>
            <a:r>
              <a:rPr lang="en-US"/>
              <a:t>        &lt;h5 class="card-title"&gt;1 : Alien&lt;/h5&gt;</a:t>
            </a:r>
            <a:endParaRPr lang="en-US"/>
          </a:p>
          <a:p>
            <a:r>
              <a:rPr lang="en-US"/>
              <a:t>        &lt;p class="card-text"&gt;Price: 100 &lt;/p&gt;</a:t>
            </a:r>
            <a:endParaRPr lang="en-US"/>
          </a:p>
          <a:p>
            <a:r>
              <a:rPr lang="en-US"/>
              <a:t>        &lt;p class="card-text"&gt;Information:  &lt;/p&gt;</a:t>
            </a:r>
            <a:endParaRPr lang="en-US"/>
          </a:p>
          <a:p>
            <a:r>
              <a:rPr lang="en-US"/>
              <a:t>        &lt;a href="/product/1" class="btn btn-primary"&gt;view details - 1&lt;/a&gt;</a:t>
            </a:r>
            <a:endParaRPr lang="en-US"/>
          </a:p>
          <a:p>
            <a:r>
              <a:rPr lang="en-US"/>
              <a:t>        &lt;button type="submit" class="btn btn-success" onclick="add_to_cart('1' , 'Alien', '100')"&gt;&lt;i class="fas fa-shopping-cart"&gt;&lt;/i&gt; Add to Cart&lt;/button&gt;</a:t>
            </a:r>
            <a:endParaRPr lang="en-US"/>
          </a:p>
          <a:p>
            <a:r>
              <a:rPr lang="en-US"/>
              <a:t>        &lt;/div&gt;</a:t>
            </a:r>
            <a:endParaRPr lang="en-US"/>
          </a:p>
          <a:p>
            <a:r>
              <a:rPr lang="en-US"/>
              <a:t>    &lt;/div&gt;</a:t>
            </a:r>
            <a:endParaRPr lang="en-US"/>
          </a:p>
          <a:p>
            <a:r>
              <a:rPr lang="en-US"/>
              <a:t>&lt;/div&gt;</a:t>
            </a:r>
            <a:endParaRPr lang="en-US"/>
          </a:p>
          <a:p>
            <a:r>
              <a:rPr lang="en-US"/>
              <a:t>                    </a:t>
            </a:r>
            <a:endParaRPr lang="en-US"/>
          </a:p>
          <a:p>
            <a:r>
              <a:rPr lang="en-US"/>
              <a:t>                        &lt;div class="col-sm-4"&gt;</a:t>
            </a:r>
            <a:endParaRPr lang="en-US"/>
          </a:p>
          <a:p>
            <a:r>
              <a:rPr lang="en-US"/>
              <a:t>    &lt;div class="card" style="width: 18rem; "&gt;</a:t>
            </a:r>
            <a:endParaRPr lang="en-US"/>
          </a:p>
          <a:p>
            <a:r>
              <a:rPr lang="en-US"/>
              <a:t>        &lt;div&gt;</a:t>
            </a:r>
            <a:endParaRPr lang="en-US"/>
          </a:p>
          <a:p>
            <a:r>
              <a:rPr lang="en-US"/>
              <a:t>            &lt;img class="card-img-top center" style="max-width:200px;max-height:200px;" src="/images/2.jpg" alt="Card image cap"&gt;</a:t>
            </a:r>
            <a:endParaRPr lang="en-US"/>
          </a:p>
          <a:p>
            <a:r>
              <a:rPr lang="en-US"/>
              <a:t>        &lt;/div&gt;</a:t>
            </a:r>
            <a:endParaRPr lang="en-US"/>
          </a:p>
          <a:p>
            <a:r>
              <a:rPr lang="en-US"/>
              <a:t>        &lt;div class="card-body"&gt;</a:t>
            </a:r>
            <a:endParaRPr lang="en-US"/>
          </a:p>
          <a:p>
            <a:r>
              <a:rPr lang="en-US"/>
              <a:t>        &lt;h5 class="card-title"&gt;2 : Cat&lt;/h5&gt;</a:t>
            </a:r>
            <a:endParaRPr lang="en-US"/>
          </a:p>
          <a:p>
            <a:r>
              <a:rPr lang="en-US"/>
              <a:t>        &lt;p class="card-text"&gt;Price: 200 &lt;/p&gt;</a:t>
            </a:r>
            <a:endParaRPr lang="en-US"/>
          </a:p>
          <a:p>
            <a:r>
              <a:rPr lang="en-US"/>
              <a:t>        &lt;p class="card-text"&gt;Information:  &lt;/p&gt;</a:t>
            </a:r>
            <a:endParaRPr lang="en-US"/>
          </a:p>
          <a:p>
            <a:r>
              <a:rPr lang="en-US"/>
              <a:t>        &lt;a href="/product/2" class="btn btn-primary"&gt;view details - 2&lt;/a&gt;</a:t>
            </a:r>
            <a:endParaRPr lang="en-US"/>
          </a:p>
          <a:p>
            <a:r>
              <a:rPr lang="en-US"/>
              <a:t>        &lt;button type="submit" class="btn btn-success" onclick="add_to_cart('2' , 'Cat', '200')"&gt;&lt;i class="fas fa-shopping-cart"&gt;&lt;/i&gt; Add to Cart&lt;/button&gt;</a:t>
            </a:r>
            <a:endParaRPr lang="en-US"/>
          </a:p>
          <a:p>
            <a:r>
              <a:rPr lang="en-US"/>
              <a:t>        &lt;/div&gt;</a:t>
            </a:r>
            <a:endParaRPr lang="en-US"/>
          </a:p>
          <a:p>
            <a:r>
              <a:rPr lang="en-US"/>
              <a:t>    &lt;/div&gt;</a:t>
            </a:r>
            <a:endParaRPr lang="en-US"/>
          </a:p>
          <a:p>
            <a:r>
              <a:rPr lang="en-US"/>
              <a:t>&lt;/div&gt;</a:t>
            </a:r>
            <a:endParaRPr lang="en-US"/>
          </a:p>
          <a:p>
            <a:r>
              <a:rPr lang="en-US"/>
              <a:t>                    </a:t>
            </a:r>
            <a:endParaRPr lang="en-US"/>
          </a:p>
          <a:p>
            <a:r>
              <a:rPr lang="en-US"/>
              <a:t>                        &lt;div class="col-sm-4"&gt;</a:t>
            </a:r>
            <a:endParaRPr lang="en-US"/>
          </a:p>
          <a:p>
            <a:r>
              <a:rPr lang="en-US"/>
              <a:t>    &lt;div class="card" style="width: 18rem; "&gt;</a:t>
            </a:r>
            <a:endParaRPr lang="en-US"/>
          </a:p>
          <a:p>
            <a:r>
              <a:rPr lang="en-US"/>
              <a:t>        &lt;div&gt;</a:t>
            </a:r>
            <a:endParaRPr lang="en-US"/>
          </a:p>
          <a:p>
            <a:r>
              <a:rPr lang="en-US"/>
              <a:t>            &lt;img class="card-img-top center" style="max-width:200px;max-height:200px;" src="/images/3.jpg" alt="Card image cap"&gt;</a:t>
            </a:r>
            <a:endParaRPr lang="en-US"/>
          </a:p>
          <a:p>
            <a:r>
              <a:rPr lang="en-US"/>
              <a:t>        &lt;/div&gt;</a:t>
            </a:r>
            <a:endParaRPr lang="en-US"/>
          </a:p>
          <a:p>
            <a:r>
              <a:rPr lang="en-US"/>
              <a:t>        &lt;div class="card-body"&gt;</a:t>
            </a:r>
            <a:endParaRPr lang="en-US"/>
          </a:p>
          <a:p>
            <a:r>
              <a:rPr lang="en-US"/>
              <a:t>        &lt;h5 class="card-title"&gt;3 : Lion&lt;/h5&gt;</a:t>
            </a:r>
            <a:endParaRPr lang="en-US"/>
          </a:p>
          <a:p>
            <a:r>
              <a:rPr lang="en-US"/>
              <a:t>        &lt;p class="card-text"&gt;Price: 300 &lt;/p&gt;</a:t>
            </a:r>
            <a:endParaRPr lang="en-US"/>
          </a:p>
          <a:p>
            <a:r>
              <a:rPr lang="en-US"/>
              <a:t>        &lt;p class="card-text"&gt;Information:  &lt;/p&gt;</a:t>
            </a:r>
            <a:endParaRPr lang="en-US"/>
          </a:p>
          <a:p>
            <a:r>
              <a:rPr lang="en-US"/>
              <a:t>        &lt;a href="/product/3" class="btn btn-primary"&gt;view details - 3&lt;/a&gt;</a:t>
            </a:r>
            <a:endParaRPr lang="en-US"/>
          </a:p>
          <a:p>
            <a:r>
              <a:rPr lang="en-US"/>
              <a:t>        &lt;button type="submit" class="btn btn-success" onclick="add_to_cart('3' , 'Lion', '300')"&gt;&lt;i class="fas fa-shopping-cart"&gt;&lt;/i&gt; Add to Cart&lt;/button&gt;</a:t>
            </a:r>
            <a:endParaRPr lang="en-US"/>
          </a:p>
          <a:p>
            <a:r>
              <a:rPr lang="en-US"/>
              <a:t>        &lt;/div&gt;</a:t>
            </a:r>
            <a:endParaRPr lang="en-US"/>
          </a:p>
          <a:p>
            <a:r>
              <a:rPr lang="en-US"/>
              <a:t>    &lt;/div&gt;</a:t>
            </a:r>
            <a:endParaRPr lang="en-US"/>
          </a:p>
          <a:p>
            <a:r>
              <a:rPr lang="en-US"/>
              <a:t>&lt;/div&gt;</a:t>
            </a:r>
            <a:endParaRPr lang="en-US"/>
          </a:p>
          <a:p>
            <a:r>
              <a:rPr lang="en-US"/>
              <a:t>                    </a:t>
            </a:r>
            <a:endParaRPr lang="en-US"/>
          </a:p>
          <a:p>
            <a:r>
              <a:rPr lang="en-US"/>
              <a:t>                &lt;/div&gt;</a:t>
            </a:r>
            <a:endParaRPr lang="en-US"/>
          </a:p>
          <a:p>
            <a:r>
              <a:rPr lang="en-US"/>
              <a:t>            &lt;/div&gt;</a:t>
            </a:r>
            <a:endParaRPr lang="en-US"/>
          </a:p>
          <a:p>
            <a:r>
              <a:rPr lang="en-US"/>
              <a:t>        &lt;/main&gt;</a:t>
            </a:r>
            <a:endParaRPr lang="en-US"/>
          </a:p>
          <a:p>
            <a:r>
              <a:rPr lang="en-US"/>
              <a:t>          </a:t>
            </a:r>
            <a:endParaRPr lang="en-US"/>
          </a:p>
          <a:p>
            <a:r>
              <a:rPr lang="en-US"/>
              <a:t>        </a:t>
            </a:r>
            <a:endParaRPr lang="en-US"/>
          </a:p>
          <a:p>
            <a:r>
              <a:rPr lang="en-US"/>
              <a:t>            &lt;!-- Footer --&gt;</a:t>
            </a:r>
            <a:endParaRPr lang="en-US"/>
          </a:p>
          <a:p>
            <a:r>
              <a:rPr lang="en-US"/>
              <a:t>    &lt;footer class="navbar-fixed-bottom"&gt;</a:t>
            </a:r>
            <a:endParaRPr lang="en-US"/>
          </a:p>
          <a:p>
            <a:endParaRPr lang="en-US"/>
          </a:p>
          <a:p>
            <a:r>
              <a:rPr lang="en-US"/>
              <a:t>        &lt;!-- Copyright --&gt;</a:t>
            </a:r>
            <a:endParaRPr lang="en-US"/>
          </a:p>
          <a:p>
            <a:r>
              <a:rPr lang="en-US"/>
              <a:t>        &lt;div class="footer-copyright text-center py-3"&gt;© 2020 Copyright:</a:t>
            </a:r>
            <a:endParaRPr lang="en-US"/>
          </a:p>
          <a:p>
            <a:r>
              <a:rPr lang="en-US"/>
              <a:t>            &lt;a href="/"&gt; ATD.AdTekDev !!! &lt;/a&gt;</a:t>
            </a:r>
            <a:endParaRPr lang="en-US"/>
          </a:p>
          <a:p>
            <a:r>
              <a:rPr lang="en-US"/>
              <a:t>        &lt;/div&gt;</a:t>
            </a:r>
            <a:endParaRPr lang="en-US"/>
          </a:p>
          <a:p>
            <a:r>
              <a:rPr lang="en-US"/>
              <a:t>        &lt;!-- Copyright --&gt;</a:t>
            </a:r>
            <a:endParaRPr lang="en-US"/>
          </a:p>
          <a:p>
            <a:r>
              <a:rPr lang="en-US"/>
              <a:t>    </a:t>
            </a:r>
            <a:endParaRPr lang="en-US"/>
          </a:p>
          <a:p>
            <a:r>
              <a:rPr lang="en-US"/>
              <a:t>    &lt;/footer&gt;</a:t>
            </a:r>
            <a:endParaRPr lang="en-US"/>
          </a:p>
          <a:p>
            <a:r>
              <a:rPr lang="en-US"/>
              <a:t>    &lt;!-- Footer --&gt;</a:t>
            </a:r>
            <a:endParaRPr lang="en-US"/>
          </a:p>
          <a:p>
            <a:endParaRPr lang="en-US"/>
          </a:p>
          <a:p>
            <a:endParaRPr lang="en-US"/>
          </a:p>
          <a:p>
            <a:r>
              <a:rPr lang="en-US"/>
              <a:t>    &lt;/body&gt;</a:t>
            </a:r>
            <a:endParaRPr lang="en-US"/>
          </a:p>
          <a:p>
            <a:endParaRPr lang="en-US"/>
          </a:p>
          <a:p>
            <a:r>
              <a:rPr lang="en-US"/>
              <a:t>    &lt;script&gt;</a:t>
            </a:r>
            <a:endParaRPr lang="en-US"/>
          </a:p>
          <a:p>
            <a:endParaRPr lang="en-US"/>
          </a:p>
          <a:p>
            <a:r>
              <a:rPr lang="en-US"/>
              <a:t>        function add_to_cart(iditem, nameitem, price) {</a:t>
            </a:r>
            <a:endParaRPr lang="en-US"/>
          </a:p>
          <a:p>
            <a:r>
              <a:rPr lang="en-US"/>
              <a:t>            </a:t>
            </a:r>
            <a:endParaRPr lang="en-US"/>
          </a:p>
          <a:p>
            <a:r>
              <a:rPr lang="en-US"/>
              <a:t>            $.ajax({</a:t>
            </a:r>
            <a:endParaRPr lang="en-US"/>
          </a:p>
          <a:p>
            <a:r>
              <a:rPr lang="en-US"/>
              <a:t>                type: 'get',</a:t>
            </a:r>
            <a:endParaRPr lang="en-US"/>
          </a:p>
          <a:p>
            <a:r>
              <a:rPr lang="en-US"/>
              <a:t>                url: '/product/add_to_cart',</a:t>
            </a:r>
            <a:endParaRPr lang="en-US"/>
          </a:p>
          <a:p>
            <a:r>
              <a:rPr lang="en-US"/>
              <a:t>                success: function(data) {</a:t>
            </a:r>
            <a:endParaRPr lang="en-US"/>
          </a:p>
          <a:p>
            <a:r>
              <a:rPr lang="en-US"/>
              <a:t>                    var sum = 0;</a:t>
            </a:r>
            <a:endParaRPr lang="en-US"/>
          </a:p>
          <a:p>
            <a:r>
              <a:rPr lang="en-US"/>
              <a:t>                    for(var key in data) {</a:t>
            </a:r>
            <a:endParaRPr lang="en-US"/>
          </a:p>
          <a:p>
            <a:r>
              <a:rPr lang="en-US"/>
              <a:t>                        sum += data[key].qty;</a:t>
            </a:r>
            <a:endParaRPr lang="en-US"/>
          </a:p>
          <a:p>
            <a:r>
              <a:rPr lang="en-US"/>
              <a:t>                    }</a:t>
            </a:r>
            <a:endParaRPr lang="en-US"/>
          </a:p>
          <a:p>
            <a:r>
              <a:rPr lang="en-US"/>
              <a:t>                    $("#numberItems").html(sum);</a:t>
            </a:r>
            <a:endParaRPr lang="en-US"/>
          </a:p>
          <a:p>
            <a:r>
              <a:rPr lang="en-US"/>
              <a:t>                    </a:t>
            </a:r>
            <a:endParaRPr lang="en-US"/>
          </a:p>
          <a:p>
            <a:r>
              <a:rPr lang="en-US"/>
              <a:t>                   </a:t>
            </a:r>
            <a:endParaRPr lang="en-US"/>
          </a:p>
          <a:p>
            <a:r>
              <a:rPr lang="en-US"/>
              <a:t>                    </a:t>
            </a:r>
            <a:endParaRPr lang="en-US"/>
          </a:p>
          <a:p>
            <a:r>
              <a:rPr lang="en-US"/>
              <a:t>                },</a:t>
            </a:r>
            <a:endParaRPr lang="en-US"/>
          </a:p>
          <a:p>
            <a:r>
              <a:rPr lang="en-US"/>
              <a:t>                data: {id: iditem, name: nameitem, price: price}</a:t>
            </a:r>
            <a:endParaRPr lang="en-US"/>
          </a:p>
          <a:p>
            <a:r>
              <a:rPr lang="en-US"/>
              <a:t>            })</a:t>
            </a:r>
            <a:endParaRPr lang="en-US"/>
          </a:p>
          <a:p>
            <a:r>
              <a:rPr lang="en-US"/>
              <a:t>            </a:t>
            </a:r>
            <a:endParaRPr lang="en-US"/>
          </a:p>
          <a:p>
            <a:endParaRPr lang="en-US"/>
          </a:p>
          <a:p>
            <a:r>
              <a:rPr lang="en-US"/>
              <a:t>            /*</a:t>
            </a:r>
            <a:endParaRPr lang="en-US"/>
          </a:p>
          <a:p>
            <a:r>
              <a:rPr lang="en-US"/>
              <a:t>            console.log(iditem);</a:t>
            </a:r>
            <a:endParaRPr lang="en-US"/>
          </a:p>
          <a:p>
            <a:r>
              <a:rPr lang="en-US"/>
              <a:t>            console.log(nameitem);</a:t>
            </a:r>
            <a:endParaRPr lang="en-US"/>
          </a:p>
          <a:p>
            <a:r>
              <a:rPr lang="en-US"/>
              <a:t>            </a:t>
            </a:r>
            <a:endParaRPr lang="en-US"/>
          </a:p>
          <a:p>
            <a:r>
              <a:rPr lang="en-US"/>
              <a:t>            if (iditem in itemlist) {</a:t>
            </a:r>
            <a:endParaRPr lang="en-US"/>
          </a:p>
          <a:p>
            <a:r>
              <a:rPr lang="en-US"/>
              <a:t>                itemlist[iditem].number++;</a:t>
            </a:r>
            <a:endParaRPr lang="en-US"/>
          </a:p>
          <a:p>
            <a:r>
              <a:rPr lang="en-US"/>
              <a:t>            } else {</a:t>
            </a:r>
            <a:endParaRPr lang="en-US"/>
          </a:p>
          <a:p>
            <a:r>
              <a:rPr lang="en-US"/>
              <a:t>                itemlist[iditem] = {</a:t>
            </a:r>
            <a:endParaRPr lang="en-US"/>
          </a:p>
          <a:p>
            <a:r>
              <a:rPr lang="en-US"/>
              <a:t>                    id: iditem,</a:t>
            </a:r>
            <a:endParaRPr lang="en-US"/>
          </a:p>
          <a:p>
            <a:r>
              <a:rPr lang="en-US"/>
              <a:t>                    name: nameitem,</a:t>
            </a:r>
            <a:endParaRPr lang="en-US"/>
          </a:p>
          <a:p>
            <a:r>
              <a:rPr lang="en-US"/>
              <a:t>                    number: 1,</a:t>
            </a:r>
            <a:endParaRPr lang="en-US"/>
          </a:p>
          <a:p>
            <a:r>
              <a:rPr lang="en-US"/>
              <a:t>                };</a:t>
            </a:r>
            <a:endParaRPr lang="en-US"/>
          </a:p>
          <a:p>
            <a:r>
              <a:rPr lang="en-US"/>
              <a:t>            }</a:t>
            </a:r>
            <a:endParaRPr lang="en-US"/>
          </a:p>
          <a:p>
            <a:r>
              <a:rPr lang="en-US"/>
              <a:t>            soluong++;</a:t>
            </a:r>
            <a:endParaRPr lang="en-US"/>
          </a:p>
          <a:p>
            <a:r>
              <a:rPr lang="en-US"/>
              <a:t>            alert("Bạn mới thêm món hàng: \n" + iditem + " : \n" + nameitem </a:t>
            </a:r>
            <a:endParaRPr lang="en-US"/>
          </a:p>
          <a:p>
            <a:r>
              <a:rPr lang="en-US"/>
              <a:t>                + "\n Số lượng : \n" + itemlist[iditem].number);</a:t>
            </a:r>
            <a:endParaRPr lang="en-US"/>
          </a:p>
          <a:p>
            <a:r>
              <a:rPr lang="en-US"/>
              <a:t>            </a:t>
            </a:r>
            <a:endParaRPr lang="en-US"/>
          </a:p>
          <a:p>
            <a:r>
              <a:rPr lang="en-US"/>
              <a:t>            ///</a:t>
            </a:r>
            <a:endParaRPr lang="en-US"/>
          </a:p>
          <a:p>
            <a:r>
              <a:rPr lang="en-US"/>
              <a:t>            var objCart = document.getElementById("numberItems");</a:t>
            </a:r>
            <a:endParaRPr lang="en-US"/>
          </a:p>
          <a:p>
            <a:r>
              <a:rPr lang="en-US"/>
              <a:t>            objCart.textContent = "" + Object.keys(itemlist).length + " , " + soluong;</a:t>
            </a:r>
            <a:endParaRPr lang="en-US"/>
          </a:p>
          <a:p>
            <a:endParaRPr lang="en-US"/>
          </a:p>
          <a:p>
            <a:r>
              <a:rPr lang="en-US"/>
              <a:t>            */</a:t>
            </a:r>
            <a:endParaRPr lang="en-US"/>
          </a:p>
          <a:p>
            <a:endParaRPr lang="en-US"/>
          </a:p>
          <a:p>
            <a:r>
              <a:rPr lang="en-US"/>
              <a:t>            /*</a:t>
            </a:r>
            <a:endParaRPr lang="en-US"/>
          </a:p>
          <a:p>
            <a:endParaRPr lang="en-US"/>
          </a:p>
          <a:p>
            <a:r>
              <a:rPr lang="en-US"/>
              <a:t>            //var cartcookie = btoa(unescape(encodeURIComponent(JSON.stringify(itemlist))));</a:t>
            </a:r>
            <a:endParaRPr lang="en-US"/>
          </a:p>
          <a:p>
            <a:r>
              <a:rPr lang="en-US"/>
              <a:t>            var cartcookie = JSON.stringify(itemlist);</a:t>
            </a:r>
            <a:endParaRPr lang="en-US"/>
          </a:p>
          <a:p>
            <a:r>
              <a:rPr lang="en-US"/>
              <a:t>            console.log("\n\t\t Json - ", cartcookie);</a:t>
            </a:r>
            <a:endParaRPr lang="en-US"/>
          </a:p>
          <a:p>
            <a:r>
              <a:rPr lang="en-US"/>
              <a:t>            cartcookie = encodeURIComponent(cartcookie);</a:t>
            </a:r>
            <a:endParaRPr lang="en-US"/>
          </a:p>
          <a:p>
            <a:r>
              <a:rPr lang="en-US"/>
              <a:t>            console.log("\n\t\t encodeURIComponent - ", cartcookie);</a:t>
            </a:r>
            <a:endParaRPr lang="en-US"/>
          </a:p>
          <a:p>
            <a:r>
              <a:rPr lang="en-US"/>
              <a:t>            cartcookie = unescape(cartcookie);</a:t>
            </a:r>
            <a:endParaRPr lang="en-US"/>
          </a:p>
          <a:p>
            <a:r>
              <a:rPr lang="en-US"/>
              <a:t>            console.log("\n\t\t unescape - ", cartcookie);</a:t>
            </a:r>
            <a:endParaRPr lang="en-US"/>
          </a:p>
          <a:p>
            <a:r>
              <a:rPr lang="en-US"/>
              <a:t>            cartcookie = btoa(cartcookie);</a:t>
            </a:r>
            <a:endParaRPr lang="en-US"/>
          </a:p>
          <a:p>
            <a:r>
              <a:rPr lang="en-US"/>
              <a:t>            console.log("\n\t\t btoa - ", cartcookie);</a:t>
            </a:r>
            <a:endParaRPr lang="en-US"/>
          </a:p>
          <a:p>
            <a:r>
              <a:rPr lang="en-US"/>
              <a:t>            ///</a:t>
            </a:r>
            <a:endParaRPr lang="en-US"/>
          </a:p>
          <a:p>
            <a:r>
              <a:rPr lang="en-US"/>
              <a:t>            document.cookie = "cart_itemlist=" + cartcookie + ";";</a:t>
            </a:r>
            <a:endParaRPr lang="en-US"/>
          </a:p>
          <a:p>
            <a:r>
              <a:rPr lang="en-US"/>
              <a:t>            */</a:t>
            </a:r>
            <a:endParaRPr lang="en-US"/>
          </a:p>
          <a:p>
            <a:r>
              <a:rPr lang="en-US"/>
              <a:t>        }</a:t>
            </a:r>
            <a:endParaRPr lang="en-US"/>
          </a:p>
          <a:p>
            <a:r>
              <a:rPr lang="en-US"/>
              <a:t>    &lt;/script&gt;</a:t>
            </a:r>
            <a:endParaRPr lang="en-US"/>
          </a:p>
          <a:p>
            <a:endParaRPr lang="en-US"/>
          </a:p>
          <a:p>
            <a:r>
              <a:rPr lang="en-US"/>
              <a:t>&lt;/html&gt;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Order+payment page</a:t>
            </a:r>
            <a:endParaRPr lang="en-US"/>
          </a:p>
        </p:txBody>
      </p:sp>
      <p:pic>
        <p:nvPicPr>
          <p:cNvPr id="4" name="Content Placeholder 3"/>
          <p:cNvPicPr>
            <a:picLocks noChangeAspect="1"/>
          </p:cNvPicPr>
          <p:nvPr>
            <p:ph idx="1"/>
          </p:nvPr>
        </p:nvPicPr>
        <p:blipFill>
          <a:blip r:embed="rId1"/>
          <a:stretch>
            <a:fillRect/>
          </a:stretch>
        </p:blipFill>
        <p:spPr>
          <a:xfrm>
            <a:off x="1670685" y="1691640"/>
            <a:ext cx="8849995" cy="4485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Source code 3</a:t>
            </a:r>
            <a:endParaRPr lang="en-US"/>
          </a:p>
        </p:txBody>
      </p:sp>
      <p:sp>
        <p:nvSpPr>
          <p:cNvPr id="3" name="Content Placeholder 2"/>
          <p:cNvSpPr>
            <a:spLocks noGrp="1"/>
          </p:cNvSpPr>
          <p:nvPr>
            <p:ph idx="1"/>
          </p:nvPr>
        </p:nvSpPr>
        <p:spPr/>
        <p:txBody>
          <a:bodyPr>
            <a:normAutofit fontScale="25000"/>
          </a:bodyPr>
          <a:p>
            <a:endParaRPr lang="en-US"/>
          </a:p>
          <a:p>
            <a:r>
              <a:rPr lang="en-US"/>
              <a:t>&lt;!DOCTYPE html&gt;</a:t>
            </a:r>
            <a:endParaRPr lang="en-US"/>
          </a:p>
          <a:p>
            <a:r>
              <a:rPr lang="en-US"/>
              <a:t>&lt;html lang="en"&gt;</a:t>
            </a:r>
            <a:endParaRPr lang="en-US"/>
          </a:p>
          <a:p>
            <a:r>
              <a:rPr lang="en-US"/>
              <a:t>    &lt;head&gt;</a:t>
            </a:r>
            <a:endParaRPr lang="en-US"/>
          </a:p>
          <a:p>
            <a:r>
              <a:rPr lang="en-US"/>
              <a:t>                &lt;meta charset="utf-8"&gt;</a:t>
            </a:r>
            <a:endParaRPr lang="en-US"/>
          </a:p>
          <a:p>
            <a:r>
              <a:rPr lang="en-US"/>
              <a:t>        &lt;title&gt; ATN-Shop ORDER page &lt;/title&gt;</a:t>
            </a:r>
            <a:endParaRPr lang="en-US"/>
          </a:p>
          <a:p>
            <a:r>
              <a:rPr lang="en-US"/>
              <a:t>        &lt;meta name="viewport" content="width=device-width, initial-scale=1, shrink-to-fit=no"&gt;</a:t>
            </a:r>
            <a:endParaRPr lang="en-US"/>
          </a:p>
          <a:p>
            <a:r>
              <a:rPr lang="en-US"/>
              <a:t>        &lt;meta name="description" content=""&gt;</a:t>
            </a:r>
            <a:endParaRPr lang="en-US"/>
          </a:p>
          <a:p>
            <a:r>
              <a:rPr lang="en-US"/>
              <a:t>        &lt;link rel="stylesheet" href="https://cdn.jsdelivr.net/npm/bootstrap@4.5.3/dist/css/bootstrap.min.css" integrity="sha384-TX8t27EcRE3e/ihU7zmQxVncDAy5uIKz4rEkgIXeMed4M0jlfIDPvg6uqKI2xXr2" crossorigin="anonymous"&gt;</a:t>
            </a:r>
            <a:endParaRPr lang="en-US"/>
          </a:p>
          <a:p>
            <a:r>
              <a:rPr lang="en-US"/>
              <a:t>        </a:t>
            </a:r>
            <a:endParaRPr lang="en-US"/>
          </a:p>
          <a:p>
            <a:r>
              <a:rPr lang="en-US"/>
              <a:t>        &lt;script src="https://ajax.googleapis.com/ajax/libs/jquery/3.5.1/jquery.min.js"&gt;&lt;/script&gt;</a:t>
            </a:r>
            <a:endParaRPr lang="en-US"/>
          </a:p>
          <a:p>
            <a:r>
              <a:rPr lang="en-US"/>
              <a:t>        &lt;script src="https://cdn.jsdelivr.net/npm/bootstrap@4.5.3/dist/js/bootstrap.bundle.min.js" integrity="sha384-ho+j7jyWK8fNQe+A12Hb8AhRq26LrZ/JpcUGGOn+Y7RsweNrtN/tE3MoK7ZeZDyx" crossorigin="anonymous"&gt;&lt;/script&gt;</a:t>
            </a:r>
            <a:endParaRPr lang="en-US"/>
          </a:p>
          <a:p>
            <a:r>
              <a:rPr lang="en-US"/>
              <a:t>        &lt;link rel="canonical" href="https://getbootstrap.com/docs/3.4/examples/navbar-fixed-top/"&gt;</a:t>
            </a:r>
            <a:endParaRPr lang="en-US"/>
          </a:p>
          <a:p>
            <a:r>
              <a:rPr lang="en-US"/>
              <a:t>        &lt;link href="/vendors/fontawesome/css/all.css" rel="stylesheet"&gt;</a:t>
            </a:r>
            <a:endParaRPr lang="en-US"/>
          </a:p>
          <a:p>
            <a:endParaRPr lang="en-US"/>
          </a:p>
          <a:p>
            <a:r>
              <a:rPr lang="en-US"/>
              <a:t>        &lt;style&gt;</a:t>
            </a:r>
            <a:endParaRPr lang="en-US"/>
          </a:p>
          <a:p>
            <a:r>
              <a:rPr lang="en-US"/>
              <a:t>          footer {</a:t>
            </a:r>
            <a:endParaRPr lang="en-US"/>
          </a:p>
          <a:p>
            <a:r>
              <a:rPr lang="en-US"/>
              <a:t>            position: fixed;</a:t>
            </a:r>
            <a:endParaRPr lang="en-US"/>
          </a:p>
          <a:p>
            <a:r>
              <a:rPr lang="en-US"/>
              <a:t>            left: 0;</a:t>
            </a:r>
            <a:endParaRPr lang="en-US"/>
          </a:p>
          <a:p>
            <a:r>
              <a:rPr lang="en-US"/>
              <a:t>            bottom: 0;</a:t>
            </a:r>
            <a:endParaRPr lang="en-US"/>
          </a:p>
          <a:p>
            <a:r>
              <a:rPr lang="en-US"/>
              <a:t>            width: 100%;</a:t>
            </a:r>
            <a:endParaRPr lang="en-US"/>
          </a:p>
          <a:p>
            <a:r>
              <a:rPr lang="en-US"/>
              <a:t>            background-color:#343a40;</a:t>
            </a:r>
            <a:endParaRPr lang="en-US"/>
          </a:p>
          <a:p>
            <a:r>
              <a:rPr lang="en-US"/>
              <a:t>            color: white;</a:t>
            </a:r>
            <a:endParaRPr lang="en-US"/>
          </a:p>
          <a:p>
            <a:r>
              <a:rPr lang="en-US"/>
              <a:t>            text-align: center;</a:t>
            </a:r>
            <a:endParaRPr lang="en-US"/>
          </a:p>
          <a:p>
            <a:r>
              <a:rPr lang="en-US"/>
              <a:t>          }</a:t>
            </a:r>
            <a:endParaRPr lang="en-US"/>
          </a:p>
          <a:p>
            <a:r>
              <a:rPr lang="en-US"/>
              <a:t>        &lt;/style&gt;</a:t>
            </a:r>
            <a:endParaRPr lang="en-US"/>
          </a:p>
          <a:p>
            <a:r>
              <a:rPr lang="en-US"/>
              <a:t>    &lt;/head&gt;</a:t>
            </a:r>
            <a:endParaRPr lang="en-US"/>
          </a:p>
          <a:p>
            <a:r>
              <a:rPr lang="en-US"/>
              <a:t>    &lt;body&gt;</a:t>
            </a:r>
            <a:endParaRPr lang="en-US"/>
          </a:p>
          <a:p>
            <a:endParaRPr lang="en-US"/>
          </a:p>
          <a:p>
            <a:r>
              <a:rPr lang="en-US"/>
              <a:t>        &lt;header&gt;</a:t>
            </a:r>
            <a:endParaRPr lang="en-US"/>
          </a:p>
          <a:p>
            <a:r>
              <a:rPr lang="en-US"/>
              <a:t>            &lt;nav class="navbar navbar-expand-lg navbar-dark bg-dark"&gt;</a:t>
            </a:r>
            <a:endParaRPr lang="en-US"/>
          </a:p>
          <a:p>
            <a:r>
              <a:rPr lang="en-US"/>
              <a:t>    &lt;a class="navbar-brand" href="#"&gt;ATN-Shop&lt;/a&gt;</a:t>
            </a:r>
            <a:endParaRPr lang="en-US"/>
          </a:p>
          <a:p>
            <a:r>
              <a:rPr lang="en-US"/>
              <a:t>    &lt;button class="navbar-toggler" type="button" data-toggle="collapse" data-target="#navbarSupportedContent" aria-controls="navbarSupportedContent" aria-expanded="false" aria-label="Toggle navigation"&gt;</a:t>
            </a:r>
            <a:endParaRPr lang="en-US"/>
          </a:p>
          <a:p>
            <a:r>
              <a:rPr lang="en-US"/>
              <a:t>      &lt;span class="navbar-toggler-icon"&gt;&lt;/span&gt;</a:t>
            </a:r>
            <a:endParaRPr lang="en-US"/>
          </a:p>
          <a:p>
            <a:r>
              <a:rPr lang="en-US"/>
              <a:t>    &lt;/button&gt;</a:t>
            </a:r>
            <a:endParaRPr lang="en-US"/>
          </a:p>
          <a:p>
            <a:r>
              <a:rPr lang="en-US"/>
              <a:t>  </a:t>
            </a:r>
            <a:endParaRPr lang="en-US"/>
          </a:p>
          <a:p>
            <a:r>
              <a:rPr lang="en-US"/>
              <a:t>    &lt;div class="collapse navbar-collapse" id="navbarSupportedContent"&gt;</a:t>
            </a:r>
            <a:endParaRPr lang="en-US"/>
          </a:p>
          <a:p>
            <a:r>
              <a:rPr lang="en-US"/>
              <a:t>      &lt;ul class="navbar-nav mr-auto"&gt;</a:t>
            </a:r>
            <a:endParaRPr lang="en-US"/>
          </a:p>
          <a:p>
            <a:r>
              <a:rPr lang="en-US"/>
              <a:t>        </a:t>
            </a:r>
            <a:endParaRPr lang="en-US"/>
          </a:p>
          <a:p>
            <a:r>
              <a:rPr lang="en-US"/>
              <a:t>          &lt;li class="nav-item  "&gt;</a:t>
            </a:r>
            <a:endParaRPr lang="en-US"/>
          </a:p>
          <a:p>
            <a:r>
              <a:rPr lang="en-US"/>
              <a:t>            &lt;a class="nav-link" href="/"&gt;Home&lt;/a&gt;</a:t>
            </a:r>
            <a:endParaRPr lang="en-US"/>
          </a:p>
          <a:p>
            <a:r>
              <a:rPr lang="en-US"/>
              <a:t>          &lt;/li&gt;</a:t>
            </a:r>
            <a:endParaRPr lang="en-US"/>
          </a:p>
          <a:p>
            <a:r>
              <a:rPr lang="en-US"/>
              <a:t>        </a:t>
            </a:r>
            <a:endParaRPr lang="en-US"/>
          </a:p>
          <a:p>
            <a:r>
              <a:rPr lang="en-US"/>
              <a:t>          &lt;li class="nav-item  "&gt;</a:t>
            </a:r>
            <a:endParaRPr lang="en-US"/>
          </a:p>
          <a:p>
            <a:r>
              <a:rPr lang="en-US"/>
              <a:t>            &lt;a class="nav-link" href="/product"&gt;Product&lt;/a&gt;</a:t>
            </a:r>
            <a:endParaRPr lang="en-US"/>
          </a:p>
          <a:p>
            <a:r>
              <a:rPr lang="en-US"/>
              <a:t>          &lt;/li&gt;</a:t>
            </a:r>
            <a:endParaRPr lang="en-US"/>
          </a:p>
          <a:p>
            <a:r>
              <a:rPr lang="en-US"/>
              <a:t>        </a:t>
            </a:r>
            <a:endParaRPr lang="en-US"/>
          </a:p>
          <a:p>
            <a:r>
              <a:rPr lang="en-US"/>
              <a:t>          &lt;li class="nav-item </a:t>
            </a:r>
            <a:endParaRPr lang="en-US"/>
          </a:p>
          <a:p>
            <a:r>
              <a:rPr lang="en-US"/>
              <a:t>            active  "&gt;</a:t>
            </a:r>
            <a:endParaRPr lang="en-US"/>
          </a:p>
          <a:p>
            <a:r>
              <a:rPr lang="en-US"/>
              <a:t>            &lt;a class="nav-link" href="/order"&gt;Order&lt;/a&gt;</a:t>
            </a:r>
            <a:endParaRPr lang="en-US"/>
          </a:p>
          <a:p>
            <a:r>
              <a:rPr lang="en-US"/>
              <a:t>          &lt;/li&gt;</a:t>
            </a:r>
            <a:endParaRPr lang="en-US"/>
          </a:p>
          <a:p>
            <a:r>
              <a:rPr lang="en-US"/>
              <a:t>        </a:t>
            </a:r>
            <a:endParaRPr lang="en-US"/>
          </a:p>
          <a:p>
            <a:r>
              <a:rPr lang="en-US"/>
              <a:t>          &lt;li class="nav-item  "&gt;</a:t>
            </a:r>
            <a:endParaRPr lang="en-US"/>
          </a:p>
          <a:p>
            <a:r>
              <a:rPr lang="en-US"/>
              <a:t>            &lt;a class="nav-link" href="/payment"&gt;Payment&lt;/a&gt;</a:t>
            </a:r>
            <a:endParaRPr lang="en-US"/>
          </a:p>
          <a:p>
            <a:r>
              <a:rPr lang="en-US"/>
              <a:t>          &lt;/li&gt;</a:t>
            </a:r>
            <a:endParaRPr lang="en-US"/>
          </a:p>
          <a:p>
            <a:r>
              <a:rPr lang="en-US"/>
              <a:t>        </a:t>
            </a:r>
            <a:endParaRPr lang="en-US"/>
          </a:p>
          <a:p>
            <a:r>
              <a:rPr lang="en-US"/>
              <a:t>          &lt;li class="nav-item  "&gt;</a:t>
            </a:r>
            <a:endParaRPr lang="en-US"/>
          </a:p>
          <a:p>
            <a:r>
              <a:rPr lang="en-US"/>
              <a:t>            &lt;a class="nav-link" href="/report"&gt;Report&lt;/a&gt;</a:t>
            </a:r>
            <a:endParaRPr lang="en-US"/>
          </a:p>
          <a:p>
            <a:r>
              <a:rPr lang="en-US"/>
              <a:t>          &lt;/li&gt;</a:t>
            </a:r>
            <a:endParaRPr lang="en-US"/>
          </a:p>
          <a:p>
            <a:r>
              <a:rPr lang="en-US"/>
              <a:t>        </a:t>
            </a:r>
            <a:endParaRPr lang="en-US"/>
          </a:p>
          <a:p>
            <a:r>
              <a:rPr lang="en-US"/>
              <a:t>          &lt;li class="nav-item  "&gt;</a:t>
            </a:r>
            <a:endParaRPr lang="en-US"/>
          </a:p>
          <a:p>
            <a:r>
              <a:rPr lang="en-US"/>
              <a:t>            &lt;a class="nav-link" href="/login"&gt;Login&lt;/a&gt;</a:t>
            </a:r>
            <a:endParaRPr lang="en-US"/>
          </a:p>
          <a:p>
            <a:r>
              <a:rPr lang="en-US"/>
              <a:t>          &lt;/li&gt;</a:t>
            </a:r>
            <a:endParaRPr lang="en-US"/>
          </a:p>
          <a:p>
            <a:r>
              <a:rPr lang="en-US"/>
              <a:t>        </a:t>
            </a:r>
            <a:endParaRPr lang="en-US"/>
          </a:p>
          <a:p>
            <a:r>
              <a:rPr lang="en-US"/>
              <a:t>          &lt;li class="nav-item  "&gt;</a:t>
            </a:r>
            <a:endParaRPr lang="en-US"/>
          </a:p>
          <a:p>
            <a:r>
              <a:rPr lang="en-US"/>
              <a:t>            &lt;a class="nav-link" href="/user/create"&gt;create User&lt;/a&gt;</a:t>
            </a:r>
            <a:endParaRPr lang="en-US"/>
          </a:p>
          <a:p>
            <a:r>
              <a:rPr lang="en-US"/>
              <a:t>          &lt;/li&gt;</a:t>
            </a:r>
            <a:endParaRPr lang="en-US"/>
          </a:p>
          <a:p>
            <a:r>
              <a:rPr lang="en-US"/>
              <a:t>        </a:t>
            </a:r>
            <a:endParaRPr lang="en-US"/>
          </a:p>
          <a:p>
            <a:r>
              <a:rPr lang="en-US"/>
              <a:t>          &lt;li class="nav-item  "&gt;</a:t>
            </a:r>
            <a:endParaRPr lang="en-US"/>
          </a:p>
          <a:p>
            <a:r>
              <a:rPr lang="en-US"/>
              <a:t>            &lt;a class="nav-link" href="/qr"&gt;QR code - link&lt;/a&gt;</a:t>
            </a:r>
            <a:endParaRPr lang="en-US"/>
          </a:p>
          <a:p>
            <a:r>
              <a:rPr lang="en-US"/>
              <a:t>          &lt;/li&gt;</a:t>
            </a:r>
            <a:endParaRPr lang="en-US"/>
          </a:p>
          <a:p>
            <a:r>
              <a:rPr lang="en-US"/>
              <a:t>        </a:t>
            </a:r>
            <a:endParaRPr lang="en-US"/>
          </a:p>
          <a:p>
            <a:endParaRPr lang="en-US"/>
          </a:p>
          <a:p>
            <a:r>
              <a:rPr lang="en-US"/>
              <a:t>        </a:t>
            </a:r>
            <a:endParaRPr lang="en-US"/>
          </a:p>
          <a:p>
            <a:r>
              <a:rPr lang="en-US"/>
              <a:t>        </a:t>
            </a:r>
            <a:endParaRPr lang="en-US"/>
          </a:p>
          <a:p>
            <a:r>
              <a:rPr lang="en-US"/>
              <a:t>      &lt;/ul&gt;</a:t>
            </a:r>
            <a:endParaRPr lang="en-US"/>
          </a:p>
          <a:p>
            <a:r>
              <a:rPr lang="en-US"/>
              <a:t>      </a:t>
            </a:r>
            <a:endParaRPr lang="en-US"/>
          </a:p>
          <a:p>
            <a:r>
              <a:rPr lang="en-US"/>
              <a:t>      &lt;form class="form-inline my-2 my-lg-0"&gt;</a:t>
            </a:r>
            <a:endParaRPr lang="en-US"/>
          </a:p>
          <a:p>
            <a:r>
              <a:rPr lang="en-US"/>
              <a:t>        &lt;input class="form-control mr-sm-2" type="search" placeholder="Search" aria-label="Search"&gt;</a:t>
            </a:r>
            <a:endParaRPr lang="en-US"/>
          </a:p>
          <a:p>
            <a:r>
              <a:rPr lang="en-US"/>
              <a:t>        &lt;button class="btn btn-outline-success my-2 my-sm-0" type="submit"&gt;Search&lt;/button&gt;</a:t>
            </a:r>
            <a:endParaRPr lang="en-US"/>
          </a:p>
          <a:p>
            <a:r>
              <a:rPr lang="en-US"/>
              <a:t>      &lt;/form&gt;</a:t>
            </a:r>
            <a:endParaRPr lang="en-US"/>
          </a:p>
          <a:p>
            <a:r>
              <a:rPr lang="en-US"/>
              <a:t>      &lt;ul class="navbar-nav mr-auto"&gt;&lt;/ul&gt;</a:t>
            </a:r>
            <a:endParaRPr lang="en-US"/>
          </a:p>
          <a:p>
            <a:r>
              <a:rPr lang="en-US"/>
              <a:t>        </a:t>
            </a:r>
            <a:endParaRPr lang="en-US"/>
          </a:p>
          <a:p>
            <a:r>
              <a:rPr lang="en-US"/>
              <a:t>      &lt;/ul&gt;</a:t>
            </a:r>
            <a:endParaRPr lang="en-US"/>
          </a:p>
          <a:p>
            <a:r>
              <a:rPr lang="en-US"/>
              <a:t>      </a:t>
            </a:r>
            <a:endParaRPr lang="en-US"/>
          </a:p>
          <a:p>
            <a:r>
              <a:rPr lang="en-US"/>
              <a:t>    &lt;/div&gt;</a:t>
            </a:r>
            <a:endParaRPr lang="en-US"/>
          </a:p>
          <a:p>
            <a:r>
              <a:rPr lang="en-US"/>
              <a:t>  &lt;/nav&gt;</a:t>
            </a:r>
            <a:endParaRPr lang="en-US"/>
          </a:p>
          <a:p>
            <a:r>
              <a:rPr lang="en-US"/>
              <a:t>        &lt;/header&gt;</a:t>
            </a:r>
            <a:endParaRPr lang="en-US"/>
          </a:p>
          <a:p>
            <a:r>
              <a:rPr lang="en-US"/>
              <a:t>        </a:t>
            </a:r>
            <a:endParaRPr lang="en-US"/>
          </a:p>
          <a:p>
            <a:endParaRPr lang="en-US"/>
          </a:p>
          <a:p>
            <a:r>
              <a:rPr lang="en-US"/>
              <a:t>        &lt;main&gt;</a:t>
            </a:r>
            <a:endParaRPr lang="en-US"/>
          </a:p>
          <a:p>
            <a:r>
              <a:rPr lang="en-US"/>
              <a:t>            &lt;div class="container"  &gt;</a:t>
            </a:r>
            <a:endParaRPr lang="en-US"/>
          </a:p>
          <a:p>
            <a:r>
              <a:rPr lang="en-US"/>
              <a:t>                &lt;H3&gt;Các hàng hóa có trong giỏ hàng:&lt;/H3&gt;</a:t>
            </a:r>
            <a:endParaRPr lang="en-US"/>
          </a:p>
          <a:p>
            <a:r>
              <a:rPr lang="en-US"/>
              <a:t>                &lt;BR&gt;</a:t>
            </a:r>
            <a:endParaRPr lang="en-US"/>
          </a:p>
          <a:p>
            <a:r>
              <a:rPr lang="en-US"/>
              <a:t>                &lt;div class="table-responsive-lg table-striped  w-auto"&gt;</a:t>
            </a:r>
            <a:endParaRPr lang="en-US"/>
          </a:p>
          <a:p>
            <a:r>
              <a:rPr lang="en-US"/>
              <a:t>                    &lt;table class="table table-striped table-hover"&gt;</a:t>
            </a:r>
            <a:endParaRPr lang="en-US"/>
          </a:p>
          <a:p>
            <a:r>
              <a:rPr lang="en-US"/>
              <a:t>                        &lt;thead&gt;</a:t>
            </a:r>
            <a:endParaRPr lang="en-US"/>
          </a:p>
          <a:p>
            <a:r>
              <a:rPr lang="en-US"/>
              <a:t>                          &lt;tr&gt;</a:t>
            </a:r>
            <a:endParaRPr lang="en-US"/>
          </a:p>
          <a:p>
            <a:r>
              <a:rPr lang="en-US"/>
              <a:t>                            &lt;th&gt;#Mã&lt;/th&gt;</a:t>
            </a:r>
            <a:endParaRPr lang="en-US"/>
          </a:p>
          <a:p>
            <a:r>
              <a:rPr lang="en-US"/>
              <a:t>                            &lt;th&gt;Hình ảnh&lt;/th&gt;</a:t>
            </a:r>
            <a:endParaRPr lang="en-US"/>
          </a:p>
          <a:p>
            <a:r>
              <a:rPr lang="en-US"/>
              <a:t>                            &lt;th&gt;Tên sản phẩm&lt;/th&gt;</a:t>
            </a:r>
            <a:endParaRPr lang="en-US"/>
          </a:p>
          <a:p>
            <a:r>
              <a:rPr lang="en-US"/>
              <a:t>                            &lt;th&gt;Số lượng&lt;/th&gt;</a:t>
            </a:r>
            <a:endParaRPr lang="en-US"/>
          </a:p>
          <a:p>
            <a:r>
              <a:rPr lang="en-US"/>
              <a:t>                            &lt;th&gt;Giá tiền&lt;/th&gt;</a:t>
            </a:r>
            <a:endParaRPr lang="en-US"/>
          </a:p>
          <a:p>
            <a:r>
              <a:rPr lang="en-US"/>
              <a:t>                            &lt;th&gt;Tổng tiền&lt;/th&gt;</a:t>
            </a:r>
            <a:endParaRPr lang="en-US"/>
          </a:p>
          <a:p>
            <a:r>
              <a:rPr lang="en-US"/>
              <a:t>                          &lt;/tr&gt;</a:t>
            </a:r>
            <a:endParaRPr lang="en-US"/>
          </a:p>
          <a:p>
            <a:r>
              <a:rPr lang="en-US"/>
              <a:t>                        &lt;/thead&gt;</a:t>
            </a:r>
            <a:endParaRPr lang="en-US"/>
          </a:p>
          <a:p>
            <a:r>
              <a:rPr lang="en-US"/>
              <a:t>                        &lt;tbody&gt;</a:t>
            </a:r>
            <a:endParaRPr lang="en-US"/>
          </a:p>
          <a:p>
            <a:r>
              <a:rPr lang="en-US"/>
              <a:t>                    </a:t>
            </a:r>
            <a:endParaRPr lang="en-US"/>
          </a:p>
          <a:p>
            <a:r>
              <a:rPr lang="en-US"/>
              <a:t>                        </a:t>
            </a:r>
            <a:endParaRPr lang="en-US"/>
          </a:p>
          <a:p>
            <a:r>
              <a:rPr lang="en-US"/>
              <a:t>                        </a:t>
            </a:r>
            <a:endParaRPr lang="en-US"/>
          </a:p>
          <a:p>
            <a:r>
              <a:rPr lang="en-US"/>
              <a:t>                            &lt;tr style="vertical-align:middle;align-items: center ;"&gt;</a:t>
            </a:r>
            <a:endParaRPr lang="en-US"/>
          </a:p>
          <a:p>
            <a:r>
              <a:rPr lang="en-US"/>
              <a:t>                                &lt;td style="vertical-align:middle;align-items: center ;"&gt;1&lt;/td&gt;</a:t>
            </a:r>
            <a:endParaRPr lang="en-US"/>
          </a:p>
          <a:p>
            <a:r>
              <a:rPr lang="en-US"/>
              <a:t>                                &lt;td&gt; </a:t>
            </a:r>
            <a:endParaRPr lang="en-US"/>
          </a:p>
          <a:p>
            <a:r>
              <a:rPr lang="en-US"/>
              <a:t>                                    &lt;img class="card-img-top center" style="max-width:60px;max-height:60px;" src="/images/1.jpg" alt="Card image cap"&gt;</a:t>
            </a:r>
            <a:endParaRPr lang="en-US"/>
          </a:p>
          <a:p>
            <a:r>
              <a:rPr lang="en-US"/>
              <a:t>                                &lt;/td&gt;</a:t>
            </a:r>
            <a:endParaRPr lang="en-US"/>
          </a:p>
          <a:p>
            <a:r>
              <a:rPr lang="en-US"/>
              <a:t>                                &lt;td style="vertical-align:middle;align-items: center ;"&gt;Alien&lt;/td&gt;</a:t>
            </a:r>
            <a:endParaRPr lang="en-US"/>
          </a:p>
          <a:p>
            <a:r>
              <a:rPr lang="en-US"/>
              <a:t>            </a:t>
            </a:r>
            <a:endParaRPr lang="en-US"/>
          </a:p>
          <a:p>
            <a:r>
              <a:rPr lang="en-US"/>
              <a:t>                                &lt;td style="vertical-align:middle;align-items: center ;"&gt;2&lt;/td&gt;</a:t>
            </a:r>
            <a:endParaRPr lang="en-US"/>
          </a:p>
          <a:p>
            <a:r>
              <a:rPr lang="en-US"/>
              <a:t>                                &lt;td style="vertical-align:middle;align-items: center ;"&gt;100&lt;/td&gt;</a:t>
            </a:r>
            <a:endParaRPr lang="en-US"/>
          </a:p>
          <a:p>
            <a:r>
              <a:rPr lang="en-US"/>
              <a:t>                                &lt;td style="vertical-align:middle;align-items: center ;"&gt;200&lt;/td&gt;</a:t>
            </a:r>
            <a:endParaRPr lang="en-US"/>
          </a:p>
          <a:p>
            <a:r>
              <a:rPr lang="en-US"/>
              <a:t>                                   </a:t>
            </a:r>
            <a:endParaRPr lang="en-US"/>
          </a:p>
          <a:p>
            <a:r>
              <a:rPr lang="en-US"/>
              <a:t>                                </a:t>
            </a:r>
            <a:endParaRPr lang="en-US"/>
          </a:p>
          <a:p>
            <a:r>
              <a:rPr lang="en-US"/>
              <a:t>                            &lt;/tr&gt;    </a:t>
            </a:r>
            <a:endParaRPr lang="en-US"/>
          </a:p>
          <a:p>
            <a:r>
              <a:rPr lang="en-US"/>
              <a:t>                           </a:t>
            </a:r>
            <a:endParaRPr lang="en-US"/>
          </a:p>
          <a:p>
            <a:endParaRPr lang="en-US"/>
          </a:p>
          <a:p>
            <a:r>
              <a:rPr lang="en-US"/>
              <a:t>                              </a:t>
            </a:r>
            <a:endParaRPr lang="en-US"/>
          </a:p>
          <a:p>
            <a:r>
              <a:rPr lang="en-US"/>
              <a:t>                        </a:t>
            </a:r>
            <a:endParaRPr lang="en-US"/>
          </a:p>
          <a:p>
            <a:r>
              <a:rPr lang="en-US"/>
              <a:t>                            &lt;tr style="vertical-align:middle;align-items: center ;"&gt;</a:t>
            </a:r>
            <a:endParaRPr lang="en-US"/>
          </a:p>
          <a:p>
            <a:r>
              <a:rPr lang="en-US"/>
              <a:t>                                &lt;td style="vertical-align:middle;align-items: center ;"&gt;2&lt;/td&gt;</a:t>
            </a:r>
            <a:endParaRPr lang="en-US"/>
          </a:p>
          <a:p>
            <a:r>
              <a:rPr lang="en-US"/>
              <a:t>                                &lt;td&gt; </a:t>
            </a:r>
            <a:endParaRPr lang="en-US"/>
          </a:p>
          <a:p>
            <a:r>
              <a:rPr lang="en-US"/>
              <a:t>                                    &lt;img class="card-img-top center" style="max-width:60px;max-height:60px;" src="/images/2.jpg" alt="Card image cap"&gt;</a:t>
            </a:r>
            <a:endParaRPr lang="en-US"/>
          </a:p>
          <a:p>
            <a:r>
              <a:rPr lang="en-US"/>
              <a:t>                                &lt;/td&gt;</a:t>
            </a:r>
            <a:endParaRPr lang="en-US"/>
          </a:p>
          <a:p>
            <a:r>
              <a:rPr lang="en-US"/>
              <a:t>                                &lt;td style="vertical-align:middle;align-items: center ;"&gt;Cat&lt;/td&gt;</a:t>
            </a:r>
            <a:endParaRPr lang="en-US"/>
          </a:p>
          <a:p>
            <a:r>
              <a:rPr lang="en-US"/>
              <a:t>            </a:t>
            </a:r>
            <a:endParaRPr lang="en-US"/>
          </a:p>
          <a:p>
            <a:r>
              <a:rPr lang="en-US"/>
              <a:t>                                &lt;td style="vertical-align:middle;align-items: center ;"&gt;1&lt;/td&gt;</a:t>
            </a:r>
            <a:endParaRPr lang="en-US"/>
          </a:p>
          <a:p>
            <a:r>
              <a:rPr lang="en-US"/>
              <a:t>                                &lt;td style="vertical-align:middle;align-items: center ;"&gt;200&lt;/td&gt;</a:t>
            </a:r>
            <a:endParaRPr lang="en-US"/>
          </a:p>
          <a:p>
            <a:r>
              <a:rPr lang="en-US"/>
              <a:t>                                &lt;td style="vertical-align:middle;align-items: center ;"&gt;200&lt;/td&gt;</a:t>
            </a:r>
            <a:endParaRPr lang="en-US"/>
          </a:p>
          <a:p>
            <a:r>
              <a:rPr lang="en-US"/>
              <a:t>                                   </a:t>
            </a:r>
            <a:endParaRPr lang="en-US"/>
          </a:p>
          <a:p>
            <a:r>
              <a:rPr lang="en-US"/>
              <a:t>                                </a:t>
            </a:r>
            <a:endParaRPr lang="en-US"/>
          </a:p>
          <a:p>
            <a:r>
              <a:rPr lang="en-US"/>
              <a:t>                            &lt;/tr&gt;    </a:t>
            </a:r>
            <a:endParaRPr lang="en-US"/>
          </a:p>
          <a:p>
            <a:r>
              <a:rPr lang="en-US"/>
              <a:t>                           </a:t>
            </a:r>
            <a:endParaRPr lang="en-US"/>
          </a:p>
          <a:p>
            <a:endParaRPr lang="en-US"/>
          </a:p>
          <a:p>
            <a:r>
              <a:rPr lang="en-US"/>
              <a:t>                              </a:t>
            </a:r>
            <a:endParaRPr lang="en-US"/>
          </a:p>
          <a:p>
            <a:r>
              <a:rPr lang="en-US"/>
              <a:t>                        </a:t>
            </a:r>
            <a:endParaRPr lang="en-US"/>
          </a:p>
          <a:p>
            <a:r>
              <a:rPr lang="en-US"/>
              <a:t>                            &lt;tr style="vertical-align:middle;align-items: center ;"&gt;</a:t>
            </a:r>
            <a:endParaRPr lang="en-US"/>
          </a:p>
          <a:p>
            <a:r>
              <a:rPr lang="en-US"/>
              <a:t>                                &lt;td style="vertical-align:middle;align-items: center ;"&gt;3&lt;/td&gt;</a:t>
            </a:r>
            <a:endParaRPr lang="en-US"/>
          </a:p>
          <a:p>
            <a:r>
              <a:rPr lang="en-US"/>
              <a:t>                                &lt;td&gt; </a:t>
            </a:r>
            <a:endParaRPr lang="en-US"/>
          </a:p>
          <a:p>
            <a:r>
              <a:rPr lang="en-US"/>
              <a:t>                                    &lt;img class="card-img-top center" style="max-width:60px;max-height:60px;" src="/images/3.jpg" alt="Card image cap"&gt;</a:t>
            </a:r>
            <a:endParaRPr lang="en-US"/>
          </a:p>
          <a:p>
            <a:r>
              <a:rPr lang="en-US"/>
              <a:t>                                &lt;/td&gt;</a:t>
            </a:r>
            <a:endParaRPr lang="en-US"/>
          </a:p>
          <a:p>
            <a:r>
              <a:rPr lang="en-US"/>
              <a:t>                                &lt;td style="vertical-align:middle;align-items: center ;"&gt;Lion&lt;/td&gt;</a:t>
            </a:r>
            <a:endParaRPr lang="en-US"/>
          </a:p>
          <a:p>
            <a:r>
              <a:rPr lang="en-US"/>
              <a:t>            </a:t>
            </a:r>
            <a:endParaRPr lang="en-US"/>
          </a:p>
          <a:p>
            <a:r>
              <a:rPr lang="en-US"/>
              <a:t>                                &lt;td style="vertical-align:middle;align-items: center ;"&gt;1&lt;/td&gt;</a:t>
            </a:r>
            <a:endParaRPr lang="en-US"/>
          </a:p>
          <a:p>
            <a:r>
              <a:rPr lang="en-US"/>
              <a:t>                                &lt;td style="vertical-align:middle;align-items: center ;"&gt;300&lt;/td&gt;</a:t>
            </a:r>
            <a:endParaRPr lang="en-US"/>
          </a:p>
          <a:p>
            <a:r>
              <a:rPr lang="en-US"/>
              <a:t>                                &lt;td style="vertical-align:middle;align-items: center ;"&gt;300&lt;/td&gt;</a:t>
            </a:r>
            <a:endParaRPr lang="en-US"/>
          </a:p>
          <a:p>
            <a:r>
              <a:rPr lang="en-US"/>
              <a:t>                                   </a:t>
            </a:r>
            <a:endParaRPr lang="en-US"/>
          </a:p>
          <a:p>
            <a:r>
              <a:rPr lang="en-US"/>
              <a:t>                                </a:t>
            </a:r>
            <a:endParaRPr lang="en-US"/>
          </a:p>
          <a:p>
            <a:r>
              <a:rPr lang="en-US"/>
              <a:t>                            &lt;/tr&gt;    </a:t>
            </a:r>
            <a:endParaRPr lang="en-US"/>
          </a:p>
          <a:p>
            <a:r>
              <a:rPr lang="en-US"/>
              <a:t>                           </a:t>
            </a:r>
            <a:endParaRPr lang="en-US"/>
          </a:p>
          <a:p>
            <a:endParaRPr lang="en-US"/>
          </a:p>
          <a:p>
            <a:r>
              <a:rPr lang="en-US"/>
              <a:t>                              </a:t>
            </a:r>
            <a:endParaRPr lang="en-US"/>
          </a:p>
          <a:p>
            <a:r>
              <a:rPr lang="en-US"/>
              <a:t>                        </a:t>
            </a:r>
            <a:endParaRPr lang="en-US"/>
          </a:p>
          <a:p>
            <a:r>
              <a:rPr lang="en-US"/>
              <a:t>                        </a:t>
            </a:r>
            <a:endParaRPr lang="en-US"/>
          </a:p>
          <a:p>
            <a:r>
              <a:rPr lang="en-US"/>
              <a:t>                        </a:t>
            </a:r>
            <a:endParaRPr lang="en-US"/>
          </a:p>
          <a:p>
            <a:r>
              <a:rPr lang="en-US"/>
              <a:t>                        &lt;/tbody&gt;</a:t>
            </a:r>
            <a:endParaRPr lang="en-US"/>
          </a:p>
          <a:p>
            <a:r>
              <a:rPr lang="en-US"/>
              <a:t>                    &lt;/table&gt;</a:t>
            </a:r>
            <a:endParaRPr lang="en-US"/>
          </a:p>
          <a:p>
            <a:r>
              <a:rPr lang="en-US"/>
              <a:t>                    </a:t>
            </a:r>
            <a:endParaRPr lang="en-US"/>
          </a:p>
          <a:p>
            <a:r>
              <a:rPr lang="en-US"/>
              <a:t>                &lt;/div&gt;</a:t>
            </a:r>
            <a:endParaRPr lang="en-US"/>
          </a:p>
          <a:p>
            <a:endParaRPr lang="en-US"/>
          </a:p>
          <a:p>
            <a:r>
              <a:rPr lang="en-US"/>
              <a:t>            &lt;/div&gt;</a:t>
            </a:r>
            <a:endParaRPr lang="en-US"/>
          </a:p>
          <a:p>
            <a:r>
              <a:rPr lang="en-US"/>
              <a:t>            &lt;div class="total"&gt;</a:t>
            </a:r>
            <a:endParaRPr lang="en-US"/>
          </a:p>
          <a:p>
            <a:r>
              <a:rPr lang="en-US"/>
              <a:t>                &lt;p&gt; Sum &lt;/p&gt;</a:t>
            </a:r>
            <a:endParaRPr lang="en-US"/>
          </a:p>
          <a:p>
            <a:r>
              <a:rPr lang="en-US"/>
              <a:t>                700</a:t>
            </a:r>
            <a:endParaRPr lang="en-US"/>
          </a:p>
          <a:p>
            <a:r>
              <a:rPr lang="en-US"/>
              <a:t>                &lt;/div&gt;</a:t>
            </a:r>
            <a:endParaRPr lang="en-US"/>
          </a:p>
          <a:p>
            <a:r>
              <a:rPr lang="en-US"/>
              <a:t>        &lt;/main&gt;</a:t>
            </a:r>
            <a:endParaRPr lang="en-US"/>
          </a:p>
          <a:p>
            <a:r>
              <a:rPr lang="en-US"/>
              <a:t>          </a:t>
            </a:r>
            <a:endParaRPr lang="en-US"/>
          </a:p>
          <a:p>
            <a:r>
              <a:rPr lang="en-US"/>
              <a:t>        </a:t>
            </a:r>
            <a:endParaRPr lang="en-US"/>
          </a:p>
          <a:p>
            <a:r>
              <a:rPr lang="en-US"/>
              <a:t>            &lt;!-- Footer --&gt;</a:t>
            </a:r>
            <a:endParaRPr lang="en-US"/>
          </a:p>
          <a:p>
            <a:r>
              <a:rPr lang="en-US"/>
              <a:t>    &lt;footer class="navbar-fixed-bottom"&gt;</a:t>
            </a:r>
            <a:endParaRPr lang="en-US"/>
          </a:p>
          <a:p>
            <a:endParaRPr lang="en-US"/>
          </a:p>
          <a:p>
            <a:r>
              <a:rPr lang="en-US"/>
              <a:t>        &lt;!-- Copyright --&gt;</a:t>
            </a:r>
            <a:endParaRPr lang="en-US"/>
          </a:p>
          <a:p>
            <a:r>
              <a:rPr lang="en-US"/>
              <a:t>        &lt;div class="footer-copyright text-center py-3"&gt;© 2020 Copyright:</a:t>
            </a:r>
            <a:endParaRPr lang="en-US"/>
          </a:p>
          <a:p>
            <a:r>
              <a:rPr lang="en-US"/>
              <a:t>            &lt;a href="/"&gt; ATD.AdTekDev !!! &lt;/a&gt;</a:t>
            </a:r>
            <a:endParaRPr lang="en-US"/>
          </a:p>
          <a:p>
            <a:r>
              <a:rPr lang="en-US"/>
              <a:t>        &lt;/div&gt;</a:t>
            </a:r>
            <a:endParaRPr lang="en-US"/>
          </a:p>
          <a:p>
            <a:r>
              <a:rPr lang="en-US"/>
              <a:t>        &lt;!-- Copyright --&gt;</a:t>
            </a:r>
            <a:endParaRPr lang="en-US"/>
          </a:p>
          <a:p>
            <a:r>
              <a:rPr lang="en-US"/>
              <a:t>    </a:t>
            </a:r>
            <a:endParaRPr lang="en-US"/>
          </a:p>
          <a:p>
            <a:r>
              <a:rPr lang="en-US"/>
              <a:t>    &lt;/footer&gt;</a:t>
            </a:r>
            <a:endParaRPr lang="en-US"/>
          </a:p>
          <a:p>
            <a:r>
              <a:rPr lang="en-US"/>
              <a:t>    &lt;!-- Footer --&gt;</a:t>
            </a:r>
            <a:endParaRPr lang="en-US"/>
          </a:p>
          <a:p>
            <a:endParaRPr lang="en-US"/>
          </a:p>
          <a:p>
            <a:endParaRPr lang="en-US"/>
          </a:p>
          <a:p>
            <a:r>
              <a:rPr lang="en-US"/>
              <a:t>    &lt;/body&gt;</a:t>
            </a:r>
            <a:endParaRPr lang="en-US"/>
          </a:p>
          <a:p>
            <a:endParaRPr lang="en-US"/>
          </a:p>
          <a:p>
            <a:r>
              <a:rPr lang="en-US"/>
              <a:t>&lt;/html&gt;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Login page</a:t>
            </a:r>
            <a:endParaRPr lang="en-US"/>
          </a:p>
        </p:txBody>
      </p:sp>
      <p:pic>
        <p:nvPicPr>
          <p:cNvPr id="4" name="Content Placeholder 3"/>
          <p:cNvPicPr>
            <a:picLocks noChangeAspect="1"/>
          </p:cNvPicPr>
          <p:nvPr>
            <p:ph idx="1"/>
          </p:nvPr>
        </p:nvPicPr>
        <p:blipFill>
          <a:blip r:embed="rId1"/>
          <a:stretch>
            <a:fillRect/>
          </a:stretch>
        </p:blipFill>
        <p:spPr>
          <a:xfrm>
            <a:off x="1651635" y="1825625"/>
            <a:ext cx="8888095"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35360</Words>
  <Application>WPS Presentation</Application>
  <PresentationFormat>Widescreen</PresentationFormat>
  <Paragraphs>978</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Calibri Light</vt:lpstr>
      <vt:lpstr>Calibri</vt:lpstr>
      <vt:lpstr>Microsoft YaHei</vt:lpstr>
      <vt:lpstr>Arial Unicode MS</vt:lpstr>
      <vt:lpstr>Office Theme</vt:lpstr>
      <vt:lpstr>Cloud computing Assignment 2</vt:lpstr>
      <vt:lpstr>Problems</vt:lpstr>
      <vt:lpstr>Website 1- The homepage</vt:lpstr>
      <vt:lpstr>source code</vt:lpstr>
      <vt:lpstr>Product page</vt:lpstr>
      <vt:lpstr>source code 2</vt:lpstr>
      <vt:lpstr>Order+payment page</vt:lpstr>
      <vt:lpstr>Source code 3</vt:lpstr>
      <vt:lpstr>Login page</vt:lpstr>
      <vt:lpstr>Source code</vt:lpstr>
      <vt:lpstr>Create use page</vt:lpstr>
      <vt:lpstr>Source code</vt:lpstr>
      <vt:lpstr>Report page</vt:lpstr>
      <vt:lpstr>PowerPoint 演示文稿</vt:lpstr>
      <vt:lpstr>QR page</vt:lpstr>
      <vt:lpstr>Database Mongo DB</vt:lpstr>
      <vt:lpstr>Demo</vt:lpstr>
      <vt:lpstr>Demo</vt:lpstr>
      <vt:lpstr>the login page demo</vt:lpstr>
      <vt:lpstr>Demo create user</vt:lpstr>
      <vt:lpstr>PowerPoint 演示文稿</vt:lpstr>
      <vt:lpstr>PowerPoint 演示文稿</vt:lpstr>
      <vt:lpstr>PowerPoint 演示文稿</vt:lpstr>
      <vt:lpstr>Heroku link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 Assignment 2</dc:title>
  <dc:creator/>
  <cp:lastModifiedBy>Admin</cp:lastModifiedBy>
  <cp:revision>3</cp:revision>
  <dcterms:created xsi:type="dcterms:W3CDTF">2020-11-05T15:03:00Z</dcterms:created>
  <dcterms:modified xsi:type="dcterms:W3CDTF">2020-11-06T07:32:17Z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