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94641" autoAdjust="0"/>
  </p:normalViewPr>
  <p:slideViewPr>
    <p:cSldViewPr snapToGrid="0">
      <p:cViewPr>
        <p:scale>
          <a:sx n="100" d="100"/>
          <a:sy n="100" d="100"/>
        </p:scale>
        <p:origin x="1402" y="58"/>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499"/>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886" indent="0" algn="ctr">
              <a:buNone/>
              <a:defRPr sz="1499"/>
            </a:lvl2pPr>
            <a:lvl3pPr marL="685771" indent="0" algn="ctr">
              <a:buNone/>
              <a:defRPr sz="1351"/>
            </a:lvl3pPr>
            <a:lvl4pPr marL="1028657" indent="0" algn="ctr">
              <a:buNone/>
              <a:defRPr sz="1200"/>
            </a:lvl4pPr>
            <a:lvl5pPr marL="1371543" indent="0" algn="ctr">
              <a:buNone/>
              <a:defRPr sz="1200"/>
            </a:lvl5pPr>
            <a:lvl6pPr marL="1714428" indent="0" algn="ctr">
              <a:buNone/>
              <a:defRPr sz="1200"/>
            </a:lvl6pPr>
            <a:lvl7pPr marL="2057314" indent="0" algn="ctr">
              <a:buNone/>
              <a:defRPr sz="1200"/>
            </a:lvl7pPr>
            <a:lvl8pPr marL="2400200" indent="0" algn="ctr">
              <a:buNone/>
              <a:defRPr sz="1200"/>
            </a:lvl8pPr>
            <a:lvl9pPr marL="2743085"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637624-52AE-4F72-9ECB-1E0A1DBF318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168828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37624-52AE-4F72-9ECB-1E0A1DBF318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21187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37624-52AE-4F72-9ECB-1E0A1DBF318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311946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37624-52AE-4F72-9ECB-1E0A1DBF318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210086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7" y="2469625"/>
            <a:ext cx="5915025" cy="4120620"/>
          </a:xfrm>
        </p:spPr>
        <p:txBody>
          <a:bodyPr anchor="b"/>
          <a:lstStyle>
            <a:lvl1pPr>
              <a:defRPr sz="4499"/>
            </a:lvl1pPr>
          </a:lstStyle>
          <a:p>
            <a:r>
              <a:rPr lang="en-US"/>
              <a:t>Click to edit Master title style</a:t>
            </a:r>
            <a:endParaRPr lang="en-US" dirty="0"/>
          </a:p>
        </p:txBody>
      </p:sp>
      <p:sp>
        <p:nvSpPr>
          <p:cNvPr id="3" name="Text Placeholder 2"/>
          <p:cNvSpPr>
            <a:spLocks noGrp="1"/>
          </p:cNvSpPr>
          <p:nvPr>
            <p:ph type="body" idx="1"/>
          </p:nvPr>
        </p:nvSpPr>
        <p:spPr>
          <a:xfrm>
            <a:off x="467917" y="6629228"/>
            <a:ext cx="5915025" cy="2166937"/>
          </a:xfrm>
        </p:spPr>
        <p:txBody>
          <a:bodyPr/>
          <a:lstStyle>
            <a:lvl1pPr marL="0" indent="0">
              <a:buNone/>
              <a:defRPr sz="1800">
                <a:solidFill>
                  <a:schemeClr val="tx1"/>
                </a:solidFill>
              </a:defRPr>
            </a:lvl1pPr>
            <a:lvl2pPr marL="342886" indent="0">
              <a:buNone/>
              <a:defRPr sz="1499">
                <a:solidFill>
                  <a:schemeClr val="tx1">
                    <a:tint val="75000"/>
                  </a:schemeClr>
                </a:solidFill>
              </a:defRPr>
            </a:lvl2pPr>
            <a:lvl3pPr marL="685771" indent="0">
              <a:buNone/>
              <a:defRPr sz="1351">
                <a:solidFill>
                  <a:schemeClr val="tx1">
                    <a:tint val="75000"/>
                  </a:schemeClr>
                </a:solidFill>
              </a:defRPr>
            </a:lvl3pPr>
            <a:lvl4pPr marL="1028657" indent="0">
              <a:buNone/>
              <a:defRPr sz="1200">
                <a:solidFill>
                  <a:schemeClr val="tx1">
                    <a:tint val="75000"/>
                  </a:schemeClr>
                </a:solidFill>
              </a:defRPr>
            </a:lvl4pPr>
            <a:lvl5pPr marL="1371543" indent="0">
              <a:buNone/>
              <a:defRPr sz="1200">
                <a:solidFill>
                  <a:schemeClr val="tx1">
                    <a:tint val="75000"/>
                  </a:schemeClr>
                </a:solidFill>
              </a:defRPr>
            </a:lvl5pPr>
            <a:lvl6pPr marL="1714428" indent="0">
              <a:buNone/>
              <a:defRPr sz="1200">
                <a:solidFill>
                  <a:schemeClr val="tx1">
                    <a:tint val="75000"/>
                  </a:schemeClr>
                </a:solidFill>
              </a:defRPr>
            </a:lvl6pPr>
            <a:lvl7pPr marL="2057314" indent="0">
              <a:buNone/>
              <a:defRPr sz="1200">
                <a:solidFill>
                  <a:schemeClr val="tx1">
                    <a:tint val="75000"/>
                  </a:schemeClr>
                </a:solidFill>
              </a:defRPr>
            </a:lvl7pPr>
            <a:lvl8pPr marL="2400200" indent="0">
              <a:buNone/>
              <a:defRPr sz="1200">
                <a:solidFill>
                  <a:schemeClr val="tx1">
                    <a:tint val="75000"/>
                  </a:schemeClr>
                </a:solidFill>
              </a:defRPr>
            </a:lvl8pPr>
            <a:lvl9pPr marL="2743085"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637624-52AE-4F72-9ECB-1E0A1DBF318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391503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637624-52AE-4F72-9ECB-1E0A1DBF318E}"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371033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2" y="527406"/>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2" y="2428348"/>
            <a:ext cx="2901255" cy="1190095"/>
          </a:xfrm>
        </p:spPr>
        <p:txBody>
          <a:bodyPr anchor="b"/>
          <a:lstStyle>
            <a:lvl1pPr marL="0" indent="0">
              <a:buNone/>
              <a:defRPr sz="1800" b="1"/>
            </a:lvl1pPr>
            <a:lvl2pPr marL="342886" indent="0">
              <a:buNone/>
              <a:defRPr sz="1499" b="1"/>
            </a:lvl2pPr>
            <a:lvl3pPr marL="685771" indent="0">
              <a:buNone/>
              <a:defRPr sz="1351" b="1"/>
            </a:lvl3pPr>
            <a:lvl4pPr marL="1028657" indent="0">
              <a:buNone/>
              <a:defRPr sz="1200" b="1"/>
            </a:lvl4pPr>
            <a:lvl5pPr marL="1371543" indent="0">
              <a:buNone/>
              <a:defRPr sz="1200" b="1"/>
            </a:lvl5pPr>
            <a:lvl6pPr marL="1714428" indent="0">
              <a:buNone/>
              <a:defRPr sz="1200" b="1"/>
            </a:lvl6pPr>
            <a:lvl7pPr marL="2057314" indent="0">
              <a:buNone/>
              <a:defRPr sz="1200" b="1"/>
            </a:lvl7pPr>
            <a:lvl8pPr marL="2400200" indent="0">
              <a:buNone/>
              <a:defRPr sz="1200" b="1"/>
            </a:lvl8pPr>
            <a:lvl9pPr marL="2743085" indent="0">
              <a:buNone/>
              <a:defRPr sz="1200" b="1"/>
            </a:lvl9pPr>
          </a:lstStyle>
          <a:p>
            <a:pPr lvl="0"/>
            <a:r>
              <a:rPr lang="en-US"/>
              <a:t>Edit Master text styles</a:t>
            </a:r>
          </a:p>
        </p:txBody>
      </p:sp>
      <p:sp>
        <p:nvSpPr>
          <p:cNvPr id="4" name="Content Placeholder 3"/>
          <p:cNvSpPr>
            <a:spLocks noGrp="1"/>
          </p:cNvSpPr>
          <p:nvPr>
            <p:ph sz="half" idx="2"/>
          </p:nvPr>
        </p:nvSpPr>
        <p:spPr>
          <a:xfrm>
            <a:off x="472382" y="3618443"/>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2428348"/>
            <a:ext cx="2915543" cy="1190095"/>
          </a:xfrm>
        </p:spPr>
        <p:txBody>
          <a:bodyPr anchor="b"/>
          <a:lstStyle>
            <a:lvl1pPr marL="0" indent="0">
              <a:buNone/>
              <a:defRPr sz="1800" b="1"/>
            </a:lvl1pPr>
            <a:lvl2pPr marL="342886" indent="0">
              <a:buNone/>
              <a:defRPr sz="1499" b="1"/>
            </a:lvl2pPr>
            <a:lvl3pPr marL="685771" indent="0">
              <a:buNone/>
              <a:defRPr sz="1351" b="1"/>
            </a:lvl3pPr>
            <a:lvl4pPr marL="1028657" indent="0">
              <a:buNone/>
              <a:defRPr sz="1200" b="1"/>
            </a:lvl4pPr>
            <a:lvl5pPr marL="1371543" indent="0">
              <a:buNone/>
              <a:defRPr sz="1200" b="1"/>
            </a:lvl5pPr>
            <a:lvl6pPr marL="1714428" indent="0">
              <a:buNone/>
              <a:defRPr sz="1200" b="1"/>
            </a:lvl6pPr>
            <a:lvl7pPr marL="2057314" indent="0">
              <a:buNone/>
              <a:defRPr sz="1200" b="1"/>
            </a:lvl7pPr>
            <a:lvl8pPr marL="2400200" indent="0">
              <a:buNone/>
              <a:defRPr sz="1200" b="1"/>
            </a:lvl8pPr>
            <a:lvl9pPr marL="2743085" indent="0">
              <a:buNone/>
              <a:defRPr sz="1200" b="1"/>
            </a:lvl9pPr>
          </a:lstStyle>
          <a:p>
            <a:pPr lvl="0"/>
            <a:r>
              <a:rPr lang="en-US"/>
              <a:t>Edit Master text styles</a:t>
            </a:r>
          </a:p>
        </p:txBody>
      </p:sp>
      <p:sp>
        <p:nvSpPr>
          <p:cNvPr id="6" name="Content Placeholder 5"/>
          <p:cNvSpPr>
            <a:spLocks noGrp="1"/>
          </p:cNvSpPr>
          <p:nvPr>
            <p:ph sz="quarter" idx="4"/>
          </p:nvPr>
        </p:nvSpPr>
        <p:spPr>
          <a:xfrm>
            <a:off x="3471864" y="3618443"/>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637624-52AE-4F72-9ECB-1E0A1DBF318E}"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89596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637624-52AE-4F72-9ECB-1E0A1DBF318E}"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262928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37624-52AE-4F72-9ECB-1E0A1DBF318E}"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164408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2915544" y="1426284"/>
            <a:ext cx="3471863" cy="7039681"/>
          </a:xfrm>
        </p:spPr>
        <p:txBody>
          <a:bodyPr/>
          <a:lstStyle>
            <a:lvl1pPr>
              <a:defRPr sz="2401"/>
            </a:lvl1pPr>
            <a:lvl2pPr>
              <a:defRPr sz="2100"/>
            </a:lvl2pPr>
            <a:lvl3pPr>
              <a:defRPr sz="1800"/>
            </a:lvl3pPr>
            <a:lvl4pPr>
              <a:defRPr sz="1499"/>
            </a:lvl4pPr>
            <a:lvl5pPr>
              <a:defRPr sz="1499"/>
            </a:lvl5pPr>
            <a:lvl6pPr>
              <a:defRPr sz="1499"/>
            </a:lvl6pPr>
            <a:lvl7pPr>
              <a:defRPr sz="1499"/>
            </a:lvl7pPr>
            <a:lvl8pPr>
              <a:defRPr sz="1499"/>
            </a:lvl8pPr>
            <a:lvl9pPr>
              <a:defRPr sz="14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6" indent="0">
              <a:buNone/>
              <a:defRPr sz="1050"/>
            </a:lvl2pPr>
            <a:lvl3pPr marL="685771" indent="0">
              <a:buNone/>
              <a:defRPr sz="900"/>
            </a:lvl3pPr>
            <a:lvl4pPr marL="1028657" indent="0">
              <a:buNone/>
              <a:defRPr sz="750"/>
            </a:lvl4pPr>
            <a:lvl5pPr marL="1371543" indent="0">
              <a:buNone/>
              <a:defRPr sz="750"/>
            </a:lvl5pPr>
            <a:lvl6pPr marL="1714428" indent="0">
              <a:buNone/>
              <a:defRPr sz="750"/>
            </a:lvl6pPr>
            <a:lvl7pPr marL="2057314" indent="0">
              <a:buNone/>
              <a:defRPr sz="750"/>
            </a:lvl7pPr>
            <a:lvl8pPr marL="2400200" indent="0">
              <a:buNone/>
              <a:defRPr sz="750"/>
            </a:lvl8pPr>
            <a:lvl9pPr marL="2743085"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D637624-52AE-4F72-9ECB-1E0A1DBF318E}"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286835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1"/>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4" y="1426284"/>
            <a:ext cx="3471863" cy="7039681"/>
          </a:xfrm>
        </p:spPr>
        <p:txBody>
          <a:bodyPr anchor="t"/>
          <a:lstStyle>
            <a:lvl1pPr marL="0" indent="0">
              <a:buNone/>
              <a:defRPr sz="2401"/>
            </a:lvl1pPr>
            <a:lvl2pPr marL="342886" indent="0">
              <a:buNone/>
              <a:defRPr sz="2100"/>
            </a:lvl2pPr>
            <a:lvl3pPr marL="685771" indent="0">
              <a:buNone/>
              <a:defRPr sz="1800"/>
            </a:lvl3pPr>
            <a:lvl4pPr marL="1028657" indent="0">
              <a:buNone/>
              <a:defRPr sz="1499"/>
            </a:lvl4pPr>
            <a:lvl5pPr marL="1371543" indent="0">
              <a:buNone/>
              <a:defRPr sz="1499"/>
            </a:lvl5pPr>
            <a:lvl6pPr marL="1714428" indent="0">
              <a:buNone/>
              <a:defRPr sz="1499"/>
            </a:lvl6pPr>
            <a:lvl7pPr marL="2057314" indent="0">
              <a:buNone/>
              <a:defRPr sz="1499"/>
            </a:lvl7pPr>
            <a:lvl8pPr marL="2400200" indent="0">
              <a:buNone/>
              <a:defRPr sz="1499"/>
            </a:lvl8pPr>
            <a:lvl9pPr marL="2743085" indent="0">
              <a:buNone/>
              <a:defRPr sz="1499"/>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6" indent="0">
              <a:buNone/>
              <a:defRPr sz="1050"/>
            </a:lvl2pPr>
            <a:lvl3pPr marL="685771" indent="0">
              <a:buNone/>
              <a:defRPr sz="900"/>
            </a:lvl3pPr>
            <a:lvl4pPr marL="1028657" indent="0">
              <a:buNone/>
              <a:defRPr sz="750"/>
            </a:lvl4pPr>
            <a:lvl5pPr marL="1371543" indent="0">
              <a:buNone/>
              <a:defRPr sz="750"/>
            </a:lvl5pPr>
            <a:lvl6pPr marL="1714428" indent="0">
              <a:buNone/>
              <a:defRPr sz="750"/>
            </a:lvl6pPr>
            <a:lvl7pPr marL="2057314" indent="0">
              <a:buNone/>
              <a:defRPr sz="750"/>
            </a:lvl7pPr>
            <a:lvl8pPr marL="2400200" indent="0">
              <a:buNone/>
              <a:defRPr sz="750"/>
            </a:lvl8pPr>
            <a:lvl9pPr marL="2743085"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D637624-52AE-4F72-9ECB-1E0A1DBF318E}"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EBEA1-3E03-437B-9D33-6A5B81533BC4}" type="slidenum">
              <a:rPr lang="en-US" smtClean="0"/>
              <a:t>‹#›</a:t>
            </a:fld>
            <a:endParaRPr lang="en-US"/>
          </a:p>
        </p:txBody>
      </p:sp>
    </p:spTree>
    <p:extLst>
      <p:ext uri="{BB962C8B-B14F-4D97-AF65-F5344CB8AC3E}">
        <p14:creationId xmlns:p14="http://schemas.microsoft.com/office/powerpoint/2010/main" val="423054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9" y="527406"/>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9"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8"/>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D637624-52AE-4F72-9ECB-1E0A1DBF318E}" type="datetimeFigureOut">
              <a:rPr lang="en-US" smtClean="0"/>
              <a:t>10/12/2024</a:t>
            </a:fld>
            <a:endParaRPr lang="en-US"/>
          </a:p>
        </p:txBody>
      </p:sp>
      <p:sp>
        <p:nvSpPr>
          <p:cNvPr id="5" name="Footer Placeholder 4"/>
          <p:cNvSpPr>
            <a:spLocks noGrp="1"/>
          </p:cNvSpPr>
          <p:nvPr>
            <p:ph type="ftr" sz="quarter" idx="3"/>
          </p:nvPr>
        </p:nvSpPr>
        <p:spPr>
          <a:xfrm>
            <a:off x="2271714" y="9181398"/>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8"/>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C2EBEA1-3E03-437B-9D33-6A5B81533BC4}" type="slidenum">
              <a:rPr lang="en-US" smtClean="0"/>
              <a:t>‹#›</a:t>
            </a:fld>
            <a:endParaRPr lang="en-US"/>
          </a:p>
        </p:txBody>
      </p:sp>
    </p:spTree>
    <p:extLst>
      <p:ext uri="{BB962C8B-B14F-4D97-AF65-F5344CB8AC3E}">
        <p14:creationId xmlns:p14="http://schemas.microsoft.com/office/powerpoint/2010/main" val="2003659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77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3" indent="-171443" algn="l" defTabSz="68577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9" indent="-171443" algn="l" defTabSz="685771" rtl="0" eaLnBrk="1" latinLnBrk="0" hangingPunct="1">
        <a:lnSpc>
          <a:spcPct val="90000"/>
        </a:lnSpc>
        <a:spcBef>
          <a:spcPts val="376"/>
        </a:spcBef>
        <a:buFont typeface="Arial" panose="020B0604020202020204" pitchFamily="34" charset="0"/>
        <a:buChar char="•"/>
        <a:defRPr sz="1800" kern="1200">
          <a:solidFill>
            <a:schemeClr val="tx1"/>
          </a:solidFill>
          <a:latin typeface="+mn-lt"/>
          <a:ea typeface="+mn-ea"/>
          <a:cs typeface="+mn-cs"/>
        </a:defRPr>
      </a:lvl2pPr>
      <a:lvl3pPr marL="857214" indent="-171443" algn="l" defTabSz="685771" rtl="0" eaLnBrk="1" latinLnBrk="0" hangingPunct="1">
        <a:lnSpc>
          <a:spcPct val="90000"/>
        </a:lnSpc>
        <a:spcBef>
          <a:spcPts val="376"/>
        </a:spcBef>
        <a:buFont typeface="Arial" panose="020B0604020202020204" pitchFamily="34" charset="0"/>
        <a:buChar char="•"/>
        <a:defRPr sz="1499" kern="1200">
          <a:solidFill>
            <a:schemeClr val="tx1"/>
          </a:solidFill>
          <a:latin typeface="+mn-lt"/>
          <a:ea typeface="+mn-ea"/>
          <a:cs typeface="+mn-cs"/>
        </a:defRPr>
      </a:lvl3pPr>
      <a:lvl4pPr marL="1200100" indent="-171443" algn="l" defTabSz="685771" rtl="0" eaLnBrk="1" latinLnBrk="0" hangingPunct="1">
        <a:lnSpc>
          <a:spcPct val="90000"/>
        </a:lnSpc>
        <a:spcBef>
          <a:spcPts val="376"/>
        </a:spcBef>
        <a:buFont typeface="Arial" panose="020B0604020202020204" pitchFamily="34" charset="0"/>
        <a:buChar char="•"/>
        <a:defRPr sz="1351" kern="1200">
          <a:solidFill>
            <a:schemeClr val="tx1"/>
          </a:solidFill>
          <a:latin typeface="+mn-lt"/>
          <a:ea typeface="+mn-ea"/>
          <a:cs typeface="+mn-cs"/>
        </a:defRPr>
      </a:lvl4pPr>
      <a:lvl5pPr marL="1542986" indent="-171443" algn="l" defTabSz="685771" rtl="0" eaLnBrk="1" latinLnBrk="0" hangingPunct="1">
        <a:lnSpc>
          <a:spcPct val="90000"/>
        </a:lnSpc>
        <a:spcBef>
          <a:spcPts val="376"/>
        </a:spcBef>
        <a:buFont typeface="Arial" panose="020B0604020202020204" pitchFamily="34" charset="0"/>
        <a:buChar char="•"/>
        <a:defRPr sz="1351" kern="1200">
          <a:solidFill>
            <a:schemeClr val="tx1"/>
          </a:solidFill>
          <a:latin typeface="+mn-lt"/>
          <a:ea typeface="+mn-ea"/>
          <a:cs typeface="+mn-cs"/>
        </a:defRPr>
      </a:lvl5pPr>
      <a:lvl6pPr marL="1885871" indent="-171443" algn="l" defTabSz="685771" rtl="0" eaLnBrk="1" latinLnBrk="0" hangingPunct="1">
        <a:lnSpc>
          <a:spcPct val="90000"/>
        </a:lnSpc>
        <a:spcBef>
          <a:spcPts val="376"/>
        </a:spcBef>
        <a:buFont typeface="Arial" panose="020B0604020202020204" pitchFamily="34" charset="0"/>
        <a:buChar char="•"/>
        <a:defRPr sz="1351" kern="1200">
          <a:solidFill>
            <a:schemeClr val="tx1"/>
          </a:solidFill>
          <a:latin typeface="+mn-lt"/>
          <a:ea typeface="+mn-ea"/>
          <a:cs typeface="+mn-cs"/>
        </a:defRPr>
      </a:lvl6pPr>
      <a:lvl7pPr marL="2228757" indent="-171443" algn="l" defTabSz="685771" rtl="0" eaLnBrk="1" latinLnBrk="0" hangingPunct="1">
        <a:lnSpc>
          <a:spcPct val="90000"/>
        </a:lnSpc>
        <a:spcBef>
          <a:spcPts val="376"/>
        </a:spcBef>
        <a:buFont typeface="Arial" panose="020B0604020202020204" pitchFamily="34" charset="0"/>
        <a:buChar char="•"/>
        <a:defRPr sz="1351" kern="1200">
          <a:solidFill>
            <a:schemeClr val="tx1"/>
          </a:solidFill>
          <a:latin typeface="+mn-lt"/>
          <a:ea typeface="+mn-ea"/>
          <a:cs typeface="+mn-cs"/>
        </a:defRPr>
      </a:lvl7pPr>
      <a:lvl8pPr marL="2571643" indent="-171443" algn="l" defTabSz="685771" rtl="0" eaLnBrk="1" latinLnBrk="0" hangingPunct="1">
        <a:lnSpc>
          <a:spcPct val="90000"/>
        </a:lnSpc>
        <a:spcBef>
          <a:spcPts val="376"/>
        </a:spcBef>
        <a:buFont typeface="Arial" panose="020B0604020202020204" pitchFamily="34" charset="0"/>
        <a:buChar char="•"/>
        <a:defRPr sz="1351" kern="1200">
          <a:solidFill>
            <a:schemeClr val="tx1"/>
          </a:solidFill>
          <a:latin typeface="+mn-lt"/>
          <a:ea typeface="+mn-ea"/>
          <a:cs typeface="+mn-cs"/>
        </a:defRPr>
      </a:lvl8pPr>
      <a:lvl9pPr marL="2914528" indent="-171443" algn="l" defTabSz="685771" rtl="0" eaLnBrk="1" latinLnBrk="0" hangingPunct="1">
        <a:lnSpc>
          <a:spcPct val="90000"/>
        </a:lnSpc>
        <a:spcBef>
          <a:spcPts val="376"/>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71" rtl="0" eaLnBrk="1" latinLnBrk="0" hangingPunct="1">
        <a:defRPr sz="1351" kern="1200">
          <a:solidFill>
            <a:schemeClr val="tx1"/>
          </a:solidFill>
          <a:latin typeface="+mn-lt"/>
          <a:ea typeface="+mn-ea"/>
          <a:cs typeface="+mn-cs"/>
        </a:defRPr>
      </a:lvl1pPr>
      <a:lvl2pPr marL="342886" algn="l" defTabSz="685771" rtl="0" eaLnBrk="1" latinLnBrk="0" hangingPunct="1">
        <a:defRPr sz="1351" kern="1200">
          <a:solidFill>
            <a:schemeClr val="tx1"/>
          </a:solidFill>
          <a:latin typeface="+mn-lt"/>
          <a:ea typeface="+mn-ea"/>
          <a:cs typeface="+mn-cs"/>
        </a:defRPr>
      </a:lvl2pPr>
      <a:lvl3pPr marL="685771" algn="l" defTabSz="685771" rtl="0" eaLnBrk="1" latinLnBrk="0" hangingPunct="1">
        <a:defRPr sz="1351" kern="1200">
          <a:solidFill>
            <a:schemeClr val="tx1"/>
          </a:solidFill>
          <a:latin typeface="+mn-lt"/>
          <a:ea typeface="+mn-ea"/>
          <a:cs typeface="+mn-cs"/>
        </a:defRPr>
      </a:lvl3pPr>
      <a:lvl4pPr marL="1028657" algn="l" defTabSz="685771" rtl="0" eaLnBrk="1" latinLnBrk="0" hangingPunct="1">
        <a:defRPr sz="1351" kern="1200">
          <a:solidFill>
            <a:schemeClr val="tx1"/>
          </a:solidFill>
          <a:latin typeface="+mn-lt"/>
          <a:ea typeface="+mn-ea"/>
          <a:cs typeface="+mn-cs"/>
        </a:defRPr>
      </a:lvl4pPr>
      <a:lvl5pPr marL="1371543" algn="l" defTabSz="685771" rtl="0" eaLnBrk="1" latinLnBrk="0" hangingPunct="1">
        <a:defRPr sz="1351" kern="1200">
          <a:solidFill>
            <a:schemeClr val="tx1"/>
          </a:solidFill>
          <a:latin typeface="+mn-lt"/>
          <a:ea typeface="+mn-ea"/>
          <a:cs typeface="+mn-cs"/>
        </a:defRPr>
      </a:lvl5pPr>
      <a:lvl6pPr marL="1714428" algn="l" defTabSz="685771" rtl="0" eaLnBrk="1" latinLnBrk="0" hangingPunct="1">
        <a:defRPr sz="1351" kern="1200">
          <a:solidFill>
            <a:schemeClr val="tx1"/>
          </a:solidFill>
          <a:latin typeface="+mn-lt"/>
          <a:ea typeface="+mn-ea"/>
          <a:cs typeface="+mn-cs"/>
        </a:defRPr>
      </a:lvl6pPr>
      <a:lvl7pPr marL="2057314" algn="l" defTabSz="685771" rtl="0" eaLnBrk="1" latinLnBrk="0" hangingPunct="1">
        <a:defRPr sz="1351" kern="1200">
          <a:solidFill>
            <a:schemeClr val="tx1"/>
          </a:solidFill>
          <a:latin typeface="+mn-lt"/>
          <a:ea typeface="+mn-ea"/>
          <a:cs typeface="+mn-cs"/>
        </a:defRPr>
      </a:lvl7pPr>
      <a:lvl8pPr marL="2400200" algn="l" defTabSz="685771" rtl="0" eaLnBrk="1" latinLnBrk="0" hangingPunct="1">
        <a:defRPr sz="1351" kern="1200">
          <a:solidFill>
            <a:schemeClr val="tx1"/>
          </a:solidFill>
          <a:latin typeface="+mn-lt"/>
          <a:ea typeface="+mn-ea"/>
          <a:cs typeface="+mn-cs"/>
        </a:defRPr>
      </a:lvl8pPr>
      <a:lvl9pPr marL="2743085" algn="l" defTabSz="685771"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1286" y="96717"/>
            <a:ext cx="1728045" cy="414985"/>
          </a:xfrm>
          <a:prstGeom prst="rect">
            <a:avLst/>
          </a:prstGeom>
          <a:noFill/>
        </p:spPr>
        <p:txBody>
          <a:bodyPr wrap="square" rtlCol="0">
            <a:spAutoFit/>
          </a:bodyPr>
          <a:lstStyle/>
          <a:p>
            <a:pPr algn="ctr">
              <a:lnSpc>
                <a:spcPct val="130000"/>
              </a:lnSpc>
            </a:pPr>
            <a:r>
              <a:rPr lang="en-US" b="1">
                <a:solidFill>
                  <a:schemeClr val="accent1">
                    <a:lumMod val="50000"/>
                  </a:schemeClr>
                </a:solidFill>
                <a:latin typeface="Arial" panose="020B0604020202020204" pitchFamily="34" charset="0"/>
                <a:cs typeface="Arial" panose="020B0604020202020204" pitchFamily="34" charset="0"/>
              </a:rPr>
              <a:t>KIM </a:t>
            </a:r>
            <a:r>
              <a:rPr lang="vi-VN" b="1">
                <a:solidFill>
                  <a:schemeClr val="accent1">
                    <a:lumMod val="50000"/>
                  </a:schemeClr>
                </a:solidFill>
                <a:latin typeface="Arial" panose="020B0604020202020204" pitchFamily="34" charset="0"/>
                <a:cs typeface="Arial" panose="020B0604020202020204" pitchFamily="34" charset="0"/>
              </a:rPr>
              <a:t>VĂN HÒA</a:t>
            </a:r>
            <a:endParaRPr lang="en-US" b="1">
              <a:solidFill>
                <a:schemeClr val="accent1">
                  <a:lumMod val="50000"/>
                </a:schemeClr>
              </a:solidFill>
              <a:latin typeface="Arial" panose="020B0604020202020204" pitchFamily="34" charset="0"/>
              <a:cs typeface="Arial" panose="020B0604020202020204" pitchFamily="34" charset="0"/>
            </a:endParaRPr>
          </a:p>
        </p:txBody>
      </p:sp>
      <p:cxnSp>
        <p:nvCxnSpPr>
          <p:cNvPr id="9" name="Straight Connector 8"/>
          <p:cNvCxnSpPr/>
          <p:nvPr/>
        </p:nvCxnSpPr>
        <p:spPr>
          <a:xfrm flipV="1">
            <a:off x="1534413" y="481841"/>
            <a:ext cx="5031485" cy="22556"/>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6004" y="150616"/>
            <a:ext cx="1915429" cy="325345"/>
          </a:xfrm>
          <a:prstGeom prst="rect">
            <a:avLst/>
          </a:prstGeom>
          <a:noFill/>
        </p:spPr>
        <p:txBody>
          <a:bodyPr wrap="square" rtlCol="0">
            <a:spAutoFit/>
          </a:bodyPr>
          <a:lstStyle/>
          <a:p>
            <a:pPr algn="ctr">
              <a:lnSpc>
                <a:spcPct val="130000"/>
              </a:lnSpc>
            </a:pPr>
            <a:r>
              <a:rPr lang="vi-VN" sz="1300" i="1">
                <a:solidFill>
                  <a:schemeClr val="accent1">
                    <a:lumMod val="50000"/>
                  </a:schemeClr>
                </a:solidFill>
                <a:latin typeface="Arial" panose="020B0604020202020204" pitchFamily="34" charset="0"/>
                <a:cs typeface="Arial" panose="020B0604020202020204" pitchFamily="34" charset="0"/>
              </a:rPr>
              <a:t>Kỹ sư điện tử</a:t>
            </a:r>
            <a:r>
              <a:rPr lang="en-US" sz="1300" i="1">
                <a:solidFill>
                  <a:schemeClr val="accent1">
                    <a:lumMod val="50000"/>
                  </a:schemeClr>
                </a:solidFill>
                <a:latin typeface="Arial" panose="020B0604020202020204" pitchFamily="34" charset="0"/>
                <a:cs typeface="Arial" panose="020B0604020202020204" pitchFamily="34" charset="0"/>
              </a:rPr>
              <a:t> </a:t>
            </a:r>
          </a:p>
        </p:txBody>
      </p:sp>
      <p:sp>
        <p:nvSpPr>
          <p:cNvPr id="12" name="TextBox 11"/>
          <p:cNvSpPr txBox="1"/>
          <p:nvPr/>
        </p:nvSpPr>
        <p:spPr>
          <a:xfrm>
            <a:off x="2359853" y="532108"/>
            <a:ext cx="1202504" cy="569258"/>
          </a:xfrm>
          <a:prstGeom prst="rect">
            <a:avLst/>
          </a:prstGeom>
          <a:noFill/>
        </p:spPr>
        <p:txBody>
          <a:bodyPr wrap="square" rtlCol="0">
            <a:spAutoFit/>
          </a:bodyPr>
          <a:lstStyle/>
          <a:p>
            <a:pPr>
              <a:lnSpc>
                <a:spcPct val="150000"/>
              </a:lnSpc>
            </a:pPr>
            <a:r>
              <a:rPr lang="en-US" sz="1101">
                <a:latin typeface="Arial" panose="020B0604020202020204" pitchFamily="34" charset="0"/>
                <a:cs typeface="Arial" panose="020B0604020202020204" pitchFamily="34" charset="0"/>
              </a:rPr>
              <a:t>20/04/2003</a:t>
            </a:r>
          </a:p>
          <a:p>
            <a:pPr>
              <a:lnSpc>
                <a:spcPct val="150000"/>
              </a:lnSpc>
            </a:pPr>
            <a:r>
              <a:rPr lang="en-US" sz="1101">
                <a:latin typeface="Arial" panose="020B0604020202020204" pitchFamily="34" charset="0"/>
                <a:cs typeface="Arial" panose="020B0604020202020204" pitchFamily="34" charset="0"/>
              </a:rPr>
              <a:t>0898 725 352</a:t>
            </a:r>
          </a:p>
        </p:txBody>
      </p:sp>
      <p:sp>
        <p:nvSpPr>
          <p:cNvPr id="17" name="TextBox 16"/>
          <p:cNvSpPr txBox="1"/>
          <p:nvPr/>
        </p:nvSpPr>
        <p:spPr>
          <a:xfrm>
            <a:off x="4421661" y="532108"/>
            <a:ext cx="2590800" cy="569258"/>
          </a:xfrm>
          <a:prstGeom prst="rect">
            <a:avLst/>
          </a:prstGeom>
          <a:noFill/>
        </p:spPr>
        <p:txBody>
          <a:bodyPr wrap="square" rtlCol="0">
            <a:spAutoFit/>
          </a:bodyPr>
          <a:lstStyle/>
          <a:p>
            <a:pPr>
              <a:lnSpc>
                <a:spcPct val="150000"/>
              </a:lnSpc>
            </a:pPr>
            <a:r>
              <a:rPr lang="en-US" sz="1101">
                <a:latin typeface="Arial" panose="020B0604020202020204" pitchFamily="34" charset="0"/>
                <a:cs typeface="Arial" panose="020B0604020202020204" pitchFamily="34" charset="0"/>
              </a:rPr>
              <a:t>hoankim602@gmail.com </a:t>
            </a:r>
          </a:p>
          <a:p>
            <a:pPr>
              <a:lnSpc>
                <a:spcPct val="150000"/>
              </a:lnSpc>
            </a:pPr>
            <a:r>
              <a:rPr lang="vi-VN" sz="1101">
                <a:latin typeface="Arial" panose="020B0604020202020204" pitchFamily="34" charset="0"/>
                <a:cs typeface="Arial" panose="020B0604020202020204" pitchFamily="34" charset="0"/>
              </a:rPr>
              <a:t>Hoàng Mai – Hà Nội</a:t>
            </a:r>
            <a:endParaRPr lang="en-US" sz="1101">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0458" y="640080"/>
            <a:ext cx="167801" cy="167801"/>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4832" y="816332"/>
            <a:ext cx="263461" cy="263461"/>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1659" y="877977"/>
            <a:ext cx="153139" cy="153139"/>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6749" y="589423"/>
            <a:ext cx="226924" cy="226924"/>
          </a:xfrm>
          <a:prstGeom prst="rect">
            <a:avLst/>
          </a:prstGeom>
        </p:spPr>
      </p:pic>
      <p:sp>
        <p:nvSpPr>
          <p:cNvPr id="27" name="TextBox 26"/>
          <p:cNvSpPr txBox="1"/>
          <p:nvPr/>
        </p:nvSpPr>
        <p:spPr>
          <a:xfrm>
            <a:off x="91801" y="3012397"/>
            <a:ext cx="2479951" cy="352404"/>
          </a:xfrm>
          <a:prstGeom prst="rect">
            <a:avLst/>
          </a:prstGeom>
          <a:noFill/>
        </p:spPr>
        <p:txBody>
          <a:bodyPr wrap="square" rtlCol="0">
            <a:spAutoFit/>
          </a:bodyPr>
          <a:lstStyle/>
          <a:p>
            <a:pPr algn="ctr">
              <a:lnSpc>
                <a:spcPct val="130000"/>
              </a:lnSpc>
            </a:pPr>
            <a:r>
              <a:rPr lang="en-US" sz="1300">
                <a:solidFill>
                  <a:schemeClr val="accent1">
                    <a:lumMod val="50000"/>
                  </a:schemeClr>
                </a:solidFill>
                <a:latin typeface="Arial" panose="020B0604020202020204" pitchFamily="34" charset="0"/>
                <a:cs typeface="Arial" panose="020B0604020202020204" pitchFamily="34" charset="0"/>
              </a:rPr>
              <a:t>MỤC TIÊU NGHỀ NGHIỆP</a:t>
            </a:r>
          </a:p>
        </p:txBody>
      </p:sp>
      <p:sp>
        <p:nvSpPr>
          <p:cNvPr id="28" name="Rectangle 27"/>
          <p:cNvSpPr/>
          <p:nvPr/>
        </p:nvSpPr>
        <p:spPr>
          <a:xfrm>
            <a:off x="219912" y="3372106"/>
            <a:ext cx="6428539" cy="950517"/>
          </a:xfrm>
          <a:prstGeom prst="rect">
            <a:avLst/>
          </a:prstGeom>
        </p:spPr>
        <p:txBody>
          <a:bodyPr wrap="square">
            <a:spAutoFit/>
          </a:bodyPr>
          <a:lstStyle/>
          <a:p>
            <a:pPr algn="just">
              <a:lnSpc>
                <a:spcPct val="130000"/>
              </a:lnSpc>
            </a:pPr>
            <a:r>
              <a:rPr lang="vi-VN" sz="1101">
                <a:latin typeface="Arial" panose="020B0604020202020204" pitchFamily="34" charset="0"/>
                <a:ea typeface="Calibri" panose="020F0502020204030204" pitchFamily="34" charset="0"/>
                <a:cs typeface="Arial" panose="020B0604020202020204" pitchFamily="34" charset="0"/>
              </a:rPr>
              <a:t>Với nền tảng kiến thức và kinh nghiệm trong lĩnh vực lập trình hệ thống nhúng IOT, tôi mong muốn tìm kiếm cơ hội phát triển trong một môi trường chuyên nghiệp, nơi có thể áp dụng và mở rộng các kỹ năng về lập trình nhúng hệ thống, giao tiếp ngoại vi và thiết kế các hệ thống tự động hóa sử dụng AI điều khiển thông minh góp phần nâng cao hiệu quả làm việc.</a:t>
            </a:r>
            <a:endParaRPr lang="en-US" sz="1101">
              <a:latin typeface="Arial" panose="020B0604020202020204" pitchFamily="34" charset="0"/>
              <a:ea typeface="Calibri" panose="020F0502020204030204" pitchFamily="34" charset="0"/>
              <a:cs typeface="Arial" panose="020B0604020202020204" pitchFamily="34" charset="0"/>
            </a:endParaRPr>
          </a:p>
        </p:txBody>
      </p:sp>
      <p:sp>
        <p:nvSpPr>
          <p:cNvPr id="30" name="TextBox 29"/>
          <p:cNvSpPr txBox="1"/>
          <p:nvPr/>
        </p:nvSpPr>
        <p:spPr>
          <a:xfrm>
            <a:off x="226262" y="1275017"/>
            <a:ext cx="1958139" cy="325345"/>
          </a:xfrm>
          <a:prstGeom prst="rect">
            <a:avLst/>
          </a:prstGeom>
          <a:noFill/>
        </p:spPr>
        <p:txBody>
          <a:bodyPr wrap="square" rtlCol="0">
            <a:spAutoFit/>
          </a:bodyPr>
          <a:lstStyle/>
          <a:p>
            <a:pPr>
              <a:lnSpc>
                <a:spcPct val="130000"/>
              </a:lnSpc>
            </a:pPr>
            <a:r>
              <a:rPr lang="vi-VN" sz="1300">
                <a:solidFill>
                  <a:schemeClr val="accent1">
                    <a:lumMod val="50000"/>
                  </a:schemeClr>
                </a:solidFill>
                <a:latin typeface="Arial" panose="020B0604020202020204" pitchFamily="34" charset="0"/>
                <a:cs typeface="Arial" panose="020B0604020202020204" pitchFamily="34" charset="0"/>
              </a:rPr>
              <a:t>KỸ NĂNG</a:t>
            </a:r>
            <a:endParaRPr lang="en-US" sz="1300">
              <a:solidFill>
                <a:schemeClr val="accent1">
                  <a:lumMod val="50000"/>
                </a:schemeClr>
              </a:solidFill>
              <a:latin typeface="Arial" panose="020B0604020202020204" pitchFamily="34" charset="0"/>
              <a:cs typeface="Arial" panose="020B0604020202020204" pitchFamily="34" charset="0"/>
            </a:endParaRPr>
          </a:p>
        </p:txBody>
      </p:sp>
      <p:sp>
        <p:nvSpPr>
          <p:cNvPr id="31" name="TextBox 30"/>
          <p:cNvSpPr txBox="1"/>
          <p:nvPr/>
        </p:nvSpPr>
        <p:spPr>
          <a:xfrm>
            <a:off x="240787" y="1632290"/>
            <a:ext cx="6449574" cy="1610313"/>
          </a:xfrm>
          <a:prstGeom prst="rect">
            <a:avLst/>
          </a:prstGeom>
          <a:noFill/>
        </p:spPr>
        <p:txBody>
          <a:bodyPr wrap="square" rtlCol="0">
            <a:spAutoFit/>
          </a:bodyPr>
          <a:lstStyle/>
          <a:p>
            <a:pPr marL="171450" indent="-171450" algn="just">
              <a:lnSpc>
                <a:spcPct val="130000"/>
              </a:lnSpc>
              <a:buFont typeface="Arial" panose="020B0604020202020204" pitchFamily="34" charset="0"/>
              <a:buChar char="•"/>
            </a:pPr>
            <a:r>
              <a:rPr lang="vi-VN" sz="1101">
                <a:latin typeface="Arial" panose="020B0604020202020204" pitchFamily="34" charset="0"/>
                <a:cs typeface="Arial" panose="020B0604020202020204" pitchFamily="34" charset="0"/>
              </a:rPr>
              <a:t>Thành thạo các ngôn ngữ lập trình : </a:t>
            </a:r>
            <a:r>
              <a:rPr lang="vi-VN" sz="1100"/>
              <a:t>C/C++, Python, PHP.</a:t>
            </a:r>
          </a:p>
          <a:p>
            <a:pPr marL="171450" indent="-171450" algn="just">
              <a:lnSpc>
                <a:spcPct val="130000"/>
              </a:lnSpc>
              <a:buFont typeface="Arial" panose="020B0604020202020204" pitchFamily="34" charset="0"/>
              <a:buChar char="•"/>
            </a:pPr>
            <a:r>
              <a:rPr lang="vi-VN" sz="1100"/>
              <a:t>Biết sử dụng công cụ lập trình</a:t>
            </a:r>
            <a:r>
              <a:rPr lang="en-US" sz="1100"/>
              <a:t>:</a:t>
            </a:r>
            <a:r>
              <a:rPr lang="vi-VN" sz="1100"/>
              <a:t> ArduinoIDE, STM32cube IDE, Altium Designer, Proteus, PyCharm.</a:t>
            </a:r>
          </a:p>
          <a:p>
            <a:pPr marL="171450" indent="-171450" algn="just">
              <a:lnSpc>
                <a:spcPct val="130000"/>
              </a:lnSpc>
              <a:buFont typeface="Arial" panose="020B0604020202020204" pitchFamily="34" charset="0"/>
              <a:buChar char="•"/>
            </a:pPr>
            <a:r>
              <a:rPr lang="vi-VN" sz="1100"/>
              <a:t>Kỹ năng làm việc với vi điều khiển và bo mạch : Arduino, ESP8266, ESP32, STM32, Raspberry Pi.</a:t>
            </a:r>
          </a:p>
          <a:p>
            <a:pPr marL="171450" indent="-171450" algn="just">
              <a:lnSpc>
                <a:spcPct val="130000"/>
              </a:lnSpc>
              <a:buFont typeface="Arial" panose="020B0604020202020204" pitchFamily="34" charset="0"/>
              <a:buChar char="•"/>
            </a:pPr>
            <a:r>
              <a:rPr lang="vi-VN" sz="1100"/>
              <a:t>Kỹ năng làm việc nhóm, tự học hỏi những điều mới mẻ, giao tiếp tốt, truyền đạt ý tưởng công việc rõ ràng, đầy đủ, súc tích.</a:t>
            </a:r>
          </a:p>
          <a:p>
            <a:pPr marL="171450" indent="-171450" algn="just">
              <a:lnSpc>
                <a:spcPct val="130000"/>
              </a:lnSpc>
              <a:buFont typeface="Arial" panose="020B0604020202020204" pitchFamily="34" charset="0"/>
              <a:buChar char="•"/>
            </a:pPr>
            <a:endParaRPr lang="en-US" sz="1101">
              <a:latin typeface="Arial" panose="020B0604020202020204" pitchFamily="34" charset="0"/>
              <a:cs typeface="Arial" panose="020B0604020202020204" pitchFamily="34" charset="0"/>
            </a:endParaRPr>
          </a:p>
        </p:txBody>
      </p:sp>
      <p:cxnSp>
        <p:nvCxnSpPr>
          <p:cNvPr id="32" name="Straight Connector 31"/>
          <p:cNvCxnSpPr/>
          <p:nvPr/>
        </p:nvCxnSpPr>
        <p:spPr>
          <a:xfrm>
            <a:off x="329686" y="1591254"/>
            <a:ext cx="6236213" cy="1"/>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29686" y="3300462"/>
            <a:ext cx="6236213" cy="31005"/>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4923" y="4685328"/>
            <a:ext cx="6556876" cy="510011"/>
          </a:xfrm>
          <a:prstGeom prst="rect">
            <a:avLst/>
          </a:prstGeom>
          <a:noFill/>
        </p:spPr>
        <p:txBody>
          <a:bodyPr wrap="square" rtlCol="0">
            <a:spAutoFit/>
          </a:bodyPr>
          <a:lstStyle/>
          <a:p>
            <a:pPr algn="just">
              <a:lnSpc>
                <a:spcPct val="130000"/>
              </a:lnSpc>
            </a:pPr>
            <a:r>
              <a:rPr lang="vi-VN" sz="1101" b="1">
                <a:latin typeface="Arial" panose="020B0604020202020204" pitchFamily="34" charset="0"/>
                <a:cs typeface="Arial" panose="020B0604020202020204" pitchFamily="34" charset="0"/>
              </a:rPr>
              <a:t>TẬP ĐOÀN KHOA HỌC KỸ THUẬT HỒNG HẢI </a:t>
            </a:r>
            <a:r>
              <a:rPr lang="en-US" sz="1101" b="1">
                <a:latin typeface="Arial" panose="020B0604020202020204" pitchFamily="34" charset="0"/>
                <a:cs typeface="Arial" panose="020B0604020202020204" pitchFamily="34" charset="0"/>
              </a:rPr>
              <a:t>                                                   12/2023 – 02/2024</a:t>
            </a:r>
          </a:p>
          <a:p>
            <a:pPr algn="just">
              <a:lnSpc>
                <a:spcPct val="130000"/>
              </a:lnSpc>
            </a:pPr>
            <a:r>
              <a:rPr lang="en-US" sz="1101">
                <a:latin typeface="Arial" panose="020B0604020202020204" pitchFamily="34" charset="0"/>
                <a:cs typeface="Arial" panose="020B0604020202020204" pitchFamily="34" charset="0"/>
              </a:rPr>
              <a:t>THỰC TẬP </a:t>
            </a:r>
          </a:p>
        </p:txBody>
      </p:sp>
      <p:sp>
        <p:nvSpPr>
          <p:cNvPr id="37" name="TextBox 36"/>
          <p:cNvSpPr txBox="1"/>
          <p:nvPr/>
        </p:nvSpPr>
        <p:spPr>
          <a:xfrm>
            <a:off x="254852" y="5135505"/>
            <a:ext cx="6190399" cy="1611275"/>
          </a:xfrm>
          <a:prstGeom prst="rect">
            <a:avLst/>
          </a:prstGeom>
          <a:noFill/>
        </p:spPr>
        <p:txBody>
          <a:bodyPr wrap="square" rtlCol="0">
            <a:spAutoFit/>
          </a:bodyPr>
          <a:lstStyle/>
          <a:p>
            <a:pPr marL="171443" indent="-171443" algn="just">
              <a:lnSpc>
                <a:spcPct val="130000"/>
              </a:lnSpc>
              <a:buFont typeface="Wingdings" panose="05000000000000000000" pitchFamily="2" charset="2"/>
              <a:buChar char="v"/>
            </a:pPr>
            <a:r>
              <a:rPr lang="en-US" sz="1101" b="1" i="1" err="1">
                <a:latin typeface="Arial" panose="020B0604020202020204" pitchFamily="34" charset="0"/>
                <a:cs typeface="Arial" panose="020B0604020202020204" pitchFamily="34" charset="0"/>
              </a:rPr>
              <a:t>Mô</a:t>
            </a:r>
            <a:r>
              <a:rPr lang="en-US" sz="1101" b="1" i="1">
                <a:latin typeface="Arial" panose="020B0604020202020204" pitchFamily="34" charset="0"/>
                <a:cs typeface="Arial" panose="020B0604020202020204" pitchFamily="34" charset="0"/>
              </a:rPr>
              <a:t> </a:t>
            </a:r>
            <a:r>
              <a:rPr lang="en-US" sz="1101" b="1" i="1" err="1">
                <a:latin typeface="Arial" panose="020B0604020202020204" pitchFamily="34" charset="0"/>
                <a:cs typeface="Arial" panose="020B0604020202020204" pitchFamily="34" charset="0"/>
              </a:rPr>
              <a:t>tả</a:t>
            </a:r>
            <a:r>
              <a:rPr lang="en-US" sz="1101" b="1" i="1">
                <a:latin typeface="Arial" panose="020B0604020202020204" pitchFamily="34" charset="0"/>
                <a:cs typeface="Arial" panose="020B0604020202020204" pitchFamily="34" charset="0"/>
              </a:rPr>
              <a:t> </a:t>
            </a:r>
            <a:r>
              <a:rPr lang="en-US" sz="1101" b="1" i="1" err="1">
                <a:latin typeface="Arial" panose="020B0604020202020204" pitchFamily="34" charset="0"/>
                <a:cs typeface="Arial" panose="020B0604020202020204" pitchFamily="34" charset="0"/>
              </a:rPr>
              <a:t>công</a:t>
            </a:r>
            <a:r>
              <a:rPr lang="en-US" sz="1101" b="1" i="1">
                <a:latin typeface="Arial" panose="020B0604020202020204" pitchFamily="34" charset="0"/>
                <a:cs typeface="Arial" panose="020B0604020202020204" pitchFamily="34" charset="0"/>
              </a:rPr>
              <a:t> </a:t>
            </a:r>
            <a:r>
              <a:rPr lang="en-US" sz="1101" b="1" i="1" err="1">
                <a:latin typeface="Arial" panose="020B0604020202020204" pitchFamily="34" charset="0"/>
                <a:cs typeface="Arial" panose="020B0604020202020204" pitchFamily="34" charset="0"/>
              </a:rPr>
              <a:t>việc</a:t>
            </a:r>
            <a:r>
              <a:rPr lang="en-US" sz="1101" b="1" i="1">
                <a:latin typeface="Arial" panose="020B0604020202020204" pitchFamily="34" charset="0"/>
                <a:cs typeface="Arial" panose="020B0604020202020204" pitchFamily="34" charset="0"/>
              </a:rPr>
              <a:t>:</a:t>
            </a:r>
          </a:p>
          <a:p>
            <a:pPr marL="171443" indent="-171443" algn="just">
              <a:lnSpc>
                <a:spcPct val="130000"/>
              </a:lnSpc>
              <a:buFont typeface="Arial" panose="020B0604020202020204" pitchFamily="34" charset="0"/>
              <a:buChar char="•"/>
            </a:pPr>
            <a:r>
              <a:rPr lang="en-US" sz="1101" err="1">
                <a:latin typeface="Arial" panose="020B0604020202020204" pitchFamily="34" charset="0"/>
                <a:cs typeface="Arial" panose="020B0604020202020204" pitchFamily="34" charset="0"/>
              </a:rPr>
              <a:t>Phát</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triển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phần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mềm</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nhúng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điều</a:t>
            </a:r>
            <a:r>
              <a:rPr lang="en-US" sz="1101">
                <a:latin typeface="Arial" panose="020B0604020202020204" pitchFamily="34" charset="0"/>
                <a:cs typeface="Arial" panose="020B0604020202020204" pitchFamily="34" charset="0"/>
              </a:rPr>
              <a:t> khiển, giám </a:t>
            </a:r>
            <a:r>
              <a:rPr lang="en-US" sz="1101" err="1">
                <a:latin typeface="Arial" panose="020B0604020202020204" pitchFamily="34" charset="0"/>
                <a:cs typeface="Arial" panose="020B0604020202020204" pitchFamily="34" charset="0"/>
              </a:rPr>
              <a:t>sát</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cho</a:t>
            </a:r>
            <a:r>
              <a:rPr lang="en-US" sz="1101">
                <a:latin typeface="Arial" panose="020B0604020202020204" pitchFamily="34" charset="0"/>
                <a:cs typeface="Arial" panose="020B0604020202020204" pitchFamily="34" charset="0"/>
              </a:rPr>
              <a:t> vi </a:t>
            </a:r>
            <a:r>
              <a:rPr lang="en-US" sz="1101" err="1">
                <a:latin typeface="Arial" panose="020B0604020202020204" pitchFamily="34" charset="0"/>
                <a:cs typeface="Arial" panose="020B0604020202020204" pitchFamily="34" charset="0"/>
              </a:rPr>
              <a:t>xử</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lý</a:t>
            </a:r>
            <a:r>
              <a:rPr lang="en-US" sz="1101">
                <a:latin typeface="Arial" panose="020B0604020202020204" pitchFamily="34" charset="0"/>
                <a:cs typeface="Arial" panose="020B0604020202020204" pitchFamily="34" charset="0"/>
              </a:rPr>
              <a:t>.</a:t>
            </a:r>
          </a:p>
          <a:p>
            <a:pPr marL="171443" indent="-171443" algn="just">
              <a:lnSpc>
                <a:spcPct val="130000"/>
              </a:lnSpc>
              <a:buFont typeface="Arial" panose="020B0604020202020204" pitchFamily="34" charset="0"/>
              <a:buChar char="•"/>
            </a:pPr>
            <a:r>
              <a:rPr lang="en-US" sz="1101" err="1">
                <a:latin typeface="Arial" panose="020B0604020202020204" pitchFamily="34" charset="0"/>
                <a:cs typeface="Arial" panose="020B0604020202020204" pitchFamily="34" charset="0"/>
              </a:rPr>
              <a:t>Làm</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việc</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với</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các</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giao</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thức</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truyền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thông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như</a:t>
            </a:r>
            <a:r>
              <a:rPr lang="en-US" sz="1101">
                <a:latin typeface="Arial" panose="020B0604020202020204" pitchFamily="34" charset="0"/>
                <a:cs typeface="Arial" panose="020B0604020202020204" pitchFamily="34" charset="0"/>
              </a:rPr>
              <a:t> UART, I2C.</a:t>
            </a:r>
          </a:p>
          <a:p>
            <a:pPr marL="171443" indent="-171443" algn="just">
              <a:lnSpc>
                <a:spcPct val="130000"/>
              </a:lnSpc>
              <a:buFont typeface="Arial" panose="020B0604020202020204" pitchFamily="34" charset="0"/>
              <a:buChar char="•"/>
            </a:pPr>
            <a:r>
              <a:rPr lang="en-US" sz="1101" err="1">
                <a:latin typeface="Arial" panose="020B0604020202020204" pitchFamily="34" charset="0"/>
                <a:cs typeface="Arial" panose="020B0604020202020204" pitchFamily="34" charset="0"/>
              </a:rPr>
              <a:t>Tích</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hợp</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và</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kiểm</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tra</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phần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cứng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giúp</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cải</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tiến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sản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phẩm</a:t>
            </a:r>
            <a:r>
              <a:rPr lang="en-US" sz="1101">
                <a:latin typeface="Arial" panose="020B0604020202020204" pitchFamily="34" charset="0"/>
                <a:cs typeface="Arial" panose="020B0604020202020204" pitchFamily="34" charset="0"/>
              </a:rPr>
              <a:t>.</a:t>
            </a:r>
          </a:p>
          <a:p>
            <a:pPr marL="171443" indent="-171443" algn="just">
              <a:lnSpc>
                <a:spcPct val="130000"/>
              </a:lnSpc>
              <a:buFont typeface="Arial" panose="020B0604020202020204" pitchFamily="34" charset="0"/>
              <a:buChar char="•"/>
            </a:pPr>
            <a:r>
              <a:rPr lang="en-US" sz="1101" err="1">
                <a:latin typeface="Arial" panose="020B0604020202020204" pitchFamily="34" charset="0"/>
                <a:cs typeface="Arial" panose="020B0604020202020204" pitchFamily="34" charset="0"/>
              </a:rPr>
              <a:t>Nghiên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cứu</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và</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ứng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dụng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hệ</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điều</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hành</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thời</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gian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thực</a:t>
            </a:r>
            <a:r>
              <a:rPr lang="en-US" sz="1101">
                <a:latin typeface="Arial" panose="020B0604020202020204" pitchFamily="34" charset="0"/>
                <a:cs typeface="Arial" panose="020B0604020202020204" pitchFamily="34" charset="0"/>
              </a:rPr>
              <a:t>.</a:t>
            </a:r>
          </a:p>
          <a:p>
            <a:pPr algn="just">
              <a:lnSpc>
                <a:spcPct val="130000"/>
              </a:lnSpc>
              <a:buFont typeface="Wingdings" panose="05000000000000000000" pitchFamily="2" charset="2"/>
              <a:buChar char="v"/>
            </a:pPr>
            <a:r>
              <a:rPr lang="en-US" sz="1101" b="1" i="1">
                <a:latin typeface="Arial" panose="020B0604020202020204" pitchFamily="34" charset="0"/>
                <a:cs typeface="Arial" panose="020B0604020202020204" pitchFamily="34" charset="0"/>
              </a:rPr>
              <a:t> </a:t>
            </a:r>
            <a:r>
              <a:rPr lang="en-US" sz="1101" b="1" i="1" err="1">
                <a:latin typeface="Arial" panose="020B0604020202020204" pitchFamily="34" charset="0"/>
                <a:cs typeface="Arial" panose="020B0604020202020204" pitchFamily="34" charset="0"/>
              </a:rPr>
              <a:t>Kinh</a:t>
            </a:r>
            <a:r>
              <a:rPr lang="en-US" sz="1101" b="1" i="1">
                <a:latin typeface="Arial" panose="020B0604020202020204" pitchFamily="34" charset="0"/>
                <a:cs typeface="Arial" panose="020B0604020202020204" pitchFamily="34" charset="0"/>
              </a:rPr>
              <a:t> </a:t>
            </a:r>
            <a:r>
              <a:rPr lang="en-US" sz="1101" b="1" i="1" err="1">
                <a:latin typeface="Arial" panose="020B0604020202020204" pitchFamily="34" charset="0"/>
                <a:cs typeface="Arial" panose="020B0604020202020204" pitchFamily="34" charset="0"/>
              </a:rPr>
              <a:t>nghiệm</a:t>
            </a:r>
            <a:r>
              <a:rPr lang="en-US" sz="1101" b="1" i="1">
                <a:latin typeface="Arial" panose="020B0604020202020204" pitchFamily="34" charset="0"/>
                <a:cs typeface="Arial" panose="020B0604020202020204" pitchFamily="34" charset="0"/>
              </a:rPr>
              <a:t> </a:t>
            </a:r>
            <a:r>
              <a:rPr lang="en-US" sz="1101" b="1" i="1" err="1">
                <a:latin typeface="Arial" panose="020B0604020202020204" pitchFamily="34" charset="0"/>
                <a:cs typeface="Arial" panose="020B0604020202020204" pitchFamily="34" charset="0"/>
              </a:rPr>
              <a:t>học</a:t>
            </a:r>
            <a:r>
              <a:rPr lang="en-US" sz="1101" b="1" i="1">
                <a:latin typeface="Arial" panose="020B0604020202020204" pitchFamily="34" charset="0"/>
                <a:cs typeface="Arial" panose="020B0604020202020204" pitchFamily="34" charset="0"/>
              </a:rPr>
              <a:t> được:</a:t>
            </a:r>
          </a:p>
          <a:p>
            <a:pPr algn="just">
              <a:lnSpc>
                <a:spcPct val="130000"/>
              </a:lnSpc>
            </a:pPr>
            <a:r>
              <a:rPr lang="en-US" sz="1101">
                <a:latin typeface="Arial" panose="020B0604020202020204" pitchFamily="34" charset="0"/>
                <a:cs typeface="Arial" panose="020B0604020202020204" pitchFamily="34" charset="0"/>
              </a:rPr>
              <a:t>Hoàn </a:t>
            </a:r>
            <a:r>
              <a:rPr lang="en-US" sz="1101" err="1">
                <a:latin typeface="Arial" panose="020B0604020202020204" pitchFamily="34" charset="0"/>
                <a:cs typeface="Arial" panose="020B0604020202020204" pitchFamily="34" charset="0"/>
              </a:rPr>
              <a:t>thiện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kỹ</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năng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lập</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trình</a:t>
            </a:r>
            <a:r>
              <a:rPr lang="en-US" sz="1101">
                <a:latin typeface="Arial" panose="020B0604020202020204" pitchFamily="34" charset="0"/>
                <a:cs typeface="Arial" panose="020B0604020202020204" pitchFamily="34" charset="0"/>
              </a:rPr>
              <a:t> nhúng, debug </a:t>
            </a:r>
            <a:r>
              <a:rPr lang="en-US" sz="1101" err="1">
                <a:latin typeface="Arial" panose="020B0604020202020204" pitchFamily="34" charset="0"/>
                <a:cs typeface="Arial" panose="020B0604020202020204" pitchFamily="34" charset="0"/>
              </a:rPr>
              <a:t>phần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mềm</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và</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phần</a:t>
            </a:r>
            <a:r>
              <a:rPr lang="en-US" sz="1101">
                <a:latin typeface="Arial" panose="020B0604020202020204" pitchFamily="34" charset="0"/>
                <a:cs typeface="Arial" panose="020B0604020202020204" pitchFamily="34" charset="0"/>
              </a:rPr>
              <a:t> cứng, các </a:t>
            </a:r>
            <a:r>
              <a:rPr lang="en-US" sz="1101" err="1">
                <a:latin typeface="Arial" panose="020B0604020202020204" pitchFamily="34" charset="0"/>
                <a:cs typeface="Arial" panose="020B0604020202020204" pitchFamily="34" charset="0"/>
              </a:rPr>
              <a:t>giao</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thức</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truyền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thông</a:t>
            </a:r>
            <a:r>
              <a:rPr lang="en-US" sz="1101">
                <a:latin typeface="Arial" panose="020B0604020202020204" pitchFamily="34" charset="0"/>
                <a:cs typeface="Arial" panose="020B0604020202020204" pitchFamily="34" charset="0"/>
              </a:rPr>
              <a:t>.</a:t>
            </a:r>
          </a:p>
        </p:txBody>
      </p:sp>
      <p:sp>
        <p:nvSpPr>
          <p:cNvPr id="38" name="TextBox 37"/>
          <p:cNvSpPr txBox="1"/>
          <p:nvPr/>
        </p:nvSpPr>
        <p:spPr>
          <a:xfrm>
            <a:off x="72750" y="4321194"/>
            <a:ext cx="3354913" cy="352404"/>
          </a:xfrm>
          <a:prstGeom prst="rect">
            <a:avLst/>
          </a:prstGeom>
          <a:noFill/>
        </p:spPr>
        <p:txBody>
          <a:bodyPr wrap="square" rtlCol="0">
            <a:spAutoFit/>
          </a:bodyPr>
          <a:lstStyle/>
          <a:p>
            <a:pPr algn="ctr">
              <a:lnSpc>
                <a:spcPct val="130000"/>
              </a:lnSpc>
            </a:pPr>
            <a:r>
              <a:rPr lang="en-US" sz="1300">
                <a:solidFill>
                  <a:schemeClr val="accent1">
                    <a:lumMod val="50000"/>
                  </a:schemeClr>
                </a:solidFill>
                <a:latin typeface="Arial" panose="020B0604020202020204" pitchFamily="34" charset="0"/>
                <a:cs typeface="Arial" panose="020B0604020202020204" pitchFamily="34" charset="0"/>
              </a:rPr>
              <a:t>KINH NGHIỆM LÀM VIỆC, THỰC TẬP</a:t>
            </a:r>
          </a:p>
        </p:txBody>
      </p:sp>
      <p:cxnSp>
        <p:nvCxnSpPr>
          <p:cNvPr id="39" name="Straight Connector 38"/>
          <p:cNvCxnSpPr/>
          <p:nvPr/>
        </p:nvCxnSpPr>
        <p:spPr>
          <a:xfrm>
            <a:off x="329686" y="4637723"/>
            <a:ext cx="6236213"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4852" y="6709036"/>
            <a:ext cx="6306485" cy="289759"/>
          </a:xfrm>
          <a:prstGeom prst="rect">
            <a:avLst/>
          </a:prstGeom>
          <a:noFill/>
        </p:spPr>
        <p:txBody>
          <a:bodyPr wrap="square" rtlCol="0">
            <a:spAutoFit/>
          </a:bodyPr>
          <a:lstStyle/>
          <a:p>
            <a:pPr>
              <a:lnSpc>
                <a:spcPct val="130000"/>
              </a:lnSpc>
            </a:pPr>
            <a:r>
              <a:rPr lang="en-US" sz="1101" b="1">
                <a:latin typeface="Arial" panose="020B0604020202020204" pitchFamily="34" charset="0"/>
                <a:cs typeface="Arial" panose="020B0604020202020204" pitchFamily="34" charset="0"/>
              </a:rPr>
              <a:t>CÔNG TY CƠ ĐIỆN TỬ VIỆT NHẬT                                                                      02/2023 – 12/2023</a:t>
            </a:r>
          </a:p>
        </p:txBody>
      </p:sp>
      <p:sp>
        <p:nvSpPr>
          <p:cNvPr id="58" name="TextBox 57"/>
          <p:cNvSpPr txBox="1"/>
          <p:nvPr/>
        </p:nvSpPr>
        <p:spPr>
          <a:xfrm>
            <a:off x="315933" y="6948764"/>
            <a:ext cx="6190400" cy="950517"/>
          </a:xfrm>
          <a:prstGeom prst="rect">
            <a:avLst/>
          </a:prstGeom>
          <a:noFill/>
        </p:spPr>
        <p:txBody>
          <a:bodyPr wrap="square" rtlCol="0">
            <a:spAutoFit/>
          </a:bodyPr>
          <a:lstStyle/>
          <a:p>
            <a:pPr>
              <a:lnSpc>
                <a:spcPct val="130000"/>
              </a:lnSpc>
            </a:pPr>
            <a:r>
              <a:rPr lang="vi-VN" sz="1101">
                <a:latin typeface="Arial" panose="020B0604020202020204" pitchFamily="34" charset="0"/>
                <a:cs typeface="Arial" panose="020B0604020202020204" pitchFamily="34" charset="0"/>
              </a:rPr>
              <a:t>LÀM VIỆC</a:t>
            </a:r>
            <a:endParaRPr lang="en-US" sz="1101">
              <a:latin typeface="Arial" panose="020B0604020202020204" pitchFamily="34" charset="0"/>
              <a:cs typeface="Arial" panose="020B0604020202020204" pitchFamily="34" charset="0"/>
            </a:endParaRPr>
          </a:p>
          <a:p>
            <a:pPr marL="171450" indent="-171450">
              <a:lnSpc>
                <a:spcPct val="130000"/>
              </a:lnSpc>
              <a:buFont typeface="Arial" panose="020B0604020202020204" pitchFamily="34" charset="0"/>
              <a:buChar char="•"/>
            </a:pPr>
            <a:r>
              <a:rPr lang="en-US" sz="1101">
                <a:latin typeface="Arial" panose="020B0604020202020204" pitchFamily="34" charset="0"/>
                <a:cs typeface="Arial" panose="020B0604020202020204" pitchFamily="34" charset="0"/>
              </a:rPr>
              <a:t>Gia </a:t>
            </a:r>
            <a:r>
              <a:rPr lang="en-US" sz="1101" err="1">
                <a:latin typeface="Arial" panose="020B0604020202020204" pitchFamily="34" charset="0"/>
                <a:cs typeface="Arial" panose="020B0604020202020204" pitchFamily="34" charset="0"/>
              </a:rPr>
              <a:t>công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lắp</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đặt</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mạch</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điện</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tử</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theo</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yêu</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cầu</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của</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khách</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hàng</a:t>
            </a:r>
            <a:r>
              <a:rPr lang="en-US" sz="1101">
                <a:latin typeface="Arial" panose="020B0604020202020204" pitchFamily="34" charset="0"/>
                <a:cs typeface="Arial" panose="020B0604020202020204" pitchFamily="34" charset="0"/>
              </a:rPr>
              <a:t>.</a:t>
            </a:r>
          </a:p>
          <a:p>
            <a:pPr marL="171450" indent="-171450">
              <a:lnSpc>
                <a:spcPct val="130000"/>
              </a:lnSpc>
              <a:buFont typeface="Arial" panose="020B0604020202020204" pitchFamily="34" charset="0"/>
              <a:buChar char="•"/>
            </a:pPr>
            <a:r>
              <a:rPr lang="en-US" sz="1101" err="1">
                <a:latin typeface="Arial" panose="020B0604020202020204" pitchFamily="34" charset="0"/>
                <a:cs typeface="Arial" panose="020B0604020202020204" pitchFamily="34" charset="0"/>
              </a:rPr>
              <a:t>Thiết</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kế</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hệ</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thống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nhà</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thông</a:t>
            </a:r>
            <a:r>
              <a:rPr lang="en-US" sz="1101">
                <a:latin typeface="Arial" panose="020B0604020202020204" pitchFamily="34" charset="0"/>
                <a:cs typeface="Arial" panose="020B0604020202020204" pitchFamily="34" charset="0"/>
              </a:rPr>
              <a:t> </a:t>
            </a:r>
            <a:r>
              <a:rPr lang="en-US" sz="1101" err="1">
                <a:latin typeface="Arial" panose="020B0604020202020204" pitchFamily="34" charset="0"/>
                <a:cs typeface="Arial" panose="020B0604020202020204" pitchFamily="34" charset="0"/>
              </a:rPr>
              <a:t>minh</a:t>
            </a:r>
            <a:r>
              <a:rPr lang="en-US" sz="1101">
                <a:latin typeface="Arial" panose="020B0604020202020204" pitchFamily="34" charset="0"/>
                <a:cs typeface="Arial" panose="020B0604020202020204" pitchFamily="34" charset="0"/>
              </a:rPr>
              <a:t> IOT.</a:t>
            </a:r>
          </a:p>
          <a:p>
            <a:pPr>
              <a:lnSpc>
                <a:spcPct val="130000"/>
              </a:lnSpc>
            </a:pPr>
            <a:endParaRPr lang="en-US" sz="1101">
              <a:latin typeface="Arial" panose="020B0604020202020204" pitchFamily="34" charset="0"/>
              <a:cs typeface="Arial" panose="020B0604020202020204" pitchFamily="34" charset="0"/>
            </a:endParaRPr>
          </a:p>
        </p:txBody>
      </p:sp>
      <p:sp>
        <p:nvSpPr>
          <p:cNvPr id="64" name="TextBox 63"/>
          <p:cNvSpPr txBox="1"/>
          <p:nvPr/>
        </p:nvSpPr>
        <p:spPr>
          <a:xfrm>
            <a:off x="254852" y="7632058"/>
            <a:ext cx="3000451" cy="325345"/>
          </a:xfrm>
          <a:prstGeom prst="rect">
            <a:avLst/>
          </a:prstGeom>
          <a:noFill/>
        </p:spPr>
        <p:txBody>
          <a:bodyPr wrap="square" rtlCol="0">
            <a:spAutoFit/>
          </a:bodyPr>
          <a:lstStyle/>
          <a:p>
            <a:pPr>
              <a:lnSpc>
                <a:spcPct val="130000"/>
              </a:lnSpc>
            </a:pPr>
            <a:r>
              <a:rPr lang="en-US" sz="1300">
                <a:solidFill>
                  <a:schemeClr val="accent1">
                    <a:lumMod val="50000"/>
                  </a:schemeClr>
                </a:solidFill>
                <a:latin typeface="Arial" panose="020B0604020202020204" pitchFamily="34" charset="0"/>
                <a:cs typeface="Arial" panose="020B0604020202020204" pitchFamily="34" charset="0"/>
              </a:rPr>
              <a:t>HỌC VẤN</a:t>
            </a:r>
          </a:p>
        </p:txBody>
      </p:sp>
      <p:sp>
        <p:nvSpPr>
          <p:cNvPr id="65" name="TextBox 64"/>
          <p:cNvSpPr txBox="1"/>
          <p:nvPr/>
        </p:nvSpPr>
        <p:spPr>
          <a:xfrm>
            <a:off x="329686" y="7939211"/>
            <a:ext cx="6360675" cy="950517"/>
          </a:xfrm>
          <a:prstGeom prst="rect">
            <a:avLst/>
          </a:prstGeom>
          <a:noFill/>
        </p:spPr>
        <p:txBody>
          <a:bodyPr wrap="square" rtlCol="0">
            <a:spAutoFit/>
          </a:bodyPr>
          <a:lstStyle/>
          <a:p>
            <a:pPr lvl="0" algn="just">
              <a:lnSpc>
                <a:spcPct val="130000"/>
              </a:lnSpc>
              <a:buFont typeface="Arial" panose="020B0604020202020204" pitchFamily="34" charset="0"/>
              <a:buChar char="•"/>
            </a:pPr>
            <a:r>
              <a:rPr lang="en-US" sz="1101">
                <a:latin typeface="Arial" panose="020B0604020202020204" pitchFamily="34" charset="0"/>
                <a:cs typeface="Arial" panose="020B0604020202020204" pitchFamily="34" charset="0"/>
              </a:rPr>
              <a:t>   Sinh viên năm 4 Trường Đại Học Kinh Tế - Kỹ Thuật Công Nghiệp.                </a:t>
            </a:r>
            <a:r>
              <a:rPr lang="en-US" sz="1101" b="1">
                <a:latin typeface="Arial" panose="020B0604020202020204" pitchFamily="34" charset="0"/>
                <a:cs typeface="Arial" panose="020B0604020202020204" pitchFamily="34" charset="0"/>
              </a:rPr>
              <a:t>09/2021 – 06/2025</a:t>
            </a:r>
          </a:p>
          <a:p>
            <a:pPr lvl="0" algn="just">
              <a:lnSpc>
                <a:spcPct val="130000"/>
              </a:lnSpc>
              <a:buFont typeface="Arial" panose="020B0604020202020204" pitchFamily="34" charset="0"/>
              <a:buChar char="•"/>
            </a:pPr>
            <a:r>
              <a:rPr lang="en-US" sz="1101">
                <a:latin typeface="Arial" panose="020B0604020202020204" pitchFamily="34" charset="0"/>
                <a:cs typeface="Arial" panose="020B0604020202020204" pitchFamily="34" charset="0"/>
              </a:rPr>
              <a:t>   Thành viên nhóm nghiên cứu khoa học : Thiết kế, chế tạo IOT giám sát nhiệt độ cao trong lò sấy phun công nghiệp. </a:t>
            </a:r>
            <a:r>
              <a:rPr lang="en-US" sz="1101" b="1">
                <a:latin typeface="Arial" panose="020B0604020202020204" pitchFamily="34" charset="0"/>
                <a:cs typeface="Arial" panose="020B0604020202020204" pitchFamily="34" charset="0"/>
              </a:rPr>
              <a:t>(2024)</a:t>
            </a:r>
          </a:p>
          <a:p>
            <a:pPr lvl="0" algn="just">
              <a:lnSpc>
                <a:spcPct val="130000"/>
              </a:lnSpc>
              <a:buFont typeface="Arial" panose="020B0604020202020204" pitchFamily="34" charset="0"/>
              <a:buChar char="•"/>
            </a:pPr>
            <a:r>
              <a:rPr lang="en-US" sz="1101">
                <a:latin typeface="Arial" panose="020B0604020202020204" pitchFamily="34" charset="0"/>
                <a:cs typeface="Arial" panose="020B0604020202020204" pitchFamily="34" charset="0"/>
              </a:rPr>
              <a:t>   Chứng chỉ Tiếng Anh TOEIC, Chứng chỉ tin học văn phòng MOS.</a:t>
            </a:r>
          </a:p>
        </p:txBody>
      </p:sp>
      <p:cxnSp>
        <p:nvCxnSpPr>
          <p:cNvPr id="67" name="Straight Connector 66"/>
          <p:cNvCxnSpPr/>
          <p:nvPr/>
        </p:nvCxnSpPr>
        <p:spPr>
          <a:xfrm flipV="1">
            <a:off x="329686" y="7915736"/>
            <a:ext cx="6245405" cy="35213"/>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29686" y="9175735"/>
            <a:ext cx="6311747" cy="730265"/>
          </a:xfrm>
          <a:prstGeom prst="rect">
            <a:avLst/>
          </a:prstGeom>
          <a:noFill/>
        </p:spPr>
        <p:txBody>
          <a:bodyPr wrap="square" rtlCol="0">
            <a:spAutoFit/>
          </a:bodyPr>
          <a:lstStyle/>
          <a:p>
            <a:pPr algn="just">
              <a:lnSpc>
                <a:spcPct val="130000"/>
              </a:lnSpc>
              <a:buFont typeface="Arial" panose="020B0604020202020204" pitchFamily="34" charset="0"/>
              <a:buChar char="•"/>
            </a:pPr>
            <a:r>
              <a:rPr lang="en-GB" sz="1101">
                <a:latin typeface="Arial" panose="020B0604020202020204" pitchFamily="34" charset="0"/>
                <a:cs typeface="Arial" panose="020B0604020202020204" pitchFamily="34" charset="0"/>
              </a:rPr>
              <a:t>   Giao lưu học tập và chia sẻ kinh nghiệm cùng mọi người.</a:t>
            </a:r>
            <a:endParaRPr lang="en-US" sz="1101">
              <a:latin typeface="Arial" panose="020B0604020202020204" pitchFamily="34" charset="0"/>
              <a:cs typeface="Arial" panose="020B0604020202020204" pitchFamily="34" charset="0"/>
            </a:endParaRPr>
          </a:p>
          <a:p>
            <a:pPr algn="just">
              <a:lnSpc>
                <a:spcPct val="130000"/>
              </a:lnSpc>
              <a:buFont typeface="Arial" panose="020B0604020202020204" pitchFamily="34" charset="0"/>
              <a:buChar char="•"/>
            </a:pPr>
            <a:r>
              <a:rPr lang="en-GB" sz="1101">
                <a:latin typeface="Arial" panose="020B0604020202020204" pitchFamily="34" charset="0"/>
                <a:cs typeface="Arial" panose="020B0604020202020204" pitchFamily="34" charset="0"/>
              </a:rPr>
              <a:t>   Chơi đá cầu, xem phim, đi du lịch.</a:t>
            </a:r>
            <a:endParaRPr lang="en-US" sz="1101">
              <a:latin typeface="Arial" panose="020B0604020202020204" pitchFamily="34" charset="0"/>
              <a:cs typeface="Arial" panose="020B0604020202020204" pitchFamily="34" charset="0"/>
            </a:endParaRPr>
          </a:p>
          <a:p>
            <a:pPr algn="just">
              <a:lnSpc>
                <a:spcPct val="130000"/>
              </a:lnSpc>
              <a:buFont typeface="Arial" panose="020B0604020202020204" pitchFamily="34" charset="0"/>
              <a:buChar char="•"/>
            </a:pPr>
            <a:r>
              <a:rPr lang="en-GB" sz="1101">
                <a:latin typeface="Arial" panose="020B0604020202020204" pitchFamily="34" charset="0"/>
                <a:cs typeface="Arial" panose="020B0604020202020204" pitchFamily="34" charset="0"/>
              </a:rPr>
              <a:t>   Tham gia các dự án và hoạt động từ thiện.</a:t>
            </a:r>
            <a:endParaRPr lang="en-US" sz="1101">
              <a:latin typeface="Arial" panose="020B0604020202020204" pitchFamily="34" charset="0"/>
              <a:cs typeface="Arial" panose="020B0604020202020204" pitchFamily="34" charset="0"/>
            </a:endParaRPr>
          </a:p>
        </p:txBody>
      </p:sp>
      <p:sp>
        <p:nvSpPr>
          <p:cNvPr id="84" name="TextBox 83"/>
          <p:cNvSpPr txBox="1"/>
          <p:nvPr/>
        </p:nvSpPr>
        <p:spPr>
          <a:xfrm>
            <a:off x="-143244" y="8867890"/>
            <a:ext cx="1753385" cy="352404"/>
          </a:xfrm>
          <a:prstGeom prst="rect">
            <a:avLst/>
          </a:prstGeom>
          <a:noFill/>
        </p:spPr>
        <p:txBody>
          <a:bodyPr wrap="square" rtlCol="0">
            <a:spAutoFit/>
          </a:bodyPr>
          <a:lstStyle/>
          <a:p>
            <a:pPr algn="ctr">
              <a:lnSpc>
                <a:spcPct val="130000"/>
              </a:lnSpc>
            </a:pPr>
            <a:r>
              <a:rPr lang="en-US" sz="1300">
                <a:solidFill>
                  <a:schemeClr val="accent1">
                    <a:lumMod val="50000"/>
                  </a:schemeClr>
                </a:solidFill>
                <a:latin typeface="Arial" panose="020B0604020202020204" pitchFamily="34" charset="0"/>
                <a:cs typeface="Arial" panose="020B0604020202020204" pitchFamily="34" charset="0"/>
              </a:rPr>
              <a:t>SỞ THÍCH</a:t>
            </a:r>
          </a:p>
        </p:txBody>
      </p:sp>
      <p:cxnSp>
        <p:nvCxnSpPr>
          <p:cNvPr id="85" name="Straight Connector 84"/>
          <p:cNvCxnSpPr/>
          <p:nvPr/>
        </p:nvCxnSpPr>
        <p:spPr>
          <a:xfrm>
            <a:off x="329686" y="9175735"/>
            <a:ext cx="6254598"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rcRect l="8617" r="8617"/>
          <a:stretch/>
        </p:blipFill>
        <p:spPr>
          <a:xfrm>
            <a:off x="623654" y="197921"/>
            <a:ext cx="930827" cy="936614"/>
          </a:xfrm>
          <a:prstGeom prst="ellipse">
            <a:avLst/>
          </a:prstGeom>
          <a:ln w="28575">
            <a:solidFill>
              <a:schemeClr val="accent1">
                <a:lumMod val="75000"/>
              </a:schemeClr>
            </a:solidFill>
          </a:ln>
        </p:spPr>
      </p:pic>
    </p:spTree>
    <p:extLst>
      <p:ext uri="{BB962C8B-B14F-4D97-AF65-F5344CB8AC3E}">
        <p14:creationId xmlns:p14="http://schemas.microsoft.com/office/powerpoint/2010/main" val="41574015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2350</TotalTime>
  <Words>446</Words>
  <Application>Microsoft Office PowerPoint</Application>
  <PresentationFormat>Khổ A4 (210x297 mm)</PresentationFormat>
  <Paragraphs>35</Paragraphs>
  <Slides>1</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vt:i4>
      </vt:variant>
    </vt:vector>
  </HeadingPairs>
  <TitlesOfParts>
    <vt:vector size="6" baseType="lpstr">
      <vt:lpstr>Arial</vt:lpstr>
      <vt:lpstr>Calibri</vt:lpstr>
      <vt:lpstr>Calibri Light</vt:lpstr>
      <vt:lpstr>Wingdings</vt:lpstr>
      <vt:lpstr>Office Theme</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 Van Dong</dc:creator>
  <cp:lastModifiedBy>hòa kim văn</cp:lastModifiedBy>
  <cp:revision>104</cp:revision>
  <dcterms:created xsi:type="dcterms:W3CDTF">2020-08-14T07:33:15Z</dcterms:created>
  <dcterms:modified xsi:type="dcterms:W3CDTF">2024-10-12T10:11:24Z</dcterms:modified>
</cp:coreProperties>
</file>