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5" r:id="rId5"/>
    <p:sldId id="336" r:id="rId6"/>
    <p:sldId id="337" r:id="rId7"/>
    <p:sldId id="338" r:id="rId8"/>
    <p:sldId id="343" r:id="rId9"/>
    <p:sldId id="345" r:id="rId10"/>
    <p:sldId id="341" r:id="rId11"/>
    <p:sldId id="342" r:id="rId12"/>
    <p:sldId id="348" r:id="rId13"/>
    <p:sldId id="349" r:id="rId14"/>
    <p:sldId id="350" r:id="rId15"/>
    <p:sldId id="351" r:id="rId16"/>
    <p:sldId id="352" r:id="rId17"/>
    <p:sldId id="353" r:id="rId18"/>
    <p:sldId id="3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FD08C-F256-4763-9D85-8CD97FFCE888}" v="15" dt="2024-05-28T06:41:14.24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oàn Thanh Tuyển" userId="a866dd35-2b7f-45a6-850d-4451ed000d1d" providerId="ADAL" clId="{523FD08C-F256-4763-9D85-8CD97FFCE888}"/>
    <pc:docChg chg="custSel addSld delSld modSld sldOrd">
      <pc:chgData name="Đoàn Thanh Tuyển" userId="a866dd35-2b7f-45a6-850d-4451ed000d1d" providerId="ADAL" clId="{523FD08C-F256-4763-9D85-8CD97FFCE888}" dt="2024-05-28T07:05:00.936" v="4064" actId="20577"/>
      <pc:docMkLst>
        <pc:docMk/>
      </pc:docMkLst>
      <pc:sldChg chg="modSp mod">
        <pc:chgData name="Đoàn Thanh Tuyển" userId="a866dd35-2b7f-45a6-850d-4451ed000d1d" providerId="ADAL" clId="{523FD08C-F256-4763-9D85-8CD97FFCE888}" dt="2024-05-18T00:48:53.310" v="1059" actId="20577"/>
        <pc:sldMkLst>
          <pc:docMk/>
          <pc:sldMk cId="582749365" sldId="336"/>
        </pc:sldMkLst>
        <pc:spChg chg="mod">
          <ac:chgData name="Đoàn Thanh Tuyển" userId="a866dd35-2b7f-45a6-850d-4451ed000d1d" providerId="ADAL" clId="{523FD08C-F256-4763-9D85-8CD97FFCE888}" dt="2024-05-18T00:48:53.310" v="1059" actId="20577"/>
          <ac:spMkLst>
            <pc:docMk/>
            <pc:sldMk cId="582749365" sldId="336"/>
            <ac:spMk id="7" creationId="{70B4EC43-20C2-1DA5-646B-B8D26CF7D003}"/>
          </ac:spMkLst>
        </pc:spChg>
      </pc:sldChg>
      <pc:sldChg chg="ord">
        <pc:chgData name="Đoàn Thanh Tuyển" userId="a866dd35-2b7f-45a6-850d-4451ed000d1d" providerId="ADAL" clId="{523FD08C-F256-4763-9D85-8CD97FFCE888}" dt="2024-05-18T00:47:14.353" v="980"/>
        <pc:sldMkLst>
          <pc:docMk/>
          <pc:sldMk cId="3786907341" sldId="337"/>
        </pc:sldMkLst>
      </pc:sldChg>
      <pc:sldChg chg="modSp mod">
        <pc:chgData name="Đoàn Thanh Tuyển" userId="a866dd35-2b7f-45a6-850d-4451ed000d1d" providerId="ADAL" clId="{523FD08C-F256-4763-9D85-8CD97FFCE888}" dt="2024-05-28T07:02:23.316" v="3806" actId="20577"/>
        <pc:sldMkLst>
          <pc:docMk/>
          <pc:sldMk cId="3590816519" sldId="338"/>
        </pc:sldMkLst>
        <pc:spChg chg="mod">
          <ac:chgData name="Đoàn Thanh Tuyển" userId="a866dd35-2b7f-45a6-850d-4451ed000d1d" providerId="ADAL" clId="{523FD08C-F256-4763-9D85-8CD97FFCE888}" dt="2024-05-28T07:02:23.316" v="3806" actId="20577"/>
          <ac:spMkLst>
            <pc:docMk/>
            <pc:sldMk cId="3590816519" sldId="338"/>
            <ac:spMk id="4" creationId="{51D6AA66-EC20-FCAE-04B0-6BEB18463C2D}"/>
          </ac:spMkLst>
        </pc:spChg>
      </pc:sldChg>
      <pc:sldChg chg="ord">
        <pc:chgData name="Đoàn Thanh Tuyển" userId="a866dd35-2b7f-45a6-850d-4451ed000d1d" providerId="ADAL" clId="{523FD08C-F256-4763-9D85-8CD97FFCE888}" dt="2024-05-18T00:46:58.191" v="978"/>
        <pc:sldMkLst>
          <pc:docMk/>
          <pc:sldMk cId="1041471105" sldId="341"/>
        </pc:sldMkLst>
      </pc:sldChg>
      <pc:sldChg chg="modSp mod">
        <pc:chgData name="Đoàn Thanh Tuyển" userId="a866dd35-2b7f-45a6-850d-4451ed000d1d" providerId="ADAL" clId="{523FD08C-F256-4763-9D85-8CD97FFCE888}" dt="2024-05-28T06:47:08.160" v="2649" actId="20577"/>
        <pc:sldMkLst>
          <pc:docMk/>
          <pc:sldMk cId="812209034" sldId="342"/>
        </pc:sldMkLst>
        <pc:spChg chg="mod">
          <ac:chgData name="Đoàn Thanh Tuyển" userId="a866dd35-2b7f-45a6-850d-4451ed000d1d" providerId="ADAL" clId="{523FD08C-F256-4763-9D85-8CD97FFCE888}" dt="2024-05-28T06:47:08.160" v="2649" actId="20577"/>
          <ac:spMkLst>
            <pc:docMk/>
            <pc:sldMk cId="812209034" sldId="342"/>
            <ac:spMk id="4" creationId="{8D97CD95-A6D1-C7C3-F7D9-C0AB6438B279}"/>
          </ac:spMkLst>
        </pc:spChg>
      </pc:sldChg>
      <pc:sldChg chg="modSp mod">
        <pc:chgData name="Đoàn Thanh Tuyển" userId="a866dd35-2b7f-45a6-850d-4451ed000d1d" providerId="ADAL" clId="{523FD08C-F256-4763-9D85-8CD97FFCE888}" dt="2024-05-28T07:03:47.104" v="4042" actId="20577"/>
        <pc:sldMkLst>
          <pc:docMk/>
          <pc:sldMk cId="3813948168" sldId="343"/>
        </pc:sldMkLst>
        <pc:spChg chg="mod">
          <ac:chgData name="Đoàn Thanh Tuyển" userId="a866dd35-2b7f-45a6-850d-4451ed000d1d" providerId="ADAL" clId="{523FD08C-F256-4763-9D85-8CD97FFCE888}" dt="2024-05-28T07:03:47.104" v="4042" actId="20577"/>
          <ac:spMkLst>
            <pc:docMk/>
            <pc:sldMk cId="3813948168" sldId="343"/>
            <ac:spMk id="3" creationId="{950EEC89-14E2-CCBB-5DCC-ABC334565E45}"/>
          </ac:spMkLst>
        </pc:spChg>
      </pc:sldChg>
      <pc:sldChg chg="del">
        <pc:chgData name="Đoàn Thanh Tuyển" userId="a866dd35-2b7f-45a6-850d-4451ed000d1d" providerId="ADAL" clId="{523FD08C-F256-4763-9D85-8CD97FFCE888}" dt="2024-05-17T15:17:57.586" v="939" actId="2696"/>
        <pc:sldMkLst>
          <pc:docMk/>
          <pc:sldMk cId="3119264358" sldId="344"/>
        </pc:sldMkLst>
      </pc:sldChg>
      <pc:sldChg chg="modSp mod">
        <pc:chgData name="Đoàn Thanh Tuyển" userId="a866dd35-2b7f-45a6-850d-4451ed000d1d" providerId="ADAL" clId="{523FD08C-F256-4763-9D85-8CD97FFCE888}" dt="2024-05-28T06:16:27.957" v="1637" actId="20577"/>
        <pc:sldMkLst>
          <pc:docMk/>
          <pc:sldMk cId="1684465119" sldId="345"/>
        </pc:sldMkLst>
        <pc:spChg chg="mod">
          <ac:chgData name="Đoàn Thanh Tuyển" userId="a866dd35-2b7f-45a6-850d-4451ed000d1d" providerId="ADAL" clId="{523FD08C-F256-4763-9D85-8CD97FFCE888}" dt="2024-05-28T06:16:27.957" v="1637" actId="20577"/>
          <ac:spMkLst>
            <pc:docMk/>
            <pc:sldMk cId="1684465119" sldId="345"/>
            <ac:spMk id="5" creationId="{2726E51D-0E5E-98CC-19AE-F6AC7B00BF2E}"/>
          </ac:spMkLst>
        </pc:spChg>
      </pc:sldChg>
      <pc:sldChg chg="del">
        <pc:chgData name="Đoàn Thanh Tuyển" userId="a866dd35-2b7f-45a6-850d-4451ed000d1d" providerId="ADAL" clId="{523FD08C-F256-4763-9D85-8CD97FFCE888}" dt="2024-05-17T15:18:00.033" v="940" actId="2696"/>
        <pc:sldMkLst>
          <pc:docMk/>
          <pc:sldMk cId="2981044871" sldId="346"/>
        </pc:sldMkLst>
      </pc:sldChg>
      <pc:sldChg chg="delSp modSp mod">
        <pc:chgData name="Đoàn Thanh Tuyển" userId="a866dd35-2b7f-45a6-850d-4451ed000d1d" providerId="ADAL" clId="{523FD08C-F256-4763-9D85-8CD97FFCE888}" dt="2024-05-17T15:19:09.902" v="962" actId="14100"/>
        <pc:sldMkLst>
          <pc:docMk/>
          <pc:sldMk cId="3493061142" sldId="347"/>
        </pc:sldMkLst>
        <pc:spChg chg="mod">
          <ac:chgData name="Đoàn Thanh Tuyển" userId="a866dd35-2b7f-45a6-850d-4451ed000d1d" providerId="ADAL" clId="{523FD08C-F256-4763-9D85-8CD97FFCE888}" dt="2024-05-17T15:19:09.902" v="962" actId="14100"/>
          <ac:spMkLst>
            <pc:docMk/>
            <pc:sldMk cId="3493061142" sldId="347"/>
            <ac:spMk id="2" creationId="{EF7E8D25-D403-2E2B-50DA-B21A0500AB0E}"/>
          </ac:spMkLst>
        </pc:spChg>
        <pc:spChg chg="del mod">
          <ac:chgData name="Đoàn Thanh Tuyển" userId="a866dd35-2b7f-45a6-850d-4451ed000d1d" providerId="ADAL" clId="{523FD08C-F256-4763-9D85-8CD97FFCE888}" dt="2024-05-17T15:18:15.594" v="942" actId="21"/>
          <ac:spMkLst>
            <pc:docMk/>
            <pc:sldMk cId="3493061142" sldId="347"/>
            <ac:spMk id="3" creationId="{1EC6DB3D-3AE2-9478-3245-FE2F98B96EC7}"/>
          </ac:spMkLst>
        </pc:spChg>
      </pc:sldChg>
      <pc:sldChg chg="modSp mod">
        <pc:chgData name="Đoàn Thanh Tuyển" userId="a866dd35-2b7f-45a6-850d-4451ed000d1d" providerId="ADAL" clId="{523FD08C-F256-4763-9D85-8CD97FFCE888}" dt="2024-05-28T06:48:43.275" v="2699" actId="20577"/>
        <pc:sldMkLst>
          <pc:docMk/>
          <pc:sldMk cId="2236585973" sldId="348"/>
        </pc:sldMkLst>
        <pc:spChg chg="mod">
          <ac:chgData name="Đoàn Thanh Tuyển" userId="a866dd35-2b7f-45a6-850d-4451ed000d1d" providerId="ADAL" clId="{523FD08C-F256-4763-9D85-8CD97FFCE888}" dt="2024-05-28T06:48:43.275" v="2699" actId="20577"/>
          <ac:spMkLst>
            <pc:docMk/>
            <pc:sldMk cId="2236585973" sldId="348"/>
            <ac:spMk id="3" creationId="{950EEC89-14E2-CCBB-5DCC-ABC334565E45}"/>
          </ac:spMkLst>
        </pc:spChg>
      </pc:sldChg>
      <pc:sldChg chg="modSp mod">
        <pc:chgData name="Đoàn Thanh Tuyển" userId="a866dd35-2b7f-45a6-850d-4451ed000d1d" providerId="ADAL" clId="{523FD08C-F256-4763-9D85-8CD97FFCE888}" dt="2024-05-28T06:52:37.173" v="3167" actId="20577"/>
        <pc:sldMkLst>
          <pc:docMk/>
          <pc:sldMk cId="140070487" sldId="349"/>
        </pc:sldMkLst>
        <pc:spChg chg="mod">
          <ac:chgData name="Đoàn Thanh Tuyển" userId="a866dd35-2b7f-45a6-850d-4451ed000d1d" providerId="ADAL" clId="{523FD08C-F256-4763-9D85-8CD97FFCE888}" dt="2024-05-28T06:52:37.173" v="3167" actId="20577"/>
          <ac:spMkLst>
            <pc:docMk/>
            <pc:sldMk cId="140070487" sldId="349"/>
            <ac:spMk id="4" creationId="{8D97CD95-A6D1-C7C3-F7D9-C0AB6438B279}"/>
          </ac:spMkLst>
        </pc:spChg>
      </pc:sldChg>
      <pc:sldChg chg="modSp add mod ord">
        <pc:chgData name="Đoàn Thanh Tuyển" userId="a866dd35-2b7f-45a6-850d-4451ed000d1d" providerId="ADAL" clId="{523FD08C-F256-4763-9D85-8CD97FFCE888}" dt="2024-05-28T06:54:15.787" v="3341" actId="20577"/>
        <pc:sldMkLst>
          <pc:docMk/>
          <pc:sldMk cId="3307416285" sldId="350"/>
        </pc:sldMkLst>
        <pc:spChg chg="mod">
          <ac:chgData name="Đoàn Thanh Tuyển" userId="a866dd35-2b7f-45a6-850d-4451ed000d1d" providerId="ADAL" clId="{523FD08C-F256-4763-9D85-8CD97FFCE888}" dt="2024-05-28T06:54:15.787" v="3341" actId="20577"/>
          <ac:spMkLst>
            <pc:docMk/>
            <pc:sldMk cId="3307416285" sldId="350"/>
            <ac:spMk id="4" creationId="{51D6AA66-EC20-FCAE-04B0-6BEB18463C2D}"/>
          </ac:spMkLst>
        </pc:spChg>
      </pc:sldChg>
      <pc:sldChg chg="addSp modSp mod">
        <pc:chgData name="Đoàn Thanh Tuyển" userId="a866dd35-2b7f-45a6-850d-4451ed000d1d" providerId="ADAL" clId="{523FD08C-F256-4763-9D85-8CD97FFCE888}" dt="2024-05-28T07:05:00.936" v="4064" actId="20577"/>
        <pc:sldMkLst>
          <pc:docMk/>
          <pc:sldMk cId="2310407101" sldId="351"/>
        </pc:sldMkLst>
        <pc:spChg chg="mod">
          <ac:chgData name="Đoàn Thanh Tuyển" userId="a866dd35-2b7f-45a6-850d-4451ed000d1d" providerId="ADAL" clId="{523FD08C-F256-4763-9D85-8CD97FFCE888}" dt="2024-05-28T07:05:00.936" v="4064" actId="20577"/>
          <ac:spMkLst>
            <pc:docMk/>
            <pc:sldMk cId="2310407101" sldId="351"/>
            <ac:spMk id="4" creationId="{8D97CD95-A6D1-C7C3-F7D9-C0AB6438B279}"/>
          </ac:spMkLst>
        </pc:spChg>
        <pc:picChg chg="add mod">
          <ac:chgData name="Đoàn Thanh Tuyển" userId="a866dd35-2b7f-45a6-850d-4451ed000d1d" providerId="ADAL" clId="{523FD08C-F256-4763-9D85-8CD97FFCE888}" dt="2024-05-17T15:19:54.893" v="967" actId="962"/>
          <ac:picMkLst>
            <pc:docMk/>
            <pc:sldMk cId="2310407101" sldId="351"/>
            <ac:picMk id="2" creationId="{319AC2D5-A9B9-8EA1-0FEC-A27BD49E8242}"/>
          </ac:picMkLst>
        </pc:picChg>
      </pc:sldChg>
      <pc:sldChg chg="modSp add del mod">
        <pc:chgData name="Đoàn Thanh Tuyển" userId="a866dd35-2b7f-45a6-850d-4451ed000d1d" providerId="ADAL" clId="{523FD08C-F256-4763-9D85-8CD97FFCE888}" dt="2024-05-28T06:18:28.443" v="1668" actId="2696"/>
        <pc:sldMkLst>
          <pc:docMk/>
          <pc:sldMk cId="477006693" sldId="352"/>
        </pc:sldMkLst>
        <pc:spChg chg="mod">
          <ac:chgData name="Đoàn Thanh Tuyển" userId="a866dd35-2b7f-45a6-850d-4451ed000d1d" providerId="ADAL" clId="{523FD08C-F256-4763-9D85-8CD97FFCE888}" dt="2024-05-28T06:18:21.041" v="1667" actId="14100"/>
          <ac:spMkLst>
            <pc:docMk/>
            <pc:sldMk cId="477006693" sldId="352"/>
            <ac:spMk id="2" creationId="{F53F4228-0DC4-4119-B9C7-6C936C41E980}"/>
          </ac:spMkLst>
        </pc:spChg>
      </pc:sldChg>
      <pc:sldChg chg="addSp delSp modSp add mod">
        <pc:chgData name="Đoàn Thanh Tuyển" userId="a866dd35-2b7f-45a6-850d-4451ed000d1d" providerId="ADAL" clId="{523FD08C-F256-4763-9D85-8CD97FFCE888}" dt="2024-05-28T06:39:03.725" v="2257" actId="20577"/>
        <pc:sldMkLst>
          <pc:docMk/>
          <pc:sldMk cId="1400759085" sldId="352"/>
        </pc:sldMkLst>
        <pc:spChg chg="mod">
          <ac:chgData name="Đoàn Thanh Tuyển" userId="a866dd35-2b7f-45a6-850d-4451ed000d1d" providerId="ADAL" clId="{523FD08C-F256-4763-9D85-8CD97FFCE888}" dt="2024-05-28T06:39:03.725" v="2257" actId="20577"/>
          <ac:spMkLst>
            <pc:docMk/>
            <pc:sldMk cId="1400759085" sldId="352"/>
            <ac:spMk id="4" creationId="{8D97CD95-A6D1-C7C3-F7D9-C0AB6438B279}"/>
          </ac:spMkLst>
        </pc:spChg>
        <pc:graphicFrameChg chg="add del mod modGraphic">
          <ac:chgData name="Đoàn Thanh Tuyển" userId="a866dd35-2b7f-45a6-850d-4451ed000d1d" providerId="ADAL" clId="{523FD08C-F256-4763-9D85-8CD97FFCE888}" dt="2024-05-28T06:30:07.776" v="1694" actId="478"/>
          <ac:graphicFrameMkLst>
            <pc:docMk/>
            <pc:sldMk cId="1400759085" sldId="352"/>
            <ac:graphicFrameMk id="5" creationId="{33CE048A-AB8D-9220-E667-6AAE636FD550}"/>
          </ac:graphicFrameMkLst>
        </pc:graphicFrameChg>
        <pc:graphicFrameChg chg="add del mod">
          <ac:chgData name="Đoàn Thanh Tuyển" userId="a866dd35-2b7f-45a6-850d-4451ed000d1d" providerId="ADAL" clId="{523FD08C-F256-4763-9D85-8CD97FFCE888}" dt="2024-05-28T06:20:08.144" v="1687" actId="21"/>
          <ac:graphicFrameMkLst>
            <pc:docMk/>
            <pc:sldMk cId="1400759085" sldId="352"/>
            <ac:graphicFrameMk id="6" creationId="{D33DBD4E-D750-62D2-FC8B-8E8E51D84B61}"/>
          </ac:graphicFrameMkLst>
        </pc:graphicFrameChg>
        <pc:picChg chg="del">
          <ac:chgData name="Đoàn Thanh Tuyển" userId="a866dd35-2b7f-45a6-850d-4451ed000d1d" providerId="ADAL" clId="{523FD08C-F256-4763-9D85-8CD97FFCE888}" dt="2024-05-28T06:18:37.966" v="1670" actId="21"/>
          <ac:picMkLst>
            <pc:docMk/>
            <pc:sldMk cId="1400759085" sldId="352"/>
            <ac:picMk id="2" creationId="{319AC2D5-A9B9-8EA1-0FEC-A27BD49E8242}"/>
          </ac:picMkLst>
        </pc:picChg>
      </pc:sldChg>
      <pc:sldChg chg="addSp delSp modSp add mod">
        <pc:chgData name="Đoàn Thanh Tuyển" userId="a866dd35-2b7f-45a6-850d-4451ed000d1d" providerId="ADAL" clId="{523FD08C-F256-4763-9D85-8CD97FFCE888}" dt="2024-05-28T06:41:01.469" v="2265" actId="21"/>
        <pc:sldMkLst>
          <pc:docMk/>
          <pc:sldMk cId="354618140" sldId="353"/>
        </pc:sldMkLst>
        <pc:spChg chg="del mod">
          <ac:chgData name="Đoàn Thanh Tuyển" userId="a866dd35-2b7f-45a6-850d-4451ed000d1d" providerId="ADAL" clId="{523FD08C-F256-4763-9D85-8CD97FFCE888}" dt="2024-05-28T06:40:36.099" v="2260" actId="931"/>
          <ac:spMkLst>
            <pc:docMk/>
            <pc:sldMk cId="354618140" sldId="353"/>
            <ac:spMk id="4" creationId="{8D97CD95-A6D1-C7C3-F7D9-C0AB6438B279}"/>
          </ac:spMkLst>
        </pc:spChg>
        <pc:picChg chg="add mod">
          <ac:chgData name="Đoàn Thanh Tuyển" userId="a866dd35-2b7f-45a6-850d-4451ed000d1d" providerId="ADAL" clId="{523FD08C-F256-4763-9D85-8CD97FFCE888}" dt="2024-05-28T06:40:42.822" v="2263" actId="1076"/>
          <ac:picMkLst>
            <pc:docMk/>
            <pc:sldMk cId="354618140" sldId="353"/>
            <ac:picMk id="5" creationId="{0F26E834-0355-54E0-4B2A-C82F6D4E48E5}"/>
          </ac:picMkLst>
        </pc:picChg>
        <pc:picChg chg="add del">
          <ac:chgData name="Đoàn Thanh Tuyển" userId="a866dd35-2b7f-45a6-850d-4451ed000d1d" providerId="ADAL" clId="{523FD08C-F256-4763-9D85-8CD97FFCE888}" dt="2024-05-28T06:41:01.469" v="2265" actId="21"/>
          <ac:picMkLst>
            <pc:docMk/>
            <pc:sldMk cId="354618140" sldId="353"/>
            <ac:picMk id="7" creationId="{75884894-9D67-B5E1-9E65-84FAD051A16A}"/>
          </ac:picMkLst>
        </pc:picChg>
      </pc:sldChg>
      <pc:sldChg chg="add del">
        <pc:chgData name="Đoàn Thanh Tuyển" userId="a866dd35-2b7f-45a6-850d-4451ed000d1d" providerId="ADAL" clId="{523FD08C-F256-4763-9D85-8CD97FFCE888}" dt="2024-05-28T06:42:02.256" v="2271" actId="2696"/>
        <pc:sldMkLst>
          <pc:docMk/>
          <pc:sldMk cId="2638860381" sldId="354"/>
        </pc:sldMkLst>
      </pc:sldChg>
      <pc:sldChg chg="add del">
        <pc:chgData name="Đoàn Thanh Tuyển" userId="a866dd35-2b7f-45a6-850d-4451ed000d1d" providerId="ADAL" clId="{523FD08C-F256-4763-9D85-8CD97FFCE888}" dt="2024-05-28T06:41:59.865" v="2270" actId="2696"/>
        <pc:sldMkLst>
          <pc:docMk/>
          <pc:sldMk cId="3676032066" sldId="355"/>
        </pc:sldMkLst>
      </pc:sldChg>
      <pc:sldChg chg="add del">
        <pc:chgData name="Đoàn Thanh Tuyển" userId="a866dd35-2b7f-45a6-850d-4451ed000d1d" providerId="ADAL" clId="{523FD08C-F256-4763-9D85-8CD97FFCE888}" dt="2024-05-28T06:41:56.389" v="2269" actId="2696"/>
        <pc:sldMkLst>
          <pc:docMk/>
          <pc:sldMk cId="453478429" sldId="3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3C5151B-96F6-AE13-9B48-249A84DCF85B}"/>
              </a:ext>
            </a:extLst>
          </p:cNvPr>
          <p:cNvSpPr txBox="1">
            <a:spLocks/>
          </p:cNvSpPr>
          <p:nvPr/>
        </p:nvSpPr>
        <p:spPr>
          <a:xfrm>
            <a:off x="6961681" y="4944152"/>
            <a:ext cx="3441094" cy="953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Đoàn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tuyển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9697" y="569236"/>
            <a:ext cx="9891251" cy="52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3.Viết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C++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0659" y="108156"/>
            <a:ext cx="6709800" cy="4502262"/>
          </a:xfrm>
        </p:spPr>
        <p:txBody>
          <a:bodyPr/>
          <a:lstStyle/>
          <a:p>
            <a:r>
              <a:rPr lang="en-US" dirty="0"/>
              <a:t>4.Kiểm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vặt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1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9697" y="894735"/>
            <a:ext cx="9891251" cy="468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5.Hoàn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-Hoàn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Placeholder 9" descr="A person wearing a blue head scarf">
            <a:extLst>
              <a:ext uri="{FF2B5EF4-FFF2-40B4-BE49-F238E27FC236}">
                <a16:creationId xmlns:a16="http://schemas.microsoft.com/office/drawing/2014/main" id="{319AC2D5-A9B9-8EA1-0FEC-A27BD49E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2" b="962"/>
          <a:stretch/>
        </p:blipFill>
        <p:spPr>
          <a:xfrm>
            <a:off x="2164081" y="4389120"/>
            <a:ext cx="10027919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9697" y="452285"/>
            <a:ext cx="9891251" cy="5122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6.Các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-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file.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5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F26E834-0355-54E0-4B2A-C82F6D4E48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32861" y="1677867"/>
            <a:ext cx="9326277" cy="282932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3215148"/>
            <a:ext cx="4437396" cy="1494503"/>
          </a:xfrm>
        </p:spPr>
        <p:txBody>
          <a:bodyPr/>
          <a:lstStyle/>
          <a:p>
            <a:r>
              <a:rPr lang="en-US" dirty="0"/>
              <a:t>Thank you FOR WATCHING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1" y="0"/>
            <a:ext cx="8297380" cy="1326514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I.Giới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II.Xây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b="0" dirty="0" err="1"/>
              <a:t>I.Giới</a:t>
            </a:r>
            <a:r>
              <a:rPr lang="en-US" b="0" dirty="0"/>
              <a:t> </a:t>
            </a:r>
            <a:r>
              <a:rPr lang="en-US" b="0" dirty="0" err="1"/>
              <a:t>thiệu</a:t>
            </a:r>
            <a:r>
              <a:rPr lang="en-US" b="0" dirty="0"/>
              <a:t> </a:t>
            </a:r>
            <a:r>
              <a:rPr lang="en-US" b="0" dirty="0" err="1"/>
              <a:t>chung</a:t>
            </a:r>
            <a:r>
              <a:rPr lang="en-US" b="0" dirty="0"/>
              <a:t>.</a:t>
            </a:r>
            <a:br>
              <a:rPr lang="en-US" b="0" dirty="0"/>
            </a:br>
            <a:endParaRPr lang="en-US" b="0" dirty="0"/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0659" y="108156"/>
            <a:ext cx="6709800" cy="4502262"/>
          </a:xfrm>
        </p:spPr>
        <p:txBody>
          <a:bodyPr/>
          <a:lstStyle/>
          <a:p>
            <a:r>
              <a:rPr lang="en-US" dirty="0"/>
              <a:t>1.Lý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64081" y="4389120"/>
            <a:ext cx="10027919" cy="2468880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50EEC89-14E2-CCBB-5DCC-ABC334565E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9097" y="619432"/>
            <a:ext cx="10470863" cy="3423140"/>
          </a:xfrm>
        </p:spPr>
        <p:txBody>
          <a:bodyPr/>
          <a:lstStyle/>
          <a:p>
            <a:r>
              <a:rPr lang="en-US" dirty="0"/>
              <a:t>2.Mục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1380" y="831087"/>
            <a:ext cx="6514255" cy="5195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3.Yêu </a:t>
            </a:r>
            <a:r>
              <a:rPr lang="en-US" dirty="0" err="1"/>
              <a:t>cầu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file.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42092"/>
            <a:ext cx="10405174" cy="1326514"/>
          </a:xfrm>
        </p:spPr>
        <p:txBody>
          <a:bodyPr/>
          <a:lstStyle/>
          <a:p>
            <a:r>
              <a:rPr lang="en-ZA" dirty="0" err="1"/>
              <a:t>II.Xây</a:t>
            </a:r>
            <a:r>
              <a:rPr lang="en-ZA" dirty="0"/>
              <a:t> </a:t>
            </a:r>
            <a:r>
              <a:rPr lang="en-ZA" dirty="0" err="1"/>
              <a:t>dựng</a:t>
            </a:r>
            <a:r>
              <a:rPr lang="en-ZA" dirty="0"/>
              <a:t> </a:t>
            </a:r>
            <a:r>
              <a:rPr lang="en-ZA" dirty="0" err="1"/>
              <a:t>chương</a:t>
            </a:r>
            <a:r>
              <a:rPr lang="en-ZA" dirty="0"/>
              <a:t> </a:t>
            </a:r>
            <a:r>
              <a:rPr lang="en-ZA" dirty="0" err="1"/>
              <a:t>trình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1781" y="521110"/>
            <a:ext cx="9891251" cy="52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1.Xác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mới,sửa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file.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xắp</a:t>
            </a:r>
            <a:r>
              <a:rPr lang="en-US" dirty="0"/>
              <a:t> </a:t>
            </a:r>
            <a:r>
              <a:rPr lang="en-US" dirty="0" err="1"/>
              <a:t>sếp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+Thông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-Giao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64081" y="4389120"/>
            <a:ext cx="10027919" cy="2468880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50EEC89-14E2-CCBB-5DCC-ABC334565E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9097" y="619432"/>
            <a:ext cx="10470863" cy="3423140"/>
          </a:xfrm>
        </p:spPr>
        <p:txBody>
          <a:bodyPr/>
          <a:lstStyle/>
          <a:p>
            <a:r>
              <a:rPr lang="en-US" dirty="0"/>
              <a:t>2.Thiết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(class)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5859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230e9df3-be65-4c73-a93b-d1236ebd677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{7138ED10-B1FB-4E9B-AA97-D98D83207DA1}tf16411248_win32</Template>
  <TotalTime>249</TotalTime>
  <Words>554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 Light</vt:lpstr>
      <vt:lpstr>Calibri</vt:lpstr>
      <vt:lpstr>Posterama</vt:lpstr>
      <vt:lpstr>Custom</vt:lpstr>
      <vt:lpstr>Chủ đề: viết chương trình quản lý giảng viên và sinh viên.</vt:lpstr>
      <vt:lpstr>Nội dung:</vt:lpstr>
      <vt:lpstr>I.Giới thiệu chung. </vt:lpstr>
      <vt:lpstr>PowerPoint Presentation</vt:lpstr>
      <vt:lpstr>PowerPoint Presentation</vt:lpstr>
      <vt:lpstr>PowerPoint Presentation</vt:lpstr>
      <vt:lpstr>II.Xây dựng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đề: viết chương trình quản lý giảng viên và sinh viên.</dc:title>
  <dc:creator>Đoàn Thanh Tuyển</dc:creator>
  <cp:lastModifiedBy>Đoàn Thanh Tuyển</cp:lastModifiedBy>
  <cp:revision>1</cp:revision>
  <dcterms:created xsi:type="dcterms:W3CDTF">2024-05-17T09:34:04Z</dcterms:created>
  <dcterms:modified xsi:type="dcterms:W3CDTF">2024-05-28T07:05:07Z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