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2F182-3946-45DC-A6C5-0F4AE20D6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Exemplos de tecnologia na indústria 4.0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144AFB-CE59-42D1-AC8A-7DC5E52DC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143509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95A11-ACFB-484D-AB19-427E4E3D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Inteligência artificial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9FB1D8-5113-4F00-8239-8E4837604A1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4DE578-E0B1-4426-9600-F06DD5111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/>
              <a:t>Ryan </a:t>
            </a:r>
            <a:r>
              <a:rPr lang="pt-BR" dirty="0" err="1"/>
              <a:t>Honorio</a:t>
            </a:r>
            <a:r>
              <a:rPr lang="pt-BR" dirty="0"/>
              <a:t> Silva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65EF8C-B6DF-48E7-BABC-8C286EF9E4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2040" y="761560"/>
            <a:ext cx="4242965" cy="304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1BD023F-93DC-46F5-B659-D7E2F626E5F5}"/>
              </a:ext>
            </a:extLst>
          </p:cNvPr>
          <p:cNvSpPr txBox="1"/>
          <p:nvPr/>
        </p:nvSpPr>
        <p:spPr>
          <a:xfrm>
            <a:off x="5807045" y="1131836"/>
            <a:ext cx="54696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Inteligência artificial é a capacidade de dispositivos eletrônicos de funcionar de maneira que lembra o pensamento humano;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Isso implica em perceber variáveis, tomar decisões e resolver problemas. Enfim, operar em uma lógica que remete ao raciocínio.</a:t>
            </a:r>
          </a:p>
        </p:txBody>
      </p:sp>
    </p:spTree>
    <p:extLst>
      <p:ext uri="{BB962C8B-B14F-4D97-AF65-F5344CB8AC3E}">
        <p14:creationId xmlns:p14="http://schemas.microsoft.com/office/powerpoint/2010/main" val="18773592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59FFC-0C34-4EE5-A7D8-404C0064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Computação em nuvem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33FE40-7DA8-488A-A860-5374D0EA93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A0CDDF-B9CA-40F1-AE0E-9F53B5A64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/>
              <a:t>Maria Eduarda Lopes Ribeiro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F73468-29C4-419E-ABF7-71384B3A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2040" y="761561"/>
            <a:ext cx="4242965" cy="304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82678F-D743-4491-AC97-13C0B0476BE1}"/>
              </a:ext>
            </a:extLst>
          </p:cNvPr>
          <p:cNvSpPr txBox="1"/>
          <p:nvPr/>
        </p:nvSpPr>
        <p:spPr>
          <a:xfrm>
            <a:off x="5807045" y="993336"/>
            <a:ext cx="54696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Tecnologia que usa a conectividade e a grande escala da Internet para hospedar os mais variados recursos, programas e informações;</a:t>
            </a:r>
          </a:p>
          <a:p>
            <a:pPr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computação em nuvem permite que o usuário os acesse por meio de qualquer computador, tablet ou telefone celular.</a:t>
            </a:r>
          </a:p>
        </p:txBody>
      </p:sp>
    </p:spTree>
    <p:extLst>
      <p:ext uri="{BB962C8B-B14F-4D97-AF65-F5344CB8AC3E}">
        <p14:creationId xmlns:p14="http://schemas.microsoft.com/office/powerpoint/2010/main" val="20961965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DA876-9C42-4BF5-9076-E4BA3FC3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Big data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CDC9C7-9C9D-4B05-A6ED-0F4DC9AD7B2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9668EB-6A0C-41A1-8FD3-884119890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/>
              <a:t>Vitória Amorim </a:t>
            </a:r>
            <a:r>
              <a:rPr lang="pt-BR" dirty="0" err="1"/>
              <a:t>Piccoli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4BB7DA-B33A-4C56-B51C-956A86C2775F}"/>
              </a:ext>
            </a:extLst>
          </p:cNvPr>
          <p:cNvSpPr txBox="1"/>
          <p:nvPr/>
        </p:nvSpPr>
        <p:spPr>
          <a:xfrm>
            <a:off x="5807043" y="1270335"/>
            <a:ext cx="5469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Big data é um termo que descreve o grande volume de dados que inunda uma empresa no dia a dia;</a:t>
            </a:r>
          </a:p>
          <a:p>
            <a:pPr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Assim, o big data pode ser analisado em busca de insights que levam a melhores decisões e movimentos estratégicos de negócios.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1C885D-F4F7-4192-8AC8-278D0559C0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2039" y="761561"/>
            <a:ext cx="4242965" cy="304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39617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37F39-26B1-4E9B-BBF1-08A5D638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Cyber segurança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09D699-146D-4B0F-8CA2-D97656C87E2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57EE55-ABA2-4988-8548-1B59F01BC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/>
              <a:t>Tiago Moreira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7E2027-5616-4D21-BCF9-3C19E7689E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2041" y="761561"/>
            <a:ext cx="4242964" cy="304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5286AC-B385-4DF2-9EB0-9AF2E29046C8}"/>
              </a:ext>
            </a:extLst>
          </p:cNvPr>
          <p:cNvSpPr txBox="1"/>
          <p:nvPr/>
        </p:nvSpPr>
        <p:spPr>
          <a:xfrm>
            <a:off x="5807046" y="1131836"/>
            <a:ext cx="5469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cibersegurança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é um conjunto de ações e técnicas para proteger sistemas, programas, redes e equipamentos de invasões;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Dessa forma, é possível garantir que dados valiosos não vazem ou sejam violados em ataques cibernéticos.</a:t>
            </a:r>
          </a:p>
        </p:txBody>
      </p:sp>
    </p:spTree>
    <p:extLst>
      <p:ext uri="{BB962C8B-B14F-4D97-AF65-F5344CB8AC3E}">
        <p14:creationId xmlns:p14="http://schemas.microsoft.com/office/powerpoint/2010/main" val="1168431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990E6-1205-4C6B-9439-1F3496B5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99528-7160-41DA-91AD-68987F90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dirty="0"/>
              <a:t>https://rockcontent.com/br/blog/cloud-computing/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dirty="0"/>
              <a:t>https://azure.microsoft.com/en-us/resources/cloud-computing-dictionary/what-is-cloud-computing/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dirty="0"/>
              <a:t>https://fia.com.br/blog/inteligencia-artificial/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dirty="0"/>
              <a:t>https://www.ibm.com/br-pt/cloud/learn/what-is-artificial-intelligence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dirty="0"/>
              <a:t>https://www.totvs.com/blog/inovacoes/big-data/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dirty="0"/>
              <a:t>https://www.oracle.com/br/big-data/what-is-big-data/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dirty="0"/>
              <a:t>https://fia.com.br/blog/ciberseguranca/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dirty="0"/>
              <a:t>https://vantix.com.br/blog/ciberseguranca/ciberseguranca/</a:t>
            </a:r>
          </a:p>
          <a:p>
            <a:pPr algn="just">
              <a:buClr>
                <a:schemeClr val="tx2">
                  <a:lumMod val="50000"/>
                </a:schemeClr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78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</TotalTime>
  <Words>306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Exemplos de tecnologia na indústria 4.0</vt:lpstr>
      <vt:lpstr>Inteligência artificial</vt:lpstr>
      <vt:lpstr>Computação em nuvem</vt:lpstr>
      <vt:lpstr>Big data</vt:lpstr>
      <vt:lpstr>Cyber segurança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Exemplos de tecnologia na indústria 4.0</dc:title>
  <dc:creator>MARIA EDUARDA LOPES RIBEIRO</dc:creator>
  <cp:lastModifiedBy>MARIA EDUARDA LOPES RIBEIRO</cp:lastModifiedBy>
  <cp:revision>6</cp:revision>
  <dcterms:created xsi:type="dcterms:W3CDTF">2023-03-03T12:38:33Z</dcterms:created>
  <dcterms:modified xsi:type="dcterms:W3CDTF">2023-03-03T13:09:54Z</dcterms:modified>
</cp:coreProperties>
</file>