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9360C45-6500-4016-91B6-4E0647775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84" b="89974" l="10000" r="90000">
                        <a14:foregroundMark x1="42439" y1="67708" x2="52927" y2="35417"/>
                        <a14:foregroundMark x1="41707" y1="20964" x2="45976" y2="23177"/>
                        <a14:foregroundMark x1="51098" y1="19792" x2="56707" y2="25781"/>
                        <a14:foregroundMark x1="47561" y1="8984" x2="51585" y2="91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580" y="4644236"/>
            <a:ext cx="1971046" cy="18460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0910398-5DBD-46B6-B2EE-311930FF0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390" y="4948958"/>
            <a:ext cx="7772400" cy="146304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pt-BR" dirty="0"/>
              <a:t>NSTALAÇÃO LINUX MINT 19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F0FAE2-CFEA-4202-B603-EA47A1449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Maria Eduarda Lopes Ribeiro</a:t>
            </a:r>
          </a:p>
        </p:txBody>
      </p:sp>
    </p:spTree>
    <p:extLst>
      <p:ext uri="{BB962C8B-B14F-4D97-AF65-F5344CB8AC3E}">
        <p14:creationId xmlns:p14="http://schemas.microsoft.com/office/powerpoint/2010/main" val="142748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9B22A-FE26-4024-9F43-884FAD24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PASSO 8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78E7F6-6511-4FAB-8F37-06290BC58C7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476495-057C-4F4C-A023-A0F01BE3E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pt-BR" dirty="0"/>
              <a:t>LINUX MINT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09DF17-B770-42D4-9A2D-EFCD810124CB}"/>
              </a:ext>
            </a:extLst>
          </p:cNvPr>
          <p:cNvSpPr txBox="1"/>
          <p:nvPr/>
        </p:nvSpPr>
        <p:spPr>
          <a:xfrm>
            <a:off x="7109435" y="547061"/>
            <a:ext cx="3629560" cy="3477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tela “Quem é você?”, é preciso preencher algumas informações para que o instalador possa criar o usuário que irá usar o sistema. Coloque o nome do usuário, do computador, a senha de acesso e depois escolha se quer que o sistema peça essa senha quando for iniciar uma sessão. Finalmente, clique em “Continuar”;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82533C-259F-4C68-A7F2-53C3D7F87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1" y="614363"/>
            <a:ext cx="5029387" cy="334327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4639937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9B22A-FE26-4024-9F43-884FAD24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PASSO 9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78E7F6-6511-4FAB-8F37-06290BC58C7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476495-057C-4F4C-A023-A0F01BE3E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pt-BR" dirty="0"/>
              <a:t>LINUX MINT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09DF17-B770-42D4-9A2D-EFCD810124CB}"/>
              </a:ext>
            </a:extLst>
          </p:cNvPr>
          <p:cNvSpPr txBox="1"/>
          <p:nvPr/>
        </p:nvSpPr>
        <p:spPr>
          <a:xfrm>
            <a:off x="7109435" y="1778167"/>
            <a:ext cx="3629560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essas informações o programa irá continuar a instalação;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319F0AC-7B24-4CB9-8D1C-34A3A0B33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1" y="614364"/>
            <a:ext cx="5029387" cy="334327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5117136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9B22A-FE26-4024-9F43-884FAD24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PASSO 10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78E7F6-6511-4FAB-8F37-06290BC58C7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476495-057C-4F4C-A023-A0F01BE3E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pt-BR" dirty="0"/>
              <a:t>LINUX MINT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09DF17-B770-42D4-9A2D-EFCD810124CB}"/>
              </a:ext>
            </a:extLst>
          </p:cNvPr>
          <p:cNvSpPr txBox="1"/>
          <p:nvPr/>
        </p:nvSpPr>
        <p:spPr>
          <a:xfrm>
            <a:off x="7109435" y="1778167"/>
            <a:ext cx="3629560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final, o instalador mostrará uma tela avisando que terminou, clique em “Reiniciar agora” para finalizar a instalação.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0DCA8A-74D6-4DC7-A90D-408E658E8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1" y="633415"/>
            <a:ext cx="5029387" cy="33242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044110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9B22A-FE26-4024-9F43-884FAD24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PASSO 11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78E7F6-6511-4FAB-8F37-06290BC58C7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476495-057C-4F4C-A023-A0F01BE3E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pt-BR" dirty="0"/>
              <a:t>LINUX MINT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09DF17-B770-42D4-9A2D-EFCD810124CB}"/>
              </a:ext>
            </a:extLst>
          </p:cNvPr>
          <p:cNvSpPr txBox="1"/>
          <p:nvPr/>
        </p:nvSpPr>
        <p:spPr>
          <a:xfrm>
            <a:off x="7109435" y="1787695"/>
            <a:ext cx="3629560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a tela abaixo for exibida, retire a mídia de instalação e tecle “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26572C-076C-4387-9B3C-217049102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1" y="633416"/>
            <a:ext cx="5029387" cy="332422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4221928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DFE9C-40D6-4FD7-9BB9-5D802CB2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52CC2F6A-71AB-485A-A7D2-9A5B2ED4713D}"/>
              </a:ext>
            </a:extLst>
          </p:cNvPr>
          <p:cNvSpPr txBox="1">
            <a:spLocks/>
          </p:cNvSpPr>
          <p:nvPr/>
        </p:nvSpPr>
        <p:spPr>
          <a:xfrm>
            <a:off x="1024128" y="2679191"/>
            <a:ext cx="9720072" cy="2617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just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sz="2400" dirty="0"/>
              <a:t>https://pplware.sapo.pt/linux/aprenda-a-instalar-o-novo-linux-mint-19-tara-em-7-passos/#:~:text=Passo%201%20%E2%80%93%20Depois%20da%20m%C3%A1quina%20virtual%20arrancar,Passo%203%20%E2%80%93%20Escolher%20o%20layout%20do%20teclado</a:t>
            </a:r>
          </a:p>
          <a:p>
            <a:pPr marL="685800" indent="-685800" algn="just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pt-BR" sz="2400" dirty="0"/>
          </a:p>
          <a:p>
            <a:pPr marL="685800" indent="-685800" algn="just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sz="2400" dirty="0"/>
              <a:t>https://tudotecno.com/outros/baixar-instalar-linux-pc/</a:t>
            </a:r>
          </a:p>
        </p:txBody>
      </p:sp>
    </p:spTree>
    <p:extLst>
      <p:ext uri="{BB962C8B-B14F-4D97-AF65-F5344CB8AC3E}">
        <p14:creationId xmlns:p14="http://schemas.microsoft.com/office/powerpoint/2010/main" val="202129396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4C7C0-493D-4F35-B8A5-39B35D11CDB8}"/>
              </a:ext>
            </a:extLst>
          </p:cNvPr>
          <p:cNvSpPr txBox="1">
            <a:spLocks/>
          </p:cNvSpPr>
          <p:nvPr/>
        </p:nvSpPr>
        <p:spPr>
          <a:xfrm>
            <a:off x="1235964" y="3014752"/>
            <a:ext cx="9720072" cy="5925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406809673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BCF6C-1AB6-4C10-969D-A5E09596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/>
              <a:t>Como atualizar/instalar o Linux </a:t>
            </a:r>
            <a:r>
              <a:rPr lang="pt-BR" sz="3200" dirty="0" err="1"/>
              <a:t>Mint</a:t>
            </a:r>
            <a:r>
              <a:rPr lang="pt-BR" sz="3200" dirty="0"/>
              <a:t> 19 usando a mídia de instalação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73B2D9F-41D4-4D53-BBF4-78B19C29798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76C78D-A33A-4521-A1A7-394994261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013171-F732-4C3D-B18E-DBE75ED038F4}"/>
              </a:ext>
            </a:extLst>
          </p:cNvPr>
          <p:cNvSpPr txBox="1"/>
          <p:nvPr/>
        </p:nvSpPr>
        <p:spPr>
          <a:xfrm>
            <a:off x="7109435" y="1008726"/>
            <a:ext cx="3629560" cy="2554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fazer a instalação é preciso que o computador esteja configurado para dar boot pela unidade de CD/DVD ou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pendrive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Também é muito importante saber que para atualizar, seu sistema atual precisa ser o Linux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18.x.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0B0B111-8DF5-4331-9A14-042EAFDE4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2" y="555507"/>
            <a:ext cx="5029386" cy="334327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296024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9B22A-FE26-4024-9F43-884FAD24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PASSO 1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78E7F6-6511-4FAB-8F37-06290BC58C7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476495-057C-4F4C-A023-A0F01BE3E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pt-BR" dirty="0"/>
              <a:t>LINUX MINT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4E7F9D-E09F-43E0-8403-07B74780B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2" y="555507"/>
            <a:ext cx="5029387" cy="334327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C09DF17-B770-42D4-9A2D-EFCD810124CB}"/>
              </a:ext>
            </a:extLst>
          </p:cNvPr>
          <p:cNvSpPr txBox="1"/>
          <p:nvPr/>
        </p:nvSpPr>
        <p:spPr>
          <a:xfrm>
            <a:off x="7109435" y="1470391"/>
            <a:ext cx="3629560" cy="1631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Inicialize o computador usando o CD, DVD ou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pendrive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Linux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Quando aparecer a área de trabalho do sistema, clique no ícone “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Linux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39432768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9B22A-FE26-4024-9F43-884FAD24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PASSO 2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78E7F6-6511-4FAB-8F37-06290BC58C7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476495-057C-4F4C-A023-A0F01BE3E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pt-BR" dirty="0"/>
              <a:t>LINUX MINT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09DF17-B770-42D4-9A2D-EFCD810124CB}"/>
              </a:ext>
            </a:extLst>
          </p:cNvPr>
          <p:cNvSpPr txBox="1"/>
          <p:nvPr/>
        </p:nvSpPr>
        <p:spPr>
          <a:xfrm>
            <a:off x="7109435" y="1470391"/>
            <a:ext cx="3629560" cy="1631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aparecer a tela do instalador do Linux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selecione a linguagem “Português do Brasil” no quadro da esquerda e depois clique em “Continuar”;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9A4B2C-2E43-486B-8B12-44797519E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1" y="614361"/>
            <a:ext cx="5029387" cy="334327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877585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9B22A-FE26-4024-9F43-884FAD24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PASSO 3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78E7F6-6511-4FAB-8F37-06290BC58C7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476495-057C-4F4C-A023-A0F01BE3E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pt-BR" dirty="0"/>
              <a:t>LINUX MINT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09DF17-B770-42D4-9A2D-EFCD810124CB}"/>
              </a:ext>
            </a:extLst>
          </p:cNvPr>
          <p:cNvSpPr txBox="1"/>
          <p:nvPr/>
        </p:nvSpPr>
        <p:spPr>
          <a:xfrm>
            <a:off x="7109435" y="854838"/>
            <a:ext cx="3629560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tela “Layout do teclado”, escolha o layout do teclado e digite no quadro do meio para testá-lo. Caso seja preciso, é possível pedir para o instalador detectar o layout clicando no botão “Detectar a disposição do teclado”. No final, clique em “Continuar”;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12A144A-48DB-44EC-A8EB-7A8E57F33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1" y="614361"/>
            <a:ext cx="5029387" cy="334327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5970856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9B22A-FE26-4024-9F43-884FAD24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PASSO 4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78E7F6-6511-4FAB-8F37-06290BC58C7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476495-057C-4F4C-A023-A0F01BE3E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pt-BR" dirty="0"/>
              <a:t>LINUX MINT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09DF17-B770-42D4-9A2D-EFCD810124CB}"/>
              </a:ext>
            </a:extLst>
          </p:cNvPr>
          <p:cNvSpPr txBox="1"/>
          <p:nvPr/>
        </p:nvSpPr>
        <p:spPr>
          <a:xfrm>
            <a:off x="7109435" y="1778167"/>
            <a:ext cx="3629560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tela “Preparando para instalar o Linux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apenas clique em “Continuar”;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7751A3-8489-4440-A5E8-220F92D91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1" y="614361"/>
            <a:ext cx="5029387" cy="334327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4457357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9B22A-FE26-4024-9F43-884FAD24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PASSO 5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78E7F6-6511-4FAB-8F37-06290BC58C7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476495-057C-4F4C-A023-A0F01BE3E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pt-BR" dirty="0"/>
              <a:t>LINUX MINT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09DF17-B770-42D4-9A2D-EFCD810124CB}"/>
              </a:ext>
            </a:extLst>
          </p:cNvPr>
          <p:cNvSpPr txBox="1"/>
          <p:nvPr/>
        </p:nvSpPr>
        <p:spPr>
          <a:xfrm>
            <a:off x="7109435" y="1008726"/>
            <a:ext cx="3629560" cy="2554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na tela “Tipo de instalação”, marque a opção “Apagar disco e reinstalar o Linux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se quiser fazer uma nova instalação. Se você estiver fazendo uma atualização do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marque a opção correspondente. Depois, clique em “Instalar Agora”;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F19641-73D0-4319-9184-0F061B2E2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1" y="614361"/>
            <a:ext cx="5029387" cy="334327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778539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9B22A-FE26-4024-9F43-884FAD24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PASSO 6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78E7F6-6511-4FAB-8F37-06290BC58C7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476495-057C-4F4C-A023-A0F01BE3E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pt-BR" dirty="0"/>
              <a:t>LINUX MINT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09DF17-B770-42D4-9A2D-EFCD810124CB}"/>
              </a:ext>
            </a:extLst>
          </p:cNvPr>
          <p:cNvSpPr txBox="1"/>
          <p:nvPr/>
        </p:nvSpPr>
        <p:spPr>
          <a:xfrm>
            <a:off x="7109435" y="1316503"/>
            <a:ext cx="3629560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exibido um alerta avisando que mudanças serão feitas no disco. Leia as alterações e se tiver certeza de que está tudo certo, confirme clicando no botão “Continuar”;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0E84E8-81E4-40BD-8C9C-B079F0BD7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1" y="614361"/>
            <a:ext cx="5029387" cy="334327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013952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9B22A-FE26-4024-9F43-884FAD24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PASSO 7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78E7F6-6511-4FAB-8F37-06290BC58C7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476495-057C-4F4C-A023-A0F01BE3E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pt-BR" dirty="0"/>
              <a:t>LINUX MINT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09DF17-B770-42D4-9A2D-EFCD810124CB}"/>
              </a:ext>
            </a:extLst>
          </p:cNvPr>
          <p:cNvSpPr txBox="1"/>
          <p:nvPr/>
        </p:nvSpPr>
        <p:spPr>
          <a:xfrm>
            <a:off x="7109435" y="1778167"/>
            <a:ext cx="3629560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tela “Onde você está?”, clique no fuso horário da sua região e depois no botão “Continuar”;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3C03977-88B8-4F31-895C-35BEE862E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1" y="614362"/>
            <a:ext cx="5029387" cy="334327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271369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288</TotalTime>
  <Words>509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Times New Roman</vt:lpstr>
      <vt:lpstr>Tw Cen MT</vt:lpstr>
      <vt:lpstr>Tw Cen MT Condensed</vt:lpstr>
      <vt:lpstr>Wingdings</vt:lpstr>
      <vt:lpstr>Wingdings 3</vt:lpstr>
      <vt:lpstr>Integral</vt:lpstr>
      <vt:lpstr>INSTALAÇÃO LINUX MINT 19</vt:lpstr>
      <vt:lpstr>Como atualizar/instalar o Linux Mint 19 usando a mídia de instalação</vt:lpstr>
      <vt:lpstr>PASSO 1</vt:lpstr>
      <vt:lpstr>PASSO 2</vt:lpstr>
      <vt:lpstr>PASSO 3</vt:lpstr>
      <vt:lpstr>PASSO 4</vt:lpstr>
      <vt:lpstr>PASSO 5</vt:lpstr>
      <vt:lpstr>PASSO 6</vt:lpstr>
      <vt:lpstr>PASSO 7</vt:lpstr>
      <vt:lpstr>PASSO 8</vt:lpstr>
      <vt:lpstr>PASSO 9</vt:lpstr>
      <vt:lpstr>PASSO 10</vt:lpstr>
      <vt:lpstr>PASSO 11</vt:lpstr>
      <vt:lpstr>BIBLIOGRAFIA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INSTALAÇÃO LINUX MINT</dc:title>
  <dc:creator>MARIA EDUARDA LOPES RIBEIRO</dc:creator>
  <cp:lastModifiedBy>MARIA EDUARDA LOPES RIBEIRO</cp:lastModifiedBy>
  <cp:revision>11</cp:revision>
  <dcterms:created xsi:type="dcterms:W3CDTF">2023-03-16T12:06:54Z</dcterms:created>
  <dcterms:modified xsi:type="dcterms:W3CDTF">2023-03-20T14:43:50Z</dcterms:modified>
</cp:coreProperties>
</file>