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5C113-3355-4266-9947-699CBC4B2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12974B-B4E2-4790-B81F-753FE7DE0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13DEDA-4836-443A-AC49-F7139935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54B6-2C27-486F-8B95-253179692306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D120F0-D3E2-4D5C-87A7-AD23E90A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A17BFB-EEED-4D89-A266-B1356A5E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508B-72B4-4AD4-A2DD-6A9C5E6BD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53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9185D-2B17-4B06-9808-D299148C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82A382-7461-44D5-9C59-6F9B4841E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ED865-FA2D-43EB-8609-5650229F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54B6-2C27-486F-8B95-253179692306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8FB763-06B0-4AE9-AEDB-0F4C5DBD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3F0F5D-30DE-489A-9449-9DD9E709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508B-72B4-4AD4-A2DD-6A9C5E6BD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46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FF3A0F-A2ED-4D30-ADB1-A0B85620C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74D2FC-2D2D-4AF8-AE54-8464B9F80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762A63-8591-49F6-9888-F2AC3930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54B6-2C27-486F-8B95-253179692306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D6E531-6C72-4B1E-B044-B03EDA08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69727F-B6A0-45FD-9787-628CC386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508B-72B4-4AD4-A2DD-6A9C5E6BD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39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0560E-38D8-451E-8D8F-F58E3BFB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F0B04D-245F-4724-8CB4-9CBBA3DE8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18D591-5A5D-498A-82C5-B05D914D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54B6-2C27-486F-8B95-253179692306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312A9F-A6D2-4870-96FA-D4827AFE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374641-A5D8-41D5-9924-F60DEBD8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508B-72B4-4AD4-A2DD-6A9C5E6BD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89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9D1D2-94B1-4E2E-83AF-04850977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47F763-984E-4C33-9FB8-6C2917006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1A99BA-34BB-492B-8B28-33E993A4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54B6-2C27-486F-8B95-253179692306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6341A9-FDC0-45A8-B563-7281927D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65902E-390D-4813-BFA1-DC9E8ADA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508B-72B4-4AD4-A2DD-6A9C5E6BD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8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FEE5D-F37D-44F5-9A37-768CFB9E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76CC2C-3A0E-4F6E-85DD-28B49417B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98598C-2F2B-432C-93D1-9565D9004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A53E5D-9F21-4D23-9ED2-9879CB5F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54B6-2C27-486F-8B95-253179692306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73DBB6-41D5-4719-9761-43D2347F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F63737-3932-46BA-A077-15C67BA6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508B-72B4-4AD4-A2DD-6A9C5E6BD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43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B3B03-D0EF-4693-A1F5-ADAD1E42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01CE93-B9C5-415F-9AC4-7E180A65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CF216C-EB79-4F77-878E-4613E6119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F1C22A-BD4C-4FFC-8B95-0EA111070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F465E1-BE9E-42FC-B049-9ADA39632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C929A8-15F7-4332-A261-D016048B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54B6-2C27-486F-8B95-253179692306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218213-C700-44A5-9224-08B380DA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474AFD8-3975-4E85-B0E1-CDFDB195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508B-72B4-4AD4-A2DD-6A9C5E6BD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72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D70D5-76C6-4283-BC3F-FE1D215E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6D928F-F99D-4F67-BA52-3D331B04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54B6-2C27-486F-8B95-253179692306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4EAC36-D6A2-4926-B9FF-E3CF509A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EAAAAB-4C41-4A3A-9A84-DF6EE38F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508B-72B4-4AD4-A2DD-6A9C5E6BD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85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E6B628-375F-4D4B-A6F3-1AAE784A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54B6-2C27-486F-8B95-253179692306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CC7A5E-DBC6-452A-BB83-D6317B52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E30006-6218-4E4E-8BBC-0213B626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508B-72B4-4AD4-A2DD-6A9C5E6BD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0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C19A2-A527-4F24-A88A-2FEA2C04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B77F5-BF3B-4954-A4F6-B2E177B38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463496-8393-4E16-8E09-1C9425B8C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E93DC0-DF7B-4413-A660-AAA3118E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54B6-2C27-486F-8B95-253179692306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FAF4D7-9672-459B-A618-F17E59F0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51CC63-322C-4D4F-9BB3-72E4520D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508B-72B4-4AD4-A2DD-6A9C5E6BD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41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78BC3-5901-4540-94FE-8585C940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5C969C-E4BF-48A5-8E7A-0BAF5B71A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B39182-B178-4C86-82BF-A15369F3F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3D86D5-75D5-4AF8-BEFB-78F27EB8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54B6-2C27-486F-8B95-253179692306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CA1F2F-DA6A-41D4-BFFB-1E219D17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D8D933-DEEA-4EB4-B9BC-B49A778F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508B-72B4-4AD4-A2DD-6A9C5E6BD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12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F3300F-E577-4329-9A9D-ED848CA6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76E775-E234-454C-9236-474FDA342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D53888-A76C-4F72-A8F2-270E7F8C4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D54B6-2C27-486F-8B95-253179692306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CE96D4-6BCA-4074-807B-44C4B4E3C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0A9FE0-449E-4CC9-BE14-7C33DBAE3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8508B-72B4-4AD4-A2DD-6A9C5E6BD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24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85607-C5E0-4E8A-B270-554626A10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0332"/>
            <a:ext cx="9144000" cy="238760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2">
                <a:lumMod val="10000"/>
              </a:schemeClr>
            </a:solidFill>
            <a:prstDash val="lgDashDotDot"/>
          </a:ln>
        </p:spPr>
        <p:txBody>
          <a:bodyPr/>
          <a:lstStyle/>
          <a:p>
            <a:r>
              <a:rPr lang="pt-BR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Instalação e configuração de notebook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F7F0EC-7A73-415E-A256-379A17B84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4898"/>
            <a:ext cx="9144000" cy="538641"/>
          </a:xfr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2">
                <a:lumMod val="10000"/>
              </a:schemeClr>
            </a:solidFill>
            <a:prstDash val="lgDashDotDot"/>
          </a:ln>
        </p:spPr>
        <p:txBody>
          <a:bodyPr/>
          <a:lstStyle/>
          <a:p>
            <a:r>
              <a:rPr lang="pt-BR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Maria Eduarda Lopes Ribeiro</a:t>
            </a:r>
          </a:p>
        </p:txBody>
      </p:sp>
    </p:spTree>
    <p:extLst>
      <p:ext uri="{BB962C8B-B14F-4D97-AF65-F5344CB8AC3E}">
        <p14:creationId xmlns:p14="http://schemas.microsoft.com/office/powerpoint/2010/main" val="33495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EDC55-B497-43CB-9CF7-6B8136D64EE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Notebook aberto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A6A430-5DE9-4221-B265-ECD80C591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28"/>
          <a:stretch/>
        </p:blipFill>
        <p:spPr>
          <a:xfrm rot="5400000">
            <a:off x="3774416" y="742291"/>
            <a:ext cx="4643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31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8FAE5-DE43-43AE-A381-5C69176758E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Componentes principais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AD1A15-2EFE-4A9C-9663-536492ED4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7262"/>
            <a:ext cx="10515599" cy="4195613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pt-BR" dirty="0" err="1">
                <a:highlight>
                  <a:srgbClr val="C0C0C0"/>
                </a:highlight>
              </a:rPr>
              <a:t>Placa-mãe</a:t>
            </a:r>
            <a:r>
              <a:rPr lang="pt-BR" dirty="0">
                <a:highlight>
                  <a:srgbClr val="C0C0C0"/>
                </a:highlight>
              </a:rPr>
              <a:t> Samsung: </a:t>
            </a:r>
            <a:r>
              <a:rPr lang="pt-BR" dirty="0"/>
              <a:t>É a peça central do computador, responsável por conectar todos os componentes do sistema, como processador, memória RAM, placa de vídeo, discos rígidos, entre outros.</a:t>
            </a:r>
          </a:p>
          <a:p>
            <a:pPr marL="0" indent="0" algn="just">
              <a:buNone/>
            </a:pPr>
            <a:r>
              <a:rPr lang="pt-BR" dirty="0">
                <a:highlight>
                  <a:srgbClr val="C0C0C0"/>
                </a:highlight>
              </a:rPr>
              <a:t>SSD Kingston 240GB: </a:t>
            </a:r>
            <a:r>
              <a:rPr lang="pt-BR" dirty="0"/>
              <a:t>É um dispositivo de armazenamento de dados em estado sólido, que substitui os discos rígidos convencionais. Ele oferece um acesso mais rápido aos dados, maior durabilidade e menor consumo de energia.</a:t>
            </a:r>
          </a:p>
          <a:p>
            <a:pPr marL="0" indent="0" algn="just">
              <a:buNone/>
            </a:pPr>
            <a:r>
              <a:rPr lang="pt-BR" dirty="0">
                <a:highlight>
                  <a:srgbClr val="C0C0C0"/>
                </a:highlight>
              </a:rPr>
              <a:t>DVD Writer </a:t>
            </a:r>
            <a:r>
              <a:rPr lang="pt-BR" dirty="0" err="1">
                <a:highlight>
                  <a:srgbClr val="C0C0C0"/>
                </a:highlight>
              </a:rPr>
              <a:t>Model</a:t>
            </a:r>
            <a:r>
              <a:rPr lang="pt-BR" dirty="0">
                <a:highlight>
                  <a:srgbClr val="C0C0C0"/>
                </a:highlight>
              </a:rPr>
              <a:t> SU - 208: </a:t>
            </a:r>
            <a:r>
              <a:rPr lang="pt-BR" dirty="0"/>
              <a:t>É um dispositivo de leitura e gravação de CDs e DVDs, que permite ao usuário armazenar ou recuperar dados a partir de mídias ópticas.</a:t>
            </a:r>
          </a:p>
          <a:p>
            <a:pPr marL="0" indent="0" algn="just">
              <a:buNone/>
            </a:pPr>
            <a:r>
              <a:rPr lang="pt-BR" dirty="0">
                <a:highlight>
                  <a:srgbClr val="C0C0C0"/>
                </a:highlight>
              </a:rPr>
              <a:t>Cooler, modelo KSB 0705HA: </a:t>
            </a:r>
            <a:r>
              <a:rPr lang="pt-BR" dirty="0"/>
              <a:t>É um dispositivo de refrigeração responsável por manter a temperatura do processador e outros componentes do computador em níveis adequados, evitando danos por superaquecimento.</a:t>
            </a:r>
          </a:p>
          <a:p>
            <a:pPr marL="0" indent="0" algn="just">
              <a:buNone/>
            </a:pPr>
            <a:r>
              <a:rPr lang="pt-BR" dirty="0">
                <a:highlight>
                  <a:srgbClr val="C0C0C0"/>
                </a:highlight>
              </a:rPr>
              <a:t>CPU - Processador i5: </a:t>
            </a:r>
            <a:r>
              <a:rPr lang="pt-BR" dirty="0"/>
              <a:t>É o cérebro do computador, responsável por executar as tarefas e processar os dados. O modelo i5 da Intel é conhecido por oferecer um bom desempenho e um equilíbrio entre preço e qualidade.</a:t>
            </a:r>
          </a:p>
          <a:p>
            <a:pPr marL="0" indent="0" algn="just">
              <a:buNone/>
            </a:pPr>
            <a:r>
              <a:rPr lang="pt-BR" dirty="0">
                <a:highlight>
                  <a:srgbClr val="C0C0C0"/>
                </a:highlight>
              </a:rPr>
              <a:t>Bateria Samsung: </a:t>
            </a:r>
            <a:r>
              <a:rPr lang="pt-BR" dirty="0"/>
              <a:t>É uma bateria recarregável que alimenta o computador em caso de falta de energia elétrica. Ela também pode ser usada para alimentar outros dispositivos que suportam sua voltagem e amperagem.</a:t>
            </a:r>
          </a:p>
          <a:p>
            <a:pPr marL="0" indent="0" algn="just">
              <a:buNone/>
            </a:pPr>
            <a:r>
              <a:rPr lang="pt-BR" dirty="0">
                <a:highlight>
                  <a:srgbClr val="C0C0C0"/>
                </a:highlight>
              </a:rPr>
              <a:t>GPU - Placa Gráfica do computador: </a:t>
            </a:r>
            <a:r>
              <a:rPr lang="pt-BR" dirty="0"/>
              <a:t>É responsável pelo processamento gráfico e exibição de imagens no monitor. Ela alivia a carga de processamento da CPU e permite que o computador execute tarefas gráficas mais complexas, como jogos ou edição de vídeo.</a:t>
            </a:r>
          </a:p>
        </p:txBody>
      </p:sp>
    </p:spTree>
    <p:extLst>
      <p:ext uri="{BB962C8B-B14F-4D97-AF65-F5344CB8AC3E}">
        <p14:creationId xmlns:p14="http://schemas.microsoft.com/office/powerpoint/2010/main" val="11257873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Instalação e configuração de notebook</vt:lpstr>
      <vt:lpstr>Notebook aberto</vt:lpstr>
      <vt:lpstr>Componentes principais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Instalação e configuração de notebook</dc:title>
  <dc:creator>MARIA EDUARDA LOPES RIBEIRO</dc:creator>
  <cp:lastModifiedBy>MARIA EDUARDA LOPES RIBEIRO</cp:lastModifiedBy>
  <cp:revision>2</cp:revision>
  <dcterms:created xsi:type="dcterms:W3CDTF">2023-05-02T14:02:37Z</dcterms:created>
  <dcterms:modified xsi:type="dcterms:W3CDTF">2023-05-02T14:07:25Z</dcterms:modified>
</cp:coreProperties>
</file>