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>
        <p:scale>
          <a:sx n="142" d="100"/>
          <a:sy n="142" d="100"/>
        </p:scale>
        <p:origin x="1248" y="-16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BF67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28600"/>
            <a:ext cx="4140200" cy="577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0836" y="1960148"/>
            <a:ext cx="2370327" cy="247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BF67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16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495300"/>
            <a:ext cx="3581400" cy="5410200"/>
          </a:xfrm>
          <a:custGeom>
            <a:avLst/>
            <a:gdLst/>
            <a:ahLst/>
            <a:cxnLst/>
            <a:rect l="l" t="t" r="r" b="b"/>
            <a:pathLst>
              <a:path w="3581400" h="541020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5074920"/>
                </a:lnTo>
                <a:lnTo>
                  <a:pt x="5238" y="5268753"/>
                </a:lnTo>
                <a:lnTo>
                  <a:pt x="41910" y="5368290"/>
                </a:lnTo>
                <a:lnTo>
                  <a:pt x="141446" y="5404961"/>
                </a:lnTo>
                <a:lnTo>
                  <a:pt x="335280" y="5410200"/>
                </a:lnTo>
                <a:lnTo>
                  <a:pt x="3246120" y="5410200"/>
                </a:lnTo>
                <a:lnTo>
                  <a:pt x="3439953" y="5404961"/>
                </a:lnTo>
                <a:lnTo>
                  <a:pt x="3539490" y="5368290"/>
                </a:lnTo>
                <a:lnTo>
                  <a:pt x="3576161" y="5268753"/>
                </a:lnTo>
                <a:lnTo>
                  <a:pt x="3581400" y="507492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495300"/>
            <a:ext cx="3581400" cy="5410200"/>
          </a:xfrm>
          <a:custGeom>
            <a:avLst/>
            <a:gdLst/>
            <a:ahLst/>
            <a:cxnLst/>
            <a:rect l="l" t="t" r="r" b="b"/>
            <a:pathLst>
              <a:path w="3581400" h="541020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5074920"/>
                </a:lnTo>
                <a:lnTo>
                  <a:pt x="5238" y="5268753"/>
                </a:lnTo>
                <a:lnTo>
                  <a:pt x="41910" y="5368290"/>
                </a:lnTo>
                <a:lnTo>
                  <a:pt x="141446" y="5404961"/>
                </a:lnTo>
                <a:lnTo>
                  <a:pt x="335280" y="5410200"/>
                </a:lnTo>
                <a:lnTo>
                  <a:pt x="3246120" y="5410200"/>
                </a:lnTo>
                <a:lnTo>
                  <a:pt x="3439953" y="5404961"/>
                </a:lnTo>
                <a:lnTo>
                  <a:pt x="3539490" y="5368290"/>
                </a:lnTo>
                <a:lnTo>
                  <a:pt x="3576161" y="5268753"/>
                </a:lnTo>
                <a:lnTo>
                  <a:pt x="3581400" y="507492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013" y="854075"/>
            <a:ext cx="170815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 marR="5080" indent="-392430">
              <a:lnSpc>
                <a:spcPct val="100000"/>
              </a:lnSpc>
            </a:pPr>
            <a:r>
              <a:rPr sz="2700" spc="-40" dirty="0">
                <a:solidFill>
                  <a:srgbClr val="BF6778"/>
                </a:solidFill>
              </a:rPr>
              <a:t>Make </a:t>
            </a:r>
            <a:r>
              <a:rPr sz="2700" spc="-15" dirty="0">
                <a:solidFill>
                  <a:srgbClr val="BF6778"/>
                </a:solidFill>
              </a:rPr>
              <a:t>It </a:t>
            </a:r>
            <a:r>
              <a:rPr sz="2700" spc="-90" dirty="0">
                <a:solidFill>
                  <a:srgbClr val="BF6778"/>
                </a:solidFill>
              </a:rPr>
              <a:t>Fly  </a:t>
            </a:r>
            <a:r>
              <a:rPr sz="2700" spc="-5" dirty="0">
                <a:solidFill>
                  <a:srgbClr val="BF6778"/>
                </a:solidFill>
              </a:rPr>
              <a:t>Cards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856251" y="4428490"/>
            <a:ext cx="285686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BF6778"/>
                </a:solidFill>
                <a:latin typeface="Trebuchet MS"/>
                <a:cs typeface="Trebuchet MS"/>
              </a:rPr>
              <a:t>Choose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BF6778"/>
                </a:solidFill>
                <a:latin typeface="Trebuchet MS"/>
                <a:cs typeface="Trebuchet MS"/>
              </a:rPr>
              <a:t>any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BF6778"/>
                </a:solidFill>
                <a:latin typeface="Trebuchet MS"/>
                <a:cs typeface="Trebuchet MS"/>
              </a:rPr>
              <a:t>character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BF6778"/>
                </a:solidFill>
                <a:latin typeface="Trebuchet MS"/>
                <a:cs typeface="Trebuchet MS"/>
              </a:rPr>
              <a:t>and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BF6778"/>
                </a:solidFill>
                <a:latin typeface="Trebuchet MS"/>
                <a:cs typeface="Trebuchet MS"/>
              </a:rPr>
              <a:t>make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BF6778"/>
                </a:solidFill>
                <a:latin typeface="Trebuchet MS"/>
                <a:cs typeface="Trebuchet MS"/>
              </a:rPr>
              <a:t>it</a:t>
            </a:r>
            <a:r>
              <a:rPr sz="1400" b="1" spc="-195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BF6778"/>
                </a:solidFill>
                <a:latin typeface="Trebuchet MS"/>
                <a:cs typeface="Trebuchet MS"/>
              </a:rPr>
              <a:t>fly!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25" y="2029777"/>
            <a:ext cx="1527175" cy="114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1400" y="2029777"/>
            <a:ext cx="1527175" cy="114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425" y="3222942"/>
            <a:ext cx="1527175" cy="114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1400" y="3222942"/>
            <a:ext cx="1527175" cy="1148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700" y="6094729"/>
            <a:ext cx="106807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scratch.mit.edu/fly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06700"/>
            <a:ext cx="4572000" cy="2463800"/>
          </a:xfrm>
          <a:custGeom>
            <a:avLst/>
            <a:gdLst/>
            <a:ahLst/>
            <a:cxnLst/>
            <a:rect l="l" t="t" r="r" b="b"/>
            <a:pathLst>
              <a:path w="4572000" h="2463800">
                <a:moveTo>
                  <a:pt x="0" y="2463800"/>
                </a:moveTo>
                <a:lnTo>
                  <a:pt x="4572000" y="2463800"/>
                </a:lnTo>
                <a:lnTo>
                  <a:pt x="4572000" y="0"/>
                </a:lnTo>
                <a:lnTo>
                  <a:pt x="0" y="0"/>
                </a:lnTo>
                <a:lnTo>
                  <a:pt x="0" y="2463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6707" y="2997200"/>
            <a:ext cx="11747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8572" y="3327400"/>
            <a:ext cx="2043372" cy="871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9132"/>
            <a:ext cx="4572000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Make </a:t>
            </a:r>
            <a:r>
              <a:rPr spc="-10" dirty="0"/>
              <a:t>It</a:t>
            </a:r>
            <a:r>
              <a:rPr spc="-20" dirty="0"/>
              <a:t> </a:t>
            </a:r>
            <a:r>
              <a:rPr spc="-5" dirty="0"/>
              <a:t>Interactive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82280" y="1054100"/>
            <a:ext cx="159321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select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your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flying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7670" y="1695450"/>
            <a:ext cx="1142961" cy="782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8145" y="1685925"/>
            <a:ext cx="1162050" cy="802005"/>
          </a:xfrm>
          <a:custGeom>
            <a:avLst/>
            <a:gdLst/>
            <a:ahLst/>
            <a:cxnLst/>
            <a:rect l="l" t="t" r="r" b="b"/>
            <a:pathLst>
              <a:path w="1162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076286" y="801674"/>
                </a:lnTo>
                <a:lnTo>
                  <a:pt x="1102186" y="797815"/>
                </a:lnTo>
                <a:lnTo>
                  <a:pt x="1130265" y="784239"/>
                </a:lnTo>
                <a:lnTo>
                  <a:pt x="1152785" y="757949"/>
                </a:lnTo>
                <a:lnTo>
                  <a:pt x="1162011" y="715949"/>
                </a:lnTo>
                <a:lnTo>
                  <a:pt x="1162011" y="85725"/>
                </a:lnTo>
                <a:lnTo>
                  <a:pt x="1158152" y="59819"/>
                </a:lnTo>
                <a:lnTo>
                  <a:pt x="1144576" y="31742"/>
                </a:lnTo>
                <a:lnTo>
                  <a:pt x="1118286" y="9224"/>
                </a:lnTo>
                <a:lnTo>
                  <a:pt x="1076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4173" y="1549857"/>
            <a:ext cx="41910" cy="292100"/>
          </a:xfrm>
          <a:custGeom>
            <a:avLst/>
            <a:gdLst/>
            <a:ahLst/>
            <a:cxnLst/>
            <a:rect l="l" t="t" r="r" b="b"/>
            <a:pathLst>
              <a:path w="41910" h="292100">
                <a:moveTo>
                  <a:pt x="41808" y="0"/>
                </a:moveTo>
                <a:lnTo>
                  <a:pt x="0" y="291909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0971" y="184156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319" y="0"/>
                </a:move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2657" y="3354819"/>
            <a:ext cx="2043366" cy="805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572" y="4229100"/>
            <a:ext cx="2080289" cy="825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773" y="5410200"/>
            <a:ext cx="341058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1200" b="1" spc="-40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200" b="1" spc="7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Press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arrow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keys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on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your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keyboard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make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your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character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move.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9144" y="4267187"/>
            <a:ext cx="2080298" cy="773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5970815"/>
            <a:ext cx="654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1475" y="1295400"/>
            <a:ext cx="2069464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clouds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float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sky!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116" y="1968500"/>
            <a:ext cx="2244882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4533" y="406400"/>
            <a:ext cx="248348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0" dirty="0"/>
              <a:t>Floating</a:t>
            </a:r>
            <a:r>
              <a:rPr sz="2800" spc="-40" dirty="0"/>
              <a:t> </a:t>
            </a:r>
            <a:r>
              <a:rPr sz="2800" spc="-15" dirty="0"/>
              <a:t>Clouds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182116" y="3695706"/>
            <a:ext cx="2244882" cy="1667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Floating </a:t>
            </a:r>
            <a:r>
              <a:rPr spc="-15" dirty="0"/>
              <a:t>Clouds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197100"/>
            <a:ext cx="4572000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9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8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050"/>
            <a:ext cx="4572000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8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6239" y="1054100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633" y="1914525"/>
            <a:ext cx="200342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Clouds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library.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840740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4445" y="1465606"/>
            <a:ext cx="1478508" cy="345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920" y="1456080"/>
            <a:ext cx="1497965" cy="364490"/>
          </a:xfrm>
          <a:custGeom>
            <a:avLst/>
            <a:gdLst/>
            <a:ahLst/>
            <a:cxnLst/>
            <a:rect l="l" t="t" r="r" b="b"/>
            <a:pathLst>
              <a:path w="1497964" h="36448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278714"/>
                </a:lnTo>
                <a:lnTo>
                  <a:pt x="3859" y="304619"/>
                </a:lnTo>
                <a:lnTo>
                  <a:pt x="17435" y="332697"/>
                </a:lnTo>
                <a:lnTo>
                  <a:pt x="43725" y="355214"/>
                </a:lnTo>
                <a:lnTo>
                  <a:pt x="85725" y="364439"/>
                </a:lnTo>
                <a:lnTo>
                  <a:pt x="1411833" y="364439"/>
                </a:lnTo>
                <a:lnTo>
                  <a:pt x="1437738" y="360579"/>
                </a:lnTo>
                <a:lnTo>
                  <a:pt x="1465816" y="347003"/>
                </a:lnTo>
                <a:lnTo>
                  <a:pt x="1488334" y="320714"/>
                </a:lnTo>
                <a:lnTo>
                  <a:pt x="1497558" y="278714"/>
                </a:lnTo>
                <a:lnTo>
                  <a:pt x="1497558" y="85725"/>
                </a:lnTo>
                <a:lnTo>
                  <a:pt x="1493699" y="59819"/>
                </a:lnTo>
                <a:lnTo>
                  <a:pt x="1480123" y="31742"/>
                </a:lnTo>
                <a:lnTo>
                  <a:pt x="1453833" y="9224"/>
                </a:lnTo>
                <a:lnTo>
                  <a:pt x="1411833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5610" y="1465605"/>
            <a:ext cx="625779" cy="51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6085" y="1456080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4190" y="1752015"/>
            <a:ext cx="114300" cy="173355"/>
          </a:xfrm>
          <a:custGeom>
            <a:avLst/>
            <a:gdLst/>
            <a:ahLst/>
            <a:cxnLst/>
            <a:rect l="l" t="t" r="r" b="b"/>
            <a:pathLst>
              <a:path w="114300" h="173355">
                <a:moveTo>
                  <a:pt x="113969" y="1733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2706" y="171471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20"/>
                </a:move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3864" y="2682430"/>
            <a:ext cx="2133600" cy="1978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52291" y="3691740"/>
            <a:ext cx="90995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Type </a:t>
            </a:r>
            <a:r>
              <a:rPr sz="900" b="1" spc="-70" dirty="0">
                <a:solidFill>
                  <a:srgbClr val="636466"/>
                </a:solidFill>
                <a:latin typeface="Trebuchet MS"/>
                <a:cs typeface="Trebuchet MS"/>
              </a:rPr>
              <a:t>180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</a:t>
            </a: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keep 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Clouds</a:t>
            </a:r>
            <a:r>
              <a:rPr sz="900" b="1" spc="-12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in</a:t>
            </a:r>
            <a:r>
              <a:rPr sz="900" b="1" spc="-12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top</a:t>
            </a:r>
            <a:r>
              <a:rPr sz="900" b="1" spc="-12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half.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11700"/>
            <a:ext cx="4572000" cy="1689100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69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2203" y="5746874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32203" y="571499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2430" y="571499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8255" y="4864100"/>
            <a:ext cx="243586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TIP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is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position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on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Stage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top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bottom.</a:t>
            </a:r>
            <a:endParaRPr sz="900">
              <a:latin typeface="Trebuchet MS"/>
              <a:cs typeface="Trebuchet MS"/>
            </a:endParaRPr>
          </a:p>
          <a:p>
            <a:pPr marL="427355" algn="ctr">
              <a:lnSpc>
                <a:spcPct val="100000"/>
              </a:lnSpc>
              <a:spcBef>
                <a:spcPts val="660"/>
              </a:spcBef>
            </a:pPr>
            <a:r>
              <a:rPr sz="800" b="1" spc="-35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= 180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41156" y="6008915"/>
            <a:ext cx="35877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35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= </a:t>
            </a:r>
            <a:r>
              <a:rPr sz="800" b="1" spc="-55" dirty="0">
                <a:solidFill>
                  <a:srgbClr val="636466"/>
                </a:solidFill>
                <a:latin typeface="Trebuchet MS"/>
                <a:cs typeface="Trebuchet MS"/>
              </a:rPr>
              <a:t>-180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9577" y="5763986"/>
            <a:ext cx="3575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x =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55" dirty="0">
                <a:solidFill>
                  <a:srgbClr val="636466"/>
                </a:solidFill>
                <a:latin typeface="Trebuchet MS"/>
                <a:cs typeface="Trebuchet MS"/>
              </a:rPr>
              <a:t>-240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5295" y="5757862"/>
            <a:ext cx="324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x =</a:t>
            </a:r>
            <a:r>
              <a:rPr sz="800" b="1" spc="-1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240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4666" y="5417282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52802" y="541728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2802" y="608891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801" y="3071851"/>
            <a:ext cx="2062099" cy="6871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6023" y="3693175"/>
            <a:ext cx="140398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Drag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5CB712"/>
                </a:solidFill>
                <a:latin typeface="Trebuchet MS"/>
                <a:cs typeface="Trebuchet MS"/>
              </a:rPr>
              <a:t>pick</a:t>
            </a:r>
            <a:r>
              <a:rPr sz="900" b="1" spc="-95" dirty="0">
                <a:solidFill>
                  <a:srgbClr val="5CB712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5CB712"/>
                </a:solidFill>
                <a:latin typeface="Trebuchet MS"/>
                <a:cs typeface="Trebuchet MS"/>
              </a:rPr>
              <a:t>random</a:t>
            </a:r>
            <a:r>
              <a:rPr sz="900" b="1" spc="-100" dirty="0">
                <a:solidFill>
                  <a:srgbClr val="5CB712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block 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into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496CD3"/>
                </a:solidFill>
                <a:latin typeface="Trebuchet MS"/>
                <a:cs typeface="Trebuchet MS"/>
              </a:rPr>
              <a:t>set</a:t>
            </a:r>
            <a:r>
              <a:rPr sz="900" b="1" spc="-100" dirty="0">
                <a:solidFill>
                  <a:srgbClr val="496CD3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496CD3"/>
                </a:solidFill>
                <a:latin typeface="Trebuchet MS"/>
                <a:cs typeface="Trebuchet MS"/>
              </a:rPr>
              <a:t>y</a:t>
            </a:r>
            <a:r>
              <a:rPr sz="900" b="1" spc="-100" dirty="0">
                <a:solidFill>
                  <a:srgbClr val="496CD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496CD3"/>
                </a:solidFill>
                <a:latin typeface="Trebuchet MS"/>
                <a:cs typeface="Trebuchet MS"/>
              </a:rPr>
              <a:t>to</a:t>
            </a:r>
            <a:r>
              <a:rPr sz="900" b="1" spc="-105" dirty="0">
                <a:solidFill>
                  <a:srgbClr val="496CD3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block.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26153" y="3576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39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5834" y="35356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320" y="40640"/>
                </a:move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2144" y="356751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148501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824" y="352689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319" y="40640"/>
                </a:move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5970815"/>
            <a:ext cx="6102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000" b="1" spc="-23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5006" y="1295400"/>
            <a:ext cx="30226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hearts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floating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objects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collect.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6253" y="406400"/>
            <a:ext cx="211963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95" dirty="0"/>
              <a:t>Flying</a:t>
            </a:r>
            <a:r>
              <a:rPr sz="2800" spc="-35" dirty="0"/>
              <a:t> </a:t>
            </a:r>
            <a:r>
              <a:rPr sz="2800" spc="-25" dirty="0"/>
              <a:t>Hearts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2510307"/>
            <a:ext cx="3049612" cy="2137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Flying</a:t>
            </a:r>
            <a:r>
              <a:rPr spc="-65" dirty="0"/>
              <a:t> </a:t>
            </a:r>
            <a:r>
              <a:rPr spc="-20" dirty="0"/>
              <a:t>Hearts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74912"/>
            <a:ext cx="4572000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194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62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4111" y="2550642"/>
            <a:ext cx="11747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08037"/>
            <a:ext cx="4572000" cy="1466850"/>
          </a:xfrm>
          <a:custGeom>
            <a:avLst/>
            <a:gdLst/>
            <a:ahLst/>
            <a:cxnLst/>
            <a:rect l="l" t="t" r="r" b="b"/>
            <a:pathLst>
              <a:path w="4572000" h="1466850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362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239" y="1054100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607" y="1978025"/>
            <a:ext cx="152717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sprite,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such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Trebuchet MS"/>
                <a:cs typeface="Trebuchet MS"/>
              </a:rPr>
              <a:t>as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Heart.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4445" y="1541806"/>
            <a:ext cx="1478508" cy="345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20" y="1532280"/>
            <a:ext cx="1497965" cy="364490"/>
          </a:xfrm>
          <a:custGeom>
            <a:avLst/>
            <a:gdLst/>
            <a:ahLst/>
            <a:cxnLst/>
            <a:rect l="l" t="t" r="r" b="b"/>
            <a:pathLst>
              <a:path w="1497964" h="36448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278714"/>
                </a:lnTo>
                <a:lnTo>
                  <a:pt x="3859" y="304619"/>
                </a:lnTo>
                <a:lnTo>
                  <a:pt x="17435" y="332697"/>
                </a:lnTo>
                <a:lnTo>
                  <a:pt x="43725" y="355214"/>
                </a:lnTo>
                <a:lnTo>
                  <a:pt x="85725" y="364439"/>
                </a:lnTo>
                <a:lnTo>
                  <a:pt x="1411833" y="364439"/>
                </a:lnTo>
                <a:lnTo>
                  <a:pt x="1437738" y="360579"/>
                </a:lnTo>
                <a:lnTo>
                  <a:pt x="1465816" y="347003"/>
                </a:lnTo>
                <a:lnTo>
                  <a:pt x="1488334" y="320714"/>
                </a:lnTo>
                <a:lnTo>
                  <a:pt x="1497558" y="278714"/>
                </a:lnTo>
                <a:lnTo>
                  <a:pt x="1497558" y="85725"/>
                </a:lnTo>
                <a:lnTo>
                  <a:pt x="1493699" y="59819"/>
                </a:lnTo>
                <a:lnTo>
                  <a:pt x="1480123" y="31742"/>
                </a:lnTo>
                <a:lnTo>
                  <a:pt x="1453833" y="9224"/>
                </a:lnTo>
                <a:lnTo>
                  <a:pt x="1411833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7185" y="1478305"/>
            <a:ext cx="681226" cy="606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6085" y="1468780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4190" y="1828215"/>
            <a:ext cx="114300" cy="173355"/>
          </a:xfrm>
          <a:custGeom>
            <a:avLst/>
            <a:gdLst/>
            <a:ahLst/>
            <a:cxnLst/>
            <a:rect l="l" t="t" r="r" b="b"/>
            <a:pathLst>
              <a:path w="114300" h="173355">
                <a:moveTo>
                  <a:pt x="113969" y="1733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2706" y="179091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20"/>
                </a:move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0064" y="2747467"/>
            <a:ext cx="2053374" cy="230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18100"/>
            <a:ext cx="4572000" cy="1282700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105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05731" y="5321300"/>
            <a:ext cx="1347470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>
              <a:lnSpc>
                <a:spcPct val="100000"/>
              </a:lnSpc>
            </a:pPr>
            <a:r>
              <a:rPr sz="1200" b="1" spc="-40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200" b="1" spc="7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green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flag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2595" y="5616575"/>
            <a:ext cx="551920" cy="450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070" y="56070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7637" y="586740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3377" y="58470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20320"/>
                </a:move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222" y="3429006"/>
            <a:ext cx="1878544" cy="843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6188" y="2933700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1981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1179" y="4299600"/>
            <a:ext cx="1225550" cy="30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 marR="5080" indent="-220345">
              <a:lnSpc>
                <a:spcPct val="1111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 random</a:t>
            </a:r>
            <a:r>
              <a:rPr sz="900" b="1" spc="-18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position  </a:t>
            </a:r>
            <a:r>
              <a:rPr sz="900" b="1" spc="-35">
                <a:solidFill>
                  <a:srgbClr val="636466"/>
                </a:solidFill>
                <a:latin typeface="Trebuchet MS"/>
                <a:cs typeface="Trebuchet MS"/>
              </a:rPr>
              <a:t>from </a:t>
            </a:r>
            <a:r>
              <a:rPr sz="900" b="1" spc="-45" smtClean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lang="en-US" sz="900" b="1" spc="-225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25" smtClean="0">
                <a:solidFill>
                  <a:srgbClr val="636466"/>
                </a:solidFill>
                <a:latin typeface="Trebuchet MS"/>
                <a:cs typeface="Trebuchet MS"/>
              </a:rPr>
              <a:t>  </a:t>
            </a:r>
            <a:r>
              <a:rPr sz="900" b="1" spc="-45" smtClean="0">
                <a:solidFill>
                  <a:srgbClr val="636466"/>
                </a:solidFill>
                <a:latin typeface="Trebuchet MS"/>
                <a:cs typeface="Trebuchet MS"/>
              </a:rPr>
              <a:t>menu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7244" y="417711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148501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6924" y="413647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319" y="40640"/>
                </a:move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5970815"/>
            <a:ext cx="61023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0855" y="1109980"/>
            <a:ext cx="19450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111125">
              <a:lnSpc>
                <a:spcPct val="125000"/>
              </a:lnSpc>
            </a:pP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Add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point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you 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touch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2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object.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1903590"/>
            <a:ext cx="2280412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3213" y="406400"/>
            <a:ext cx="228600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0" dirty="0"/>
              <a:t>Collect</a:t>
            </a:r>
            <a:r>
              <a:rPr sz="2800" spc="-35" dirty="0"/>
              <a:t> </a:t>
            </a:r>
            <a:r>
              <a:rPr sz="2800" spc="-30" dirty="0"/>
              <a:t>Points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5893" y="1892312"/>
            <a:ext cx="811245" cy="232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695698"/>
            <a:ext cx="797306" cy="238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82900"/>
            <a:ext cx="4572000" cy="2362200"/>
          </a:xfrm>
          <a:custGeom>
            <a:avLst/>
            <a:gdLst/>
            <a:ahLst/>
            <a:cxnLst/>
            <a:rect l="l" t="t" r="r" b="b"/>
            <a:pathLst>
              <a:path w="4572000" h="2362200">
                <a:moveTo>
                  <a:pt x="0" y="2362200"/>
                </a:moveTo>
                <a:lnTo>
                  <a:pt x="4572000" y="2362200"/>
                </a:lnTo>
                <a:lnTo>
                  <a:pt x="4572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32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70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6239" y="1054100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310" y="3267341"/>
            <a:ext cx="2217686" cy="1952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Collect</a:t>
            </a:r>
            <a:r>
              <a:rPr spc="-65" dirty="0"/>
              <a:t> </a:t>
            </a:r>
            <a:r>
              <a:rPr spc="-25" dirty="0"/>
              <a:t>Points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29" y="1629536"/>
            <a:ext cx="3474085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indent="155575">
              <a:lnSpc>
                <a:spcPct val="1000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</a:t>
            </a:r>
            <a:r>
              <a:rPr sz="900" b="1" spc="-1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Data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36520" indent="4445">
              <a:lnSpc>
                <a:spcPct val="1111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Trebuchet MS"/>
                <a:cs typeface="Trebuchet MS"/>
              </a:rPr>
              <a:t>Make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Trebuchet MS"/>
                <a:cs typeface="Trebuchet MS"/>
              </a:rPr>
              <a:t>a 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Variable</a:t>
            </a:r>
            <a:r>
              <a:rPr sz="900" b="1" spc="-12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button.</a:t>
            </a:r>
            <a:endParaRPr sz="900">
              <a:latin typeface="Trebuchet MS"/>
              <a:cs typeface="Trebuchet MS"/>
            </a:endParaRPr>
          </a:p>
          <a:p>
            <a:pPr marL="2190750">
              <a:lnSpc>
                <a:spcPct val="100000"/>
              </a:lnSpc>
              <a:spcBef>
                <a:spcPts val="484"/>
              </a:spcBef>
            </a:pP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Name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this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variable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Trebuchet MS"/>
                <a:cs typeface="Trebuchet MS"/>
              </a:rPr>
              <a:t>points</a:t>
            </a:r>
            <a:endParaRPr sz="900">
              <a:latin typeface="Trebuchet MS"/>
              <a:cs typeface="Trebuchet MS"/>
            </a:endParaRPr>
          </a:p>
          <a:p>
            <a:pPr marL="2190750">
              <a:lnSpc>
                <a:spcPct val="100000"/>
              </a:lnSpc>
              <a:spcBef>
                <a:spcPts val="120"/>
              </a:spcBef>
            </a:pP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and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then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OK.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452245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8971" y="4076816"/>
            <a:ext cx="785495" cy="30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Heart 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 </a:t>
            </a:r>
            <a:r>
              <a:rPr sz="900" b="1" spc="-45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225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25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smtClean="0">
                <a:solidFill>
                  <a:srgbClr val="636466"/>
                </a:solidFill>
                <a:latin typeface="Trebuchet MS"/>
                <a:cs typeface="Trebuchet MS"/>
              </a:rPr>
              <a:t>menu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8279" y="3967479"/>
            <a:ext cx="751205" cy="0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75111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0581" y="1420279"/>
            <a:ext cx="788568" cy="802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1056" y="1410754"/>
            <a:ext cx="807720" cy="824865"/>
          </a:xfrm>
          <a:custGeom>
            <a:avLst/>
            <a:gdLst/>
            <a:ahLst/>
            <a:cxnLst/>
            <a:rect l="l" t="t" r="r" b="b"/>
            <a:pathLst>
              <a:path w="807719" h="824864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39013"/>
                </a:lnTo>
                <a:lnTo>
                  <a:pt x="3859" y="764918"/>
                </a:lnTo>
                <a:lnTo>
                  <a:pt x="17435" y="792995"/>
                </a:lnTo>
                <a:lnTo>
                  <a:pt x="43725" y="815513"/>
                </a:lnTo>
                <a:lnTo>
                  <a:pt x="85725" y="824738"/>
                </a:lnTo>
                <a:lnTo>
                  <a:pt x="721893" y="824738"/>
                </a:lnTo>
                <a:lnTo>
                  <a:pt x="747798" y="820878"/>
                </a:lnTo>
                <a:lnTo>
                  <a:pt x="775876" y="807302"/>
                </a:lnTo>
                <a:lnTo>
                  <a:pt x="798394" y="781012"/>
                </a:lnTo>
                <a:lnTo>
                  <a:pt x="807618" y="739013"/>
                </a:lnTo>
                <a:lnTo>
                  <a:pt x="807618" y="85725"/>
                </a:lnTo>
                <a:lnTo>
                  <a:pt x="803758" y="59819"/>
                </a:lnTo>
                <a:lnTo>
                  <a:pt x="790182" y="31742"/>
                </a:lnTo>
                <a:lnTo>
                  <a:pt x="763893" y="9224"/>
                </a:lnTo>
                <a:lnTo>
                  <a:pt x="721893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012" y="1886750"/>
            <a:ext cx="587375" cy="213360"/>
          </a:xfrm>
          <a:custGeom>
            <a:avLst/>
            <a:gdLst/>
            <a:ahLst/>
            <a:cxnLst/>
            <a:rect l="l" t="t" r="r" b="b"/>
            <a:pathLst>
              <a:path w="587375" h="213360">
                <a:moveTo>
                  <a:pt x="587298" y="0"/>
                </a:moveTo>
                <a:lnTo>
                  <a:pt x="381" y="444"/>
                </a:lnTo>
                <a:lnTo>
                  <a:pt x="0" y="21322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311" y="186641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319" y="0"/>
                </a:move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230" y="1696211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08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9311" y="167589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0" y="20320"/>
                </a:move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20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40" y="20320"/>
                </a:ln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20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1250" y="1420279"/>
            <a:ext cx="1424939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1725" y="1410754"/>
            <a:ext cx="1443990" cy="971550"/>
          </a:xfrm>
          <a:custGeom>
            <a:avLst/>
            <a:gdLst/>
            <a:ahLst/>
            <a:cxnLst/>
            <a:rect l="l" t="t" r="r" b="b"/>
            <a:pathLst>
              <a:path w="1443989" h="9715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85825"/>
                </a:lnTo>
                <a:lnTo>
                  <a:pt x="3859" y="911730"/>
                </a:lnTo>
                <a:lnTo>
                  <a:pt x="17435" y="939807"/>
                </a:lnTo>
                <a:lnTo>
                  <a:pt x="43725" y="962325"/>
                </a:lnTo>
                <a:lnTo>
                  <a:pt x="85725" y="971550"/>
                </a:lnTo>
                <a:lnTo>
                  <a:pt x="1358265" y="971550"/>
                </a:lnTo>
                <a:lnTo>
                  <a:pt x="1384170" y="967690"/>
                </a:lnTo>
                <a:lnTo>
                  <a:pt x="1412247" y="954114"/>
                </a:lnTo>
                <a:lnTo>
                  <a:pt x="1434765" y="927824"/>
                </a:lnTo>
                <a:lnTo>
                  <a:pt x="1443990" y="885825"/>
                </a:lnTo>
                <a:lnTo>
                  <a:pt x="1443990" y="85725"/>
                </a:lnTo>
                <a:lnTo>
                  <a:pt x="1440130" y="59819"/>
                </a:lnTo>
                <a:lnTo>
                  <a:pt x="1426554" y="31742"/>
                </a:lnTo>
                <a:lnTo>
                  <a:pt x="1400264" y="9224"/>
                </a:lnTo>
                <a:lnTo>
                  <a:pt x="1358265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525" y="3448050"/>
            <a:ext cx="66075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000" y="3438525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9475" y="4071000"/>
            <a:ext cx="64198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Select your 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flying</a:t>
            </a:r>
            <a:r>
              <a:rPr sz="900" b="1" spc="-16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98279" y="396747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7959" y="40436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319" y="0"/>
                </a:move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000" y="3952138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81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4680" y="391149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320" y="40639"/>
                </a:move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19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20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40" y="20319"/>
                </a:ln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20" y="40639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5245100"/>
            <a:ext cx="4572000" cy="1155700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232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05731" y="5410200"/>
            <a:ext cx="1347470" cy="602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>
              <a:lnSpc>
                <a:spcPct val="100000"/>
              </a:lnSpc>
            </a:pPr>
            <a:r>
              <a:rPr sz="1200" b="1" spc="-40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200" b="1" spc="7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green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flag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82595" y="5680075"/>
            <a:ext cx="551920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3070" y="56705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7637" y="593090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93377" y="59105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20320"/>
                </a:move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44315" y="396747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0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7492" y="4476750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47396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6851" y="445642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20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1455" y="4476750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17145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42461" y="4638979"/>
            <a:ext cx="61976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Add</a:t>
            </a:r>
            <a:r>
              <a:rPr sz="900" b="1" spc="-1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1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point.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94317" y="3810000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19291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53677" y="37896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20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02039" y="3724109"/>
            <a:ext cx="12319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Reset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points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at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start.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495300"/>
            <a:ext cx="3581400" cy="5410200"/>
          </a:xfrm>
          <a:custGeom>
            <a:avLst/>
            <a:gdLst/>
            <a:ahLst/>
            <a:cxnLst/>
            <a:rect l="l" t="t" r="r" b="b"/>
            <a:pathLst>
              <a:path w="3581400" h="541020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5074920"/>
                </a:lnTo>
                <a:lnTo>
                  <a:pt x="5238" y="5268753"/>
                </a:lnTo>
                <a:lnTo>
                  <a:pt x="41910" y="5368290"/>
                </a:lnTo>
                <a:lnTo>
                  <a:pt x="141446" y="5404961"/>
                </a:lnTo>
                <a:lnTo>
                  <a:pt x="335280" y="5410200"/>
                </a:lnTo>
                <a:lnTo>
                  <a:pt x="3246120" y="5410200"/>
                </a:lnTo>
                <a:lnTo>
                  <a:pt x="3439953" y="5404961"/>
                </a:lnTo>
                <a:lnTo>
                  <a:pt x="3539490" y="5368290"/>
                </a:lnTo>
                <a:lnTo>
                  <a:pt x="3576161" y="5268753"/>
                </a:lnTo>
                <a:lnTo>
                  <a:pt x="3581400" y="507492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495300"/>
            <a:ext cx="3581400" cy="5410200"/>
          </a:xfrm>
          <a:custGeom>
            <a:avLst/>
            <a:gdLst/>
            <a:ahLst/>
            <a:cxnLst/>
            <a:rect l="l" t="t" r="r" b="b"/>
            <a:pathLst>
              <a:path w="3581400" h="541020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5074920"/>
                </a:lnTo>
                <a:lnTo>
                  <a:pt x="5238" y="5268753"/>
                </a:lnTo>
                <a:lnTo>
                  <a:pt x="41910" y="5368290"/>
                </a:lnTo>
                <a:lnTo>
                  <a:pt x="141446" y="5404961"/>
                </a:lnTo>
                <a:lnTo>
                  <a:pt x="335280" y="5410200"/>
                </a:lnTo>
                <a:lnTo>
                  <a:pt x="3246120" y="5410200"/>
                </a:lnTo>
                <a:lnTo>
                  <a:pt x="3439953" y="5404961"/>
                </a:lnTo>
                <a:lnTo>
                  <a:pt x="3539490" y="5368290"/>
                </a:lnTo>
                <a:lnTo>
                  <a:pt x="3576161" y="5268753"/>
                </a:lnTo>
                <a:lnTo>
                  <a:pt x="3581400" y="507492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9633" y="854075"/>
            <a:ext cx="170815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 marR="5080" indent="-392430">
              <a:lnSpc>
                <a:spcPct val="100000"/>
              </a:lnSpc>
            </a:pPr>
            <a:r>
              <a:rPr sz="2700" spc="-40" dirty="0">
                <a:solidFill>
                  <a:srgbClr val="BF6778"/>
                </a:solidFill>
              </a:rPr>
              <a:t>Make </a:t>
            </a:r>
            <a:r>
              <a:rPr sz="2700" spc="-15" dirty="0">
                <a:solidFill>
                  <a:srgbClr val="BF6778"/>
                </a:solidFill>
              </a:rPr>
              <a:t>It </a:t>
            </a:r>
            <a:r>
              <a:rPr sz="2700" spc="-90" dirty="0">
                <a:solidFill>
                  <a:srgbClr val="BF6778"/>
                </a:solidFill>
              </a:rPr>
              <a:t>Fly  </a:t>
            </a:r>
            <a:r>
              <a:rPr sz="2700" spc="-5" dirty="0">
                <a:solidFill>
                  <a:srgbClr val="BF6778"/>
                </a:solidFill>
              </a:rPr>
              <a:t>Cards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1365821" y="1775459"/>
            <a:ext cx="189611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F388A0"/>
                </a:solidFill>
                <a:latin typeface="Trebuchet MS"/>
                <a:cs typeface="Trebuchet MS"/>
              </a:rPr>
              <a:t>Use</a:t>
            </a:r>
            <a:r>
              <a:rPr sz="1200" b="1" spc="-180" dirty="0">
                <a:solidFill>
                  <a:srgbClr val="F388A0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388A0"/>
                </a:solidFill>
                <a:latin typeface="Trebuchet MS"/>
                <a:cs typeface="Trebuchet MS"/>
              </a:rPr>
              <a:t>these</a:t>
            </a:r>
            <a:r>
              <a:rPr sz="1200" b="1" spc="-180" dirty="0">
                <a:solidFill>
                  <a:srgbClr val="F388A0"/>
                </a:solidFill>
                <a:latin typeface="Trebuchet MS"/>
                <a:cs typeface="Trebuchet MS"/>
              </a:rPr>
              <a:t> </a:t>
            </a:r>
            <a:r>
              <a:rPr sz="1200" b="1" spc="-35" dirty="0">
                <a:solidFill>
                  <a:srgbClr val="F388A0"/>
                </a:solidFill>
                <a:latin typeface="Trebuchet MS"/>
                <a:cs typeface="Trebuchet MS"/>
              </a:rPr>
              <a:t>cards</a:t>
            </a:r>
            <a:r>
              <a:rPr sz="1200" b="1" spc="-180" dirty="0">
                <a:solidFill>
                  <a:srgbClr val="F388A0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388A0"/>
                </a:solidFill>
                <a:latin typeface="Trebuchet MS"/>
                <a:cs typeface="Trebuchet MS"/>
              </a:rPr>
              <a:t>in</a:t>
            </a:r>
            <a:r>
              <a:rPr sz="1200" b="1" spc="-180" dirty="0">
                <a:solidFill>
                  <a:srgbClr val="F388A0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388A0"/>
                </a:solidFill>
                <a:latin typeface="Trebuchet MS"/>
                <a:cs typeface="Trebuchet MS"/>
              </a:rPr>
              <a:t>this</a:t>
            </a:r>
            <a:r>
              <a:rPr sz="1200" b="1" spc="-180" dirty="0">
                <a:solidFill>
                  <a:srgbClr val="F388A0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F388A0"/>
                </a:solidFill>
                <a:latin typeface="Trebuchet MS"/>
                <a:cs typeface="Trebuchet MS"/>
              </a:rPr>
              <a:t>order: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marR="5080">
              <a:lnSpc>
                <a:spcPct val="156900"/>
              </a:lnSpc>
            </a:pPr>
            <a:r>
              <a:rPr spc="-25" dirty="0"/>
              <a:t>Choose </a:t>
            </a:r>
            <a:r>
              <a:rPr spc="15" dirty="0"/>
              <a:t>a</a:t>
            </a:r>
            <a:r>
              <a:rPr spc="-355" dirty="0"/>
              <a:t> </a:t>
            </a:r>
            <a:r>
              <a:rPr spc="-35" dirty="0"/>
              <a:t>Character  </a:t>
            </a:r>
            <a:r>
              <a:rPr spc="15" dirty="0"/>
              <a:t>Start</a:t>
            </a:r>
            <a:r>
              <a:rPr spc="-245" dirty="0"/>
              <a:t> </a:t>
            </a:r>
            <a:r>
              <a:rPr spc="-5" dirty="0"/>
              <a:t>Flying</a:t>
            </a:r>
          </a:p>
          <a:p>
            <a:pPr marL="485140" marR="363855">
              <a:lnSpc>
                <a:spcPct val="156900"/>
              </a:lnSpc>
            </a:pPr>
            <a:r>
              <a:rPr spc="-5" dirty="0"/>
              <a:t>Switch Looks  </a:t>
            </a:r>
            <a:r>
              <a:rPr spc="-15" dirty="0"/>
              <a:t>Move </a:t>
            </a:r>
            <a:r>
              <a:rPr spc="-5" dirty="0"/>
              <a:t>with</a:t>
            </a:r>
            <a:r>
              <a:rPr spc="-370" dirty="0"/>
              <a:t> </a:t>
            </a:r>
            <a:r>
              <a:rPr spc="-20" dirty="0"/>
              <a:t>Keys  </a:t>
            </a:r>
            <a:r>
              <a:rPr spc="-5" dirty="0"/>
              <a:t>Floating</a:t>
            </a:r>
            <a:r>
              <a:rPr spc="-235" dirty="0"/>
              <a:t> </a:t>
            </a:r>
            <a:r>
              <a:rPr spc="-10" dirty="0"/>
              <a:t>Clouds  </a:t>
            </a:r>
            <a:r>
              <a:rPr spc="-5" dirty="0"/>
              <a:t>Flying</a:t>
            </a:r>
            <a:r>
              <a:rPr spc="-225" dirty="0"/>
              <a:t> </a:t>
            </a:r>
            <a:r>
              <a:rPr spc="-15" dirty="0"/>
              <a:t>Hearts</a:t>
            </a:r>
          </a:p>
        </p:txBody>
      </p:sp>
      <p:sp>
        <p:nvSpPr>
          <p:cNvPr id="8" name="object 8"/>
          <p:cNvSpPr/>
          <p:nvPr/>
        </p:nvSpPr>
        <p:spPr>
          <a:xfrm>
            <a:off x="1263650" y="21488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2167889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8100" y="2139315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3650" y="25543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0800" y="2574709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8100" y="2546134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3650" y="29599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800" y="298154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8100" y="2952965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63650" y="3365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0800" y="3388359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08100" y="3359784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63650" y="37710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0800" y="3795179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08100" y="3766604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63650" y="417659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0800" y="420201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08100" y="4173435"/>
            <a:ext cx="1282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650" y="458215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800" y="4601209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499"/>
                </a:moveTo>
                <a:lnTo>
                  <a:pt x="114300" y="190499"/>
                </a:lnTo>
                <a:lnTo>
                  <a:pt x="1143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08100" y="4547234"/>
            <a:ext cx="163639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130" algn="l"/>
              </a:tabLst>
            </a:pP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7	</a:t>
            </a:r>
            <a:r>
              <a:rPr sz="1700" b="1" spc="-30" dirty="0">
                <a:solidFill>
                  <a:srgbClr val="BF6778"/>
                </a:solidFill>
                <a:latin typeface="Trebuchet MS"/>
                <a:cs typeface="Trebuchet MS"/>
              </a:rPr>
              <a:t>Collect</a:t>
            </a:r>
            <a:r>
              <a:rPr sz="1700" b="1" spc="-220" dirty="0">
                <a:solidFill>
                  <a:srgbClr val="BF6778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BF6778"/>
                </a:solidFill>
                <a:latin typeface="Trebuchet MS"/>
                <a:cs typeface="Trebuchet MS"/>
              </a:rPr>
              <a:t>Points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0700" y="6091682"/>
            <a:ext cx="106807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scratch.mit.edu/fly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2510307"/>
            <a:ext cx="3049612" cy="2137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0754" y="406400"/>
            <a:ext cx="319595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/>
              <a:t>Choose </a:t>
            </a:r>
            <a:r>
              <a:rPr sz="2800" spc="5" dirty="0"/>
              <a:t>a</a:t>
            </a:r>
            <a:r>
              <a:rPr sz="2800" spc="-55" dirty="0"/>
              <a:t> </a:t>
            </a:r>
            <a:r>
              <a:rPr sz="2800" spc="5" dirty="0"/>
              <a:t>Character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8523" y="1276350"/>
            <a:ext cx="167513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character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80" dirty="0">
                <a:solidFill>
                  <a:srgbClr val="FFFFFF"/>
                </a:solidFill>
                <a:latin typeface="Trebuchet MS"/>
                <a:cs typeface="Trebuchet MS"/>
              </a:rPr>
              <a:t>fly.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7585" y="2667000"/>
            <a:ext cx="1081274" cy="501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 txBox="1"/>
          <p:nvPr/>
        </p:nvSpPr>
        <p:spPr>
          <a:xfrm>
            <a:off x="596900" y="5970815"/>
            <a:ext cx="7031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89300"/>
            <a:ext cx="4572000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794556"/>
            <a:ext cx="2133587" cy="1279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7100"/>
            <a:ext cx="4572000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29387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6239" y="1054100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405" y="2851800"/>
            <a:ext cx="2038985" cy="82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 marR="1005205" indent="-67945">
              <a:lnSpc>
                <a:spcPct val="1111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sprite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 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Trebuchet MS"/>
                <a:cs typeface="Trebuchet MS"/>
              </a:rPr>
              <a:t>Flying</a:t>
            </a:r>
            <a:r>
              <a:rPr sz="900" b="1" spc="-18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185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0" dirty="0" smtClean="0">
                <a:solidFill>
                  <a:srgbClr val="636466"/>
                </a:solidFill>
                <a:latin typeface="Trebuchet MS"/>
                <a:cs typeface="Trebuchet MS"/>
              </a:rPr>
              <a:t>theme</a:t>
            </a: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76935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5731" y="5435600"/>
            <a:ext cx="1347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60">
              <a:lnSpc>
                <a:spcPct val="100000"/>
              </a:lnSpc>
            </a:pPr>
            <a:r>
              <a:rPr sz="1200" b="1" spc="-40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200" b="1" spc="7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green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flag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2595" y="5654675"/>
            <a:ext cx="551920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3070" y="5645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7637" y="590550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3377" y="58851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20320"/>
                </a:move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Choose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Character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633" y="1990726"/>
            <a:ext cx="10096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0">
                <a:solidFill>
                  <a:srgbClr val="636466"/>
                </a:solidFill>
                <a:latin typeface="Trebuchet MS"/>
                <a:cs typeface="Trebuchet MS"/>
              </a:rPr>
              <a:t>Choose </a:t>
            </a:r>
            <a:r>
              <a:rPr lang="en-US" sz="900" b="1" spc="-10" smtClean="0">
                <a:solidFill>
                  <a:srgbClr val="636466"/>
                </a:solidFill>
                <a:latin typeface="Trebuchet MS"/>
                <a:cs typeface="Trebuchet MS"/>
              </a:rPr>
              <a:t>a </a:t>
            </a:r>
            <a:r>
              <a:rPr sz="900" b="1" spc="-20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backdrop.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1567" y="1427060"/>
            <a:ext cx="840652" cy="447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044" y="1417535"/>
            <a:ext cx="866775" cy="467359"/>
          </a:xfrm>
          <a:custGeom>
            <a:avLst/>
            <a:gdLst/>
            <a:ahLst/>
            <a:cxnLst/>
            <a:rect l="l" t="t" r="r" b="b"/>
            <a:pathLst>
              <a:path w="866775" h="46736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1215"/>
                </a:lnTo>
                <a:lnTo>
                  <a:pt x="3859" y="407115"/>
                </a:lnTo>
                <a:lnTo>
                  <a:pt x="17435" y="435194"/>
                </a:lnTo>
                <a:lnTo>
                  <a:pt x="43725" y="457714"/>
                </a:lnTo>
                <a:lnTo>
                  <a:pt x="85725" y="466940"/>
                </a:lnTo>
                <a:lnTo>
                  <a:pt x="780656" y="466940"/>
                </a:lnTo>
                <a:lnTo>
                  <a:pt x="806555" y="463081"/>
                </a:lnTo>
                <a:lnTo>
                  <a:pt x="834634" y="449505"/>
                </a:lnTo>
                <a:lnTo>
                  <a:pt x="857155" y="423215"/>
                </a:lnTo>
                <a:lnTo>
                  <a:pt x="866381" y="381215"/>
                </a:lnTo>
                <a:lnTo>
                  <a:pt x="866381" y="85725"/>
                </a:lnTo>
                <a:lnTo>
                  <a:pt x="862521" y="59819"/>
                </a:lnTo>
                <a:lnTo>
                  <a:pt x="848945" y="31742"/>
                </a:lnTo>
                <a:lnTo>
                  <a:pt x="822656" y="9224"/>
                </a:lnTo>
                <a:lnTo>
                  <a:pt x="78065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245" y="2430806"/>
            <a:ext cx="1478508" cy="345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720" y="2421280"/>
            <a:ext cx="1497965" cy="364490"/>
          </a:xfrm>
          <a:custGeom>
            <a:avLst/>
            <a:gdLst/>
            <a:ahLst/>
            <a:cxnLst/>
            <a:rect l="l" t="t" r="r" b="b"/>
            <a:pathLst>
              <a:path w="1497964" h="36448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278714"/>
                </a:lnTo>
                <a:lnTo>
                  <a:pt x="3859" y="304619"/>
                </a:lnTo>
                <a:lnTo>
                  <a:pt x="17435" y="332697"/>
                </a:lnTo>
                <a:lnTo>
                  <a:pt x="43725" y="355214"/>
                </a:lnTo>
                <a:lnTo>
                  <a:pt x="85725" y="364439"/>
                </a:lnTo>
                <a:lnTo>
                  <a:pt x="1411833" y="364439"/>
                </a:lnTo>
                <a:lnTo>
                  <a:pt x="1437738" y="360579"/>
                </a:lnTo>
                <a:lnTo>
                  <a:pt x="1465816" y="347003"/>
                </a:lnTo>
                <a:lnTo>
                  <a:pt x="1488334" y="320714"/>
                </a:lnTo>
                <a:lnTo>
                  <a:pt x="1497558" y="278714"/>
                </a:lnTo>
                <a:lnTo>
                  <a:pt x="1497558" y="85725"/>
                </a:lnTo>
                <a:lnTo>
                  <a:pt x="1493699" y="59819"/>
                </a:lnTo>
                <a:lnTo>
                  <a:pt x="1480123" y="31742"/>
                </a:lnTo>
                <a:lnTo>
                  <a:pt x="1453833" y="9224"/>
                </a:lnTo>
                <a:lnTo>
                  <a:pt x="1411833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8208" y="2430805"/>
            <a:ext cx="747521" cy="648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8696" y="2421280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7112" y="1873415"/>
            <a:ext cx="96520" cy="128270"/>
          </a:xfrm>
          <a:custGeom>
            <a:avLst/>
            <a:gdLst/>
            <a:ahLst/>
            <a:cxnLst/>
            <a:rect l="l" t="t" r="r" b="b"/>
            <a:pathLst>
              <a:path w="96519" h="128269">
                <a:moveTo>
                  <a:pt x="96240" y="1281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4580" y="183683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640" y="20320"/>
                </a:move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6974" y="1355725"/>
            <a:ext cx="866381" cy="7440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6974" y="1355725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663" y="22796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3990" y="2717215"/>
            <a:ext cx="114300" cy="173355"/>
          </a:xfrm>
          <a:custGeom>
            <a:avLst/>
            <a:gdLst/>
            <a:ahLst/>
            <a:cxnLst/>
            <a:rect l="l" t="t" r="r" b="b"/>
            <a:pathLst>
              <a:path w="114300" h="173355">
                <a:moveTo>
                  <a:pt x="113969" y="1733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2506" y="267991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640" y="20320"/>
                </a:move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95751" y="4586937"/>
            <a:ext cx="1223010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11100"/>
              </a:lnSpc>
              <a:tabLst>
                <a:tab pos="189865" algn="l"/>
              </a:tabLst>
            </a:pPr>
            <a:r>
              <a:rPr sz="900" b="1" u="sng" spc="-90" dirty="0">
                <a:solidFill>
                  <a:srgbClr val="636466"/>
                </a:solidFill>
                <a:latin typeface="Trebuchet MS"/>
                <a:cs typeface="Trebuchet MS"/>
              </a:rPr>
              <a:t> 	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Type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what</a:t>
            </a:r>
            <a:r>
              <a:rPr sz="900" b="1" spc="-15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you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want </a:t>
            </a:r>
            <a:r>
              <a:rPr sz="900" b="1" spc="-1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your</a:t>
            </a:r>
            <a:r>
              <a:rPr sz="900" b="1" spc="-1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sprite</a:t>
            </a:r>
            <a:r>
              <a:rPr sz="900" b="1" spc="-1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1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say.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7811" y="473538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19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39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19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19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5970815"/>
            <a:ext cx="7031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0010" y="1097280"/>
            <a:ext cx="1972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860">
              <a:lnSpc>
                <a:spcPct val="125000"/>
              </a:lnSpc>
            </a:pP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Move 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the scenery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your 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character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looks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it’s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flying.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42707" y="406400"/>
            <a:ext cx="18872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75" dirty="0"/>
              <a:t>Start</a:t>
            </a:r>
            <a:r>
              <a:rPr sz="2800" spc="-65" dirty="0"/>
              <a:t> </a:t>
            </a:r>
            <a:r>
              <a:rPr sz="2800" spc="-95" dirty="0"/>
              <a:t>Flying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17614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3032937"/>
            <a:ext cx="1658099" cy="1243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30700"/>
            <a:ext cx="1658099" cy="1243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3450"/>
            <a:ext cx="4572000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36787"/>
            <a:ext cx="4572000" cy="2222500"/>
          </a:xfrm>
          <a:custGeom>
            <a:avLst/>
            <a:gdLst/>
            <a:ahLst/>
            <a:cxnLst/>
            <a:rect l="l" t="t" r="r" b="b"/>
            <a:pathLst>
              <a:path w="4572000" h="2222500">
                <a:moveTo>
                  <a:pt x="0" y="2222512"/>
                </a:moveTo>
                <a:lnTo>
                  <a:pt x="4572000" y="2222512"/>
                </a:lnTo>
                <a:lnTo>
                  <a:pt x="4572000" y="0"/>
                </a:lnTo>
                <a:lnTo>
                  <a:pt x="0" y="0"/>
                </a:lnTo>
                <a:lnTo>
                  <a:pt x="0" y="222251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546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24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1518" y="2692400"/>
            <a:ext cx="1766138" cy="1824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Start</a:t>
            </a:r>
            <a:r>
              <a:rPr spc="-60" dirty="0"/>
              <a:t> </a:t>
            </a:r>
            <a:r>
              <a:rPr spc="-80" dirty="0"/>
              <a:t>Flying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0887" y="1094232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2544" y="392734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19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39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19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19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1409" y="1873900"/>
            <a:ext cx="194754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marR="730250" indent="-160020">
              <a:lnSpc>
                <a:spcPct val="111100"/>
              </a:lnSpc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Choose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sprite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fly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by, 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such </a:t>
            </a:r>
            <a:r>
              <a:rPr sz="900" b="1" spc="-5" dirty="0" smtClean="0">
                <a:solidFill>
                  <a:srgbClr val="636466"/>
                </a:solidFill>
                <a:latin typeface="Trebuchet MS"/>
                <a:cs typeface="Trebuchet MS"/>
              </a:rPr>
              <a:t>as</a:t>
            </a:r>
            <a:r>
              <a:rPr sz="900" b="1" spc="-215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Buildings.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4745" y="1452906"/>
            <a:ext cx="1478508" cy="345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220" y="1443380"/>
            <a:ext cx="1497965" cy="364490"/>
          </a:xfrm>
          <a:custGeom>
            <a:avLst/>
            <a:gdLst/>
            <a:ahLst/>
            <a:cxnLst/>
            <a:rect l="l" t="t" r="r" b="b"/>
            <a:pathLst>
              <a:path w="1497964" h="36448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278714"/>
                </a:lnTo>
                <a:lnTo>
                  <a:pt x="3859" y="304619"/>
                </a:lnTo>
                <a:lnTo>
                  <a:pt x="17435" y="332697"/>
                </a:lnTo>
                <a:lnTo>
                  <a:pt x="43725" y="355214"/>
                </a:lnTo>
                <a:lnTo>
                  <a:pt x="85725" y="364439"/>
                </a:lnTo>
                <a:lnTo>
                  <a:pt x="1411833" y="364439"/>
                </a:lnTo>
                <a:lnTo>
                  <a:pt x="1437738" y="360579"/>
                </a:lnTo>
                <a:lnTo>
                  <a:pt x="1465816" y="347003"/>
                </a:lnTo>
                <a:lnTo>
                  <a:pt x="1488334" y="320714"/>
                </a:lnTo>
                <a:lnTo>
                  <a:pt x="1497558" y="278714"/>
                </a:lnTo>
                <a:lnTo>
                  <a:pt x="1497558" y="85725"/>
                </a:lnTo>
                <a:lnTo>
                  <a:pt x="1493699" y="59819"/>
                </a:lnTo>
                <a:lnTo>
                  <a:pt x="1480123" y="31742"/>
                </a:lnTo>
                <a:lnTo>
                  <a:pt x="1453833" y="9224"/>
                </a:lnTo>
                <a:lnTo>
                  <a:pt x="1411833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6834" y="1452905"/>
            <a:ext cx="652335" cy="653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2673" y="1443380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4490" y="1739315"/>
            <a:ext cx="114300" cy="173355"/>
          </a:xfrm>
          <a:custGeom>
            <a:avLst/>
            <a:gdLst/>
            <a:ahLst/>
            <a:cxnLst/>
            <a:rect l="l" t="t" r="r" b="b"/>
            <a:pathLst>
              <a:path w="114300" h="173355">
                <a:moveTo>
                  <a:pt x="113969" y="17330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3006" y="170201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640" y="20320"/>
                </a:move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744" y="2774950"/>
            <a:ext cx="418401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9238" y="2765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30448" y="3410600"/>
            <a:ext cx="1379855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6400">
              <a:lnSpc>
                <a:spcPct val="111100"/>
              </a:lnSpc>
            </a:pP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right 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end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of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stage.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37820" marR="5080" indent="-195580">
              <a:lnSpc>
                <a:spcPct val="111100"/>
              </a:lnSpc>
              <a:tabLst>
                <a:tab pos="320040" algn="l"/>
              </a:tabLst>
            </a:pPr>
            <a:r>
              <a:rPr sz="900" b="1" u="sng" spc="-90" dirty="0" smtClean="0">
                <a:solidFill>
                  <a:srgbClr val="636466"/>
                </a:solidFill>
                <a:latin typeface="Trebuchet MS"/>
                <a:cs typeface="Trebuchet MS"/>
              </a:rPr>
              <a:t> 	</a:t>
            </a:r>
            <a:r>
              <a:rPr sz="900" b="1" spc="-135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5" dirty="0" smtClean="0">
                <a:solidFill>
                  <a:srgbClr val="636466"/>
                </a:solidFill>
                <a:latin typeface="Trebuchet MS"/>
                <a:cs typeface="Trebuchet MS"/>
              </a:rPr>
              <a:t>Type</a:t>
            </a:r>
            <a:r>
              <a:rPr sz="900" b="1" spc="-13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1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negative  number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move</a:t>
            </a:r>
            <a:r>
              <a:rPr sz="900" b="1" spc="-114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60" dirty="0">
                <a:solidFill>
                  <a:srgbClr val="636466"/>
                </a:solidFill>
                <a:latin typeface="Trebuchet MS"/>
                <a:cs typeface="Trebuchet MS"/>
              </a:rPr>
              <a:t>left.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31439" y="351110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0" y="349078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19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39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19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19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559300"/>
            <a:ext cx="4572000" cy="1841500"/>
          </a:xfrm>
          <a:custGeom>
            <a:avLst/>
            <a:gdLst/>
            <a:ahLst/>
            <a:cxnLst/>
            <a:rect l="l" t="t" r="r" b="b"/>
            <a:pathLst>
              <a:path w="4572000" h="1841500">
                <a:moveTo>
                  <a:pt x="0" y="1841500"/>
                </a:moveTo>
                <a:lnTo>
                  <a:pt x="4572000" y="1841500"/>
                </a:lnTo>
                <a:lnTo>
                  <a:pt x="4572000" y="0"/>
                </a:lnTo>
                <a:lnTo>
                  <a:pt x="0" y="0"/>
                </a:lnTo>
                <a:lnTo>
                  <a:pt x="0" y="1841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546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32203" y="5670674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2203" y="563879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430" y="563879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1909" y="4737100"/>
            <a:ext cx="22993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</a:pP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TIP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x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is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position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on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Stage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from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left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right.</a:t>
            </a:r>
            <a:endParaRPr sz="900">
              <a:latin typeface="Trebuchet MS"/>
              <a:cs typeface="Trebuchet MS"/>
            </a:endParaRPr>
          </a:p>
          <a:p>
            <a:pPr marL="436245" algn="ctr">
              <a:lnSpc>
                <a:spcPct val="100000"/>
              </a:lnSpc>
              <a:spcBef>
                <a:spcPts val="760"/>
              </a:spcBef>
            </a:pPr>
            <a:r>
              <a:rPr sz="800" b="1" spc="-35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= 180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1156" y="5932715"/>
            <a:ext cx="35877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35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= </a:t>
            </a:r>
            <a:r>
              <a:rPr sz="800" b="1" spc="-55" dirty="0">
                <a:solidFill>
                  <a:srgbClr val="636466"/>
                </a:solidFill>
                <a:latin typeface="Trebuchet MS"/>
                <a:cs typeface="Trebuchet MS"/>
              </a:rPr>
              <a:t>-180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99577" y="5687786"/>
            <a:ext cx="3575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x =</a:t>
            </a:r>
            <a:r>
              <a:rPr sz="8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55" dirty="0">
                <a:solidFill>
                  <a:srgbClr val="636466"/>
                </a:solidFill>
                <a:latin typeface="Trebuchet MS"/>
                <a:cs typeface="Trebuchet MS"/>
              </a:rPr>
              <a:t>-240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95295" y="5681662"/>
            <a:ext cx="324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x =</a:t>
            </a:r>
            <a:r>
              <a:rPr sz="800" b="1" spc="-1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b="1" spc="-60" dirty="0">
                <a:solidFill>
                  <a:srgbClr val="636466"/>
                </a:solidFill>
                <a:latin typeface="Trebuchet MS"/>
                <a:cs typeface="Trebuchet MS"/>
              </a:rPr>
              <a:t>240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4666" y="5341082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52802" y="534108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52802" y="601271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6304" y="1257300"/>
            <a:ext cx="183959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variety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2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scenery.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87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06684" y="406400"/>
            <a:ext cx="215900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5" dirty="0"/>
              <a:t>Switch</a:t>
            </a:r>
            <a:r>
              <a:rPr sz="2800" spc="-65" dirty="0"/>
              <a:t> </a:t>
            </a:r>
            <a:r>
              <a:rPr sz="2800" spc="-60" dirty="0"/>
              <a:t>Looks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456944" y="3035300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54296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596900" y="5970815"/>
            <a:ext cx="7031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1000" b="1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06700"/>
            <a:ext cx="4572000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8510" y="2959100"/>
            <a:ext cx="11747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2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200" b="1" spc="7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200" b="1" spc="25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4574" y="3124200"/>
            <a:ext cx="1666125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9132"/>
            <a:ext cx="4572000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66239" y="1054100"/>
            <a:ext cx="83311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5BADCE"/>
                </a:solidFill>
                <a:latin typeface="Cambria"/>
                <a:cs typeface="Cambria"/>
              </a:rPr>
              <a:t>GET</a:t>
            </a:r>
            <a:r>
              <a:rPr sz="1200" b="1" spc="80" dirty="0">
                <a:solidFill>
                  <a:srgbClr val="5BADCE"/>
                </a:solidFill>
                <a:latin typeface="Cambria"/>
                <a:cs typeface="Cambria"/>
              </a:rPr>
              <a:t> </a:t>
            </a:r>
            <a:r>
              <a:rPr sz="1200" b="1" spc="-15" dirty="0">
                <a:solidFill>
                  <a:srgbClr val="5BADCE"/>
                </a:solidFill>
                <a:latin typeface="Cambria"/>
                <a:cs typeface="Cambria"/>
              </a:rPr>
              <a:t>READY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Switch</a:t>
            </a:r>
            <a:r>
              <a:rPr spc="-50" dirty="0"/>
              <a:t> Looks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latin typeface="Calibri"/>
                <a:cs typeface="Calibri"/>
              </a:rPr>
              <a:t>scratch.mit.edu/fly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194300"/>
            <a:ext cx="4572000" cy="1206500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8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05731" y="5372100"/>
            <a:ext cx="134747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>
              <a:lnSpc>
                <a:spcPct val="100000"/>
              </a:lnSpc>
            </a:pPr>
            <a:r>
              <a:rPr sz="1200" b="1" spc="-40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200" b="1" spc="7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green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flag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2595" y="5654675"/>
            <a:ext cx="551920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3070" y="5645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7637" y="590550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3377" y="58851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20320"/>
                </a:move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20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40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20" y="0"/>
                </a:ln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9461" y="1363091"/>
            <a:ext cx="952525" cy="1307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9936" y="1353083"/>
            <a:ext cx="972185" cy="1327785"/>
          </a:xfrm>
          <a:custGeom>
            <a:avLst/>
            <a:gdLst/>
            <a:ahLst/>
            <a:cxnLst/>
            <a:rect l="l" t="t" r="r" b="b"/>
            <a:pathLst>
              <a:path w="9721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885850" y="1327315"/>
                </a:lnTo>
                <a:lnTo>
                  <a:pt x="911750" y="1323455"/>
                </a:lnTo>
                <a:lnTo>
                  <a:pt x="939828" y="1309879"/>
                </a:lnTo>
                <a:lnTo>
                  <a:pt x="962349" y="1283589"/>
                </a:lnTo>
                <a:lnTo>
                  <a:pt x="971575" y="1241590"/>
                </a:lnTo>
                <a:lnTo>
                  <a:pt x="971575" y="85725"/>
                </a:lnTo>
                <a:lnTo>
                  <a:pt x="967715" y="59819"/>
                </a:lnTo>
                <a:lnTo>
                  <a:pt x="954139" y="31742"/>
                </a:lnTo>
                <a:lnTo>
                  <a:pt x="927850" y="9224"/>
                </a:lnTo>
                <a:lnTo>
                  <a:pt x="8858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008" y="1392418"/>
            <a:ext cx="767080" cy="60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55" smtClean="0">
                <a:solidFill>
                  <a:srgbClr val="636466"/>
                </a:solidFill>
                <a:latin typeface="Trebuchet MS"/>
                <a:cs typeface="Trebuchet MS"/>
              </a:rPr>
              <a:t>Then,</a:t>
            </a:r>
            <a:r>
              <a:rPr lang="en-US" sz="900" b="1" spc="-55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smtClean="0">
                <a:solidFill>
                  <a:srgbClr val="636466"/>
                </a:solidFill>
                <a:latin typeface="Trebuchet MS"/>
                <a:cs typeface="Trebuchet MS"/>
              </a:rPr>
              <a:t>click </a:t>
            </a:r>
            <a:r>
              <a:rPr sz="900" b="1" spc="-45">
                <a:solidFill>
                  <a:srgbClr val="636466"/>
                </a:solidFill>
                <a:latin typeface="Trebuchet MS"/>
                <a:cs typeface="Trebuchet MS"/>
              </a:rPr>
              <a:t>the  </a:t>
            </a:r>
            <a:r>
              <a:rPr sz="900" b="1" spc="-10" smtClean="0">
                <a:solidFill>
                  <a:srgbClr val="636466"/>
                </a:solidFill>
                <a:latin typeface="Trebuchet MS"/>
                <a:cs typeface="Trebuchet MS"/>
              </a:rPr>
              <a:t>Costumes</a:t>
            </a:r>
            <a:r>
              <a:rPr lang="en-US" sz="900" b="1" spc="-1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smtClean="0">
                <a:solidFill>
                  <a:srgbClr val="636466"/>
                </a:solidFill>
                <a:latin typeface="Trebuchet MS"/>
                <a:cs typeface="Trebuchet MS"/>
              </a:rPr>
              <a:t>tab 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see</a:t>
            </a:r>
            <a:r>
              <a:rPr sz="900" b="1" spc="-1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different 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costumes.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06776" y="149745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441706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6135" y="147713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639" y="20320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6573" y="1407642"/>
            <a:ext cx="89154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select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Buildings</a:t>
            </a:r>
            <a:r>
              <a:rPr sz="900" b="1" spc="-1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5619" y="1855914"/>
            <a:ext cx="879284" cy="601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098" y="1842897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3855" y="1706879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3535" y="196087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319" y="0"/>
                </a:moveTo>
                <a:lnTo>
                  <a:pt x="12408" y="1596"/>
                </a:lnTo>
                <a:lnTo>
                  <a:pt x="5949" y="5949"/>
                </a:lnTo>
                <a:lnTo>
                  <a:pt x="1596" y="12408"/>
                </a:lnTo>
                <a:lnTo>
                  <a:pt x="0" y="20320"/>
                </a:lnTo>
                <a:lnTo>
                  <a:pt x="1596" y="28231"/>
                </a:lnTo>
                <a:lnTo>
                  <a:pt x="5949" y="34690"/>
                </a:lnTo>
                <a:lnTo>
                  <a:pt x="12408" y="39043"/>
                </a:lnTo>
                <a:lnTo>
                  <a:pt x="20319" y="40640"/>
                </a:lnTo>
                <a:lnTo>
                  <a:pt x="28231" y="39043"/>
                </a:lnTo>
                <a:lnTo>
                  <a:pt x="34690" y="34690"/>
                </a:lnTo>
                <a:lnTo>
                  <a:pt x="39043" y="28231"/>
                </a:lnTo>
                <a:lnTo>
                  <a:pt x="40639" y="20320"/>
                </a:lnTo>
                <a:lnTo>
                  <a:pt x="39043" y="12408"/>
                </a:lnTo>
                <a:lnTo>
                  <a:pt x="34690" y="5949"/>
                </a:lnTo>
                <a:lnTo>
                  <a:pt x="28231" y="1596"/>
                </a:lnTo>
                <a:lnTo>
                  <a:pt x="20319" y="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117" y="3282950"/>
            <a:ext cx="418414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6616" y="3273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56508" y="4089275"/>
            <a:ext cx="871219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Add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this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block</a:t>
            </a:r>
            <a:r>
              <a:rPr sz="900" b="1" spc="-11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switch</a:t>
            </a:r>
            <a:r>
              <a:rPr sz="900" b="1" spc="-1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costumes.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70822" y="4192587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27819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0182" y="417226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639" y="20320"/>
                </a:moveTo>
                <a:lnTo>
                  <a:pt x="39043" y="28231"/>
                </a:lnTo>
                <a:lnTo>
                  <a:pt x="34690" y="34690"/>
                </a:lnTo>
                <a:lnTo>
                  <a:pt x="28231" y="39043"/>
                </a:lnTo>
                <a:lnTo>
                  <a:pt x="20319" y="40640"/>
                </a:lnTo>
                <a:lnTo>
                  <a:pt x="12408" y="39043"/>
                </a:lnTo>
                <a:lnTo>
                  <a:pt x="5949" y="34690"/>
                </a:lnTo>
                <a:lnTo>
                  <a:pt x="1596" y="28231"/>
                </a:lnTo>
                <a:lnTo>
                  <a:pt x="0" y="20320"/>
                </a:lnTo>
                <a:lnTo>
                  <a:pt x="1596" y="12408"/>
                </a:lnTo>
                <a:lnTo>
                  <a:pt x="5949" y="5949"/>
                </a:lnTo>
                <a:lnTo>
                  <a:pt x="12408" y="1596"/>
                </a:lnTo>
                <a:lnTo>
                  <a:pt x="20319" y="0"/>
                </a:lnTo>
                <a:lnTo>
                  <a:pt x="28231" y="1596"/>
                </a:lnTo>
                <a:lnTo>
                  <a:pt x="34690" y="5949"/>
                </a:lnTo>
                <a:lnTo>
                  <a:pt x="39043" y="12408"/>
                </a:lnTo>
                <a:lnTo>
                  <a:pt x="40639" y="20320"/>
                </a:lnTo>
                <a:close/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7091" y="3920985"/>
            <a:ext cx="451484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</a:t>
            </a:r>
            <a:r>
              <a:rPr sz="900" b="1" spc="-16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1668" y="3920985"/>
            <a:ext cx="21971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0" dirty="0">
                <a:solidFill>
                  <a:srgbClr val="636466"/>
                </a:solidFill>
                <a:latin typeface="Trebuchet MS"/>
                <a:cs typeface="Trebuchet MS"/>
              </a:rPr>
              <a:t>t</a:t>
            </a:r>
            <a:r>
              <a:rPr sz="900" b="1" spc="-15" dirty="0">
                <a:solidFill>
                  <a:srgbClr val="636466"/>
                </a:solidFill>
                <a:latin typeface="Trebuchet MS"/>
                <a:cs typeface="Trebuchet MS"/>
              </a:rPr>
              <a:t>a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b</a:t>
            </a:r>
            <a:r>
              <a:rPr sz="900" b="1" spc="-8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4698" y="3852545"/>
            <a:ext cx="502669" cy="262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459" y="4093197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5">
                <a:moveTo>
                  <a:pt x="0" y="0"/>
                </a:moveTo>
                <a:lnTo>
                  <a:pt x="446227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1551" y="39463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147447"/>
                </a:move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6051" y="39463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147447"/>
                </a:move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5970815"/>
            <a:ext cx="6102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000" b="1" spc="-23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352" y="5916840"/>
            <a:ext cx="69490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6716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F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F6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8976" y="1116330"/>
            <a:ext cx="17545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marR="5080" indent="-153670">
              <a:lnSpc>
                <a:spcPct val="125000"/>
              </a:lnSpc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2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2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character</a:t>
            </a:r>
            <a:r>
              <a:rPr sz="12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move  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press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90" dirty="0">
                <a:solidFill>
                  <a:srgbClr val="FFFFFF"/>
                </a:solidFill>
                <a:latin typeface="Trebuchet MS"/>
                <a:cs typeface="Trebuchet MS"/>
              </a:rPr>
              <a:t>key.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489200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7697" y="406400"/>
            <a:ext cx="310261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0" dirty="0"/>
              <a:t>Make </a:t>
            </a:r>
            <a:r>
              <a:rPr sz="2800" spc="-15" dirty="0"/>
              <a:t>It</a:t>
            </a:r>
            <a:r>
              <a:rPr sz="2800" spc="50" dirty="0"/>
              <a:t> </a:t>
            </a:r>
            <a:r>
              <a:rPr sz="2800" spc="-10" dirty="0"/>
              <a:t>Interactive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2311349" y="2489200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632200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5580" y="5924677"/>
            <a:ext cx="100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2072" y="487680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256755" y="0"/>
                </a:moveTo>
                <a:lnTo>
                  <a:pt x="63284" y="0"/>
                </a:lnTo>
                <a:lnTo>
                  <a:pt x="38672" y="4980"/>
                </a:lnTo>
                <a:lnTo>
                  <a:pt x="18554" y="18554"/>
                </a:lnTo>
                <a:lnTo>
                  <a:pt x="4980" y="38672"/>
                </a:lnTo>
                <a:lnTo>
                  <a:pt x="0" y="63284"/>
                </a:lnTo>
                <a:lnTo>
                  <a:pt x="0" y="256755"/>
                </a:lnTo>
                <a:lnTo>
                  <a:pt x="4980" y="281367"/>
                </a:lnTo>
                <a:lnTo>
                  <a:pt x="18554" y="301485"/>
                </a:lnTo>
                <a:lnTo>
                  <a:pt x="38672" y="315059"/>
                </a:lnTo>
                <a:lnTo>
                  <a:pt x="63284" y="320040"/>
                </a:lnTo>
                <a:lnTo>
                  <a:pt x="256755" y="320040"/>
                </a:lnTo>
                <a:lnTo>
                  <a:pt x="281367" y="315059"/>
                </a:lnTo>
                <a:lnTo>
                  <a:pt x="301485" y="301485"/>
                </a:lnTo>
                <a:lnTo>
                  <a:pt x="303644" y="298284"/>
                </a:lnTo>
                <a:lnTo>
                  <a:pt x="63284" y="298284"/>
                </a:lnTo>
                <a:lnTo>
                  <a:pt x="47135" y="295016"/>
                </a:lnTo>
                <a:lnTo>
                  <a:pt x="33932" y="286107"/>
                </a:lnTo>
                <a:lnTo>
                  <a:pt x="25023" y="272904"/>
                </a:lnTo>
                <a:lnTo>
                  <a:pt x="21755" y="256755"/>
                </a:lnTo>
                <a:lnTo>
                  <a:pt x="21755" y="63284"/>
                </a:lnTo>
                <a:lnTo>
                  <a:pt x="25023" y="47135"/>
                </a:lnTo>
                <a:lnTo>
                  <a:pt x="33932" y="33932"/>
                </a:lnTo>
                <a:lnTo>
                  <a:pt x="47135" y="25023"/>
                </a:lnTo>
                <a:lnTo>
                  <a:pt x="63284" y="21755"/>
                </a:lnTo>
                <a:lnTo>
                  <a:pt x="303644" y="21755"/>
                </a:lnTo>
                <a:lnTo>
                  <a:pt x="301485" y="18554"/>
                </a:lnTo>
                <a:lnTo>
                  <a:pt x="281367" y="4980"/>
                </a:lnTo>
                <a:lnTo>
                  <a:pt x="256755" y="0"/>
                </a:lnTo>
                <a:close/>
              </a:path>
              <a:path w="320039" h="320039">
                <a:moveTo>
                  <a:pt x="303644" y="21755"/>
                </a:moveTo>
                <a:lnTo>
                  <a:pt x="256755" y="21755"/>
                </a:lnTo>
                <a:lnTo>
                  <a:pt x="272899" y="25023"/>
                </a:lnTo>
                <a:lnTo>
                  <a:pt x="286102" y="33932"/>
                </a:lnTo>
                <a:lnTo>
                  <a:pt x="295014" y="47135"/>
                </a:lnTo>
                <a:lnTo>
                  <a:pt x="298284" y="63284"/>
                </a:lnTo>
                <a:lnTo>
                  <a:pt x="298284" y="256755"/>
                </a:lnTo>
                <a:lnTo>
                  <a:pt x="295014" y="272904"/>
                </a:lnTo>
                <a:lnTo>
                  <a:pt x="286102" y="286107"/>
                </a:lnTo>
                <a:lnTo>
                  <a:pt x="272899" y="295016"/>
                </a:lnTo>
                <a:lnTo>
                  <a:pt x="256755" y="298284"/>
                </a:lnTo>
                <a:lnTo>
                  <a:pt x="303644" y="298284"/>
                </a:lnTo>
                <a:lnTo>
                  <a:pt x="315059" y="281367"/>
                </a:lnTo>
                <a:lnTo>
                  <a:pt x="320039" y="256755"/>
                </a:lnTo>
                <a:lnTo>
                  <a:pt x="320039" y="63284"/>
                </a:lnTo>
                <a:lnTo>
                  <a:pt x="315059" y="38672"/>
                </a:lnTo>
                <a:lnTo>
                  <a:pt x="303644" y="2175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4157" y="4970957"/>
            <a:ext cx="76835" cy="130810"/>
          </a:xfrm>
          <a:custGeom>
            <a:avLst/>
            <a:gdLst/>
            <a:ahLst/>
            <a:cxnLst/>
            <a:rect l="l" t="t" r="r" b="b"/>
            <a:pathLst>
              <a:path w="76835" h="130810">
                <a:moveTo>
                  <a:pt x="15379" y="0"/>
                </a:moveTo>
                <a:lnTo>
                  <a:pt x="8496" y="0"/>
                </a:lnTo>
                <a:lnTo>
                  <a:pt x="0" y="8496"/>
                </a:lnTo>
                <a:lnTo>
                  <a:pt x="0" y="15379"/>
                </a:lnTo>
                <a:lnTo>
                  <a:pt x="50482" y="65862"/>
                </a:lnTo>
                <a:lnTo>
                  <a:pt x="0" y="116332"/>
                </a:lnTo>
                <a:lnTo>
                  <a:pt x="0" y="123215"/>
                </a:lnTo>
                <a:lnTo>
                  <a:pt x="6375" y="129590"/>
                </a:lnTo>
                <a:lnTo>
                  <a:pt x="9156" y="130657"/>
                </a:lnTo>
                <a:lnTo>
                  <a:pt x="14719" y="130657"/>
                </a:lnTo>
                <a:lnTo>
                  <a:pt x="17500" y="129590"/>
                </a:lnTo>
                <a:lnTo>
                  <a:pt x="75590" y="71513"/>
                </a:lnTo>
                <a:lnTo>
                  <a:pt x="76733" y="68745"/>
                </a:lnTo>
                <a:lnTo>
                  <a:pt x="76733" y="62966"/>
                </a:lnTo>
                <a:lnTo>
                  <a:pt x="75590" y="60210"/>
                </a:lnTo>
                <a:lnTo>
                  <a:pt x="1537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3974" y="5025936"/>
            <a:ext cx="140335" cy="22225"/>
          </a:xfrm>
          <a:custGeom>
            <a:avLst/>
            <a:gdLst/>
            <a:ahLst/>
            <a:cxnLst/>
            <a:rect l="l" t="t" r="r" b="b"/>
            <a:pathLst>
              <a:path w="140335" h="22225">
                <a:moveTo>
                  <a:pt x="135102" y="0"/>
                </a:moveTo>
                <a:lnTo>
                  <a:pt x="4864" y="0"/>
                </a:lnTo>
                <a:lnTo>
                  <a:pt x="0" y="4864"/>
                </a:lnTo>
                <a:lnTo>
                  <a:pt x="0" y="16891"/>
                </a:lnTo>
                <a:lnTo>
                  <a:pt x="4864" y="21755"/>
                </a:lnTo>
                <a:lnTo>
                  <a:pt x="135102" y="21755"/>
                </a:lnTo>
                <a:lnTo>
                  <a:pt x="139966" y="16891"/>
                </a:lnTo>
                <a:lnTo>
                  <a:pt x="139966" y="4864"/>
                </a:lnTo>
                <a:lnTo>
                  <a:pt x="135102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2072" y="205740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256755" y="0"/>
                </a:moveTo>
                <a:lnTo>
                  <a:pt x="63284" y="0"/>
                </a:lnTo>
                <a:lnTo>
                  <a:pt x="38672" y="4980"/>
                </a:lnTo>
                <a:lnTo>
                  <a:pt x="18554" y="18554"/>
                </a:lnTo>
                <a:lnTo>
                  <a:pt x="4980" y="38672"/>
                </a:lnTo>
                <a:lnTo>
                  <a:pt x="0" y="63284"/>
                </a:lnTo>
                <a:lnTo>
                  <a:pt x="0" y="256755"/>
                </a:lnTo>
                <a:lnTo>
                  <a:pt x="4980" y="281367"/>
                </a:lnTo>
                <a:lnTo>
                  <a:pt x="18554" y="301485"/>
                </a:lnTo>
                <a:lnTo>
                  <a:pt x="38672" y="315059"/>
                </a:lnTo>
                <a:lnTo>
                  <a:pt x="63284" y="320039"/>
                </a:lnTo>
                <a:lnTo>
                  <a:pt x="256755" y="320039"/>
                </a:lnTo>
                <a:lnTo>
                  <a:pt x="281367" y="315059"/>
                </a:lnTo>
                <a:lnTo>
                  <a:pt x="301485" y="301485"/>
                </a:lnTo>
                <a:lnTo>
                  <a:pt x="303644" y="298284"/>
                </a:lnTo>
                <a:lnTo>
                  <a:pt x="63284" y="298284"/>
                </a:lnTo>
                <a:lnTo>
                  <a:pt x="47135" y="295014"/>
                </a:lnTo>
                <a:lnTo>
                  <a:pt x="33932" y="286102"/>
                </a:lnTo>
                <a:lnTo>
                  <a:pt x="25023" y="272899"/>
                </a:lnTo>
                <a:lnTo>
                  <a:pt x="21755" y="256755"/>
                </a:lnTo>
                <a:lnTo>
                  <a:pt x="21755" y="63284"/>
                </a:lnTo>
                <a:lnTo>
                  <a:pt x="25023" y="47135"/>
                </a:lnTo>
                <a:lnTo>
                  <a:pt x="33932" y="33932"/>
                </a:lnTo>
                <a:lnTo>
                  <a:pt x="47135" y="25023"/>
                </a:lnTo>
                <a:lnTo>
                  <a:pt x="63284" y="21755"/>
                </a:lnTo>
                <a:lnTo>
                  <a:pt x="303644" y="21755"/>
                </a:lnTo>
                <a:lnTo>
                  <a:pt x="301485" y="18554"/>
                </a:lnTo>
                <a:lnTo>
                  <a:pt x="281367" y="4980"/>
                </a:lnTo>
                <a:lnTo>
                  <a:pt x="256755" y="0"/>
                </a:lnTo>
                <a:close/>
              </a:path>
              <a:path w="320039" h="320039">
                <a:moveTo>
                  <a:pt x="303644" y="21755"/>
                </a:moveTo>
                <a:lnTo>
                  <a:pt x="256755" y="21755"/>
                </a:lnTo>
                <a:lnTo>
                  <a:pt x="272904" y="25023"/>
                </a:lnTo>
                <a:lnTo>
                  <a:pt x="286107" y="33932"/>
                </a:lnTo>
                <a:lnTo>
                  <a:pt x="295016" y="47135"/>
                </a:lnTo>
                <a:lnTo>
                  <a:pt x="298284" y="63284"/>
                </a:lnTo>
                <a:lnTo>
                  <a:pt x="298284" y="256755"/>
                </a:lnTo>
                <a:lnTo>
                  <a:pt x="295016" y="272899"/>
                </a:lnTo>
                <a:lnTo>
                  <a:pt x="286107" y="286102"/>
                </a:lnTo>
                <a:lnTo>
                  <a:pt x="272904" y="295014"/>
                </a:lnTo>
                <a:lnTo>
                  <a:pt x="256755" y="298284"/>
                </a:lnTo>
                <a:lnTo>
                  <a:pt x="303644" y="298284"/>
                </a:lnTo>
                <a:lnTo>
                  <a:pt x="315059" y="281367"/>
                </a:lnTo>
                <a:lnTo>
                  <a:pt x="320040" y="256755"/>
                </a:lnTo>
                <a:lnTo>
                  <a:pt x="320040" y="63284"/>
                </a:lnTo>
                <a:lnTo>
                  <a:pt x="315059" y="38672"/>
                </a:lnTo>
                <a:lnTo>
                  <a:pt x="303644" y="2175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7296" y="2229485"/>
            <a:ext cx="130810" cy="76835"/>
          </a:xfrm>
          <a:custGeom>
            <a:avLst/>
            <a:gdLst/>
            <a:ahLst/>
            <a:cxnLst/>
            <a:rect l="l" t="t" r="r" b="b"/>
            <a:pathLst>
              <a:path w="130810" h="76835">
                <a:moveTo>
                  <a:pt x="14325" y="0"/>
                </a:moveTo>
                <a:lnTo>
                  <a:pt x="7442" y="0"/>
                </a:lnTo>
                <a:lnTo>
                  <a:pt x="1066" y="6375"/>
                </a:lnTo>
                <a:lnTo>
                  <a:pt x="0" y="9156"/>
                </a:lnTo>
                <a:lnTo>
                  <a:pt x="0" y="14719"/>
                </a:lnTo>
                <a:lnTo>
                  <a:pt x="1066" y="17500"/>
                </a:lnTo>
                <a:lnTo>
                  <a:pt x="59143" y="75590"/>
                </a:lnTo>
                <a:lnTo>
                  <a:pt x="61912" y="76733"/>
                </a:lnTo>
                <a:lnTo>
                  <a:pt x="67691" y="76733"/>
                </a:lnTo>
                <a:lnTo>
                  <a:pt x="70446" y="75590"/>
                </a:lnTo>
                <a:lnTo>
                  <a:pt x="95554" y="50482"/>
                </a:lnTo>
                <a:lnTo>
                  <a:pt x="64795" y="50482"/>
                </a:lnTo>
                <a:lnTo>
                  <a:pt x="14325" y="0"/>
                </a:lnTo>
                <a:close/>
              </a:path>
              <a:path w="130810" h="76835">
                <a:moveTo>
                  <a:pt x="122161" y="0"/>
                </a:moveTo>
                <a:lnTo>
                  <a:pt x="115277" y="0"/>
                </a:lnTo>
                <a:lnTo>
                  <a:pt x="64795" y="50482"/>
                </a:lnTo>
                <a:lnTo>
                  <a:pt x="95554" y="50482"/>
                </a:lnTo>
                <a:lnTo>
                  <a:pt x="130657" y="15379"/>
                </a:lnTo>
                <a:lnTo>
                  <a:pt x="130657" y="8496"/>
                </a:lnTo>
                <a:lnTo>
                  <a:pt x="12216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208" y="2139302"/>
            <a:ext cx="22225" cy="140335"/>
          </a:xfrm>
          <a:custGeom>
            <a:avLst/>
            <a:gdLst/>
            <a:ahLst/>
            <a:cxnLst/>
            <a:rect l="l" t="t" r="r" b="b"/>
            <a:pathLst>
              <a:path w="22225" h="140335">
                <a:moveTo>
                  <a:pt x="16891" y="0"/>
                </a:moveTo>
                <a:lnTo>
                  <a:pt x="4864" y="0"/>
                </a:lnTo>
                <a:lnTo>
                  <a:pt x="0" y="4864"/>
                </a:lnTo>
                <a:lnTo>
                  <a:pt x="0" y="135102"/>
                </a:lnTo>
                <a:lnTo>
                  <a:pt x="4864" y="139966"/>
                </a:lnTo>
                <a:lnTo>
                  <a:pt x="16891" y="139966"/>
                </a:lnTo>
                <a:lnTo>
                  <a:pt x="21755" y="135102"/>
                </a:lnTo>
                <a:lnTo>
                  <a:pt x="21755" y="4864"/>
                </a:lnTo>
                <a:lnTo>
                  <a:pt x="1689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1292" y="487680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256755" y="0"/>
                </a:moveTo>
                <a:lnTo>
                  <a:pt x="63284" y="0"/>
                </a:lnTo>
                <a:lnTo>
                  <a:pt x="38672" y="4980"/>
                </a:lnTo>
                <a:lnTo>
                  <a:pt x="18554" y="18554"/>
                </a:lnTo>
                <a:lnTo>
                  <a:pt x="4980" y="38672"/>
                </a:lnTo>
                <a:lnTo>
                  <a:pt x="0" y="63284"/>
                </a:lnTo>
                <a:lnTo>
                  <a:pt x="0" y="256755"/>
                </a:lnTo>
                <a:lnTo>
                  <a:pt x="4980" y="281367"/>
                </a:lnTo>
                <a:lnTo>
                  <a:pt x="18554" y="301485"/>
                </a:lnTo>
                <a:lnTo>
                  <a:pt x="38672" y="315059"/>
                </a:lnTo>
                <a:lnTo>
                  <a:pt x="63284" y="320040"/>
                </a:lnTo>
                <a:lnTo>
                  <a:pt x="256755" y="320040"/>
                </a:lnTo>
                <a:lnTo>
                  <a:pt x="281367" y="315059"/>
                </a:lnTo>
                <a:lnTo>
                  <a:pt x="301485" y="301485"/>
                </a:lnTo>
                <a:lnTo>
                  <a:pt x="303644" y="298284"/>
                </a:lnTo>
                <a:lnTo>
                  <a:pt x="63284" y="298284"/>
                </a:lnTo>
                <a:lnTo>
                  <a:pt x="47140" y="295016"/>
                </a:lnTo>
                <a:lnTo>
                  <a:pt x="33937" y="286107"/>
                </a:lnTo>
                <a:lnTo>
                  <a:pt x="25025" y="272904"/>
                </a:lnTo>
                <a:lnTo>
                  <a:pt x="21755" y="256755"/>
                </a:lnTo>
                <a:lnTo>
                  <a:pt x="21755" y="63284"/>
                </a:lnTo>
                <a:lnTo>
                  <a:pt x="25025" y="47135"/>
                </a:lnTo>
                <a:lnTo>
                  <a:pt x="33937" y="33932"/>
                </a:lnTo>
                <a:lnTo>
                  <a:pt x="47140" y="25023"/>
                </a:lnTo>
                <a:lnTo>
                  <a:pt x="63284" y="21755"/>
                </a:lnTo>
                <a:lnTo>
                  <a:pt x="303644" y="21755"/>
                </a:lnTo>
                <a:lnTo>
                  <a:pt x="301485" y="18554"/>
                </a:lnTo>
                <a:lnTo>
                  <a:pt x="281367" y="4980"/>
                </a:lnTo>
                <a:lnTo>
                  <a:pt x="256755" y="0"/>
                </a:lnTo>
                <a:close/>
              </a:path>
              <a:path w="320039" h="320039">
                <a:moveTo>
                  <a:pt x="303644" y="21755"/>
                </a:moveTo>
                <a:lnTo>
                  <a:pt x="256755" y="21755"/>
                </a:lnTo>
                <a:lnTo>
                  <a:pt x="272904" y="25023"/>
                </a:lnTo>
                <a:lnTo>
                  <a:pt x="286107" y="33932"/>
                </a:lnTo>
                <a:lnTo>
                  <a:pt x="295016" y="47135"/>
                </a:lnTo>
                <a:lnTo>
                  <a:pt x="298284" y="63284"/>
                </a:lnTo>
                <a:lnTo>
                  <a:pt x="298284" y="256755"/>
                </a:lnTo>
                <a:lnTo>
                  <a:pt x="295016" y="272904"/>
                </a:lnTo>
                <a:lnTo>
                  <a:pt x="286107" y="286107"/>
                </a:lnTo>
                <a:lnTo>
                  <a:pt x="272904" y="295016"/>
                </a:lnTo>
                <a:lnTo>
                  <a:pt x="256755" y="298284"/>
                </a:lnTo>
                <a:lnTo>
                  <a:pt x="303644" y="298284"/>
                </a:lnTo>
                <a:lnTo>
                  <a:pt x="315059" y="281367"/>
                </a:lnTo>
                <a:lnTo>
                  <a:pt x="320040" y="256755"/>
                </a:lnTo>
                <a:lnTo>
                  <a:pt x="320040" y="63284"/>
                </a:lnTo>
                <a:lnTo>
                  <a:pt x="315059" y="38672"/>
                </a:lnTo>
                <a:lnTo>
                  <a:pt x="303644" y="2175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2527" y="4972024"/>
            <a:ext cx="76835" cy="130810"/>
          </a:xfrm>
          <a:custGeom>
            <a:avLst/>
            <a:gdLst/>
            <a:ahLst/>
            <a:cxnLst/>
            <a:rect l="l" t="t" r="r" b="b"/>
            <a:pathLst>
              <a:path w="76834" h="130810">
                <a:moveTo>
                  <a:pt x="67576" y="0"/>
                </a:moveTo>
                <a:lnTo>
                  <a:pt x="62014" y="0"/>
                </a:lnTo>
                <a:lnTo>
                  <a:pt x="59232" y="1066"/>
                </a:lnTo>
                <a:lnTo>
                  <a:pt x="1143" y="59143"/>
                </a:lnTo>
                <a:lnTo>
                  <a:pt x="0" y="61912"/>
                </a:lnTo>
                <a:lnTo>
                  <a:pt x="0" y="67691"/>
                </a:lnTo>
                <a:lnTo>
                  <a:pt x="1143" y="70446"/>
                </a:lnTo>
                <a:lnTo>
                  <a:pt x="61353" y="130657"/>
                </a:lnTo>
                <a:lnTo>
                  <a:pt x="68237" y="130657"/>
                </a:lnTo>
                <a:lnTo>
                  <a:pt x="76733" y="122161"/>
                </a:lnTo>
                <a:lnTo>
                  <a:pt x="76733" y="115277"/>
                </a:lnTo>
                <a:lnTo>
                  <a:pt x="26250" y="64795"/>
                </a:lnTo>
                <a:lnTo>
                  <a:pt x="76733" y="14325"/>
                </a:lnTo>
                <a:lnTo>
                  <a:pt x="76733" y="7442"/>
                </a:lnTo>
                <a:lnTo>
                  <a:pt x="70358" y="1066"/>
                </a:lnTo>
                <a:lnTo>
                  <a:pt x="6757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9476" y="5025936"/>
            <a:ext cx="140335" cy="22225"/>
          </a:xfrm>
          <a:custGeom>
            <a:avLst/>
            <a:gdLst/>
            <a:ahLst/>
            <a:cxnLst/>
            <a:rect l="l" t="t" r="r" b="b"/>
            <a:pathLst>
              <a:path w="140334" h="22225">
                <a:moveTo>
                  <a:pt x="135102" y="0"/>
                </a:moveTo>
                <a:lnTo>
                  <a:pt x="4864" y="0"/>
                </a:lnTo>
                <a:lnTo>
                  <a:pt x="0" y="4864"/>
                </a:lnTo>
                <a:lnTo>
                  <a:pt x="0" y="16891"/>
                </a:lnTo>
                <a:lnTo>
                  <a:pt x="4864" y="21755"/>
                </a:lnTo>
                <a:lnTo>
                  <a:pt x="135102" y="21755"/>
                </a:lnTo>
                <a:lnTo>
                  <a:pt x="139966" y="16891"/>
                </a:lnTo>
                <a:lnTo>
                  <a:pt x="139966" y="4864"/>
                </a:lnTo>
                <a:lnTo>
                  <a:pt x="135102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1305" y="2049779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256755" y="0"/>
                </a:moveTo>
                <a:lnTo>
                  <a:pt x="63284" y="0"/>
                </a:lnTo>
                <a:lnTo>
                  <a:pt x="38672" y="4980"/>
                </a:lnTo>
                <a:lnTo>
                  <a:pt x="18554" y="18554"/>
                </a:lnTo>
                <a:lnTo>
                  <a:pt x="4980" y="38672"/>
                </a:lnTo>
                <a:lnTo>
                  <a:pt x="0" y="63284"/>
                </a:lnTo>
                <a:lnTo>
                  <a:pt x="0" y="256755"/>
                </a:lnTo>
                <a:lnTo>
                  <a:pt x="4980" y="281367"/>
                </a:lnTo>
                <a:lnTo>
                  <a:pt x="18554" y="301485"/>
                </a:lnTo>
                <a:lnTo>
                  <a:pt x="38672" y="315059"/>
                </a:lnTo>
                <a:lnTo>
                  <a:pt x="63284" y="320040"/>
                </a:lnTo>
                <a:lnTo>
                  <a:pt x="256755" y="320040"/>
                </a:lnTo>
                <a:lnTo>
                  <a:pt x="281367" y="315059"/>
                </a:lnTo>
                <a:lnTo>
                  <a:pt x="301485" y="301485"/>
                </a:lnTo>
                <a:lnTo>
                  <a:pt x="303644" y="298284"/>
                </a:lnTo>
                <a:lnTo>
                  <a:pt x="63284" y="298284"/>
                </a:lnTo>
                <a:lnTo>
                  <a:pt x="47135" y="295016"/>
                </a:lnTo>
                <a:lnTo>
                  <a:pt x="33932" y="286107"/>
                </a:lnTo>
                <a:lnTo>
                  <a:pt x="25023" y="272904"/>
                </a:lnTo>
                <a:lnTo>
                  <a:pt x="21755" y="256755"/>
                </a:lnTo>
                <a:lnTo>
                  <a:pt x="21755" y="63284"/>
                </a:lnTo>
                <a:lnTo>
                  <a:pt x="25023" y="47140"/>
                </a:lnTo>
                <a:lnTo>
                  <a:pt x="33932" y="33937"/>
                </a:lnTo>
                <a:lnTo>
                  <a:pt x="47135" y="25025"/>
                </a:lnTo>
                <a:lnTo>
                  <a:pt x="63284" y="21755"/>
                </a:lnTo>
                <a:lnTo>
                  <a:pt x="303644" y="21755"/>
                </a:lnTo>
                <a:lnTo>
                  <a:pt x="301485" y="18554"/>
                </a:lnTo>
                <a:lnTo>
                  <a:pt x="281367" y="4980"/>
                </a:lnTo>
                <a:lnTo>
                  <a:pt x="256755" y="0"/>
                </a:lnTo>
                <a:close/>
              </a:path>
              <a:path w="320039" h="320039">
                <a:moveTo>
                  <a:pt x="303644" y="21755"/>
                </a:moveTo>
                <a:lnTo>
                  <a:pt x="256755" y="21755"/>
                </a:lnTo>
                <a:lnTo>
                  <a:pt x="272904" y="25025"/>
                </a:lnTo>
                <a:lnTo>
                  <a:pt x="286107" y="33937"/>
                </a:lnTo>
                <a:lnTo>
                  <a:pt x="295016" y="47140"/>
                </a:lnTo>
                <a:lnTo>
                  <a:pt x="298284" y="63284"/>
                </a:lnTo>
                <a:lnTo>
                  <a:pt x="298284" y="256755"/>
                </a:lnTo>
                <a:lnTo>
                  <a:pt x="295016" y="272904"/>
                </a:lnTo>
                <a:lnTo>
                  <a:pt x="286107" y="286107"/>
                </a:lnTo>
                <a:lnTo>
                  <a:pt x="272904" y="295016"/>
                </a:lnTo>
                <a:lnTo>
                  <a:pt x="256755" y="298284"/>
                </a:lnTo>
                <a:lnTo>
                  <a:pt x="303644" y="298284"/>
                </a:lnTo>
                <a:lnTo>
                  <a:pt x="315059" y="281367"/>
                </a:lnTo>
                <a:lnTo>
                  <a:pt x="320040" y="256755"/>
                </a:lnTo>
                <a:lnTo>
                  <a:pt x="320040" y="63284"/>
                </a:lnTo>
                <a:lnTo>
                  <a:pt x="315059" y="38672"/>
                </a:lnTo>
                <a:lnTo>
                  <a:pt x="303644" y="2175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5463" y="2121001"/>
            <a:ext cx="130810" cy="76835"/>
          </a:xfrm>
          <a:custGeom>
            <a:avLst/>
            <a:gdLst/>
            <a:ahLst/>
            <a:cxnLst/>
            <a:rect l="l" t="t" r="r" b="b"/>
            <a:pathLst>
              <a:path w="130809" h="76835">
                <a:moveTo>
                  <a:pt x="68745" y="0"/>
                </a:moveTo>
                <a:lnTo>
                  <a:pt x="62966" y="0"/>
                </a:lnTo>
                <a:lnTo>
                  <a:pt x="60210" y="1142"/>
                </a:lnTo>
                <a:lnTo>
                  <a:pt x="0" y="61353"/>
                </a:lnTo>
                <a:lnTo>
                  <a:pt x="0" y="68237"/>
                </a:lnTo>
                <a:lnTo>
                  <a:pt x="8496" y="76733"/>
                </a:lnTo>
                <a:lnTo>
                  <a:pt x="15379" y="76733"/>
                </a:lnTo>
                <a:lnTo>
                  <a:pt x="65862" y="26250"/>
                </a:lnTo>
                <a:lnTo>
                  <a:pt x="96616" y="26250"/>
                </a:lnTo>
                <a:lnTo>
                  <a:pt x="71513" y="1142"/>
                </a:lnTo>
                <a:lnTo>
                  <a:pt x="68745" y="0"/>
                </a:lnTo>
                <a:close/>
              </a:path>
              <a:path w="130809" h="76835">
                <a:moveTo>
                  <a:pt x="96616" y="26250"/>
                </a:moveTo>
                <a:lnTo>
                  <a:pt x="65862" y="26250"/>
                </a:lnTo>
                <a:lnTo>
                  <a:pt x="116331" y="76733"/>
                </a:lnTo>
                <a:lnTo>
                  <a:pt x="123215" y="76733"/>
                </a:lnTo>
                <a:lnTo>
                  <a:pt x="129590" y="70357"/>
                </a:lnTo>
                <a:lnTo>
                  <a:pt x="130657" y="67576"/>
                </a:lnTo>
                <a:lnTo>
                  <a:pt x="130657" y="62014"/>
                </a:lnTo>
                <a:lnTo>
                  <a:pt x="129590" y="59232"/>
                </a:lnTo>
                <a:lnTo>
                  <a:pt x="96616" y="2625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0441" y="2147951"/>
            <a:ext cx="22225" cy="140335"/>
          </a:xfrm>
          <a:custGeom>
            <a:avLst/>
            <a:gdLst/>
            <a:ahLst/>
            <a:cxnLst/>
            <a:rect l="l" t="t" r="r" b="b"/>
            <a:pathLst>
              <a:path w="22225" h="140335">
                <a:moveTo>
                  <a:pt x="16890" y="0"/>
                </a:moveTo>
                <a:lnTo>
                  <a:pt x="4864" y="0"/>
                </a:lnTo>
                <a:lnTo>
                  <a:pt x="0" y="4864"/>
                </a:lnTo>
                <a:lnTo>
                  <a:pt x="0" y="135102"/>
                </a:lnTo>
                <a:lnTo>
                  <a:pt x="4864" y="139966"/>
                </a:lnTo>
                <a:lnTo>
                  <a:pt x="16890" y="139966"/>
                </a:lnTo>
                <a:lnTo>
                  <a:pt x="21755" y="135102"/>
                </a:lnTo>
                <a:lnTo>
                  <a:pt x="21755" y="4864"/>
                </a:lnTo>
                <a:lnTo>
                  <a:pt x="1689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1311" y="3632205"/>
            <a:ext cx="1498638" cy="1129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463</Words>
  <Application>Microsoft Macintosh PowerPoint</Application>
  <PresentationFormat>Custom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</vt:lpstr>
      <vt:lpstr>Times New Roman</vt:lpstr>
      <vt:lpstr>Trebuchet MS</vt:lpstr>
      <vt:lpstr>Office Theme</vt:lpstr>
      <vt:lpstr>Make It Fly  Cards</vt:lpstr>
      <vt:lpstr>Make It Fly  Cards</vt:lpstr>
      <vt:lpstr>Choose a Character</vt:lpstr>
      <vt:lpstr>Choose a Character scratch.mit.edu/fly</vt:lpstr>
      <vt:lpstr>Start Flying</vt:lpstr>
      <vt:lpstr>Start Flying scratch.mit.edu/fly</vt:lpstr>
      <vt:lpstr>Switch Looks</vt:lpstr>
      <vt:lpstr>Switch Looks scratch.mit.edu/fly</vt:lpstr>
      <vt:lpstr>Make It Interactive</vt:lpstr>
      <vt:lpstr>Make It Interactive scratch.mit.edu/fly</vt:lpstr>
      <vt:lpstr>Floating Clouds</vt:lpstr>
      <vt:lpstr>Floating Clouds scratch.mit.edu/fly</vt:lpstr>
      <vt:lpstr>Flying Hearts</vt:lpstr>
      <vt:lpstr>Flying Hearts scratch.mit.edu/fly</vt:lpstr>
      <vt:lpstr>Collect Points</vt:lpstr>
      <vt:lpstr>Collect Points scratch.mit.edu/fly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Microsoft Office User</cp:lastModifiedBy>
  <cp:revision>7</cp:revision>
  <dcterms:created xsi:type="dcterms:W3CDTF">2016-11-28T17:07:59Z</dcterms:created>
  <dcterms:modified xsi:type="dcterms:W3CDTF">2016-11-28T17:29:38Z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2016-11-21T00:00:00Z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2016-11-28T00:00:00Z</vt:filetime>
  </property>
</Properties>
</file>