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43"/>
  </p:normalViewPr>
  <p:slideViewPr>
    <p:cSldViewPr>
      <p:cViewPr>
        <p:scale>
          <a:sx n="104" d="100"/>
          <a:sy n="104" d="100"/>
        </p:scale>
        <p:origin x="60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7ACD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264871"/>
            <a:ext cx="414020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0629" y="1638300"/>
            <a:ext cx="1911985" cy="304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7ACD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Relationship Id="rId6" Type="http://schemas.openxmlformats.org/officeDocument/2006/relationships/image" Target="../media/image42.jpg"/><Relationship Id="rId7" Type="http://schemas.openxmlformats.org/officeDocument/2006/relationships/image" Target="../media/image43.jp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0.jpg"/><Relationship Id="rId5" Type="http://schemas.openxmlformats.org/officeDocument/2006/relationships/image" Target="../media/image51.jpg"/><Relationship Id="rId6" Type="http://schemas.openxmlformats.org/officeDocument/2006/relationships/image" Target="../media/image52.jpg"/><Relationship Id="rId7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42.jp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7.jpg"/><Relationship Id="rId5" Type="http://schemas.openxmlformats.org/officeDocument/2006/relationships/image" Target="../media/image58.jpg"/><Relationship Id="rId6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jpg"/><Relationship Id="rId6" Type="http://schemas.openxmlformats.org/officeDocument/2006/relationships/image" Target="../media/image63.png"/><Relationship Id="rId7" Type="http://schemas.openxmlformats.org/officeDocument/2006/relationships/image" Target="../media/image34.png"/><Relationship Id="rId8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jp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15.jp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jp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7.jpg"/><Relationship Id="rId5" Type="http://schemas.openxmlformats.org/officeDocument/2006/relationships/image" Target="../media/image38.jpg"/><Relationship Id="rId6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tabLst>
                <a:tab pos="2323465" algn="r"/>
              </a:tabLst>
            </a:pP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Animate</a:t>
            </a:r>
            <a:r>
              <a:rPr sz="1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712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712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3582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0216" y="866775"/>
            <a:ext cx="3032125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165" marR="5080" indent="-1054100">
              <a:lnSpc>
                <a:spcPct val="100000"/>
              </a:lnSpc>
            </a:pPr>
            <a:r>
              <a:rPr sz="2700" spc="-55" dirty="0">
                <a:solidFill>
                  <a:srgbClr val="3582A6"/>
                </a:solidFill>
              </a:rPr>
              <a:t>Animate </a:t>
            </a:r>
            <a:r>
              <a:rPr sz="2700" spc="-145" dirty="0">
                <a:solidFill>
                  <a:srgbClr val="3582A6"/>
                </a:solidFill>
              </a:rPr>
              <a:t>Your </a:t>
            </a:r>
            <a:r>
              <a:rPr sz="2700" spc="-65" dirty="0">
                <a:solidFill>
                  <a:srgbClr val="3582A6"/>
                </a:solidFill>
              </a:rPr>
              <a:t>Name  </a:t>
            </a:r>
            <a:r>
              <a:rPr sz="2700" spc="-5" dirty="0">
                <a:solidFill>
                  <a:srgbClr val="3582A6"/>
                </a:solidFill>
              </a:rPr>
              <a:t>Cards</a:t>
            </a:r>
            <a:endParaRPr sz="2700"/>
          </a:p>
        </p:txBody>
      </p:sp>
      <p:sp>
        <p:nvSpPr>
          <p:cNvPr id="10" name="object 10"/>
          <p:cNvSpPr txBox="1"/>
          <p:nvPr/>
        </p:nvSpPr>
        <p:spPr>
          <a:xfrm>
            <a:off x="953354" y="4413250"/>
            <a:ext cx="2659380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90" marR="5080" indent="-339725">
              <a:lnSpc>
                <a:spcPct val="100000"/>
              </a:lnSpc>
            </a:pPr>
            <a:r>
              <a:rPr sz="1400" b="1" spc="30" dirty="0">
                <a:solidFill>
                  <a:srgbClr val="3582A6"/>
                </a:solidFill>
                <a:latin typeface="Calibri"/>
                <a:cs typeface="Calibri"/>
              </a:rPr>
              <a:t>Animate</a:t>
            </a:r>
            <a:r>
              <a:rPr sz="1400" b="1" spc="-35" dirty="0">
                <a:solidFill>
                  <a:srgbClr val="3582A6"/>
                </a:solidFill>
                <a:latin typeface="Calibri"/>
                <a:cs typeface="Calibri"/>
              </a:rPr>
              <a:t> </a:t>
            </a:r>
            <a:r>
              <a:rPr sz="1400" b="1" spc="35" dirty="0">
                <a:solidFill>
                  <a:srgbClr val="3582A6"/>
                </a:solidFill>
                <a:latin typeface="Calibri"/>
                <a:cs typeface="Calibri"/>
              </a:rPr>
              <a:t>the</a:t>
            </a:r>
            <a:r>
              <a:rPr sz="1400" b="1" spc="-35" dirty="0">
                <a:solidFill>
                  <a:srgbClr val="3582A6"/>
                </a:solidFill>
                <a:latin typeface="Calibri"/>
                <a:cs typeface="Calibri"/>
              </a:rPr>
              <a:t> </a:t>
            </a:r>
            <a:r>
              <a:rPr sz="1400" b="1" spc="35" dirty="0">
                <a:solidFill>
                  <a:srgbClr val="3582A6"/>
                </a:solidFill>
                <a:latin typeface="Calibri"/>
                <a:cs typeface="Calibri"/>
              </a:rPr>
              <a:t>letters</a:t>
            </a:r>
            <a:r>
              <a:rPr sz="1400" b="1" spc="-35" dirty="0">
                <a:solidFill>
                  <a:srgbClr val="3582A6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3582A6"/>
                </a:solidFill>
                <a:latin typeface="Calibri"/>
                <a:cs typeface="Calibri"/>
              </a:rPr>
              <a:t>of</a:t>
            </a:r>
            <a:r>
              <a:rPr sz="1400" b="1" spc="-35" dirty="0">
                <a:solidFill>
                  <a:srgbClr val="3582A6"/>
                </a:solidFill>
                <a:latin typeface="Calibri"/>
                <a:cs typeface="Calibri"/>
              </a:rPr>
              <a:t> </a:t>
            </a:r>
            <a:r>
              <a:rPr sz="1400" b="1" spc="40" dirty="0">
                <a:solidFill>
                  <a:srgbClr val="3582A6"/>
                </a:solidFill>
                <a:latin typeface="Calibri"/>
                <a:cs typeface="Calibri"/>
              </a:rPr>
              <a:t>your</a:t>
            </a:r>
            <a:r>
              <a:rPr sz="1400" b="1" spc="-35" dirty="0">
                <a:solidFill>
                  <a:srgbClr val="3582A6"/>
                </a:solidFill>
                <a:latin typeface="Calibri"/>
                <a:cs typeface="Calibri"/>
              </a:rPr>
              <a:t> </a:t>
            </a:r>
            <a:r>
              <a:rPr sz="1400" b="1" spc="45" dirty="0">
                <a:solidFill>
                  <a:srgbClr val="3582A6"/>
                </a:solidFill>
                <a:latin typeface="Calibri"/>
                <a:cs typeface="Calibri"/>
              </a:rPr>
              <a:t>name,  </a:t>
            </a:r>
            <a:r>
              <a:rPr sz="1400" b="1" spc="50" dirty="0">
                <a:solidFill>
                  <a:srgbClr val="3582A6"/>
                </a:solidFill>
                <a:latin typeface="Calibri"/>
                <a:cs typeface="Calibri"/>
              </a:rPr>
              <a:t>initials, </a:t>
            </a:r>
            <a:r>
              <a:rPr sz="1400" b="1" spc="40" dirty="0">
                <a:solidFill>
                  <a:srgbClr val="3582A6"/>
                </a:solidFill>
                <a:latin typeface="Calibri"/>
                <a:cs typeface="Calibri"/>
              </a:rPr>
              <a:t>or</a:t>
            </a:r>
            <a:r>
              <a:rPr sz="1400" b="1" spc="-225" dirty="0">
                <a:solidFill>
                  <a:srgbClr val="3582A6"/>
                </a:solidFill>
                <a:latin typeface="Calibri"/>
                <a:cs typeface="Calibri"/>
              </a:rPr>
              <a:t> </a:t>
            </a:r>
            <a:r>
              <a:rPr sz="1400" b="1" spc="35" dirty="0">
                <a:solidFill>
                  <a:srgbClr val="3582A6"/>
                </a:solidFill>
                <a:latin typeface="Calibri"/>
                <a:cs typeface="Calibri"/>
              </a:rPr>
              <a:t>favorite word.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020" y="2050288"/>
            <a:ext cx="1456931" cy="1094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020" y="3243198"/>
            <a:ext cx="1463037" cy="1097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1834" y="3243198"/>
            <a:ext cx="1463040" cy="1097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1079" y="2050275"/>
            <a:ext cx="1450657" cy="1094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6900" y="5940425"/>
            <a:ext cx="12395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solidFill>
                  <a:srgbClr val="FFFFFF"/>
                </a:solidFill>
                <a:latin typeface="Calibri"/>
                <a:cs typeface="Calibri"/>
              </a:rPr>
              <a:t>scratch.mit.edu/name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7100"/>
            <a:ext cx="4572000" cy="1758950"/>
          </a:xfrm>
          <a:custGeom>
            <a:avLst/>
            <a:gdLst/>
            <a:ahLst/>
            <a:cxnLst/>
            <a:rect l="l" t="t" r="r" b="b"/>
            <a:pathLst>
              <a:path w="4572000" h="1758950">
                <a:moveTo>
                  <a:pt x="0" y="1758950"/>
                </a:moveTo>
                <a:lnTo>
                  <a:pt x="4572000" y="1758950"/>
                </a:lnTo>
                <a:lnTo>
                  <a:pt x="4572000" y="0"/>
                </a:lnTo>
                <a:lnTo>
                  <a:pt x="0" y="0"/>
                </a:lnTo>
                <a:lnTo>
                  <a:pt x="0" y="17589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686050"/>
            <a:ext cx="4572000" cy="2095500"/>
          </a:xfrm>
          <a:custGeom>
            <a:avLst/>
            <a:gdLst/>
            <a:ahLst/>
            <a:cxnLst/>
            <a:rect l="l" t="t" r="r" b="b"/>
            <a:pathLst>
              <a:path w="4572000" h="2095500">
                <a:moveTo>
                  <a:pt x="0" y="2095500"/>
                </a:moveTo>
                <a:lnTo>
                  <a:pt x="4572000" y="2095500"/>
                </a:lnTo>
                <a:lnTo>
                  <a:pt x="4572000" y="0"/>
                </a:lnTo>
                <a:lnTo>
                  <a:pt x="0" y="0"/>
                </a:lnTo>
                <a:lnTo>
                  <a:pt x="0" y="2095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673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3869" y="1047750"/>
            <a:ext cx="96710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sz="1400" b="1" spc="105" dirty="0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Dancing</a:t>
            </a:r>
            <a:r>
              <a:rPr spc="-50" dirty="0"/>
              <a:t> </a:t>
            </a:r>
            <a:r>
              <a:rPr dirty="0"/>
              <a:t>Letter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latin typeface="Calibri"/>
                <a:cs typeface="Calibri"/>
              </a:rPr>
              <a:t>scratch.mit.edu/name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781550"/>
            <a:ext cx="4572000" cy="1619250"/>
          </a:xfrm>
          <a:custGeom>
            <a:avLst/>
            <a:gdLst/>
            <a:ahLst/>
            <a:cxnLst/>
            <a:rect l="l" t="t" r="r" b="b"/>
            <a:pathLst>
              <a:path w="4572000" h="1619250">
                <a:moveTo>
                  <a:pt x="0" y="1619250"/>
                </a:moveTo>
                <a:lnTo>
                  <a:pt x="4572000" y="1619250"/>
                </a:lnTo>
                <a:lnTo>
                  <a:pt x="4572000" y="0"/>
                </a:lnTo>
                <a:lnTo>
                  <a:pt x="0" y="0"/>
                </a:lnTo>
                <a:lnTo>
                  <a:pt x="0" y="16192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7688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9229" y="2798317"/>
            <a:ext cx="13665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4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400" b="1" spc="9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400" b="1" spc="30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9878" y="4903051"/>
            <a:ext cx="2052320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ct val="100000"/>
              </a:lnSpc>
            </a:pP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900" b="1" spc="-15" dirty="0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can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any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drum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from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menu.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6252" y="5444769"/>
            <a:ext cx="1539481" cy="600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4400" y="5378450"/>
            <a:ext cx="73660" cy="151765"/>
          </a:xfrm>
          <a:custGeom>
            <a:avLst/>
            <a:gdLst/>
            <a:ahLst/>
            <a:cxnLst/>
            <a:rect l="l" t="t" r="r" b="b"/>
            <a:pathLst>
              <a:path w="73660" h="151764">
                <a:moveTo>
                  <a:pt x="73431" y="0"/>
                </a:moveTo>
                <a:lnTo>
                  <a:pt x="0" y="151206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779" y="1520825"/>
            <a:ext cx="563879" cy="306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9779" y="1520825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1360" y="178962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21076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3588" y="1467500"/>
            <a:ext cx="303339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314" marR="5080">
              <a:lnSpc>
                <a:spcPct val="1111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letter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from  the Letters</a:t>
            </a:r>
            <a:r>
              <a:rPr sz="900" b="1" spc="-114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category.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backdrop.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6025" y="1895475"/>
            <a:ext cx="1176527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86025" y="1895475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4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7126" y="1793455"/>
            <a:ext cx="45085" cy="150495"/>
          </a:xfrm>
          <a:custGeom>
            <a:avLst/>
            <a:gdLst/>
            <a:ahLst/>
            <a:cxnLst/>
            <a:rect l="l" t="t" r="r" b="b"/>
            <a:pathLst>
              <a:path w="45085" h="150494">
                <a:moveTo>
                  <a:pt x="0" y="0"/>
                </a:moveTo>
                <a:lnTo>
                  <a:pt x="44970" y="1502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0" y="1409700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6425" y="152082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499109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0227" y="1578863"/>
            <a:ext cx="487679" cy="459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6425" y="152082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58565" y="159448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499109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06011" y="1659635"/>
            <a:ext cx="280415" cy="4450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58565" y="159448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2494" y="3137407"/>
            <a:ext cx="1747012" cy="1187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69858" y="3460483"/>
            <a:ext cx="1986280" cy="73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5655" algn="l"/>
              </a:tabLst>
            </a:pPr>
            <a:r>
              <a:rPr sz="900" u="sng" dirty="0">
                <a:solidFill>
                  <a:srgbClr val="636466"/>
                </a:solidFill>
                <a:latin typeface="Times New Roman"/>
                <a:cs typeface="Times New Roman"/>
              </a:rPr>
              <a:t> 	</a:t>
            </a:r>
            <a:r>
              <a:rPr sz="9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Type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positive</a:t>
            </a:r>
            <a:r>
              <a:rPr sz="900" b="1" spc="-14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number</a:t>
            </a:r>
            <a:endParaRPr sz="900" dirty="0">
              <a:latin typeface="Calibri"/>
              <a:cs typeface="Calibri"/>
            </a:endParaRPr>
          </a:p>
          <a:p>
            <a:pPr marL="824865">
              <a:lnSpc>
                <a:spcPct val="100000"/>
              </a:lnSpc>
              <a:spcBef>
                <a:spcPts val="120"/>
              </a:spcBef>
            </a:pP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move</a:t>
            </a:r>
            <a:r>
              <a:rPr sz="900" b="1" spc="-10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-105" dirty="0" smtClean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 smtClean="0">
                <a:solidFill>
                  <a:srgbClr val="636466"/>
                </a:solidFill>
                <a:latin typeface="Calibri"/>
                <a:cs typeface="Calibri"/>
              </a:rPr>
              <a:t>forward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824865" marR="5715">
              <a:lnSpc>
                <a:spcPct val="111100"/>
              </a:lnSpc>
            </a:pP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Type</a:t>
            </a:r>
            <a:r>
              <a:rPr sz="900" b="1" spc="-7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7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636466"/>
                </a:solidFill>
                <a:latin typeface="Calibri"/>
                <a:cs typeface="Calibri"/>
              </a:rPr>
              <a:t>negative</a:t>
            </a:r>
            <a:r>
              <a:rPr sz="900" b="1" spc="-7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number  </a:t>
            </a:r>
            <a:r>
              <a:rPr sz="900" b="1" dirty="0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sz="900" b="1" spc="5" dirty="0" smtClean="0">
                <a:solidFill>
                  <a:srgbClr val="636466"/>
                </a:solidFill>
                <a:latin typeface="Calibri"/>
                <a:cs typeface="Calibri"/>
              </a:rPr>
              <a:t>move</a:t>
            </a:r>
            <a:r>
              <a:rPr lang="en-US" sz="900" b="1" spc="5" dirty="0" smtClean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-165" dirty="0" smtClean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back.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38438" y="3980434"/>
            <a:ext cx="727710" cy="0"/>
          </a:xfrm>
          <a:custGeom>
            <a:avLst/>
            <a:gdLst/>
            <a:ahLst/>
            <a:cxnLst/>
            <a:rect l="l" t="t" r="r" b="b"/>
            <a:pathLst>
              <a:path w="727710">
                <a:moveTo>
                  <a:pt x="0" y="0"/>
                </a:moveTo>
                <a:lnTo>
                  <a:pt x="72768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40297"/>
            <a:ext cx="11017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Animate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9679" y="4667250"/>
            <a:ext cx="1372870" cy="825500"/>
          </a:xfrm>
          <a:custGeom>
            <a:avLst/>
            <a:gdLst/>
            <a:ahLst/>
            <a:cxnLst/>
            <a:rect l="l" t="t" r="r" b="b"/>
            <a:pathLst>
              <a:path w="1372870" h="825500">
                <a:moveTo>
                  <a:pt x="0" y="825500"/>
                </a:moveTo>
                <a:lnTo>
                  <a:pt x="1372654" y="825500"/>
                </a:lnTo>
                <a:lnTo>
                  <a:pt x="1372654" y="0"/>
                </a:lnTo>
                <a:lnTo>
                  <a:pt x="0" y="0"/>
                </a:lnTo>
                <a:lnTo>
                  <a:pt x="0" y="82550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99678" y="4899736"/>
            <a:ext cx="197485" cy="324485"/>
          </a:xfrm>
          <a:custGeom>
            <a:avLst/>
            <a:gdLst/>
            <a:ahLst/>
            <a:cxnLst/>
            <a:rect l="l" t="t" r="r" b="b"/>
            <a:pathLst>
              <a:path w="197485" h="324485">
                <a:moveTo>
                  <a:pt x="90893" y="280"/>
                </a:moveTo>
                <a:lnTo>
                  <a:pt x="45075" y="326"/>
                </a:lnTo>
                <a:lnTo>
                  <a:pt x="0" y="9829"/>
                </a:lnTo>
                <a:lnTo>
                  <a:pt x="7327" y="62438"/>
                </a:lnTo>
                <a:lnTo>
                  <a:pt x="11456" y="114439"/>
                </a:lnTo>
                <a:lnTo>
                  <a:pt x="13325" y="166233"/>
                </a:lnTo>
                <a:lnTo>
                  <a:pt x="13820" y="213396"/>
                </a:lnTo>
                <a:lnTo>
                  <a:pt x="14069" y="273648"/>
                </a:lnTo>
                <a:lnTo>
                  <a:pt x="14744" y="324408"/>
                </a:lnTo>
                <a:lnTo>
                  <a:pt x="58516" y="312769"/>
                </a:lnTo>
                <a:lnTo>
                  <a:pt x="102390" y="306182"/>
                </a:lnTo>
                <a:lnTo>
                  <a:pt x="147907" y="302564"/>
                </a:lnTo>
                <a:lnTo>
                  <a:pt x="196608" y="299834"/>
                </a:lnTo>
                <a:lnTo>
                  <a:pt x="197262" y="285664"/>
                </a:lnTo>
                <a:lnTo>
                  <a:pt x="195760" y="273648"/>
                </a:lnTo>
                <a:lnTo>
                  <a:pt x="195078" y="270332"/>
                </a:lnTo>
                <a:lnTo>
                  <a:pt x="54076" y="270332"/>
                </a:lnTo>
                <a:lnTo>
                  <a:pt x="53837" y="242309"/>
                </a:lnTo>
                <a:lnTo>
                  <a:pt x="54484" y="213396"/>
                </a:lnTo>
                <a:lnTo>
                  <a:pt x="53696" y="185919"/>
                </a:lnTo>
                <a:lnTo>
                  <a:pt x="49148" y="162204"/>
                </a:lnTo>
                <a:lnTo>
                  <a:pt x="80372" y="158421"/>
                </a:lnTo>
                <a:lnTo>
                  <a:pt x="111344" y="157699"/>
                </a:lnTo>
                <a:lnTo>
                  <a:pt x="160274" y="157699"/>
                </a:lnTo>
                <a:lnTo>
                  <a:pt x="181863" y="157289"/>
                </a:lnTo>
                <a:lnTo>
                  <a:pt x="181133" y="143250"/>
                </a:lnTo>
                <a:lnTo>
                  <a:pt x="183802" y="131565"/>
                </a:lnTo>
                <a:lnTo>
                  <a:pt x="185294" y="122885"/>
                </a:lnTo>
                <a:lnTo>
                  <a:pt x="49148" y="122885"/>
                </a:lnTo>
                <a:lnTo>
                  <a:pt x="49927" y="100305"/>
                </a:lnTo>
                <a:lnTo>
                  <a:pt x="49998" y="80997"/>
                </a:lnTo>
                <a:lnTo>
                  <a:pt x="50876" y="64199"/>
                </a:lnTo>
                <a:lnTo>
                  <a:pt x="54076" y="49149"/>
                </a:lnTo>
                <a:lnTo>
                  <a:pt x="121138" y="49149"/>
                </a:lnTo>
                <a:lnTo>
                  <a:pt x="152274" y="46148"/>
                </a:lnTo>
                <a:lnTo>
                  <a:pt x="191693" y="44234"/>
                </a:lnTo>
                <a:lnTo>
                  <a:pt x="191727" y="31980"/>
                </a:lnTo>
                <a:lnTo>
                  <a:pt x="191441" y="19407"/>
                </a:lnTo>
                <a:lnTo>
                  <a:pt x="192509" y="8188"/>
                </a:lnTo>
                <a:lnTo>
                  <a:pt x="195331" y="2552"/>
                </a:lnTo>
                <a:lnTo>
                  <a:pt x="140417" y="2552"/>
                </a:lnTo>
                <a:lnTo>
                  <a:pt x="90893" y="280"/>
                </a:lnTo>
                <a:close/>
              </a:path>
              <a:path w="197485" h="324485">
                <a:moveTo>
                  <a:pt x="191693" y="250672"/>
                </a:moveTo>
                <a:lnTo>
                  <a:pt x="158945" y="257244"/>
                </a:lnTo>
                <a:lnTo>
                  <a:pt x="124290" y="261912"/>
                </a:lnTo>
                <a:lnTo>
                  <a:pt x="88932" y="265874"/>
                </a:lnTo>
                <a:lnTo>
                  <a:pt x="54076" y="270332"/>
                </a:lnTo>
                <a:lnTo>
                  <a:pt x="195078" y="270332"/>
                </a:lnTo>
                <a:lnTo>
                  <a:pt x="193454" y="262434"/>
                </a:lnTo>
                <a:lnTo>
                  <a:pt x="191693" y="250672"/>
                </a:lnTo>
                <a:close/>
              </a:path>
              <a:path w="197485" h="324485">
                <a:moveTo>
                  <a:pt x="160274" y="157699"/>
                </a:moveTo>
                <a:lnTo>
                  <a:pt x="111344" y="157699"/>
                </a:lnTo>
                <a:lnTo>
                  <a:pt x="144396" y="158000"/>
                </a:lnTo>
                <a:lnTo>
                  <a:pt x="160274" y="157699"/>
                </a:lnTo>
                <a:close/>
              </a:path>
              <a:path w="197485" h="324485">
                <a:moveTo>
                  <a:pt x="181863" y="113042"/>
                </a:moveTo>
                <a:lnTo>
                  <a:pt x="146500" y="117013"/>
                </a:lnTo>
                <a:lnTo>
                  <a:pt x="114353" y="120202"/>
                </a:lnTo>
                <a:lnTo>
                  <a:pt x="82783" y="122272"/>
                </a:lnTo>
                <a:lnTo>
                  <a:pt x="49148" y="122885"/>
                </a:lnTo>
                <a:lnTo>
                  <a:pt x="185294" y="122885"/>
                </a:lnTo>
                <a:lnTo>
                  <a:pt x="185501" y="121681"/>
                </a:lnTo>
                <a:lnTo>
                  <a:pt x="181863" y="113042"/>
                </a:lnTo>
                <a:close/>
              </a:path>
              <a:path w="197485" h="324485">
                <a:moveTo>
                  <a:pt x="121138" y="49149"/>
                </a:moveTo>
                <a:lnTo>
                  <a:pt x="54076" y="49149"/>
                </a:lnTo>
                <a:lnTo>
                  <a:pt x="84351" y="51549"/>
                </a:lnTo>
                <a:lnTo>
                  <a:pt x="116789" y="49568"/>
                </a:lnTo>
                <a:lnTo>
                  <a:pt x="121138" y="49149"/>
                </a:lnTo>
                <a:close/>
              </a:path>
              <a:path w="197485" h="324485">
                <a:moveTo>
                  <a:pt x="196608" y="0"/>
                </a:moveTo>
                <a:lnTo>
                  <a:pt x="140417" y="2552"/>
                </a:lnTo>
                <a:lnTo>
                  <a:pt x="195331" y="2552"/>
                </a:lnTo>
                <a:lnTo>
                  <a:pt x="196608" y="0"/>
                </a:lnTo>
                <a:close/>
              </a:path>
            </a:pathLst>
          </a:custGeom>
          <a:solidFill>
            <a:srgbClr val="F68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50529" y="4878715"/>
            <a:ext cx="269240" cy="404495"/>
          </a:xfrm>
          <a:custGeom>
            <a:avLst/>
            <a:gdLst/>
            <a:ahLst/>
            <a:cxnLst/>
            <a:rect l="l" t="t" r="r" b="b"/>
            <a:pathLst>
              <a:path w="269239" h="404495">
                <a:moveTo>
                  <a:pt x="113042" y="1360"/>
                </a:moveTo>
                <a:lnTo>
                  <a:pt x="96824" y="4572"/>
                </a:lnTo>
                <a:lnTo>
                  <a:pt x="60730" y="7950"/>
                </a:lnTo>
                <a:lnTo>
                  <a:pt x="44234" y="11190"/>
                </a:lnTo>
                <a:lnTo>
                  <a:pt x="38326" y="27399"/>
                </a:lnTo>
                <a:lnTo>
                  <a:pt x="31442" y="42632"/>
                </a:lnTo>
                <a:lnTo>
                  <a:pt x="19895" y="53203"/>
                </a:lnTo>
                <a:lnTo>
                  <a:pt x="0" y="55424"/>
                </a:lnTo>
                <a:lnTo>
                  <a:pt x="0" y="65254"/>
                </a:lnTo>
                <a:lnTo>
                  <a:pt x="15641" y="111855"/>
                </a:lnTo>
                <a:lnTo>
                  <a:pt x="22640" y="157309"/>
                </a:lnTo>
                <a:lnTo>
                  <a:pt x="23617" y="202674"/>
                </a:lnTo>
                <a:lnTo>
                  <a:pt x="21188" y="249008"/>
                </a:lnTo>
                <a:lnTo>
                  <a:pt x="17973" y="297370"/>
                </a:lnTo>
                <a:lnTo>
                  <a:pt x="16591" y="348817"/>
                </a:lnTo>
                <a:lnTo>
                  <a:pt x="19659" y="404408"/>
                </a:lnTo>
                <a:lnTo>
                  <a:pt x="29489" y="404408"/>
                </a:lnTo>
                <a:lnTo>
                  <a:pt x="76702" y="387720"/>
                </a:lnTo>
                <a:lnTo>
                  <a:pt x="131522" y="378642"/>
                </a:lnTo>
                <a:lnTo>
                  <a:pt x="189393" y="372618"/>
                </a:lnTo>
                <a:lnTo>
                  <a:pt x="245757" y="365088"/>
                </a:lnTo>
                <a:lnTo>
                  <a:pt x="247663" y="345429"/>
                </a:lnTo>
                <a:lnTo>
                  <a:pt x="63893" y="345429"/>
                </a:lnTo>
                <a:lnTo>
                  <a:pt x="63254" y="297370"/>
                </a:lnTo>
                <a:lnTo>
                  <a:pt x="63139" y="278268"/>
                </a:lnTo>
                <a:lnTo>
                  <a:pt x="63020" y="239242"/>
                </a:lnTo>
                <a:lnTo>
                  <a:pt x="62474" y="187249"/>
                </a:lnTo>
                <a:lnTo>
                  <a:pt x="60605" y="135454"/>
                </a:lnTo>
                <a:lnTo>
                  <a:pt x="56476" y="83455"/>
                </a:lnTo>
                <a:lnTo>
                  <a:pt x="49149" y="30850"/>
                </a:lnTo>
                <a:lnTo>
                  <a:pt x="94224" y="21347"/>
                </a:lnTo>
                <a:lnTo>
                  <a:pt x="239571" y="21301"/>
                </a:lnTo>
                <a:lnTo>
                  <a:pt x="245757" y="21020"/>
                </a:lnTo>
                <a:lnTo>
                  <a:pt x="265417" y="21020"/>
                </a:lnTo>
                <a:lnTo>
                  <a:pt x="265417" y="17743"/>
                </a:lnTo>
                <a:lnTo>
                  <a:pt x="268617" y="7571"/>
                </a:lnTo>
                <a:lnTo>
                  <a:pt x="266076" y="2639"/>
                </a:lnTo>
                <a:lnTo>
                  <a:pt x="141421" y="2639"/>
                </a:lnTo>
                <a:lnTo>
                  <a:pt x="113042" y="1360"/>
                </a:lnTo>
                <a:close/>
              </a:path>
              <a:path w="269239" h="404495">
                <a:moveTo>
                  <a:pt x="255587" y="252033"/>
                </a:moveTo>
                <a:lnTo>
                  <a:pt x="224346" y="260116"/>
                </a:lnTo>
                <a:lnTo>
                  <a:pt x="190145" y="265235"/>
                </a:lnTo>
                <a:lnTo>
                  <a:pt x="154262" y="268667"/>
                </a:lnTo>
                <a:lnTo>
                  <a:pt x="117970" y="271693"/>
                </a:lnTo>
                <a:lnTo>
                  <a:pt x="240842" y="271693"/>
                </a:lnTo>
                <a:lnTo>
                  <a:pt x="242603" y="283453"/>
                </a:lnTo>
                <a:lnTo>
                  <a:pt x="244909" y="294662"/>
                </a:lnTo>
                <a:lnTo>
                  <a:pt x="246411" y="306674"/>
                </a:lnTo>
                <a:lnTo>
                  <a:pt x="245757" y="320842"/>
                </a:lnTo>
                <a:lnTo>
                  <a:pt x="197056" y="323585"/>
                </a:lnTo>
                <a:lnTo>
                  <a:pt x="151539" y="327206"/>
                </a:lnTo>
                <a:lnTo>
                  <a:pt x="107665" y="333791"/>
                </a:lnTo>
                <a:lnTo>
                  <a:pt x="63893" y="345429"/>
                </a:lnTo>
                <a:lnTo>
                  <a:pt x="247663" y="345429"/>
                </a:lnTo>
                <a:lnTo>
                  <a:pt x="248229" y="339589"/>
                </a:lnTo>
                <a:lnTo>
                  <a:pt x="255368" y="315309"/>
                </a:lnTo>
                <a:lnTo>
                  <a:pt x="260159" y="287655"/>
                </a:lnTo>
                <a:lnTo>
                  <a:pt x="255587" y="252033"/>
                </a:lnTo>
                <a:close/>
              </a:path>
              <a:path w="269239" h="404495">
                <a:moveTo>
                  <a:pt x="160493" y="178714"/>
                </a:moveTo>
                <a:lnTo>
                  <a:pt x="129521" y="179436"/>
                </a:lnTo>
                <a:lnTo>
                  <a:pt x="98298" y="183224"/>
                </a:lnTo>
                <a:lnTo>
                  <a:pt x="102843" y="206940"/>
                </a:lnTo>
                <a:lnTo>
                  <a:pt x="103491" y="229657"/>
                </a:lnTo>
                <a:lnTo>
                  <a:pt x="103518" y="239242"/>
                </a:lnTo>
                <a:lnTo>
                  <a:pt x="103047" y="260116"/>
                </a:lnTo>
                <a:lnTo>
                  <a:pt x="103101" y="278268"/>
                </a:lnTo>
                <a:lnTo>
                  <a:pt x="103212" y="291352"/>
                </a:lnTo>
                <a:lnTo>
                  <a:pt x="138076" y="286891"/>
                </a:lnTo>
                <a:lnTo>
                  <a:pt x="173437" y="282932"/>
                </a:lnTo>
                <a:lnTo>
                  <a:pt x="208093" y="278268"/>
                </a:lnTo>
                <a:lnTo>
                  <a:pt x="240842" y="271693"/>
                </a:lnTo>
                <a:lnTo>
                  <a:pt x="117970" y="271693"/>
                </a:lnTo>
                <a:lnTo>
                  <a:pt x="117970" y="237288"/>
                </a:lnTo>
                <a:lnTo>
                  <a:pt x="139821" y="229657"/>
                </a:lnTo>
                <a:lnTo>
                  <a:pt x="164504" y="224853"/>
                </a:lnTo>
                <a:lnTo>
                  <a:pt x="191724" y="222581"/>
                </a:lnTo>
                <a:lnTo>
                  <a:pt x="221183" y="222544"/>
                </a:lnTo>
                <a:lnTo>
                  <a:pt x="233570" y="199651"/>
                </a:lnTo>
                <a:lnTo>
                  <a:pt x="241863" y="179019"/>
                </a:lnTo>
                <a:lnTo>
                  <a:pt x="193545" y="179019"/>
                </a:lnTo>
                <a:lnTo>
                  <a:pt x="160493" y="178714"/>
                </a:lnTo>
                <a:close/>
              </a:path>
              <a:path w="269239" h="404495">
                <a:moveTo>
                  <a:pt x="248062" y="134075"/>
                </a:moveTo>
                <a:lnTo>
                  <a:pt x="231013" y="134075"/>
                </a:lnTo>
                <a:lnTo>
                  <a:pt x="234650" y="142707"/>
                </a:lnTo>
                <a:lnTo>
                  <a:pt x="232951" y="152587"/>
                </a:lnTo>
                <a:lnTo>
                  <a:pt x="230282" y="164270"/>
                </a:lnTo>
                <a:lnTo>
                  <a:pt x="231013" y="178309"/>
                </a:lnTo>
                <a:lnTo>
                  <a:pt x="193545" y="179019"/>
                </a:lnTo>
                <a:lnTo>
                  <a:pt x="241863" y="179019"/>
                </a:lnTo>
                <a:lnTo>
                  <a:pt x="244100" y="173452"/>
                </a:lnTo>
                <a:lnTo>
                  <a:pt x="249315" y="144766"/>
                </a:lnTo>
                <a:lnTo>
                  <a:pt x="248062" y="134075"/>
                </a:lnTo>
                <a:close/>
              </a:path>
              <a:path w="269239" h="404495">
                <a:moveTo>
                  <a:pt x="103212" y="70169"/>
                </a:moveTo>
                <a:lnTo>
                  <a:pt x="100019" y="85219"/>
                </a:lnTo>
                <a:lnTo>
                  <a:pt x="99145" y="102016"/>
                </a:lnTo>
                <a:lnTo>
                  <a:pt x="99101" y="114416"/>
                </a:lnTo>
                <a:lnTo>
                  <a:pt x="98976" y="124233"/>
                </a:lnTo>
                <a:lnTo>
                  <a:pt x="98298" y="143892"/>
                </a:lnTo>
                <a:lnTo>
                  <a:pt x="131932" y="143285"/>
                </a:lnTo>
                <a:lnTo>
                  <a:pt x="163502" y="141218"/>
                </a:lnTo>
                <a:lnTo>
                  <a:pt x="195649" y="138033"/>
                </a:lnTo>
                <a:lnTo>
                  <a:pt x="231013" y="134075"/>
                </a:lnTo>
                <a:lnTo>
                  <a:pt x="248062" y="134075"/>
                </a:lnTo>
                <a:lnTo>
                  <a:pt x="247213" y="126837"/>
                </a:lnTo>
                <a:lnTo>
                  <a:pt x="146341" y="126837"/>
                </a:lnTo>
                <a:lnTo>
                  <a:pt x="113042" y="124233"/>
                </a:lnTo>
                <a:lnTo>
                  <a:pt x="116474" y="114846"/>
                </a:lnTo>
                <a:lnTo>
                  <a:pt x="117582" y="111571"/>
                </a:lnTo>
                <a:lnTo>
                  <a:pt x="119186" y="111249"/>
                </a:lnTo>
                <a:lnTo>
                  <a:pt x="124104" y="110720"/>
                </a:lnTo>
                <a:lnTo>
                  <a:pt x="221183" y="104573"/>
                </a:lnTo>
                <a:lnTo>
                  <a:pt x="224742" y="97810"/>
                </a:lnTo>
                <a:lnTo>
                  <a:pt x="227550" y="90138"/>
                </a:lnTo>
                <a:lnTo>
                  <a:pt x="234547" y="84769"/>
                </a:lnTo>
                <a:lnTo>
                  <a:pt x="250710" y="84769"/>
                </a:lnTo>
                <a:lnTo>
                  <a:pt x="253948" y="72569"/>
                </a:lnTo>
                <a:lnTo>
                  <a:pt x="133500" y="72569"/>
                </a:lnTo>
                <a:lnTo>
                  <a:pt x="103212" y="70169"/>
                </a:lnTo>
                <a:close/>
              </a:path>
              <a:path w="269239" h="404495">
                <a:moveTo>
                  <a:pt x="245757" y="114416"/>
                </a:moveTo>
                <a:lnTo>
                  <a:pt x="210229" y="115162"/>
                </a:lnTo>
                <a:lnTo>
                  <a:pt x="177914" y="121558"/>
                </a:lnTo>
                <a:lnTo>
                  <a:pt x="146341" y="126837"/>
                </a:lnTo>
                <a:lnTo>
                  <a:pt x="247213" y="126837"/>
                </a:lnTo>
                <a:lnTo>
                  <a:pt x="245757" y="114416"/>
                </a:lnTo>
                <a:close/>
              </a:path>
              <a:path w="269239" h="404495">
                <a:moveTo>
                  <a:pt x="250710" y="84769"/>
                </a:moveTo>
                <a:lnTo>
                  <a:pt x="234547" y="84769"/>
                </a:lnTo>
                <a:lnTo>
                  <a:pt x="250672" y="84914"/>
                </a:lnTo>
                <a:lnTo>
                  <a:pt x="250710" y="84769"/>
                </a:lnTo>
                <a:close/>
              </a:path>
              <a:path w="269239" h="404495">
                <a:moveTo>
                  <a:pt x="265417" y="21020"/>
                </a:moveTo>
                <a:lnTo>
                  <a:pt x="245757" y="21020"/>
                </a:lnTo>
                <a:lnTo>
                  <a:pt x="241658" y="29209"/>
                </a:lnTo>
                <a:lnTo>
                  <a:pt x="240675" y="39529"/>
                </a:lnTo>
                <a:lnTo>
                  <a:pt x="240640" y="42632"/>
                </a:lnTo>
                <a:lnTo>
                  <a:pt x="240876" y="53001"/>
                </a:lnTo>
                <a:lnTo>
                  <a:pt x="240842" y="65254"/>
                </a:lnTo>
                <a:lnTo>
                  <a:pt x="201425" y="67169"/>
                </a:lnTo>
                <a:lnTo>
                  <a:pt x="165941" y="70588"/>
                </a:lnTo>
                <a:lnTo>
                  <a:pt x="133500" y="72569"/>
                </a:lnTo>
                <a:lnTo>
                  <a:pt x="253948" y="72569"/>
                </a:lnTo>
                <a:lnTo>
                  <a:pt x="254280" y="71319"/>
                </a:lnTo>
                <a:lnTo>
                  <a:pt x="256894" y="39529"/>
                </a:lnTo>
                <a:lnTo>
                  <a:pt x="260502" y="25935"/>
                </a:lnTo>
                <a:lnTo>
                  <a:pt x="265417" y="25935"/>
                </a:lnTo>
                <a:lnTo>
                  <a:pt x="265417" y="21020"/>
                </a:lnTo>
                <a:close/>
              </a:path>
              <a:path w="269239" h="404495">
                <a:moveTo>
                  <a:pt x="239571" y="21301"/>
                </a:moveTo>
                <a:lnTo>
                  <a:pt x="140042" y="21301"/>
                </a:lnTo>
                <a:lnTo>
                  <a:pt x="189566" y="23572"/>
                </a:lnTo>
                <a:lnTo>
                  <a:pt x="239571" y="21301"/>
                </a:lnTo>
                <a:close/>
              </a:path>
              <a:path w="269239" h="404495">
                <a:moveTo>
                  <a:pt x="253447" y="0"/>
                </a:moveTo>
                <a:lnTo>
                  <a:pt x="241119" y="141"/>
                </a:lnTo>
                <a:lnTo>
                  <a:pt x="228651" y="892"/>
                </a:lnTo>
                <a:lnTo>
                  <a:pt x="216268" y="1360"/>
                </a:lnTo>
                <a:lnTo>
                  <a:pt x="167593" y="2570"/>
                </a:lnTo>
                <a:lnTo>
                  <a:pt x="141421" y="2639"/>
                </a:lnTo>
                <a:lnTo>
                  <a:pt x="266076" y="2639"/>
                </a:lnTo>
                <a:lnTo>
                  <a:pt x="265417" y="1360"/>
                </a:lnTo>
                <a:lnTo>
                  <a:pt x="253447" y="0"/>
                </a:lnTo>
                <a:close/>
              </a:path>
            </a:pathLst>
          </a:custGeom>
          <a:solidFill>
            <a:srgbClr val="0304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9679" y="3718979"/>
            <a:ext cx="1372870" cy="825500"/>
          </a:xfrm>
          <a:custGeom>
            <a:avLst/>
            <a:gdLst/>
            <a:ahLst/>
            <a:cxnLst/>
            <a:rect l="l" t="t" r="r" b="b"/>
            <a:pathLst>
              <a:path w="1372870" h="825500">
                <a:moveTo>
                  <a:pt x="0" y="825500"/>
                </a:moveTo>
                <a:lnTo>
                  <a:pt x="1372654" y="825500"/>
                </a:lnTo>
                <a:lnTo>
                  <a:pt x="1372654" y="0"/>
                </a:lnTo>
                <a:lnTo>
                  <a:pt x="0" y="0"/>
                </a:lnTo>
                <a:lnTo>
                  <a:pt x="0" y="82550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2893" y="3999915"/>
            <a:ext cx="144780" cy="237490"/>
          </a:xfrm>
          <a:custGeom>
            <a:avLst/>
            <a:gdLst/>
            <a:ahLst/>
            <a:cxnLst/>
            <a:rect l="l" t="t" r="r" b="b"/>
            <a:pathLst>
              <a:path w="144780" h="237489">
                <a:moveTo>
                  <a:pt x="66457" y="207"/>
                </a:moveTo>
                <a:lnTo>
                  <a:pt x="32955" y="241"/>
                </a:lnTo>
                <a:lnTo>
                  <a:pt x="0" y="7188"/>
                </a:lnTo>
                <a:lnTo>
                  <a:pt x="6126" y="53290"/>
                </a:lnTo>
                <a:lnTo>
                  <a:pt x="9080" y="98835"/>
                </a:lnTo>
                <a:lnTo>
                  <a:pt x="10050" y="144332"/>
                </a:lnTo>
                <a:lnTo>
                  <a:pt x="10213" y="188113"/>
                </a:lnTo>
                <a:lnTo>
                  <a:pt x="10782" y="237223"/>
                </a:lnTo>
                <a:lnTo>
                  <a:pt x="42788" y="228711"/>
                </a:lnTo>
                <a:lnTo>
                  <a:pt x="74868" y="223894"/>
                </a:lnTo>
                <a:lnTo>
                  <a:pt x="108149" y="221249"/>
                </a:lnTo>
                <a:lnTo>
                  <a:pt x="143763" y="219252"/>
                </a:lnTo>
                <a:lnTo>
                  <a:pt x="144240" y="208891"/>
                </a:lnTo>
                <a:lnTo>
                  <a:pt x="143143" y="200105"/>
                </a:lnTo>
                <a:lnTo>
                  <a:pt x="142646" y="197688"/>
                </a:lnTo>
                <a:lnTo>
                  <a:pt x="39535" y="197688"/>
                </a:lnTo>
                <a:lnTo>
                  <a:pt x="39359" y="177194"/>
                </a:lnTo>
                <a:lnTo>
                  <a:pt x="39833" y="156051"/>
                </a:lnTo>
                <a:lnTo>
                  <a:pt x="39260" y="135955"/>
                </a:lnTo>
                <a:lnTo>
                  <a:pt x="35940" y="118605"/>
                </a:lnTo>
                <a:lnTo>
                  <a:pt x="58768" y="115839"/>
                </a:lnTo>
                <a:lnTo>
                  <a:pt x="81413" y="115312"/>
                </a:lnTo>
                <a:lnTo>
                  <a:pt x="117158" y="115312"/>
                </a:lnTo>
                <a:lnTo>
                  <a:pt x="132981" y="115011"/>
                </a:lnTo>
                <a:lnTo>
                  <a:pt x="132449" y="104749"/>
                </a:lnTo>
                <a:lnTo>
                  <a:pt x="134400" y="96208"/>
                </a:lnTo>
                <a:lnTo>
                  <a:pt x="135493" y="89852"/>
                </a:lnTo>
                <a:lnTo>
                  <a:pt x="35940" y="89852"/>
                </a:lnTo>
                <a:lnTo>
                  <a:pt x="36504" y="73345"/>
                </a:lnTo>
                <a:lnTo>
                  <a:pt x="36552" y="59229"/>
                </a:lnTo>
                <a:lnTo>
                  <a:pt x="37192" y="46947"/>
                </a:lnTo>
                <a:lnTo>
                  <a:pt x="39535" y="35941"/>
                </a:lnTo>
                <a:lnTo>
                  <a:pt x="88590" y="35941"/>
                </a:lnTo>
                <a:lnTo>
                  <a:pt x="111344" y="33747"/>
                </a:lnTo>
                <a:lnTo>
                  <a:pt x="140169" y="32346"/>
                </a:lnTo>
                <a:lnTo>
                  <a:pt x="140195" y="23390"/>
                </a:lnTo>
                <a:lnTo>
                  <a:pt x="139985" y="14197"/>
                </a:lnTo>
                <a:lnTo>
                  <a:pt x="140766" y="5991"/>
                </a:lnTo>
                <a:lnTo>
                  <a:pt x="142829" y="1867"/>
                </a:lnTo>
                <a:lnTo>
                  <a:pt x="102671" y="1867"/>
                </a:lnTo>
                <a:lnTo>
                  <a:pt x="66457" y="207"/>
                </a:lnTo>
                <a:close/>
              </a:path>
              <a:path w="144780" h="237489">
                <a:moveTo>
                  <a:pt x="140169" y="183311"/>
                </a:moveTo>
                <a:lnTo>
                  <a:pt x="116223" y="188113"/>
                </a:lnTo>
                <a:lnTo>
                  <a:pt x="90881" y="191523"/>
                </a:lnTo>
                <a:lnTo>
                  <a:pt x="65024" y="194422"/>
                </a:lnTo>
                <a:lnTo>
                  <a:pt x="39535" y="197688"/>
                </a:lnTo>
                <a:lnTo>
                  <a:pt x="142646" y="197688"/>
                </a:lnTo>
                <a:lnTo>
                  <a:pt x="141458" y="191908"/>
                </a:lnTo>
                <a:lnTo>
                  <a:pt x="140169" y="183311"/>
                </a:lnTo>
                <a:close/>
              </a:path>
              <a:path w="144780" h="237489">
                <a:moveTo>
                  <a:pt x="117158" y="115312"/>
                </a:moveTo>
                <a:lnTo>
                  <a:pt x="81413" y="115312"/>
                </a:lnTo>
                <a:lnTo>
                  <a:pt x="105581" y="115533"/>
                </a:lnTo>
                <a:lnTo>
                  <a:pt x="117158" y="115312"/>
                </a:lnTo>
                <a:close/>
              </a:path>
              <a:path w="144780" h="237489">
                <a:moveTo>
                  <a:pt x="132981" y="82664"/>
                </a:moveTo>
                <a:lnTo>
                  <a:pt x="107121" y="85566"/>
                </a:lnTo>
                <a:lnTo>
                  <a:pt x="83613" y="87896"/>
                </a:lnTo>
                <a:lnTo>
                  <a:pt x="60529" y="89408"/>
                </a:lnTo>
                <a:lnTo>
                  <a:pt x="35940" y="89852"/>
                </a:lnTo>
                <a:lnTo>
                  <a:pt x="135493" y="89852"/>
                </a:lnTo>
                <a:lnTo>
                  <a:pt x="135642" y="88982"/>
                </a:lnTo>
                <a:lnTo>
                  <a:pt x="132981" y="82664"/>
                </a:lnTo>
                <a:close/>
              </a:path>
              <a:path w="144780" h="237489">
                <a:moveTo>
                  <a:pt x="88590" y="35941"/>
                </a:moveTo>
                <a:lnTo>
                  <a:pt x="39535" y="35941"/>
                </a:lnTo>
                <a:lnTo>
                  <a:pt x="61674" y="37697"/>
                </a:lnTo>
                <a:lnTo>
                  <a:pt x="85394" y="36248"/>
                </a:lnTo>
                <a:lnTo>
                  <a:pt x="88590" y="35941"/>
                </a:lnTo>
                <a:close/>
              </a:path>
              <a:path w="144780" h="237489">
                <a:moveTo>
                  <a:pt x="143763" y="0"/>
                </a:moveTo>
                <a:lnTo>
                  <a:pt x="102671" y="1867"/>
                </a:lnTo>
                <a:lnTo>
                  <a:pt x="142829" y="1867"/>
                </a:lnTo>
                <a:lnTo>
                  <a:pt x="143763" y="0"/>
                </a:lnTo>
                <a:close/>
              </a:path>
            </a:pathLst>
          </a:custGeom>
          <a:solidFill>
            <a:srgbClr val="F68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6939" y="3984544"/>
            <a:ext cx="196850" cy="295910"/>
          </a:xfrm>
          <a:custGeom>
            <a:avLst/>
            <a:gdLst/>
            <a:ahLst/>
            <a:cxnLst/>
            <a:rect l="l" t="t" r="r" b="b"/>
            <a:pathLst>
              <a:path w="196850" h="295910">
                <a:moveTo>
                  <a:pt x="82664" y="994"/>
                </a:moveTo>
                <a:lnTo>
                  <a:pt x="70807" y="3344"/>
                </a:lnTo>
                <a:lnTo>
                  <a:pt x="44411" y="5811"/>
                </a:lnTo>
                <a:lnTo>
                  <a:pt x="32346" y="8182"/>
                </a:lnTo>
                <a:lnTo>
                  <a:pt x="28023" y="20034"/>
                </a:lnTo>
                <a:lnTo>
                  <a:pt x="22988" y="31176"/>
                </a:lnTo>
                <a:lnTo>
                  <a:pt x="14546" y="38908"/>
                </a:lnTo>
                <a:lnTo>
                  <a:pt x="0" y="40529"/>
                </a:lnTo>
                <a:lnTo>
                  <a:pt x="0" y="47718"/>
                </a:lnTo>
                <a:lnTo>
                  <a:pt x="14134" y="95146"/>
                </a:lnTo>
                <a:lnTo>
                  <a:pt x="17384" y="141539"/>
                </a:lnTo>
                <a:lnTo>
                  <a:pt x="14480" y="198682"/>
                </a:lnTo>
                <a:lnTo>
                  <a:pt x="12250" y="239705"/>
                </a:lnTo>
                <a:lnTo>
                  <a:pt x="14376" y="295723"/>
                </a:lnTo>
                <a:lnTo>
                  <a:pt x="21564" y="295723"/>
                </a:lnTo>
                <a:lnTo>
                  <a:pt x="56087" y="283519"/>
                </a:lnTo>
                <a:lnTo>
                  <a:pt x="96172" y="276880"/>
                </a:lnTo>
                <a:lnTo>
                  <a:pt x="138488" y="272474"/>
                </a:lnTo>
                <a:lnTo>
                  <a:pt x="179705" y="266970"/>
                </a:lnTo>
                <a:lnTo>
                  <a:pt x="181102" y="252594"/>
                </a:lnTo>
                <a:lnTo>
                  <a:pt x="46723" y="252594"/>
                </a:lnTo>
                <a:lnTo>
                  <a:pt x="46283" y="215477"/>
                </a:lnTo>
                <a:lnTo>
                  <a:pt x="46159" y="203484"/>
                </a:lnTo>
                <a:lnTo>
                  <a:pt x="45996" y="159700"/>
                </a:lnTo>
                <a:lnTo>
                  <a:pt x="45025" y="114200"/>
                </a:lnTo>
                <a:lnTo>
                  <a:pt x="42068" y="68656"/>
                </a:lnTo>
                <a:lnTo>
                  <a:pt x="35941" y="22559"/>
                </a:lnTo>
                <a:lnTo>
                  <a:pt x="68903" y="15606"/>
                </a:lnTo>
                <a:lnTo>
                  <a:pt x="175231" y="15574"/>
                </a:lnTo>
                <a:lnTo>
                  <a:pt x="179705" y="15371"/>
                </a:lnTo>
                <a:lnTo>
                  <a:pt x="194081" y="15371"/>
                </a:lnTo>
                <a:lnTo>
                  <a:pt x="194081" y="12970"/>
                </a:lnTo>
                <a:lnTo>
                  <a:pt x="196430" y="5528"/>
                </a:lnTo>
                <a:lnTo>
                  <a:pt x="194566" y="1930"/>
                </a:lnTo>
                <a:lnTo>
                  <a:pt x="103414" y="1930"/>
                </a:lnTo>
                <a:lnTo>
                  <a:pt x="82664" y="994"/>
                </a:lnTo>
                <a:close/>
              </a:path>
              <a:path w="196850" h="295910">
                <a:moveTo>
                  <a:pt x="186905" y="184306"/>
                </a:moveTo>
                <a:lnTo>
                  <a:pt x="164055" y="190210"/>
                </a:lnTo>
                <a:lnTo>
                  <a:pt x="139044" y="193952"/>
                </a:lnTo>
                <a:lnTo>
                  <a:pt x="112801" y="196465"/>
                </a:lnTo>
                <a:lnTo>
                  <a:pt x="86258" y="198682"/>
                </a:lnTo>
                <a:lnTo>
                  <a:pt x="176123" y="198682"/>
                </a:lnTo>
                <a:lnTo>
                  <a:pt x="177406" y="207279"/>
                </a:lnTo>
                <a:lnTo>
                  <a:pt x="179090" y="215477"/>
                </a:lnTo>
                <a:lnTo>
                  <a:pt x="180186" y="224262"/>
                </a:lnTo>
                <a:lnTo>
                  <a:pt x="179705" y="234623"/>
                </a:lnTo>
                <a:lnTo>
                  <a:pt x="144096" y="236622"/>
                </a:lnTo>
                <a:lnTo>
                  <a:pt x="110813" y="239270"/>
                </a:lnTo>
                <a:lnTo>
                  <a:pt x="78731" y="244087"/>
                </a:lnTo>
                <a:lnTo>
                  <a:pt x="46723" y="252594"/>
                </a:lnTo>
                <a:lnTo>
                  <a:pt x="181102" y="252594"/>
                </a:lnTo>
                <a:lnTo>
                  <a:pt x="181517" y="248325"/>
                </a:lnTo>
                <a:lnTo>
                  <a:pt x="186739" y="230572"/>
                </a:lnTo>
                <a:lnTo>
                  <a:pt x="190243" y="210353"/>
                </a:lnTo>
                <a:lnTo>
                  <a:pt x="186905" y="184306"/>
                </a:lnTo>
                <a:close/>
              </a:path>
              <a:path w="196850" h="295910">
                <a:moveTo>
                  <a:pt x="117359" y="130683"/>
                </a:moveTo>
                <a:lnTo>
                  <a:pt x="94711" y="131211"/>
                </a:lnTo>
                <a:lnTo>
                  <a:pt x="71882" y="133976"/>
                </a:lnTo>
                <a:lnTo>
                  <a:pt x="75206" y="151321"/>
                </a:lnTo>
                <a:lnTo>
                  <a:pt x="75680" y="167937"/>
                </a:lnTo>
                <a:lnTo>
                  <a:pt x="75731" y="173524"/>
                </a:lnTo>
                <a:lnTo>
                  <a:pt x="75381" y="189018"/>
                </a:lnTo>
                <a:lnTo>
                  <a:pt x="75354" y="198682"/>
                </a:lnTo>
                <a:lnTo>
                  <a:pt x="75476" y="213046"/>
                </a:lnTo>
                <a:lnTo>
                  <a:pt x="100971" y="209787"/>
                </a:lnTo>
                <a:lnTo>
                  <a:pt x="126828" y="206893"/>
                </a:lnTo>
                <a:lnTo>
                  <a:pt x="152171" y="203484"/>
                </a:lnTo>
                <a:lnTo>
                  <a:pt x="176123" y="198682"/>
                </a:lnTo>
                <a:lnTo>
                  <a:pt x="86258" y="198682"/>
                </a:lnTo>
                <a:lnTo>
                  <a:pt x="86258" y="173524"/>
                </a:lnTo>
                <a:lnTo>
                  <a:pt x="102243" y="167937"/>
                </a:lnTo>
                <a:lnTo>
                  <a:pt x="120295" y="164423"/>
                </a:lnTo>
                <a:lnTo>
                  <a:pt x="140199" y="162763"/>
                </a:lnTo>
                <a:lnTo>
                  <a:pt x="161734" y="162741"/>
                </a:lnTo>
                <a:lnTo>
                  <a:pt x="170794" y="145997"/>
                </a:lnTo>
                <a:lnTo>
                  <a:pt x="176860" y="130904"/>
                </a:lnTo>
                <a:lnTo>
                  <a:pt x="141528" y="130904"/>
                </a:lnTo>
                <a:lnTo>
                  <a:pt x="117359" y="130683"/>
                </a:lnTo>
                <a:close/>
              </a:path>
              <a:path w="196850" h="295910">
                <a:moveTo>
                  <a:pt x="181392" y="98035"/>
                </a:moveTo>
                <a:lnTo>
                  <a:pt x="168922" y="98035"/>
                </a:lnTo>
                <a:lnTo>
                  <a:pt x="171583" y="104354"/>
                </a:lnTo>
                <a:lnTo>
                  <a:pt x="170341" y="111580"/>
                </a:lnTo>
                <a:lnTo>
                  <a:pt x="168390" y="120120"/>
                </a:lnTo>
                <a:lnTo>
                  <a:pt x="168922" y="130382"/>
                </a:lnTo>
                <a:lnTo>
                  <a:pt x="141528" y="130904"/>
                </a:lnTo>
                <a:lnTo>
                  <a:pt x="176860" y="130904"/>
                </a:lnTo>
                <a:lnTo>
                  <a:pt x="178496" y="126834"/>
                </a:lnTo>
                <a:lnTo>
                  <a:pt x="182310" y="105854"/>
                </a:lnTo>
                <a:lnTo>
                  <a:pt x="181392" y="98035"/>
                </a:lnTo>
                <a:close/>
              </a:path>
              <a:path w="196850" h="295910">
                <a:moveTo>
                  <a:pt x="75476" y="51312"/>
                </a:moveTo>
                <a:lnTo>
                  <a:pt x="73141" y="62312"/>
                </a:lnTo>
                <a:lnTo>
                  <a:pt x="72502" y="74596"/>
                </a:lnTo>
                <a:lnTo>
                  <a:pt x="72378" y="90847"/>
                </a:lnTo>
                <a:lnTo>
                  <a:pt x="71882" y="105223"/>
                </a:lnTo>
                <a:lnTo>
                  <a:pt x="96477" y="104779"/>
                </a:lnTo>
                <a:lnTo>
                  <a:pt x="119564" y="103267"/>
                </a:lnTo>
                <a:lnTo>
                  <a:pt x="143069" y="100937"/>
                </a:lnTo>
                <a:lnTo>
                  <a:pt x="168922" y="98035"/>
                </a:lnTo>
                <a:lnTo>
                  <a:pt x="181392" y="98035"/>
                </a:lnTo>
                <a:lnTo>
                  <a:pt x="180772" y="92753"/>
                </a:lnTo>
                <a:lnTo>
                  <a:pt x="107013" y="92753"/>
                </a:lnTo>
                <a:lnTo>
                  <a:pt x="82664" y="90847"/>
                </a:lnTo>
                <a:lnTo>
                  <a:pt x="85284" y="83659"/>
                </a:lnTo>
                <a:lnTo>
                  <a:pt x="85985" y="81587"/>
                </a:lnTo>
                <a:lnTo>
                  <a:pt x="87157" y="81351"/>
                </a:lnTo>
                <a:lnTo>
                  <a:pt x="90754" y="80966"/>
                </a:lnTo>
                <a:lnTo>
                  <a:pt x="161734" y="76470"/>
                </a:lnTo>
                <a:lnTo>
                  <a:pt x="164341" y="71526"/>
                </a:lnTo>
                <a:lnTo>
                  <a:pt x="166396" y="65915"/>
                </a:lnTo>
                <a:lnTo>
                  <a:pt x="171512" y="61988"/>
                </a:lnTo>
                <a:lnTo>
                  <a:pt x="183327" y="61988"/>
                </a:lnTo>
                <a:lnTo>
                  <a:pt x="185696" y="53068"/>
                </a:lnTo>
                <a:lnTo>
                  <a:pt x="97620" y="53068"/>
                </a:lnTo>
                <a:lnTo>
                  <a:pt x="75476" y="51312"/>
                </a:lnTo>
                <a:close/>
              </a:path>
              <a:path w="196850" h="295910">
                <a:moveTo>
                  <a:pt x="179705" y="83659"/>
                </a:moveTo>
                <a:lnTo>
                  <a:pt x="153726" y="84210"/>
                </a:lnTo>
                <a:lnTo>
                  <a:pt x="130098" y="88891"/>
                </a:lnTo>
                <a:lnTo>
                  <a:pt x="107013" y="92753"/>
                </a:lnTo>
                <a:lnTo>
                  <a:pt x="180772" y="92753"/>
                </a:lnTo>
                <a:lnTo>
                  <a:pt x="179705" y="83659"/>
                </a:lnTo>
                <a:close/>
              </a:path>
              <a:path w="196850" h="295910">
                <a:moveTo>
                  <a:pt x="183327" y="61988"/>
                </a:moveTo>
                <a:lnTo>
                  <a:pt x="171512" y="61988"/>
                </a:lnTo>
                <a:lnTo>
                  <a:pt x="183299" y="62094"/>
                </a:lnTo>
                <a:close/>
              </a:path>
              <a:path w="196850" h="295910">
                <a:moveTo>
                  <a:pt x="194081" y="15371"/>
                </a:moveTo>
                <a:lnTo>
                  <a:pt x="179705" y="15371"/>
                </a:lnTo>
                <a:lnTo>
                  <a:pt x="176707" y="21355"/>
                </a:lnTo>
                <a:lnTo>
                  <a:pt x="175989" y="28909"/>
                </a:lnTo>
                <a:lnTo>
                  <a:pt x="175965" y="31176"/>
                </a:lnTo>
                <a:lnTo>
                  <a:pt x="176142" y="38754"/>
                </a:lnTo>
                <a:lnTo>
                  <a:pt x="176123" y="47718"/>
                </a:lnTo>
                <a:lnTo>
                  <a:pt x="147292" y="49119"/>
                </a:lnTo>
                <a:lnTo>
                  <a:pt x="121342" y="51620"/>
                </a:lnTo>
                <a:lnTo>
                  <a:pt x="97620" y="53068"/>
                </a:lnTo>
                <a:lnTo>
                  <a:pt x="185696" y="53068"/>
                </a:lnTo>
                <a:lnTo>
                  <a:pt x="185938" y="52156"/>
                </a:lnTo>
                <a:lnTo>
                  <a:pt x="187855" y="28909"/>
                </a:lnTo>
                <a:lnTo>
                  <a:pt x="190487" y="18965"/>
                </a:lnTo>
                <a:lnTo>
                  <a:pt x="194081" y="18965"/>
                </a:lnTo>
                <a:lnTo>
                  <a:pt x="194081" y="15371"/>
                </a:lnTo>
                <a:close/>
              </a:path>
              <a:path w="196850" h="295910">
                <a:moveTo>
                  <a:pt x="175231" y="15574"/>
                </a:moveTo>
                <a:lnTo>
                  <a:pt x="102408" y="15574"/>
                </a:lnTo>
                <a:lnTo>
                  <a:pt x="138619" y="17237"/>
                </a:lnTo>
                <a:lnTo>
                  <a:pt x="175231" y="15574"/>
                </a:lnTo>
                <a:close/>
              </a:path>
              <a:path w="196850" h="295910">
                <a:moveTo>
                  <a:pt x="185333" y="0"/>
                </a:moveTo>
                <a:lnTo>
                  <a:pt x="176322" y="104"/>
                </a:lnTo>
                <a:lnTo>
                  <a:pt x="167208" y="653"/>
                </a:lnTo>
                <a:lnTo>
                  <a:pt x="158153" y="994"/>
                </a:lnTo>
                <a:lnTo>
                  <a:pt x="122551" y="1880"/>
                </a:lnTo>
                <a:lnTo>
                  <a:pt x="103414" y="1930"/>
                </a:lnTo>
                <a:lnTo>
                  <a:pt x="194566" y="1930"/>
                </a:lnTo>
                <a:lnTo>
                  <a:pt x="194081" y="994"/>
                </a:lnTo>
                <a:lnTo>
                  <a:pt x="185333" y="0"/>
                </a:lnTo>
                <a:close/>
              </a:path>
            </a:pathLst>
          </a:custGeom>
          <a:solidFill>
            <a:srgbClr val="0304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9679" y="2770720"/>
            <a:ext cx="1372870" cy="825500"/>
          </a:xfrm>
          <a:custGeom>
            <a:avLst/>
            <a:gdLst/>
            <a:ahLst/>
            <a:cxnLst/>
            <a:rect l="l" t="t" r="r" b="b"/>
            <a:pathLst>
              <a:path w="1372870" h="825500">
                <a:moveTo>
                  <a:pt x="0" y="825499"/>
                </a:moveTo>
                <a:lnTo>
                  <a:pt x="1372654" y="825499"/>
                </a:lnTo>
                <a:lnTo>
                  <a:pt x="1372654" y="0"/>
                </a:lnTo>
                <a:lnTo>
                  <a:pt x="0" y="0"/>
                </a:lnTo>
                <a:lnTo>
                  <a:pt x="0" y="825499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55050" y="2909391"/>
            <a:ext cx="299720" cy="493395"/>
          </a:xfrm>
          <a:custGeom>
            <a:avLst/>
            <a:gdLst/>
            <a:ahLst/>
            <a:cxnLst/>
            <a:rect l="l" t="t" r="r" b="b"/>
            <a:pathLst>
              <a:path w="299719" h="493395">
                <a:moveTo>
                  <a:pt x="91204" y="0"/>
                </a:moveTo>
                <a:lnTo>
                  <a:pt x="45683" y="3761"/>
                </a:lnTo>
                <a:lnTo>
                  <a:pt x="0" y="15507"/>
                </a:lnTo>
                <a:lnTo>
                  <a:pt x="8022" y="68846"/>
                </a:lnTo>
                <a:lnTo>
                  <a:pt x="13676" y="121686"/>
                </a:lnTo>
                <a:lnTo>
                  <a:pt x="17383" y="174207"/>
                </a:lnTo>
                <a:lnTo>
                  <a:pt x="19565" y="226591"/>
                </a:lnTo>
                <a:lnTo>
                  <a:pt x="20644" y="279018"/>
                </a:lnTo>
                <a:lnTo>
                  <a:pt x="21042" y="331668"/>
                </a:lnTo>
                <a:lnTo>
                  <a:pt x="21137" y="368216"/>
                </a:lnTo>
                <a:lnTo>
                  <a:pt x="21254" y="397955"/>
                </a:lnTo>
                <a:lnTo>
                  <a:pt x="21480" y="438365"/>
                </a:lnTo>
                <a:lnTo>
                  <a:pt x="22364" y="492773"/>
                </a:lnTo>
                <a:lnTo>
                  <a:pt x="66736" y="479993"/>
                </a:lnTo>
                <a:lnTo>
                  <a:pt x="110830" y="471089"/>
                </a:lnTo>
                <a:lnTo>
                  <a:pt x="155338" y="465124"/>
                </a:lnTo>
                <a:lnTo>
                  <a:pt x="200954" y="461160"/>
                </a:lnTo>
                <a:lnTo>
                  <a:pt x="298284" y="455486"/>
                </a:lnTo>
                <a:lnTo>
                  <a:pt x="299273" y="433984"/>
                </a:lnTo>
                <a:lnTo>
                  <a:pt x="296995" y="415756"/>
                </a:lnTo>
                <a:lnTo>
                  <a:pt x="295962" y="410731"/>
                </a:lnTo>
                <a:lnTo>
                  <a:pt x="82029" y="410731"/>
                </a:lnTo>
                <a:lnTo>
                  <a:pt x="81667" y="368216"/>
                </a:lnTo>
                <a:lnTo>
                  <a:pt x="82653" y="324349"/>
                </a:lnTo>
                <a:lnTo>
                  <a:pt x="81459" y="282658"/>
                </a:lnTo>
                <a:lnTo>
                  <a:pt x="74561" y="246673"/>
                </a:lnTo>
                <a:lnTo>
                  <a:pt x="121936" y="240936"/>
                </a:lnTo>
                <a:lnTo>
                  <a:pt x="168924" y="239840"/>
                </a:lnTo>
                <a:lnTo>
                  <a:pt x="243128" y="239840"/>
                </a:lnTo>
                <a:lnTo>
                  <a:pt x="275907" y="239218"/>
                </a:lnTo>
                <a:lnTo>
                  <a:pt x="274805" y="217920"/>
                </a:lnTo>
                <a:lnTo>
                  <a:pt x="278855" y="200195"/>
                </a:lnTo>
                <a:lnTo>
                  <a:pt x="281118" y="187021"/>
                </a:lnTo>
                <a:lnTo>
                  <a:pt x="74561" y="187021"/>
                </a:lnTo>
                <a:lnTo>
                  <a:pt x="75742" y="152767"/>
                </a:lnTo>
                <a:lnTo>
                  <a:pt x="75847" y="123475"/>
                </a:lnTo>
                <a:lnTo>
                  <a:pt x="77176" y="97990"/>
                </a:lnTo>
                <a:lnTo>
                  <a:pt x="82029" y="75159"/>
                </a:lnTo>
                <a:lnTo>
                  <a:pt x="183728" y="75159"/>
                </a:lnTo>
                <a:lnTo>
                  <a:pt x="231024" y="70603"/>
                </a:lnTo>
                <a:lnTo>
                  <a:pt x="290829" y="67704"/>
                </a:lnTo>
                <a:lnTo>
                  <a:pt x="290882" y="49109"/>
                </a:lnTo>
                <a:lnTo>
                  <a:pt x="290447" y="30030"/>
                </a:lnTo>
                <a:lnTo>
                  <a:pt x="292067" y="13008"/>
                </a:lnTo>
                <a:lnTo>
                  <a:pt x="296318" y="4515"/>
                </a:lnTo>
                <a:lnTo>
                  <a:pt x="240102" y="4515"/>
                </a:lnTo>
                <a:lnTo>
                  <a:pt x="187082" y="3587"/>
                </a:lnTo>
                <a:lnTo>
                  <a:pt x="137893" y="1012"/>
                </a:lnTo>
                <a:lnTo>
                  <a:pt x="91204" y="0"/>
                </a:lnTo>
                <a:close/>
              </a:path>
              <a:path w="299719" h="493395">
                <a:moveTo>
                  <a:pt x="290829" y="380912"/>
                </a:moveTo>
                <a:lnTo>
                  <a:pt x="241142" y="390879"/>
                </a:lnTo>
                <a:lnTo>
                  <a:pt x="188563" y="397955"/>
                </a:lnTo>
                <a:lnTo>
                  <a:pt x="134917" y="403964"/>
                </a:lnTo>
                <a:lnTo>
                  <a:pt x="82029" y="410731"/>
                </a:lnTo>
                <a:lnTo>
                  <a:pt x="295962" y="410731"/>
                </a:lnTo>
                <a:lnTo>
                  <a:pt x="293498" y="398748"/>
                </a:lnTo>
                <a:lnTo>
                  <a:pt x="290829" y="380912"/>
                </a:lnTo>
                <a:close/>
              </a:path>
              <a:path w="299719" h="493395">
                <a:moveTo>
                  <a:pt x="243128" y="239840"/>
                </a:moveTo>
                <a:lnTo>
                  <a:pt x="168924" y="239840"/>
                </a:lnTo>
                <a:lnTo>
                  <a:pt x="219067" y="240297"/>
                </a:lnTo>
                <a:lnTo>
                  <a:pt x="243128" y="239840"/>
                </a:lnTo>
                <a:close/>
              </a:path>
              <a:path w="299719" h="493395">
                <a:moveTo>
                  <a:pt x="275907" y="172098"/>
                </a:moveTo>
                <a:lnTo>
                  <a:pt x="222262" y="178118"/>
                </a:lnTo>
                <a:lnTo>
                  <a:pt x="173491" y="182955"/>
                </a:lnTo>
                <a:lnTo>
                  <a:pt x="125592" y="186095"/>
                </a:lnTo>
                <a:lnTo>
                  <a:pt x="74561" y="187021"/>
                </a:lnTo>
                <a:lnTo>
                  <a:pt x="281118" y="187021"/>
                </a:lnTo>
                <a:lnTo>
                  <a:pt x="281431" y="185202"/>
                </a:lnTo>
                <a:lnTo>
                  <a:pt x="275907" y="172098"/>
                </a:lnTo>
                <a:close/>
              </a:path>
              <a:path w="299719" h="493395">
                <a:moveTo>
                  <a:pt x="183728" y="75159"/>
                </a:moveTo>
                <a:lnTo>
                  <a:pt x="82029" y="75159"/>
                </a:lnTo>
                <a:lnTo>
                  <a:pt x="127968" y="78797"/>
                </a:lnTo>
                <a:lnTo>
                  <a:pt x="177185" y="75789"/>
                </a:lnTo>
                <a:lnTo>
                  <a:pt x="183728" y="75159"/>
                </a:lnTo>
                <a:close/>
              </a:path>
              <a:path w="299719" h="493395">
                <a:moveTo>
                  <a:pt x="298284" y="585"/>
                </a:moveTo>
                <a:lnTo>
                  <a:pt x="240102" y="4515"/>
                </a:lnTo>
                <a:lnTo>
                  <a:pt x="296318" y="4515"/>
                </a:lnTo>
                <a:lnTo>
                  <a:pt x="298284" y="585"/>
                </a:lnTo>
                <a:close/>
              </a:path>
            </a:pathLst>
          </a:custGeom>
          <a:solidFill>
            <a:srgbClr val="F68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0463" y="2878097"/>
            <a:ext cx="405130" cy="614045"/>
          </a:xfrm>
          <a:custGeom>
            <a:avLst/>
            <a:gdLst/>
            <a:ahLst/>
            <a:cxnLst/>
            <a:rect l="l" t="t" r="r" b="b"/>
            <a:pathLst>
              <a:path w="405130" h="614045">
                <a:moveTo>
                  <a:pt x="171513" y="2059"/>
                </a:moveTo>
                <a:lnTo>
                  <a:pt x="146911" y="6932"/>
                </a:lnTo>
                <a:lnTo>
                  <a:pt x="92150" y="12053"/>
                </a:lnTo>
                <a:lnTo>
                  <a:pt x="67119" y="16968"/>
                </a:lnTo>
                <a:lnTo>
                  <a:pt x="58150" y="41563"/>
                </a:lnTo>
                <a:lnTo>
                  <a:pt x="47704" y="64678"/>
                </a:lnTo>
                <a:lnTo>
                  <a:pt x="30186" y="80718"/>
                </a:lnTo>
                <a:lnTo>
                  <a:pt x="0" y="84088"/>
                </a:lnTo>
                <a:lnTo>
                  <a:pt x="0" y="98998"/>
                </a:lnTo>
                <a:lnTo>
                  <a:pt x="16828" y="144279"/>
                </a:lnTo>
                <a:lnTo>
                  <a:pt x="27761" y="188617"/>
                </a:lnTo>
                <a:lnTo>
                  <a:pt x="33824" y="232428"/>
                </a:lnTo>
                <a:lnTo>
                  <a:pt x="36040" y="276124"/>
                </a:lnTo>
                <a:lnTo>
                  <a:pt x="35432" y="320119"/>
                </a:lnTo>
                <a:lnTo>
                  <a:pt x="33025" y="364828"/>
                </a:lnTo>
                <a:lnTo>
                  <a:pt x="29747" y="412205"/>
                </a:lnTo>
                <a:lnTo>
                  <a:pt x="26908" y="458039"/>
                </a:lnTo>
                <a:lnTo>
                  <a:pt x="25413" y="502391"/>
                </a:lnTo>
                <a:lnTo>
                  <a:pt x="25342" y="515211"/>
                </a:lnTo>
                <a:lnTo>
                  <a:pt x="25879" y="559070"/>
                </a:lnTo>
                <a:lnTo>
                  <a:pt x="29832" y="613551"/>
                </a:lnTo>
                <a:lnTo>
                  <a:pt x="44742" y="613551"/>
                </a:lnTo>
                <a:lnTo>
                  <a:pt x="83859" y="597271"/>
                </a:lnTo>
                <a:lnTo>
                  <a:pt x="127711" y="585726"/>
                </a:lnTo>
                <a:lnTo>
                  <a:pt x="175009" y="577627"/>
                </a:lnTo>
                <a:lnTo>
                  <a:pt x="224462" y="571684"/>
                </a:lnTo>
                <a:lnTo>
                  <a:pt x="324677" y="561110"/>
                </a:lnTo>
                <a:lnTo>
                  <a:pt x="372859" y="553899"/>
                </a:lnTo>
                <a:lnTo>
                  <a:pt x="375753" y="524067"/>
                </a:lnTo>
                <a:lnTo>
                  <a:pt x="96951" y="524067"/>
                </a:lnTo>
                <a:lnTo>
                  <a:pt x="96063" y="469663"/>
                </a:lnTo>
                <a:lnTo>
                  <a:pt x="95750" y="412205"/>
                </a:lnTo>
                <a:lnTo>
                  <a:pt x="95625" y="364828"/>
                </a:lnTo>
                <a:lnTo>
                  <a:pt x="95221" y="310321"/>
                </a:lnTo>
                <a:lnTo>
                  <a:pt x="94141" y="257894"/>
                </a:lnTo>
                <a:lnTo>
                  <a:pt x="91958" y="205509"/>
                </a:lnTo>
                <a:lnTo>
                  <a:pt x="88250" y="152986"/>
                </a:lnTo>
                <a:lnTo>
                  <a:pt x="82596" y="100144"/>
                </a:lnTo>
                <a:lnTo>
                  <a:pt x="74574" y="46801"/>
                </a:lnTo>
                <a:lnTo>
                  <a:pt x="120262" y="35055"/>
                </a:lnTo>
                <a:lnTo>
                  <a:pt x="165784" y="31293"/>
                </a:lnTo>
                <a:lnTo>
                  <a:pt x="403256" y="31293"/>
                </a:lnTo>
                <a:lnTo>
                  <a:pt x="403375" y="29598"/>
                </a:lnTo>
                <a:lnTo>
                  <a:pt x="404515" y="19569"/>
                </a:lnTo>
                <a:lnTo>
                  <a:pt x="404743" y="10107"/>
                </a:lnTo>
                <a:lnTo>
                  <a:pt x="403185" y="3996"/>
                </a:lnTo>
                <a:lnTo>
                  <a:pt x="214569" y="3996"/>
                </a:lnTo>
                <a:lnTo>
                  <a:pt x="171513" y="2059"/>
                </a:lnTo>
                <a:close/>
              </a:path>
              <a:path w="405130" h="614045">
                <a:moveTo>
                  <a:pt x="387781" y="382386"/>
                </a:moveTo>
                <a:lnTo>
                  <a:pt x="340381" y="394640"/>
                </a:lnTo>
                <a:lnTo>
                  <a:pt x="288491" y="402406"/>
                </a:lnTo>
                <a:lnTo>
                  <a:pt x="234046" y="407616"/>
                </a:lnTo>
                <a:lnTo>
                  <a:pt x="178981" y="412205"/>
                </a:lnTo>
                <a:lnTo>
                  <a:pt x="365404" y="412205"/>
                </a:lnTo>
                <a:lnTo>
                  <a:pt x="368072" y="430044"/>
                </a:lnTo>
                <a:lnTo>
                  <a:pt x="371570" y="447054"/>
                </a:lnTo>
                <a:lnTo>
                  <a:pt x="373848" y="465283"/>
                </a:lnTo>
                <a:lnTo>
                  <a:pt x="372859" y="486780"/>
                </a:lnTo>
                <a:lnTo>
                  <a:pt x="275532" y="492462"/>
                </a:lnTo>
                <a:lnTo>
                  <a:pt x="229919" y="496427"/>
                </a:lnTo>
                <a:lnTo>
                  <a:pt x="185413" y="502391"/>
                </a:lnTo>
                <a:lnTo>
                  <a:pt x="141322" y="511292"/>
                </a:lnTo>
                <a:lnTo>
                  <a:pt x="96951" y="524067"/>
                </a:lnTo>
                <a:lnTo>
                  <a:pt x="375753" y="524067"/>
                </a:lnTo>
                <a:lnTo>
                  <a:pt x="376612" y="515211"/>
                </a:lnTo>
                <a:lnTo>
                  <a:pt x="387445" y="478377"/>
                </a:lnTo>
                <a:lnTo>
                  <a:pt x="394715" y="436425"/>
                </a:lnTo>
                <a:lnTo>
                  <a:pt x="387781" y="382386"/>
                </a:lnTo>
                <a:close/>
              </a:path>
              <a:path w="405130" h="614045">
                <a:moveTo>
                  <a:pt x="243506" y="271137"/>
                </a:moveTo>
                <a:lnTo>
                  <a:pt x="196518" y="272235"/>
                </a:lnTo>
                <a:lnTo>
                  <a:pt x="149148" y="277979"/>
                </a:lnTo>
                <a:lnTo>
                  <a:pt x="156044" y="313963"/>
                </a:lnTo>
                <a:lnTo>
                  <a:pt x="157027" y="348425"/>
                </a:lnTo>
                <a:lnTo>
                  <a:pt x="157135" y="360008"/>
                </a:lnTo>
                <a:lnTo>
                  <a:pt x="156354" y="394640"/>
                </a:lnTo>
                <a:lnTo>
                  <a:pt x="156268" y="402406"/>
                </a:lnTo>
                <a:lnTo>
                  <a:pt x="156603" y="442037"/>
                </a:lnTo>
                <a:lnTo>
                  <a:pt x="209493" y="435271"/>
                </a:lnTo>
                <a:lnTo>
                  <a:pt x="263142" y="429260"/>
                </a:lnTo>
                <a:lnTo>
                  <a:pt x="315721" y="422180"/>
                </a:lnTo>
                <a:lnTo>
                  <a:pt x="365404" y="412205"/>
                </a:lnTo>
                <a:lnTo>
                  <a:pt x="178981" y="412205"/>
                </a:lnTo>
                <a:lnTo>
                  <a:pt x="178981" y="360008"/>
                </a:lnTo>
                <a:lnTo>
                  <a:pt x="212138" y="348425"/>
                </a:lnTo>
                <a:lnTo>
                  <a:pt x="249589" y="341133"/>
                </a:lnTo>
                <a:lnTo>
                  <a:pt x="290884" y="337684"/>
                </a:lnTo>
                <a:lnTo>
                  <a:pt x="335572" y="337631"/>
                </a:lnTo>
                <a:lnTo>
                  <a:pt x="354369" y="302901"/>
                </a:lnTo>
                <a:lnTo>
                  <a:pt x="366951" y="271596"/>
                </a:lnTo>
                <a:lnTo>
                  <a:pt x="293652" y="271596"/>
                </a:lnTo>
                <a:lnTo>
                  <a:pt x="243506" y="271137"/>
                </a:lnTo>
                <a:close/>
              </a:path>
              <a:path w="405130" h="614045">
                <a:moveTo>
                  <a:pt x="376356" y="203404"/>
                </a:moveTo>
                <a:lnTo>
                  <a:pt x="350494" y="203404"/>
                </a:lnTo>
                <a:lnTo>
                  <a:pt x="356013" y="216507"/>
                </a:lnTo>
                <a:lnTo>
                  <a:pt x="353437" y="231497"/>
                </a:lnTo>
                <a:lnTo>
                  <a:pt x="349390" y="249221"/>
                </a:lnTo>
                <a:lnTo>
                  <a:pt x="350494" y="270524"/>
                </a:lnTo>
                <a:lnTo>
                  <a:pt x="293652" y="271596"/>
                </a:lnTo>
                <a:lnTo>
                  <a:pt x="366951" y="271596"/>
                </a:lnTo>
                <a:lnTo>
                  <a:pt x="370346" y="263150"/>
                </a:lnTo>
                <a:lnTo>
                  <a:pt x="378257" y="219625"/>
                </a:lnTo>
                <a:lnTo>
                  <a:pt x="376356" y="203404"/>
                </a:lnTo>
                <a:close/>
              </a:path>
              <a:path w="405130" h="614045">
                <a:moveTo>
                  <a:pt x="156603" y="106465"/>
                </a:moveTo>
                <a:lnTo>
                  <a:pt x="151752" y="129289"/>
                </a:lnTo>
                <a:lnTo>
                  <a:pt x="150428" y="154770"/>
                </a:lnTo>
                <a:lnTo>
                  <a:pt x="150315" y="184423"/>
                </a:lnTo>
                <a:lnTo>
                  <a:pt x="149148" y="218314"/>
                </a:lnTo>
                <a:lnTo>
                  <a:pt x="200172" y="217394"/>
                </a:lnTo>
                <a:lnTo>
                  <a:pt x="248069" y="214255"/>
                </a:lnTo>
                <a:lnTo>
                  <a:pt x="296842" y="209419"/>
                </a:lnTo>
                <a:lnTo>
                  <a:pt x="350494" y="203404"/>
                </a:lnTo>
                <a:lnTo>
                  <a:pt x="376356" y="203404"/>
                </a:lnTo>
                <a:lnTo>
                  <a:pt x="375070" y="192433"/>
                </a:lnTo>
                <a:lnTo>
                  <a:pt x="222036" y="192433"/>
                </a:lnTo>
                <a:lnTo>
                  <a:pt x="171513" y="188482"/>
                </a:lnTo>
                <a:lnTo>
                  <a:pt x="176724" y="174239"/>
                </a:lnTo>
                <a:lnTo>
                  <a:pt x="178406" y="169270"/>
                </a:lnTo>
                <a:lnTo>
                  <a:pt x="180836" y="168783"/>
                </a:lnTo>
                <a:lnTo>
                  <a:pt x="188290" y="167984"/>
                </a:lnTo>
                <a:lnTo>
                  <a:pt x="335572" y="158662"/>
                </a:lnTo>
                <a:lnTo>
                  <a:pt x="340978" y="148399"/>
                </a:lnTo>
                <a:lnTo>
                  <a:pt x="345241" y="136760"/>
                </a:lnTo>
                <a:lnTo>
                  <a:pt x="355854" y="128614"/>
                </a:lnTo>
                <a:lnTo>
                  <a:pt x="380371" y="128614"/>
                </a:lnTo>
                <a:lnTo>
                  <a:pt x="385285" y="110101"/>
                </a:lnTo>
                <a:lnTo>
                  <a:pt x="202548" y="110101"/>
                </a:lnTo>
                <a:lnTo>
                  <a:pt x="156603" y="106465"/>
                </a:lnTo>
                <a:close/>
              </a:path>
              <a:path w="405130" h="614045">
                <a:moveTo>
                  <a:pt x="372859" y="173572"/>
                </a:moveTo>
                <a:lnTo>
                  <a:pt x="318964" y="174714"/>
                </a:lnTo>
                <a:lnTo>
                  <a:pt x="269938" y="184423"/>
                </a:lnTo>
                <a:lnTo>
                  <a:pt x="222036" y="192433"/>
                </a:lnTo>
                <a:lnTo>
                  <a:pt x="375070" y="192433"/>
                </a:lnTo>
                <a:lnTo>
                  <a:pt x="372859" y="173572"/>
                </a:lnTo>
                <a:close/>
              </a:path>
              <a:path w="405130" h="614045">
                <a:moveTo>
                  <a:pt x="380371" y="128614"/>
                </a:moveTo>
                <a:lnTo>
                  <a:pt x="355854" y="128614"/>
                </a:lnTo>
                <a:lnTo>
                  <a:pt x="380314" y="128830"/>
                </a:lnTo>
                <a:lnTo>
                  <a:pt x="380371" y="128614"/>
                </a:lnTo>
                <a:close/>
              </a:path>
              <a:path w="405130" h="614045">
                <a:moveTo>
                  <a:pt x="403215" y="31878"/>
                </a:moveTo>
                <a:lnTo>
                  <a:pt x="372859" y="31878"/>
                </a:lnTo>
                <a:lnTo>
                  <a:pt x="366642" y="44309"/>
                </a:lnTo>
                <a:lnTo>
                  <a:pt x="365151" y="59971"/>
                </a:lnTo>
                <a:lnTo>
                  <a:pt x="365098" y="64678"/>
                </a:lnTo>
                <a:lnTo>
                  <a:pt x="365456" y="80409"/>
                </a:lnTo>
                <a:lnTo>
                  <a:pt x="365404" y="98998"/>
                </a:lnTo>
                <a:lnTo>
                  <a:pt x="305600" y="101899"/>
                </a:lnTo>
                <a:lnTo>
                  <a:pt x="251764" y="107089"/>
                </a:lnTo>
                <a:lnTo>
                  <a:pt x="202548" y="110101"/>
                </a:lnTo>
                <a:lnTo>
                  <a:pt x="385285" y="110101"/>
                </a:lnTo>
                <a:lnTo>
                  <a:pt x="385789" y="108204"/>
                </a:lnTo>
                <a:lnTo>
                  <a:pt x="389761" y="59971"/>
                </a:lnTo>
                <a:lnTo>
                  <a:pt x="395236" y="39346"/>
                </a:lnTo>
                <a:lnTo>
                  <a:pt x="402691" y="39346"/>
                </a:lnTo>
                <a:lnTo>
                  <a:pt x="403215" y="31878"/>
                </a:lnTo>
                <a:close/>
              </a:path>
              <a:path w="405130" h="614045">
                <a:moveTo>
                  <a:pt x="403256" y="31293"/>
                </a:moveTo>
                <a:lnTo>
                  <a:pt x="165784" y="31293"/>
                </a:lnTo>
                <a:lnTo>
                  <a:pt x="212472" y="32305"/>
                </a:lnTo>
                <a:lnTo>
                  <a:pt x="261659" y="34881"/>
                </a:lnTo>
                <a:lnTo>
                  <a:pt x="314677" y="35809"/>
                </a:lnTo>
                <a:lnTo>
                  <a:pt x="372859" y="31878"/>
                </a:lnTo>
                <a:lnTo>
                  <a:pt x="403215" y="31878"/>
                </a:lnTo>
                <a:lnTo>
                  <a:pt x="403256" y="31293"/>
                </a:lnTo>
                <a:close/>
              </a:path>
              <a:path w="405130" h="614045">
                <a:moveTo>
                  <a:pt x="384533" y="0"/>
                </a:moveTo>
                <a:lnTo>
                  <a:pt x="365829" y="216"/>
                </a:lnTo>
                <a:lnTo>
                  <a:pt x="346916" y="1353"/>
                </a:lnTo>
                <a:lnTo>
                  <a:pt x="328129" y="2059"/>
                </a:lnTo>
                <a:lnTo>
                  <a:pt x="254279" y="3892"/>
                </a:lnTo>
                <a:lnTo>
                  <a:pt x="214569" y="3996"/>
                </a:lnTo>
                <a:lnTo>
                  <a:pt x="403185" y="3996"/>
                </a:lnTo>
                <a:lnTo>
                  <a:pt x="402691" y="2059"/>
                </a:lnTo>
                <a:lnTo>
                  <a:pt x="384533" y="0"/>
                </a:lnTo>
                <a:close/>
              </a:path>
            </a:pathLst>
          </a:custGeom>
          <a:solidFill>
            <a:srgbClr val="0304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2602" y="1276350"/>
            <a:ext cx="272732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letter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bigger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smaller.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428" rIns="0" bIns="0" rtlCol="0">
            <a:spAutoFit/>
          </a:bodyPr>
          <a:lstStyle/>
          <a:p>
            <a:pPr marL="1101090">
              <a:lnSpc>
                <a:spcPct val="100000"/>
              </a:lnSpc>
            </a:pPr>
            <a:r>
              <a:rPr sz="2800" spc="-15" dirty="0"/>
              <a:t>Change</a:t>
            </a:r>
            <a:r>
              <a:rPr sz="2800" spc="-45" dirty="0"/>
              <a:t> </a:t>
            </a:r>
            <a:r>
              <a:rPr sz="2800" spc="30" dirty="0"/>
              <a:t>Size</a:t>
            </a:r>
            <a:endParaRPr sz="2800"/>
          </a:p>
        </p:txBody>
      </p:sp>
      <p:sp>
        <p:nvSpPr>
          <p:cNvPr id="22" name="object 22"/>
          <p:cNvSpPr/>
          <p:nvPr/>
        </p:nvSpPr>
        <p:spPr>
          <a:xfrm>
            <a:off x="1599679" y="1822450"/>
            <a:ext cx="1372870" cy="825500"/>
          </a:xfrm>
          <a:custGeom>
            <a:avLst/>
            <a:gdLst/>
            <a:ahLst/>
            <a:cxnLst/>
            <a:rect l="l" t="t" r="r" b="b"/>
            <a:pathLst>
              <a:path w="1372870" h="825500">
                <a:moveTo>
                  <a:pt x="0" y="825500"/>
                </a:moveTo>
                <a:lnTo>
                  <a:pt x="1372654" y="825500"/>
                </a:lnTo>
                <a:lnTo>
                  <a:pt x="1372654" y="0"/>
                </a:lnTo>
                <a:lnTo>
                  <a:pt x="0" y="0"/>
                </a:lnTo>
                <a:lnTo>
                  <a:pt x="0" y="82550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9678" y="2067636"/>
            <a:ext cx="197485" cy="324485"/>
          </a:xfrm>
          <a:custGeom>
            <a:avLst/>
            <a:gdLst/>
            <a:ahLst/>
            <a:cxnLst/>
            <a:rect l="l" t="t" r="r" b="b"/>
            <a:pathLst>
              <a:path w="197485" h="324485">
                <a:moveTo>
                  <a:pt x="90893" y="280"/>
                </a:moveTo>
                <a:lnTo>
                  <a:pt x="45075" y="326"/>
                </a:lnTo>
                <a:lnTo>
                  <a:pt x="0" y="9829"/>
                </a:lnTo>
                <a:lnTo>
                  <a:pt x="7327" y="62438"/>
                </a:lnTo>
                <a:lnTo>
                  <a:pt x="11456" y="114439"/>
                </a:lnTo>
                <a:lnTo>
                  <a:pt x="13325" y="166233"/>
                </a:lnTo>
                <a:lnTo>
                  <a:pt x="13820" y="213396"/>
                </a:lnTo>
                <a:lnTo>
                  <a:pt x="14069" y="273648"/>
                </a:lnTo>
                <a:lnTo>
                  <a:pt x="14744" y="324408"/>
                </a:lnTo>
                <a:lnTo>
                  <a:pt x="58516" y="312769"/>
                </a:lnTo>
                <a:lnTo>
                  <a:pt x="102390" y="306182"/>
                </a:lnTo>
                <a:lnTo>
                  <a:pt x="147907" y="302564"/>
                </a:lnTo>
                <a:lnTo>
                  <a:pt x="196608" y="299834"/>
                </a:lnTo>
                <a:lnTo>
                  <a:pt x="197262" y="285664"/>
                </a:lnTo>
                <a:lnTo>
                  <a:pt x="195760" y="273648"/>
                </a:lnTo>
                <a:lnTo>
                  <a:pt x="195078" y="270332"/>
                </a:lnTo>
                <a:lnTo>
                  <a:pt x="54076" y="270332"/>
                </a:lnTo>
                <a:lnTo>
                  <a:pt x="53837" y="242309"/>
                </a:lnTo>
                <a:lnTo>
                  <a:pt x="54484" y="213396"/>
                </a:lnTo>
                <a:lnTo>
                  <a:pt x="53696" y="185919"/>
                </a:lnTo>
                <a:lnTo>
                  <a:pt x="49148" y="162204"/>
                </a:lnTo>
                <a:lnTo>
                  <a:pt x="80372" y="158421"/>
                </a:lnTo>
                <a:lnTo>
                  <a:pt x="111344" y="157699"/>
                </a:lnTo>
                <a:lnTo>
                  <a:pt x="160274" y="157699"/>
                </a:lnTo>
                <a:lnTo>
                  <a:pt x="181863" y="157289"/>
                </a:lnTo>
                <a:lnTo>
                  <a:pt x="181133" y="143250"/>
                </a:lnTo>
                <a:lnTo>
                  <a:pt x="183802" y="131565"/>
                </a:lnTo>
                <a:lnTo>
                  <a:pt x="185294" y="122885"/>
                </a:lnTo>
                <a:lnTo>
                  <a:pt x="49148" y="122885"/>
                </a:lnTo>
                <a:lnTo>
                  <a:pt x="49927" y="100305"/>
                </a:lnTo>
                <a:lnTo>
                  <a:pt x="49998" y="80997"/>
                </a:lnTo>
                <a:lnTo>
                  <a:pt x="50876" y="64199"/>
                </a:lnTo>
                <a:lnTo>
                  <a:pt x="54076" y="49149"/>
                </a:lnTo>
                <a:lnTo>
                  <a:pt x="121138" y="49149"/>
                </a:lnTo>
                <a:lnTo>
                  <a:pt x="152274" y="46148"/>
                </a:lnTo>
                <a:lnTo>
                  <a:pt x="191693" y="44234"/>
                </a:lnTo>
                <a:lnTo>
                  <a:pt x="191727" y="31980"/>
                </a:lnTo>
                <a:lnTo>
                  <a:pt x="191441" y="19407"/>
                </a:lnTo>
                <a:lnTo>
                  <a:pt x="192509" y="8188"/>
                </a:lnTo>
                <a:lnTo>
                  <a:pt x="195331" y="2552"/>
                </a:lnTo>
                <a:lnTo>
                  <a:pt x="140417" y="2552"/>
                </a:lnTo>
                <a:lnTo>
                  <a:pt x="90893" y="280"/>
                </a:lnTo>
                <a:close/>
              </a:path>
              <a:path w="197485" h="324485">
                <a:moveTo>
                  <a:pt x="191693" y="250672"/>
                </a:moveTo>
                <a:lnTo>
                  <a:pt x="158945" y="257244"/>
                </a:lnTo>
                <a:lnTo>
                  <a:pt x="124290" y="261912"/>
                </a:lnTo>
                <a:lnTo>
                  <a:pt x="88932" y="265874"/>
                </a:lnTo>
                <a:lnTo>
                  <a:pt x="54076" y="270332"/>
                </a:lnTo>
                <a:lnTo>
                  <a:pt x="195078" y="270332"/>
                </a:lnTo>
                <a:lnTo>
                  <a:pt x="193454" y="262434"/>
                </a:lnTo>
                <a:lnTo>
                  <a:pt x="191693" y="250672"/>
                </a:lnTo>
                <a:close/>
              </a:path>
              <a:path w="197485" h="324485">
                <a:moveTo>
                  <a:pt x="160274" y="157699"/>
                </a:moveTo>
                <a:lnTo>
                  <a:pt x="111344" y="157699"/>
                </a:lnTo>
                <a:lnTo>
                  <a:pt x="144396" y="158000"/>
                </a:lnTo>
                <a:lnTo>
                  <a:pt x="160274" y="157699"/>
                </a:lnTo>
                <a:close/>
              </a:path>
              <a:path w="197485" h="324485">
                <a:moveTo>
                  <a:pt x="181863" y="113042"/>
                </a:moveTo>
                <a:lnTo>
                  <a:pt x="146500" y="117013"/>
                </a:lnTo>
                <a:lnTo>
                  <a:pt x="114353" y="120202"/>
                </a:lnTo>
                <a:lnTo>
                  <a:pt x="82783" y="122272"/>
                </a:lnTo>
                <a:lnTo>
                  <a:pt x="49148" y="122885"/>
                </a:lnTo>
                <a:lnTo>
                  <a:pt x="185294" y="122885"/>
                </a:lnTo>
                <a:lnTo>
                  <a:pt x="185501" y="121681"/>
                </a:lnTo>
                <a:lnTo>
                  <a:pt x="181863" y="113042"/>
                </a:lnTo>
                <a:close/>
              </a:path>
              <a:path w="197485" h="324485">
                <a:moveTo>
                  <a:pt x="121138" y="49149"/>
                </a:moveTo>
                <a:lnTo>
                  <a:pt x="54076" y="49149"/>
                </a:lnTo>
                <a:lnTo>
                  <a:pt x="84351" y="51549"/>
                </a:lnTo>
                <a:lnTo>
                  <a:pt x="116789" y="49568"/>
                </a:lnTo>
                <a:lnTo>
                  <a:pt x="121138" y="49149"/>
                </a:lnTo>
                <a:close/>
              </a:path>
              <a:path w="197485" h="324485">
                <a:moveTo>
                  <a:pt x="196608" y="0"/>
                </a:moveTo>
                <a:lnTo>
                  <a:pt x="140417" y="2552"/>
                </a:lnTo>
                <a:lnTo>
                  <a:pt x="195331" y="2552"/>
                </a:lnTo>
                <a:lnTo>
                  <a:pt x="196608" y="0"/>
                </a:lnTo>
                <a:close/>
              </a:path>
            </a:pathLst>
          </a:custGeom>
          <a:solidFill>
            <a:srgbClr val="F68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0529" y="2046615"/>
            <a:ext cx="269240" cy="404495"/>
          </a:xfrm>
          <a:custGeom>
            <a:avLst/>
            <a:gdLst/>
            <a:ahLst/>
            <a:cxnLst/>
            <a:rect l="l" t="t" r="r" b="b"/>
            <a:pathLst>
              <a:path w="269239" h="404494">
                <a:moveTo>
                  <a:pt x="113042" y="1360"/>
                </a:moveTo>
                <a:lnTo>
                  <a:pt x="96824" y="4572"/>
                </a:lnTo>
                <a:lnTo>
                  <a:pt x="60730" y="7950"/>
                </a:lnTo>
                <a:lnTo>
                  <a:pt x="44234" y="11190"/>
                </a:lnTo>
                <a:lnTo>
                  <a:pt x="38326" y="27399"/>
                </a:lnTo>
                <a:lnTo>
                  <a:pt x="31442" y="42632"/>
                </a:lnTo>
                <a:lnTo>
                  <a:pt x="19895" y="53203"/>
                </a:lnTo>
                <a:lnTo>
                  <a:pt x="0" y="55424"/>
                </a:lnTo>
                <a:lnTo>
                  <a:pt x="0" y="65254"/>
                </a:lnTo>
                <a:lnTo>
                  <a:pt x="15641" y="111855"/>
                </a:lnTo>
                <a:lnTo>
                  <a:pt x="22640" y="157309"/>
                </a:lnTo>
                <a:lnTo>
                  <a:pt x="23617" y="202674"/>
                </a:lnTo>
                <a:lnTo>
                  <a:pt x="21188" y="249008"/>
                </a:lnTo>
                <a:lnTo>
                  <a:pt x="17973" y="297370"/>
                </a:lnTo>
                <a:lnTo>
                  <a:pt x="16591" y="348817"/>
                </a:lnTo>
                <a:lnTo>
                  <a:pt x="19659" y="404408"/>
                </a:lnTo>
                <a:lnTo>
                  <a:pt x="29489" y="404408"/>
                </a:lnTo>
                <a:lnTo>
                  <a:pt x="76702" y="387720"/>
                </a:lnTo>
                <a:lnTo>
                  <a:pt x="131522" y="378642"/>
                </a:lnTo>
                <a:lnTo>
                  <a:pt x="189393" y="372618"/>
                </a:lnTo>
                <a:lnTo>
                  <a:pt x="245757" y="365088"/>
                </a:lnTo>
                <a:lnTo>
                  <a:pt x="247663" y="345429"/>
                </a:lnTo>
                <a:lnTo>
                  <a:pt x="63893" y="345429"/>
                </a:lnTo>
                <a:lnTo>
                  <a:pt x="63254" y="297370"/>
                </a:lnTo>
                <a:lnTo>
                  <a:pt x="63139" y="278268"/>
                </a:lnTo>
                <a:lnTo>
                  <a:pt x="63020" y="239242"/>
                </a:lnTo>
                <a:lnTo>
                  <a:pt x="62474" y="187249"/>
                </a:lnTo>
                <a:lnTo>
                  <a:pt x="60605" y="135454"/>
                </a:lnTo>
                <a:lnTo>
                  <a:pt x="56476" y="83455"/>
                </a:lnTo>
                <a:lnTo>
                  <a:pt x="49149" y="30850"/>
                </a:lnTo>
                <a:lnTo>
                  <a:pt x="94224" y="21347"/>
                </a:lnTo>
                <a:lnTo>
                  <a:pt x="239571" y="21301"/>
                </a:lnTo>
                <a:lnTo>
                  <a:pt x="245757" y="21020"/>
                </a:lnTo>
                <a:lnTo>
                  <a:pt x="265417" y="21020"/>
                </a:lnTo>
                <a:lnTo>
                  <a:pt x="265417" y="17743"/>
                </a:lnTo>
                <a:lnTo>
                  <a:pt x="268617" y="7571"/>
                </a:lnTo>
                <a:lnTo>
                  <a:pt x="266076" y="2639"/>
                </a:lnTo>
                <a:lnTo>
                  <a:pt x="141421" y="2639"/>
                </a:lnTo>
                <a:lnTo>
                  <a:pt x="113042" y="1360"/>
                </a:lnTo>
                <a:close/>
              </a:path>
              <a:path w="269239" h="404494">
                <a:moveTo>
                  <a:pt x="255587" y="252033"/>
                </a:moveTo>
                <a:lnTo>
                  <a:pt x="224346" y="260116"/>
                </a:lnTo>
                <a:lnTo>
                  <a:pt x="190145" y="265235"/>
                </a:lnTo>
                <a:lnTo>
                  <a:pt x="154262" y="268667"/>
                </a:lnTo>
                <a:lnTo>
                  <a:pt x="117970" y="271693"/>
                </a:lnTo>
                <a:lnTo>
                  <a:pt x="240842" y="271693"/>
                </a:lnTo>
                <a:lnTo>
                  <a:pt x="242603" y="283453"/>
                </a:lnTo>
                <a:lnTo>
                  <a:pt x="244909" y="294662"/>
                </a:lnTo>
                <a:lnTo>
                  <a:pt x="246411" y="306674"/>
                </a:lnTo>
                <a:lnTo>
                  <a:pt x="245757" y="320842"/>
                </a:lnTo>
                <a:lnTo>
                  <a:pt x="197056" y="323585"/>
                </a:lnTo>
                <a:lnTo>
                  <a:pt x="151539" y="327206"/>
                </a:lnTo>
                <a:lnTo>
                  <a:pt x="107665" y="333791"/>
                </a:lnTo>
                <a:lnTo>
                  <a:pt x="63893" y="345429"/>
                </a:lnTo>
                <a:lnTo>
                  <a:pt x="247663" y="345429"/>
                </a:lnTo>
                <a:lnTo>
                  <a:pt x="248229" y="339589"/>
                </a:lnTo>
                <a:lnTo>
                  <a:pt x="255368" y="315309"/>
                </a:lnTo>
                <a:lnTo>
                  <a:pt x="260159" y="287655"/>
                </a:lnTo>
                <a:lnTo>
                  <a:pt x="255587" y="252033"/>
                </a:lnTo>
                <a:close/>
              </a:path>
              <a:path w="269239" h="404494">
                <a:moveTo>
                  <a:pt x="160493" y="178714"/>
                </a:moveTo>
                <a:lnTo>
                  <a:pt x="129521" y="179436"/>
                </a:lnTo>
                <a:lnTo>
                  <a:pt x="98298" y="183224"/>
                </a:lnTo>
                <a:lnTo>
                  <a:pt x="102843" y="206940"/>
                </a:lnTo>
                <a:lnTo>
                  <a:pt x="103491" y="229657"/>
                </a:lnTo>
                <a:lnTo>
                  <a:pt x="103518" y="239242"/>
                </a:lnTo>
                <a:lnTo>
                  <a:pt x="103047" y="260116"/>
                </a:lnTo>
                <a:lnTo>
                  <a:pt x="103101" y="278268"/>
                </a:lnTo>
                <a:lnTo>
                  <a:pt x="103212" y="291352"/>
                </a:lnTo>
                <a:lnTo>
                  <a:pt x="138076" y="286891"/>
                </a:lnTo>
                <a:lnTo>
                  <a:pt x="173437" y="282932"/>
                </a:lnTo>
                <a:lnTo>
                  <a:pt x="208093" y="278268"/>
                </a:lnTo>
                <a:lnTo>
                  <a:pt x="240842" y="271693"/>
                </a:lnTo>
                <a:lnTo>
                  <a:pt x="117970" y="271693"/>
                </a:lnTo>
                <a:lnTo>
                  <a:pt x="117970" y="237288"/>
                </a:lnTo>
                <a:lnTo>
                  <a:pt x="139821" y="229657"/>
                </a:lnTo>
                <a:lnTo>
                  <a:pt x="164504" y="224853"/>
                </a:lnTo>
                <a:lnTo>
                  <a:pt x="191724" y="222581"/>
                </a:lnTo>
                <a:lnTo>
                  <a:pt x="221183" y="222544"/>
                </a:lnTo>
                <a:lnTo>
                  <a:pt x="233570" y="199651"/>
                </a:lnTo>
                <a:lnTo>
                  <a:pt x="241863" y="179019"/>
                </a:lnTo>
                <a:lnTo>
                  <a:pt x="193545" y="179019"/>
                </a:lnTo>
                <a:lnTo>
                  <a:pt x="160493" y="178714"/>
                </a:lnTo>
                <a:close/>
              </a:path>
              <a:path w="269239" h="404494">
                <a:moveTo>
                  <a:pt x="248062" y="134075"/>
                </a:moveTo>
                <a:lnTo>
                  <a:pt x="231013" y="134075"/>
                </a:lnTo>
                <a:lnTo>
                  <a:pt x="234650" y="142707"/>
                </a:lnTo>
                <a:lnTo>
                  <a:pt x="232951" y="152587"/>
                </a:lnTo>
                <a:lnTo>
                  <a:pt x="230282" y="164270"/>
                </a:lnTo>
                <a:lnTo>
                  <a:pt x="231013" y="178309"/>
                </a:lnTo>
                <a:lnTo>
                  <a:pt x="193545" y="179019"/>
                </a:lnTo>
                <a:lnTo>
                  <a:pt x="241863" y="179019"/>
                </a:lnTo>
                <a:lnTo>
                  <a:pt x="244100" y="173452"/>
                </a:lnTo>
                <a:lnTo>
                  <a:pt x="249315" y="144766"/>
                </a:lnTo>
                <a:lnTo>
                  <a:pt x="248062" y="134075"/>
                </a:lnTo>
                <a:close/>
              </a:path>
              <a:path w="269239" h="404494">
                <a:moveTo>
                  <a:pt x="103212" y="70169"/>
                </a:moveTo>
                <a:lnTo>
                  <a:pt x="100019" y="85219"/>
                </a:lnTo>
                <a:lnTo>
                  <a:pt x="99145" y="102016"/>
                </a:lnTo>
                <a:lnTo>
                  <a:pt x="99101" y="114416"/>
                </a:lnTo>
                <a:lnTo>
                  <a:pt x="98976" y="124233"/>
                </a:lnTo>
                <a:lnTo>
                  <a:pt x="98298" y="143892"/>
                </a:lnTo>
                <a:lnTo>
                  <a:pt x="131932" y="143285"/>
                </a:lnTo>
                <a:lnTo>
                  <a:pt x="163502" y="141218"/>
                </a:lnTo>
                <a:lnTo>
                  <a:pt x="195649" y="138033"/>
                </a:lnTo>
                <a:lnTo>
                  <a:pt x="231013" y="134075"/>
                </a:lnTo>
                <a:lnTo>
                  <a:pt x="248062" y="134075"/>
                </a:lnTo>
                <a:lnTo>
                  <a:pt x="247213" y="126837"/>
                </a:lnTo>
                <a:lnTo>
                  <a:pt x="146341" y="126837"/>
                </a:lnTo>
                <a:lnTo>
                  <a:pt x="113042" y="124233"/>
                </a:lnTo>
                <a:lnTo>
                  <a:pt x="116474" y="114846"/>
                </a:lnTo>
                <a:lnTo>
                  <a:pt x="117582" y="111571"/>
                </a:lnTo>
                <a:lnTo>
                  <a:pt x="119186" y="111249"/>
                </a:lnTo>
                <a:lnTo>
                  <a:pt x="124104" y="110720"/>
                </a:lnTo>
                <a:lnTo>
                  <a:pt x="221183" y="104573"/>
                </a:lnTo>
                <a:lnTo>
                  <a:pt x="224742" y="97810"/>
                </a:lnTo>
                <a:lnTo>
                  <a:pt x="227550" y="90138"/>
                </a:lnTo>
                <a:lnTo>
                  <a:pt x="234547" y="84769"/>
                </a:lnTo>
                <a:lnTo>
                  <a:pt x="250710" y="84769"/>
                </a:lnTo>
                <a:lnTo>
                  <a:pt x="253948" y="72569"/>
                </a:lnTo>
                <a:lnTo>
                  <a:pt x="133500" y="72569"/>
                </a:lnTo>
                <a:lnTo>
                  <a:pt x="103212" y="70169"/>
                </a:lnTo>
                <a:close/>
              </a:path>
              <a:path w="269239" h="404494">
                <a:moveTo>
                  <a:pt x="245757" y="114416"/>
                </a:moveTo>
                <a:lnTo>
                  <a:pt x="210229" y="115162"/>
                </a:lnTo>
                <a:lnTo>
                  <a:pt x="177914" y="121558"/>
                </a:lnTo>
                <a:lnTo>
                  <a:pt x="146341" y="126837"/>
                </a:lnTo>
                <a:lnTo>
                  <a:pt x="247213" y="126837"/>
                </a:lnTo>
                <a:lnTo>
                  <a:pt x="245757" y="114416"/>
                </a:lnTo>
                <a:close/>
              </a:path>
              <a:path w="269239" h="404494">
                <a:moveTo>
                  <a:pt x="250710" y="84769"/>
                </a:moveTo>
                <a:lnTo>
                  <a:pt x="234547" y="84769"/>
                </a:lnTo>
                <a:lnTo>
                  <a:pt x="250672" y="84914"/>
                </a:lnTo>
                <a:lnTo>
                  <a:pt x="250710" y="84769"/>
                </a:lnTo>
                <a:close/>
              </a:path>
              <a:path w="269239" h="404494">
                <a:moveTo>
                  <a:pt x="265417" y="21020"/>
                </a:moveTo>
                <a:lnTo>
                  <a:pt x="245757" y="21020"/>
                </a:lnTo>
                <a:lnTo>
                  <a:pt x="241658" y="29209"/>
                </a:lnTo>
                <a:lnTo>
                  <a:pt x="240675" y="39529"/>
                </a:lnTo>
                <a:lnTo>
                  <a:pt x="240640" y="42632"/>
                </a:lnTo>
                <a:lnTo>
                  <a:pt x="240876" y="53001"/>
                </a:lnTo>
                <a:lnTo>
                  <a:pt x="240842" y="65254"/>
                </a:lnTo>
                <a:lnTo>
                  <a:pt x="201425" y="67169"/>
                </a:lnTo>
                <a:lnTo>
                  <a:pt x="165941" y="70588"/>
                </a:lnTo>
                <a:lnTo>
                  <a:pt x="133500" y="72569"/>
                </a:lnTo>
                <a:lnTo>
                  <a:pt x="253948" y="72569"/>
                </a:lnTo>
                <a:lnTo>
                  <a:pt x="254280" y="71319"/>
                </a:lnTo>
                <a:lnTo>
                  <a:pt x="256894" y="39529"/>
                </a:lnTo>
                <a:lnTo>
                  <a:pt x="260502" y="25935"/>
                </a:lnTo>
                <a:lnTo>
                  <a:pt x="265417" y="25935"/>
                </a:lnTo>
                <a:lnTo>
                  <a:pt x="265417" y="21020"/>
                </a:lnTo>
                <a:close/>
              </a:path>
              <a:path w="269239" h="404494">
                <a:moveTo>
                  <a:pt x="239571" y="21301"/>
                </a:moveTo>
                <a:lnTo>
                  <a:pt x="140042" y="21301"/>
                </a:lnTo>
                <a:lnTo>
                  <a:pt x="189566" y="23572"/>
                </a:lnTo>
                <a:lnTo>
                  <a:pt x="239571" y="21301"/>
                </a:lnTo>
                <a:close/>
              </a:path>
              <a:path w="269239" h="404494">
                <a:moveTo>
                  <a:pt x="253447" y="0"/>
                </a:moveTo>
                <a:lnTo>
                  <a:pt x="241119" y="141"/>
                </a:lnTo>
                <a:lnTo>
                  <a:pt x="228651" y="892"/>
                </a:lnTo>
                <a:lnTo>
                  <a:pt x="216268" y="1360"/>
                </a:lnTo>
                <a:lnTo>
                  <a:pt x="167593" y="2570"/>
                </a:lnTo>
                <a:lnTo>
                  <a:pt x="141421" y="2639"/>
                </a:lnTo>
                <a:lnTo>
                  <a:pt x="266076" y="2639"/>
                </a:lnTo>
                <a:lnTo>
                  <a:pt x="265417" y="1360"/>
                </a:lnTo>
                <a:lnTo>
                  <a:pt x="253447" y="0"/>
                </a:lnTo>
                <a:close/>
              </a:path>
            </a:pathLst>
          </a:custGeom>
          <a:solidFill>
            <a:srgbClr val="0304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1943" y="234134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41943" y="234134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7087"/>
            <a:ext cx="4572000" cy="1485900"/>
          </a:xfrm>
          <a:custGeom>
            <a:avLst/>
            <a:gdLst/>
            <a:ahLst/>
            <a:cxnLst/>
            <a:rect l="l" t="t" r="r" b="b"/>
            <a:pathLst>
              <a:path w="4572000" h="1485900">
                <a:moveTo>
                  <a:pt x="0" y="1485912"/>
                </a:moveTo>
                <a:lnTo>
                  <a:pt x="4572000" y="1485912"/>
                </a:lnTo>
                <a:lnTo>
                  <a:pt x="4572000" y="0"/>
                </a:lnTo>
                <a:lnTo>
                  <a:pt x="0" y="0"/>
                </a:lnTo>
                <a:lnTo>
                  <a:pt x="0" y="148591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13000"/>
            <a:ext cx="4572000" cy="1959610"/>
          </a:xfrm>
          <a:custGeom>
            <a:avLst/>
            <a:gdLst/>
            <a:ahLst/>
            <a:cxnLst/>
            <a:rect l="l" t="t" r="r" b="b"/>
            <a:pathLst>
              <a:path w="4572000" h="1959610">
                <a:moveTo>
                  <a:pt x="0" y="1959356"/>
                </a:moveTo>
                <a:lnTo>
                  <a:pt x="4572000" y="1959356"/>
                </a:lnTo>
                <a:lnTo>
                  <a:pt x="4572000" y="0"/>
                </a:lnTo>
                <a:lnTo>
                  <a:pt x="0" y="0"/>
                </a:lnTo>
                <a:lnTo>
                  <a:pt x="0" y="195935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4003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747" y="2861817"/>
            <a:ext cx="1254506" cy="1304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Change</a:t>
            </a:r>
            <a:r>
              <a:rPr spc="-70" dirty="0"/>
              <a:t> </a:t>
            </a:r>
            <a:r>
              <a:rPr spc="25" dirty="0"/>
              <a:t>Size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latin typeface="Calibri"/>
                <a:cs typeface="Calibri"/>
              </a:rPr>
              <a:t>scratch.mit.edu/name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9229" y="2549448"/>
            <a:ext cx="13665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4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400" b="1" spc="9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400" b="1" spc="30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4154" y="3304237"/>
            <a:ext cx="120586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830">
              <a:lnSpc>
                <a:spcPct val="1111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Type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positive</a:t>
            </a:r>
            <a:r>
              <a:rPr sz="900" b="1" spc="-14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number 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to get</a:t>
            </a:r>
            <a:r>
              <a:rPr sz="900" b="1" spc="-10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bigger.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Type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4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negative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number</a:t>
            </a:r>
            <a:endParaRPr sz="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to get</a:t>
            </a:r>
            <a:r>
              <a:rPr sz="900" b="1" spc="-1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-130" dirty="0" smtClean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 smtClean="0">
                <a:solidFill>
                  <a:srgbClr val="636466"/>
                </a:solidFill>
                <a:latin typeface="Calibri"/>
                <a:cs typeface="Calibri"/>
              </a:rPr>
              <a:t>smaller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2478" y="3404171"/>
            <a:ext cx="173990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0578" y="3886771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63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372355"/>
            <a:ext cx="4572000" cy="833755"/>
          </a:xfrm>
          <a:custGeom>
            <a:avLst/>
            <a:gdLst/>
            <a:ahLst/>
            <a:cxnLst/>
            <a:rect l="l" t="t" r="r" b="b"/>
            <a:pathLst>
              <a:path w="4572000" h="833754">
                <a:moveTo>
                  <a:pt x="0" y="833628"/>
                </a:moveTo>
                <a:lnTo>
                  <a:pt x="4572000" y="833628"/>
                </a:lnTo>
                <a:lnTo>
                  <a:pt x="4572000" y="0"/>
                </a:lnTo>
                <a:lnTo>
                  <a:pt x="0" y="0"/>
                </a:lnTo>
                <a:lnTo>
                  <a:pt x="0" y="83362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35965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205984"/>
            <a:ext cx="4572000" cy="1195070"/>
          </a:xfrm>
          <a:custGeom>
            <a:avLst/>
            <a:gdLst/>
            <a:ahLst/>
            <a:cxnLst/>
            <a:rect l="l" t="t" r="r" b="b"/>
            <a:pathLst>
              <a:path w="4572000" h="1195070">
                <a:moveTo>
                  <a:pt x="0" y="1194815"/>
                </a:moveTo>
                <a:lnTo>
                  <a:pt x="4572000" y="1194815"/>
                </a:lnTo>
                <a:lnTo>
                  <a:pt x="4572000" y="0"/>
                </a:lnTo>
                <a:lnTo>
                  <a:pt x="0" y="0"/>
                </a:lnTo>
                <a:lnTo>
                  <a:pt x="0" y="11948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19328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90929" y="4501133"/>
            <a:ext cx="1590675" cy="131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ct val="100000"/>
              </a:lnSpc>
            </a:pPr>
            <a:r>
              <a:rPr sz="1400" b="1" spc="-45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4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sz="900" b="1" spc="-1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Calibri"/>
                <a:cs typeface="Calibri"/>
              </a:rPr>
              <a:t>letter.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  <a:spcBef>
                <a:spcPts val="700"/>
              </a:spcBef>
            </a:pP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this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block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reset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size.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5370" y="5873937"/>
            <a:ext cx="911859" cy="248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1638" y="1073150"/>
            <a:ext cx="1709420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>
              <a:lnSpc>
                <a:spcPct val="100000"/>
              </a:lnSpc>
            </a:pPr>
            <a:r>
              <a:rPr sz="1400" b="1" spc="-45" dirty="0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sz="1400" b="1" spc="105" dirty="0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marL="12700" marR="681355">
              <a:lnSpc>
                <a:spcPct val="111100"/>
              </a:lnSpc>
              <a:spcBef>
                <a:spcPts val="795"/>
              </a:spcBef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letter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from  the Letters</a:t>
            </a:r>
            <a:r>
              <a:rPr sz="900" b="1" spc="-114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category.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83856" y="1878964"/>
            <a:ext cx="1176540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3863" y="1878964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51470" y="1713445"/>
            <a:ext cx="95885" cy="213995"/>
          </a:xfrm>
          <a:custGeom>
            <a:avLst/>
            <a:gdLst/>
            <a:ahLst/>
            <a:cxnLst/>
            <a:rect l="l" t="t" r="r" b="b"/>
            <a:pathLst>
              <a:path w="95885" h="213994">
                <a:moveTo>
                  <a:pt x="0" y="0"/>
                </a:moveTo>
                <a:lnTo>
                  <a:pt x="95770" y="2137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5661" y="1440814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9508" y="1518919"/>
            <a:ext cx="304787" cy="556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5661" y="1440814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40297"/>
            <a:ext cx="11017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Animate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9679" y="1819287"/>
            <a:ext cx="1372654" cy="831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9679" y="2767545"/>
            <a:ext cx="1372654" cy="831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9679" y="3715829"/>
            <a:ext cx="1372654" cy="831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9679" y="4664100"/>
            <a:ext cx="1372654" cy="831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5828" y="1276350"/>
            <a:ext cx="258064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Press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letter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change.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428" rIns="0" bIns="0" rtlCol="0">
            <a:spAutoFit/>
          </a:bodyPr>
          <a:lstStyle/>
          <a:p>
            <a:pPr marL="1146810">
              <a:lnSpc>
                <a:spcPct val="100000"/>
              </a:lnSpc>
            </a:pPr>
            <a:r>
              <a:rPr sz="2800" spc="10" dirty="0"/>
              <a:t>Press </a:t>
            </a:r>
            <a:r>
              <a:rPr sz="2800" spc="5" dirty="0"/>
              <a:t>a</a:t>
            </a:r>
            <a:r>
              <a:rPr sz="2800" spc="-50" dirty="0"/>
              <a:t> </a:t>
            </a:r>
            <a:r>
              <a:rPr sz="2800" spc="-90" dirty="0"/>
              <a:t>Key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7100"/>
            <a:ext cx="4572000" cy="1593850"/>
          </a:xfrm>
          <a:custGeom>
            <a:avLst/>
            <a:gdLst/>
            <a:ahLst/>
            <a:cxnLst/>
            <a:rect l="l" t="t" r="r" b="b"/>
            <a:pathLst>
              <a:path w="4572000" h="1593850">
                <a:moveTo>
                  <a:pt x="0" y="1593850"/>
                </a:moveTo>
                <a:lnTo>
                  <a:pt x="4572000" y="1593850"/>
                </a:lnTo>
                <a:lnTo>
                  <a:pt x="457200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3869" y="1009650"/>
            <a:ext cx="96710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sz="1400" b="1" spc="105" dirty="0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Press </a:t>
            </a:r>
            <a:r>
              <a:rPr dirty="0"/>
              <a:t>a</a:t>
            </a:r>
            <a:r>
              <a:rPr spc="-30" dirty="0"/>
              <a:t> </a:t>
            </a:r>
            <a:r>
              <a:rPr spc="-80" dirty="0"/>
              <a:t>Key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latin typeface="Calibri"/>
                <a:cs typeface="Calibri"/>
              </a:rPr>
              <a:t>scratch.mit.edu/name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520950"/>
            <a:ext cx="4572000" cy="1346200"/>
          </a:xfrm>
          <a:custGeom>
            <a:avLst/>
            <a:gdLst/>
            <a:ahLst/>
            <a:cxnLst/>
            <a:rect l="l" t="t" r="r" b="b"/>
            <a:pathLst>
              <a:path w="4572000" h="1346200">
                <a:moveTo>
                  <a:pt x="0" y="1346200"/>
                </a:moveTo>
                <a:lnTo>
                  <a:pt x="4572000" y="1346200"/>
                </a:lnTo>
                <a:lnTo>
                  <a:pt x="4572000" y="0"/>
                </a:lnTo>
                <a:lnTo>
                  <a:pt x="0" y="0"/>
                </a:lnTo>
                <a:lnTo>
                  <a:pt x="0" y="1346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082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9242" y="2609850"/>
            <a:ext cx="13665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4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400" b="1" spc="9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400" b="1" spc="30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3972" y="2908045"/>
            <a:ext cx="1464043" cy="718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867150"/>
            <a:ext cx="4572000" cy="762000"/>
          </a:xfrm>
          <a:custGeom>
            <a:avLst/>
            <a:gdLst/>
            <a:ahLst/>
            <a:cxnLst/>
            <a:rect l="l" t="t" r="r" b="b"/>
            <a:pathLst>
              <a:path w="4572000" h="762000">
                <a:moveTo>
                  <a:pt x="0" y="762000"/>
                </a:moveTo>
                <a:lnTo>
                  <a:pt x="4572000" y="762000"/>
                </a:lnTo>
                <a:lnTo>
                  <a:pt x="4572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8544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629150"/>
            <a:ext cx="4572000" cy="1771650"/>
          </a:xfrm>
          <a:custGeom>
            <a:avLst/>
            <a:gdLst/>
            <a:ahLst/>
            <a:cxnLst/>
            <a:rect l="l" t="t" r="r" b="b"/>
            <a:pathLst>
              <a:path w="4572000" h="1771650">
                <a:moveTo>
                  <a:pt x="0" y="1771650"/>
                </a:moveTo>
                <a:lnTo>
                  <a:pt x="4572000" y="1771650"/>
                </a:lnTo>
                <a:lnTo>
                  <a:pt x="4572000" y="0"/>
                </a:lnTo>
                <a:lnTo>
                  <a:pt x="0" y="0"/>
                </a:lnTo>
                <a:lnTo>
                  <a:pt x="0" y="17716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6164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000" y="3952367"/>
            <a:ext cx="2286000" cy="134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ct val="100000"/>
              </a:lnSpc>
            </a:pPr>
            <a:r>
              <a:rPr sz="1400" b="1" spc="-45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4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Press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space</a:t>
            </a:r>
            <a:r>
              <a:rPr sz="900" b="1" spc="-14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636466"/>
                </a:solidFill>
                <a:latin typeface="Calibri"/>
                <a:cs typeface="Calibri"/>
              </a:rPr>
              <a:t>key.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  <a:spcBef>
                <a:spcPts val="600"/>
              </a:spcBef>
            </a:pP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 dirty="0">
              <a:latin typeface="Cambria"/>
              <a:cs typeface="Cambria"/>
            </a:endParaRPr>
          </a:p>
          <a:p>
            <a:pPr marL="12700" marR="5080">
              <a:lnSpc>
                <a:spcPct val="111100"/>
              </a:lnSpc>
              <a:spcBef>
                <a:spcPts val="484"/>
              </a:spcBef>
            </a:pPr>
            <a:r>
              <a:rPr sz="900" b="1" spc="-15" dirty="0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can</a:t>
            </a:r>
            <a:r>
              <a:rPr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different</a:t>
            </a:r>
            <a:r>
              <a:rPr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key</a:t>
            </a:r>
            <a:r>
              <a:rPr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from</a:t>
            </a:r>
            <a:r>
              <a:rPr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menu.  </a:t>
            </a:r>
            <a:r>
              <a:rPr sz="900" b="1" spc="20" dirty="0" smtClean="0">
                <a:solidFill>
                  <a:srgbClr val="636466"/>
                </a:solidFill>
                <a:latin typeface="Calibri"/>
                <a:cs typeface="Calibri"/>
              </a:rPr>
              <a:t>Then</a:t>
            </a:r>
            <a:r>
              <a:rPr lang="en-US" sz="900" b="1" spc="20" dirty="0" smtClean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-150" dirty="0" smtClean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press that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key!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072" y="5353175"/>
            <a:ext cx="1371854" cy="8130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5125" y="1406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6547" y="1475739"/>
            <a:ext cx="609600" cy="574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5125" y="1406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479" y="1406525"/>
            <a:ext cx="563879" cy="30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479" y="1406525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060" y="167532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21076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2288" y="1416700"/>
            <a:ext cx="313499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3915" marR="5080" algn="r">
              <a:lnSpc>
                <a:spcPct val="1111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0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letter</a:t>
            </a:r>
            <a:r>
              <a:rPr sz="900" b="1" spc="-4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from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 Letters</a:t>
            </a:r>
            <a:r>
              <a:rPr sz="900" b="1" spc="-114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category.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backdrop.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6325" y="1844675"/>
            <a:ext cx="1176527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6325" y="1844675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4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77426" y="1742655"/>
            <a:ext cx="45085" cy="150495"/>
          </a:xfrm>
          <a:custGeom>
            <a:avLst/>
            <a:gdLst/>
            <a:ahLst/>
            <a:cxnLst/>
            <a:rect l="l" t="t" r="r" b="b"/>
            <a:pathLst>
              <a:path w="45085" h="150494">
                <a:moveTo>
                  <a:pt x="0" y="0"/>
                </a:moveTo>
                <a:lnTo>
                  <a:pt x="44970" y="1502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1404" y="1406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59200" y="1484630"/>
            <a:ext cx="436879" cy="556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21404" y="1406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71700" y="1297939"/>
            <a:ext cx="0" cy="988060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80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34435" y="3306508"/>
            <a:ext cx="11252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Try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different</a:t>
            </a:r>
            <a:r>
              <a:rPr sz="900" b="1" spc="-1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numbers.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58745" y="3299942"/>
            <a:ext cx="416559" cy="170180"/>
          </a:xfrm>
          <a:custGeom>
            <a:avLst/>
            <a:gdLst/>
            <a:ahLst/>
            <a:cxnLst/>
            <a:rect l="l" t="t" r="r" b="b"/>
            <a:pathLst>
              <a:path w="416560" h="170179">
                <a:moveTo>
                  <a:pt x="0" y="0"/>
                </a:moveTo>
                <a:lnTo>
                  <a:pt x="416052" y="0"/>
                </a:lnTo>
                <a:lnTo>
                  <a:pt x="416052" y="169862"/>
                </a:lnTo>
                <a:lnTo>
                  <a:pt x="346456" y="16986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6575" y="3383597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60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40297"/>
            <a:ext cx="11017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Animate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6944" y="1749196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44" y="4331563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47330" y="1162050"/>
            <a:ext cx="187769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letter</a:t>
            </a: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glide</a:t>
            </a: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smoothly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place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428" rIns="0" bIns="0" rtlCol="0">
            <a:spAutoFit/>
          </a:bodyPr>
          <a:lstStyle/>
          <a:p>
            <a:pPr marL="1046480">
              <a:lnSpc>
                <a:spcPct val="100000"/>
              </a:lnSpc>
            </a:pPr>
            <a:r>
              <a:rPr sz="2800" spc="-50" dirty="0"/>
              <a:t>Glide</a:t>
            </a:r>
            <a:r>
              <a:rPr sz="2800" spc="-100" dirty="0"/>
              <a:t> </a:t>
            </a:r>
            <a:r>
              <a:rPr sz="2800" spc="-120" dirty="0"/>
              <a:t>Around</a:t>
            </a:r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2434780" y="208734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4780" y="208734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7100"/>
            <a:ext cx="4572000" cy="1555750"/>
          </a:xfrm>
          <a:custGeom>
            <a:avLst/>
            <a:gdLst/>
            <a:ahLst/>
            <a:cxnLst/>
            <a:rect l="l" t="t" r="r" b="b"/>
            <a:pathLst>
              <a:path w="4572000" h="1555750">
                <a:moveTo>
                  <a:pt x="0" y="1555750"/>
                </a:moveTo>
                <a:lnTo>
                  <a:pt x="4572000" y="1555750"/>
                </a:lnTo>
                <a:lnTo>
                  <a:pt x="4572000" y="0"/>
                </a:lnTo>
                <a:lnTo>
                  <a:pt x="0" y="0"/>
                </a:lnTo>
                <a:lnTo>
                  <a:pt x="0" y="15557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82850"/>
            <a:ext cx="4572000" cy="1445895"/>
          </a:xfrm>
          <a:custGeom>
            <a:avLst/>
            <a:gdLst/>
            <a:ahLst/>
            <a:cxnLst/>
            <a:rect l="l" t="t" r="r" b="b"/>
            <a:pathLst>
              <a:path w="4572000" h="1445895">
                <a:moveTo>
                  <a:pt x="0" y="1445679"/>
                </a:moveTo>
                <a:lnTo>
                  <a:pt x="4572000" y="1445679"/>
                </a:lnTo>
                <a:lnTo>
                  <a:pt x="4572000" y="0"/>
                </a:lnTo>
                <a:lnTo>
                  <a:pt x="0" y="0"/>
                </a:lnTo>
                <a:lnTo>
                  <a:pt x="0" y="144567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4701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928529"/>
            <a:ext cx="4572000" cy="681990"/>
          </a:xfrm>
          <a:custGeom>
            <a:avLst/>
            <a:gdLst/>
            <a:ahLst/>
            <a:cxnLst/>
            <a:rect l="l" t="t" r="r" b="b"/>
            <a:pathLst>
              <a:path w="4572000" h="681989">
                <a:moveTo>
                  <a:pt x="0" y="681570"/>
                </a:moveTo>
                <a:lnTo>
                  <a:pt x="4572000" y="681570"/>
                </a:lnTo>
                <a:lnTo>
                  <a:pt x="4572000" y="0"/>
                </a:lnTo>
                <a:lnTo>
                  <a:pt x="0" y="0"/>
                </a:lnTo>
                <a:lnTo>
                  <a:pt x="0" y="68157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915829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610100"/>
            <a:ext cx="4572000" cy="1790700"/>
          </a:xfrm>
          <a:custGeom>
            <a:avLst/>
            <a:gdLst/>
            <a:ahLst/>
            <a:cxnLst/>
            <a:rect l="l" t="t" r="r" b="b"/>
            <a:pathLst>
              <a:path w="4572000" h="1790700">
                <a:moveTo>
                  <a:pt x="0" y="1790700"/>
                </a:moveTo>
                <a:lnTo>
                  <a:pt x="4572000" y="1790700"/>
                </a:lnTo>
                <a:lnTo>
                  <a:pt x="4572000" y="0"/>
                </a:lnTo>
                <a:lnTo>
                  <a:pt x="0" y="0"/>
                </a:lnTo>
                <a:lnTo>
                  <a:pt x="0" y="17907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597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9229" y="2574848"/>
            <a:ext cx="13665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4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400" b="1" spc="9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400" b="1" spc="30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3565" y="5391150"/>
            <a:ext cx="1817370" cy="710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565" y="5391150"/>
            <a:ext cx="1817370" cy="710565"/>
          </a:xfrm>
          <a:custGeom>
            <a:avLst/>
            <a:gdLst/>
            <a:ahLst/>
            <a:cxnLst/>
            <a:rect l="l" t="t" r="r" b="b"/>
            <a:pathLst>
              <a:path w="1817370" h="71056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3920"/>
                </a:lnTo>
                <a:lnTo>
                  <a:pt x="1190" y="677973"/>
                </a:lnTo>
                <a:lnTo>
                  <a:pt x="9525" y="700595"/>
                </a:lnTo>
                <a:lnTo>
                  <a:pt x="32146" y="708929"/>
                </a:lnTo>
                <a:lnTo>
                  <a:pt x="76200" y="710120"/>
                </a:lnTo>
                <a:lnTo>
                  <a:pt x="1741170" y="710120"/>
                </a:lnTo>
                <a:lnTo>
                  <a:pt x="1785223" y="708929"/>
                </a:lnTo>
                <a:lnTo>
                  <a:pt x="1807845" y="700595"/>
                </a:lnTo>
                <a:lnTo>
                  <a:pt x="1816179" y="677973"/>
                </a:lnTo>
                <a:lnTo>
                  <a:pt x="1817370" y="633920"/>
                </a:lnTo>
                <a:lnTo>
                  <a:pt x="1817370" y="76200"/>
                </a:lnTo>
                <a:lnTo>
                  <a:pt x="1816179" y="32146"/>
                </a:lnTo>
                <a:lnTo>
                  <a:pt x="1807845" y="9525"/>
                </a:lnTo>
                <a:lnTo>
                  <a:pt x="1785223" y="1190"/>
                </a:lnTo>
                <a:lnTo>
                  <a:pt x="17411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1107" y="2867215"/>
            <a:ext cx="1589773" cy="871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78889" y="4005833"/>
            <a:ext cx="2044700" cy="1264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80" algn="ctr">
              <a:lnSpc>
                <a:spcPct val="100000"/>
              </a:lnSpc>
            </a:pPr>
            <a:r>
              <a:rPr sz="1400" b="1" spc="-45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4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marR="22225" algn="ctr">
              <a:lnSpc>
                <a:spcPct val="100000"/>
              </a:lnSpc>
              <a:spcBef>
                <a:spcPts val="470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letter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</a:pP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Drag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where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want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it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then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add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40" dirty="0">
                <a:solidFill>
                  <a:srgbClr val="636466"/>
                </a:solidFill>
                <a:latin typeface="Calibri"/>
                <a:cs typeface="Calibri"/>
              </a:rPr>
              <a:t>glide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block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script.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3869" y="1009650"/>
            <a:ext cx="96710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sz="1400" b="1" spc="105" dirty="0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Glide</a:t>
            </a:r>
            <a:r>
              <a:rPr spc="-80" dirty="0"/>
              <a:t> </a:t>
            </a:r>
            <a:r>
              <a:rPr spc="-105" dirty="0"/>
              <a:t>Around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latin typeface="Calibri"/>
                <a:cs typeface="Calibri"/>
              </a:rPr>
              <a:t>scratch.mit.edu/name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5125" y="14192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6547" y="1497330"/>
            <a:ext cx="609600" cy="556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5125" y="14192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479" y="1419225"/>
            <a:ext cx="563879" cy="30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479" y="1419225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4660" y="168802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21076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2288" y="1429400"/>
            <a:ext cx="313499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3915" marR="5080" algn="r">
              <a:lnSpc>
                <a:spcPct val="1111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0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letter</a:t>
            </a:r>
            <a:r>
              <a:rPr sz="900" b="1" spc="-4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from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 Letters</a:t>
            </a:r>
            <a:r>
              <a:rPr sz="900" b="1" spc="-114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category.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backdrop.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6325" y="1857375"/>
            <a:ext cx="1176527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46325" y="1857375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4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77426" y="1755355"/>
            <a:ext cx="45085" cy="150495"/>
          </a:xfrm>
          <a:custGeom>
            <a:avLst/>
            <a:gdLst/>
            <a:ahLst/>
            <a:cxnLst/>
            <a:rect l="l" t="t" r="r" b="b"/>
            <a:pathLst>
              <a:path w="45085" h="150494">
                <a:moveTo>
                  <a:pt x="0" y="0"/>
                </a:moveTo>
                <a:lnTo>
                  <a:pt x="44970" y="1502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21404" y="14192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04920" y="1497330"/>
            <a:ext cx="345439" cy="556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21404" y="14192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1700" y="1310639"/>
            <a:ext cx="0" cy="988060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80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30321" y="3331845"/>
            <a:ext cx="11252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Try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different</a:t>
            </a:r>
            <a:r>
              <a:rPr sz="900" b="1" spc="-1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numbers.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9661" y="3235045"/>
            <a:ext cx="99060" cy="360680"/>
          </a:xfrm>
          <a:custGeom>
            <a:avLst/>
            <a:gdLst/>
            <a:ahLst/>
            <a:cxnLst/>
            <a:rect l="l" t="t" r="r" b="b"/>
            <a:pathLst>
              <a:path w="99060" h="360679">
                <a:moveTo>
                  <a:pt x="0" y="0"/>
                </a:moveTo>
                <a:lnTo>
                  <a:pt x="98552" y="0"/>
                </a:lnTo>
                <a:lnTo>
                  <a:pt x="98552" y="360362"/>
                </a:lnTo>
                <a:lnTo>
                  <a:pt x="3556" y="36036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9991" y="340761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88260" y="5691676"/>
            <a:ext cx="1422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5" dirty="0">
                <a:solidFill>
                  <a:srgbClr val="636466"/>
                </a:solidFill>
                <a:latin typeface="Calibri"/>
                <a:cs typeface="Calibri"/>
              </a:rPr>
              <a:t>When</a:t>
            </a:r>
            <a:r>
              <a:rPr sz="900" b="1" spc="-4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sz="900" b="1" spc="-4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drag</a:t>
            </a:r>
            <a:r>
              <a:rPr sz="900" b="1" spc="-4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4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sprite,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111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its </a:t>
            </a:r>
            <a:r>
              <a:rPr sz="900" b="1" spc="70" dirty="0">
                <a:solidFill>
                  <a:srgbClr val="636466"/>
                </a:solidFill>
                <a:latin typeface="Calibri"/>
                <a:cs typeface="Calibri"/>
              </a:rPr>
              <a:t>x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and </a:t>
            </a:r>
            <a:r>
              <a:rPr sz="900" b="1" spc="60" dirty="0">
                <a:solidFill>
                  <a:srgbClr val="636466"/>
                </a:solidFill>
                <a:latin typeface="Calibri"/>
                <a:cs typeface="Calibri"/>
              </a:rPr>
              <a:t>y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position will  update</a:t>
            </a:r>
            <a:r>
              <a:rPr sz="900" b="1" spc="-5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in</a:t>
            </a:r>
            <a:r>
              <a:rPr sz="900" b="1" spc="-5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sz="900" b="1" spc="-5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Blocks</a:t>
            </a:r>
            <a:r>
              <a:rPr sz="900" b="1" spc="-5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palette.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45639" y="5628810"/>
            <a:ext cx="530860" cy="309880"/>
          </a:xfrm>
          <a:custGeom>
            <a:avLst/>
            <a:gdLst/>
            <a:ahLst/>
            <a:cxnLst/>
            <a:rect l="l" t="t" r="r" b="b"/>
            <a:pathLst>
              <a:path w="530860" h="309879">
                <a:moveTo>
                  <a:pt x="0" y="0"/>
                </a:moveTo>
                <a:lnTo>
                  <a:pt x="530352" y="0"/>
                </a:lnTo>
                <a:lnTo>
                  <a:pt x="530352" y="309562"/>
                </a:lnTo>
                <a:lnTo>
                  <a:pt x="308356" y="30956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77770" y="577597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tabLst>
                <a:tab pos="2323465" algn="r"/>
              </a:tabLst>
            </a:pP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Animate</a:t>
            </a:r>
            <a:r>
              <a:rPr sz="1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3582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0216" y="714375"/>
            <a:ext cx="303212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165" marR="5080" indent="-1054100">
              <a:lnSpc>
                <a:spcPct val="100000"/>
              </a:lnSpc>
            </a:pPr>
            <a:r>
              <a:rPr sz="2700" spc="-55" dirty="0">
                <a:solidFill>
                  <a:srgbClr val="3582A6"/>
                </a:solidFill>
              </a:rPr>
              <a:t>Animate </a:t>
            </a:r>
            <a:r>
              <a:rPr sz="2700" spc="-145" dirty="0">
                <a:solidFill>
                  <a:srgbClr val="3582A6"/>
                </a:solidFill>
              </a:rPr>
              <a:t>Your </a:t>
            </a:r>
            <a:r>
              <a:rPr sz="2700" spc="-65" dirty="0">
                <a:solidFill>
                  <a:srgbClr val="3582A6"/>
                </a:solidFill>
              </a:rPr>
              <a:t>Name  </a:t>
            </a:r>
            <a:r>
              <a:rPr sz="2700" spc="-5" dirty="0">
                <a:solidFill>
                  <a:srgbClr val="3582A6"/>
                </a:solidFill>
              </a:rPr>
              <a:t>Cards</a:t>
            </a:r>
            <a:endParaRPr sz="270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Try</a:t>
            </a:r>
            <a:r>
              <a:rPr spc="-70" dirty="0"/>
              <a:t> </a:t>
            </a:r>
            <a:r>
              <a:rPr spc="30" dirty="0"/>
              <a:t>these</a:t>
            </a:r>
            <a:r>
              <a:rPr spc="-70" dirty="0"/>
              <a:t> </a:t>
            </a:r>
            <a:r>
              <a:rPr spc="40" dirty="0"/>
              <a:t>cards</a:t>
            </a:r>
            <a:r>
              <a:rPr spc="-70" dirty="0"/>
              <a:t> </a:t>
            </a:r>
            <a:r>
              <a:rPr spc="40" dirty="0"/>
              <a:t>in</a:t>
            </a:r>
            <a:r>
              <a:rPr spc="-70" dirty="0"/>
              <a:t> </a:t>
            </a:r>
            <a:r>
              <a:rPr spc="50" dirty="0"/>
              <a:t>any</a:t>
            </a:r>
            <a:r>
              <a:rPr spc="-70" dirty="0"/>
              <a:t> </a:t>
            </a:r>
            <a:r>
              <a:rPr spc="25" dirty="0"/>
              <a:t>order:</a:t>
            </a:r>
          </a:p>
          <a:p>
            <a:pPr marL="359410" marR="301625">
              <a:lnSpc>
                <a:spcPts val="3200"/>
              </a:lnSpc>
              <a:spcBef>
                <a:spcPts val="275"/>
              </a:spcBef>
            </a:pPr>
            <a:r>
              <a:rPr sz="1700" spc="70" dirty="0">
                <a:solidFill>
                  <a:srgbClr val="3582A6"/>
                </a:solidFill>
              </a:rPr>
              <a:t>Color</a:t>
            </a:r>
            <a:r>
              <a:rPr sz="1700" spc="-85" dirty="0">
                <a:solidFill>
                  <a:srgbClr val="3582A6"/>
                </a:solidFill>
              </a:rPr>
              <a:t> </a:t>
            </a:r>
            <a:r>
              <a:rPr sz="1700" spc="80" dirty="0">
                <a:solidFill>
                  <a:srgbClr val="3582A6"/>
                </a:solidFill>
              </a:rPr>
              <a:t>Clicker  </a:t>
            </a:r>
            <a:r>
              <a:rPr sz="1700" spc="90" dirty="0">
                <a:solidFill>
                  <a:srgbClr val="3582A6"/>
                </a:solidFill>
              </a:rPr>
              <a:t>Spin</a:t>
            </a:r>
            <a:endParaRPr sz="1700"/>
          </a:p>
          <a:p>
            <a:pPr marL="359410" marR="116205">
              <a:lnSpc>
                <a:spcPts val="3200"/>
              </a:lnSpc>
            </a:pPr>
            <a:r>
              <a:rPr sz="1700" spc="105" dirty="0">
                <a:solidFill>
                  <a:srgbClr val="3582A6"/>
                </a:solidFill>
              </a:rPr>
              <a:t>Play </a:t>
            </a:r>
            <a:r>
              <a:rPr sz="1700" spc="80" dirty="0">
                <a:solidFill>
                  <a:srgbClr val="3582A6"/>
                </a:solidFill>
              </a:rPr>
              <a:t>a Sound  </a:t>
            </a:r>
            <a:r>
              <a:rPr sz="1700" spc="75" dirty="0">
                <a:solidFill>
                  <a:srgbClr val="3582A6"/>
                </a:solidFill>
              </a:rPr>
              <a:t>Dancing</a:t>
            </a:r>
            <a:r>
              <a:rPr sz="1700" spc="-100" dirty="0">
                <a:solidFill>
                  <a:srgbClr val="3582A6"/>
                </a:solidFill>
              </a:rPr>
              <a:t> </a:t>
            </a:r>
            <a:r>
              <a:rPr sz="1700" spc="75" dirty="0">
                <a:solidFill>
                  <a:srgbClr val="3582A6"/>
                </a:solidFill>
              </a:rPr>
              <a:t>Letter  Change </a:t>
            </a:r>
            <a:r>
              <a:rPr sz="1700" spc="90" dirty="0">
                <a:solidFill>
                  <a:srgbClr val="3582A6"/>
                </a:solidFill>
              </a:rPr>
              <a:t>Size  Press </a:t>
            </a:r>
            <a:r>
              <a:rPr sz="1700" spc="80" dirty="0">
                <a:solidFill>
                  <a:srgbClr val="3582A6"/>
                </a:solidFill>
              </a:rPr>
              <a:t>a </a:t>
            </a:r>
            <a:r>
              <a:rPr sz="1700" spc="75" dirty="0">
                <a:solidFill>
                  <a:srgbClr val="3582A6"/>
                </a:solidFill>
              </a:rPr>
              <a:t>Key  </a:t>
            </a:r>
            <a:r>
              <a:rPr sz="1700" spc="55" dirty="0">
                <a:solidFill>
                  <a:srgbClr val="3582A6"/>
                </a:solidFill>
              </a:rPr>
              <a:t>Glide</a:t>
            </a:r>
            <a:r>
              <a:rPr sz="1700" spc="-110" dirty="0">
                <a:solidFill>
                  <a:srgbClr val="3582A6"/>
                </a:solidFill>
              </a:rPr>
              <a:t> </a:t>
            </a:r>
            <a:r>
              <a:rPr sz="1700" spc="50" dirty="0">
                <a:solidFill>
                  <a:srgbClr val="3582A6"/>
                </a:solidFill>
              </a:rPr>
              <a:t>Around</a:t>
            </a:r>
            <a:endParaRPr sz="1700"/>
          </a:p>
        </p:txBody>
      </p:sp>
      <p:sp>
        <p:nvSpPr>
          <p:cNvPr id="11" name="object 11"/>
          <p:cNvSpPr/>
          <p:nvPr/>
        </p:nvSpPr>
        <p:spPr>
          <a:xfrm>
            <a:off x="1419860" y="445420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4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358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9860" y="20193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358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9860" y="242511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358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9860" y="283093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358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9860" y="323674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358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9860" y="364256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4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358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860" y="404839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358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6900" y="5940425"/>
            <a:ext cx="12395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solidFill>
                  <a:srgbClr val="FFFFFF"/>
                </a:solidFill>
                <a:latin typeface="Calibri"/>
                <a:cs typeface="Calibri"/>
              </a:rPr>
              <a:t>scratch.mit.edu/name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40297"/>
            <a:ext cx="11017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Animate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944" y="1748320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32439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4750" y="2632430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4750" y="2632430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14919" y="1116330"/>
            <a:ext cx="1742439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625" marR="5080" indent="-289560">
              <a:lnSpc>
                <a:spcPct val="125000"/>
              </a:lnSpc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letter</a:t>
            </a:r>
            <a:r>
              <a:rPr sz="1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1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color 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when you </a:t>
            </a:r>
            <a:r>
              <a:rPr sz="1200" b="1" spc="40" dirty="0" smtClean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lang="en-US" sz="1200" b="1" spc="4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9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428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z="2800" spc="-35" dirty="0"/>
              <a:t>Color</a:t>
            </a:r>
            <a:r>
              <a:rPr sz="2800" spc="-55" dirty="0"/>
              <a:t> </a:t>
            </a:r>
            <a:r>
              <a:rPr sz="2800" spc="-25" dirty="0"/>
              <a:t>Clicker</a:t>
            </a:r>
            <a:endParaRPr sz="2800"/>
          </a:p>
        </p:txBody>
      </p:sp>
      <p:sp>
        <p:nvSpPr>
          <p:cNvPr id="19" name="object 19"/>
          <p:cNvSpPr/>
          <p:nvPr/>
        </p:nvSpPr>
        <p:spPr>
          <a:xfrm>
            <a:off x="2343340" y="3923029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3340" y="3923029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"/>
          <p:cNvSpPr txBox="1"/>
          <p:nvPr/>
        </p:nvSpPr>
        <p:spPr>
          <a:xfrm>
            <a:off x="2245042" y="5936994"/>
            <a:ext cx="1009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56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7100"/>
            <a:ext cx="4572000" cy="2437130"/>
          </a:xfrm>
          <a:custGeom>
            <a:avLst/>
            <a:gdLst/>
            <a:ahLst/>
            <a:cxnLst/>
            <a:rect l="l" t="t" r="r" b="b"/>
            <a:pathLst>
              <a:path w="4572000" h="2437129">
                <a:moveTo>
                  <a:pt x="0" y="2436812"/>
                </a:moveTo>
                <a:lnTo>
                  <a:pt x="4572000" y="2436812"/>
                </a:lnTo>
                <a:lnTo>
                  <a:pt x="4572000" y="0"/>
                </a:lnTo>
                <a:lnTo>
                  <a:pt x="0" y="0"/>
                </a:lnTo>
                <a:lnTo>
                  <a:pt x="0" y="243681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63912"/>
            <a:ext cx="4572000" cy="1612900"/>
          </a:xfrm>
          <a:custGeom>
            <a:avLst/>
            <a:gdLst/>
            <a:ahLst/>
            <a:cxnLst/>
            <a:rect l="l" t="t" r="r" b="b"/>
            <a:pathLst>
              <a:path w="4572000" h="1612900">
                <a:moveTo>
                  <a:pt x="0" y="1612900"/>
                </a:moveTo>
                <a:lnTo>
                  <a:pt x="4572000" y="1612900"/>
                </a:lnTo>
                <a:lnTo>
                  <a:pt x="4572000" y="0"/>
                </a:lnTo>
                <a:lnTo>
                  <a:pt x="0" y="0"/>
                </a:lnTo>
                <a:lnTo>
                  <a:pt x="0" y="16129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5455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35121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970398"/>
            <a:ext cx="4572000" cy="1430655"/>
          </a:xfrm>
          <a:custGeom>
            <a:avLst/>
            <a:gdLst/>
            <a:ahLst/>
            <a:cxnLst/>
            <a:rect l="l" t="t" r="r" b="b"/>
            <a:pathLst>
              <a:path w="4572000" h="1430654">
                <a:moveTo>
                  <a:pt x="0" y="1430401"/>
                </a:moveTo>
                <a:lnTo>
                  <a:pt x="4572000" y="1430401"/>
                </a:lnTo>
                <a:lnTo>
                  <a:pt x="4572000" y="0"/>
                </a:lnTo>
                <a:lnTo>
                  <a:pt x="0" y="0"/>
                </a:lnTo>
                <a:lnTo>
                  <a:pt x="0" y="1430401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95769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9229" y="3503612"/>
            <a:ext cx="13665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4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400" b="1" spc="9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400" b="1" spc="30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3258" y="4531829"/>
            <a:ext cx="11252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Try </a:t>
            </a:r>
            <a:r>
              <a:rPr sz="900" b="1" spc="5" dirty="0" smtClean="0">
                <a:solidFill>
                  <a:srgbClr val="636466"/>
                </a:solidFill>
                <a:latin typeface="Calibri"/>
                <a:cs typeface="Calibri"/>
              </a:rPr>
              <a:t>differen</a:t>
            </a:r>
            <a:r>
              <a:rPr lang="en-US" sz="900" b="1" spc="5" dirty="0" smtClean="0">
                <a:solidFill>
                  <a:srgbClr val="636466"/>
                </a:solidFill>
                <a:latin typeface="Calibri"/>
                <a:cs typeface="Calibri"/>
              </a:rPr>
              <a:t>t </a:t>
            </a:r>
            <a:r>
              <a:rPr sz="900" b="1" spc="-120" dirty="0" smtClean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numbers.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3886" y="3850322"/>
            <a:ext cx="1824227" cy="65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0712" y="4380674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16195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71814" y="5116448"/>
            <a:ext cx="82867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ct val="100000"/>
              </a:lnSpc>
            </a:pPr>
            <a:r>
              <a:rPr sz="1400" b="1" spc="-45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4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sz="900" b="1" spc="-1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Calibri"/>
                <a:cs typeface="Calibri"/>
              </a:rPr>
              <a:t>letter.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Color</a:t>
            </a:r>
            <a:r>
              <a:rPr spc="-40" dirty="0"/>
              <a:t> </a:t>
            </a:r>
            <a:r>
              <a:rPr spc="-25" dirty="0"/>
              <a:t>Clicker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latin typeface="Calibri"/>
                <a:cs typeface="Calibri"/>
              </a:rPr>
              <a:t>scratch.mit.edu/name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5733" y="5655137"/>
            <a:ext cx="700532" cy="509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5733" y="5655137"/>
            <a:ext cx="701040" cy="509270"/>
          </a:xfrm>
          <a:custGeom>
            <a:avLst/>
            <a:gdLst/>
            <a:ahLst/>
            <a:cxnLst/>
            <a:rect l="l" t="t" r="r" b="b"/>
            <a:pathLst>
              <a:path w="701039" h="50927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4"/>
                </a:lnTo>
                <a:lnTo>
                  <a:pt x="0" y="423456"/>
                </a:lnTo>
                <a:lnTo>
                  <a:pt x="3859" y="449361"/>
                </a:lnTo>
                <a:lnTo>
                  <a:pt x="17435" y="477439"/>
                </a:lnTo>
                <a:lnTo>
                  <a:pt x="43725" y="499956"/>
                </a:lnTo>
                <a:lnTo>
                  <a:pt x="85725" y="509181"/>
                </a:lnTo>
                <a:lnTo>
                  <a:pt x="614807" y="509181"/>
                </a:lnTo>
                <a:lnTo>
                  <a:pt x="640712" y="505321"/>
                </a:lnTo>
                <a:lnTo>
                  <a:pt x="668789" y="491745"/>
                </a:lnTo>
                <a:lnTo>
                  <a:pt x="691307" y="465455"/>
                </a:lnTo>
                <a:lnTo>
                  <a:pt x="700532" y="423456"/>
                </a:lnTo>
                <a:lnTo>
                  <a:pt x="700532" y="85724"/>
                </a:lnTo>
                <a:lnTo>
                  <a:pt x="696674" y="59819"/>
                </a:lnTo>
                <a:lnTo>
                  <a:pt x="683101" y="31742"/>
                </a:lnTo>
                <a:lnTo>
                  <a:pt x="656812" y="9224"/>
                </a:lnTo>
                <a:lnTo>
                  <a:pt x="614807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03819" y="1075182"/>
            <a:ext cx="96710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sz="1400" b="1" spc="105" dirty="0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75661" y="145178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7096" y="1529892"/>
            <a:ext cx="609600" cy="556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5661" y="145178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2663" y="22923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2435" y="1526921"/>
            <a:ext cx="563880" cy="30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02435" y="1526921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6499" y="1786178"/>
            <a:ext cx="118110" cy="210820"/>
          </a:xfrm>
          <a:custGeom>
            <a:avLst/>
            <a:gdLst/>
            <a:ahLst/>
            <a:cxnLst/>
            <a:rect l="l" t="t" r="r" b="b"/>
            <a:pathLst>
              <a:path w="118109" h="210819">
                <a:moveTo>
                  <a:pt x="0" y="210769"/>
                </a:moveTo>
                <a:lnTo>
                  <a:pt x="117513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61638" y="1984362"/>
            <a:ext cx="1033144" cy="70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backdrop.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111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letter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from  the Letters</a:t>
            </a:r>
            <a:r>
              <a:rPr sz="900" b="1" spc="-114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category.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83856" y="2865754"/>
            <a:ext cx="117654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3863" y="2865754"/>
            <a:ext cx="1176655" cy="266700"/>
          </a:xfrm>
          <a:custGeom>
            <a:avLst/>
            <a:gdLst/>
            <a:ahLst/>
            <a:cxnLst/>
            <a:rect l="l" t="t" r="r" b="b"/>
            <a:pathLst>
              <a:path w="1176655" h="26670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0500"/>
                </a:lnTo>
                <a:lnTo>
                  <a:pt x="1190" y="234553"/>
                </a:lnTo>
                <a:lnTo>
                  <a:pt x="9525" y="257175"/>
                </a:lnTo>
                <a:lnTo>
                  <a:pt x="32146" y="265509"/>
                </a:lnTo>
                <a:lnTo>
                  <a:pt x="76200" y="266700"/>
                </a:lnTo>
                <a:lnTo>
                  <a:pt x="1100328" y="266700"/>
                </a:lnTo>
                <a:lnTo>
                  <a:pt x="1144381" y="265509"/>
                </a:lnTo>
                <a:lnTo>
                  <a:pt x="1167003" y="257175"/>
                </a:lnTo>
                <a:lnTo>
                  <a:pt x="1175337" y="234553"/>
                </a:lnTo>
                <a:lnTo>
                  <a:pt x="1176528" y="19050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470" y="2696425"/>
            <a:ext cx="108585" cy="239395"/>
          </a:xfrm>
          <a:custGeom>
            <a:avLst/>
            <a:gdLst/>
            <a:ahLst/>
            <a:cxnLst/>
            <a:rect l="l" t="t" r="r" b="b"/>
            <a:pathLst>
              <a:path w="108585" h="239394">
                <a:moveTo>
                  <a:pt x="0" y="0"/>
                </a:moveTo>
                <a:lnTo>
                  <a:pt x="108470" y="2391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35949" y="601926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35949" y="601926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5661" y="242379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26745" y="0"/>
                </a:moveTo>
                <a:lnTo>
                  <a:pt x="85725" y="0"/>
                </a:ln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626745"/>
                </a:lnTo>
                <a:lnTo>
                  <a:pt x="3859" y="652650"/>
                </a:lnTo>
                <a:lnTo>
                  <a:pt x="17435" y="680727"/>
                </a:lnTo>
                <a:lnTo>
                  <a:pt x="43725" y="703245"/>
                </a:lnTo>
                <a:lnTo>
                  <a:pt x="85725" y="712470"/>
                </a:lnTo>
                <a:lnTo>
                  <a:pt x="626745" y="712470"/>
                </a:lnTo>
                <a:lnTo>
                  <a:pt x="652650" y="708610"/>
                </a:lnTo>
                <a:lnTo>
                  <a:pt x="680727" y="695034"/>
                </a:lnTo>
                <a:lnTo>
                  <a:pt x="703245" y="668744"/>
                </a:lnTo>
                <a:lnTo>
                  <a:pt x="712470" y="626745"/>
                </a:lnTo>
                <a:lnTo>
                  <a:pt x="712470" y="85725"/>
                </a:lnTo>
                <a:lnTo>
                  <a:pt x="708610" y="59819"/>
                </a:lnTo>
                <a:lnTo>
                  <a:pt x="695034" y="31742"/>
                </a:lnTo>
                <a:lnTo>
                  <a:pt x="668744" y="9224"/>
                </a:lnTo>
                <a:lnTo>
                  <a:pt x="6267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3296" y="2501900"/>
            <a:ext cx="457200" cy="556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5661" y="242379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626745"/>
                </a:lnTo>
                <a:lnTo>
                  <a:pt x="3859" y="652650"/>
                </a:lnTo>
                <a:lnTo>
                  <a:pt x="17435" y="680727"/>
                </a:lnTo>
                <a:lnTo>
                  <a:pt x="43725" y="703245"/>
                </a:lnTo>
                <a:lnTo>
                  <a:pt x="85725" y="712470"/>
                </a:lnTo>
                <a:lnTo>
                  <a:pt x="626745" y="712470"/>
                </a:lnTo>
                <a:lnTo>
                  <a:pt x="652650" y="708610"/>
                </a:lnTo>
                <a:lnTo>
                  <a:pt x="680727" y="695034"/>
                </a:lnTo>
                <a:lnTo>
                  <a:pt x="703245" y="668744"/>
                </a:lnTo>
                <a:lnTo>
                  <a:pt x="712470" y="626745"/>
                </a:lnTo>
                <a:lnTo>
                  <a:pt x="712470" y="85725"/>
                </a:lnTo>
                <a:lnTo>
                  <a:pt x="708610" y="59819"/>
                </a:lnTo>
                <a:lnTo>
                  <a:pt x="695034" y="31742"/>
                </a:lnTo>
                <a:lnTo>
                  <a:pt x="668744" y="9224"/>
                </a:lnTo>
                <a:lnTo>
                  <a:pt x="626745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40297"/>
            <a:ext cx="11017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Animate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8605" y="1276350"/>
            <a:ext cx="235521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letter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turn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428" rIns="0" bIns="0" rtlCol="0">
            <a:spAutoFit/>
          </a:bodyPr>
          <a:lstStyle/>
          <a:p>
            <a:pPr marL="1718310">
              <a:lnSpc>
                <a:spcPct val="100000"/>
              </a:lnSpc>
            </a:pPr>
            <a:r>
              <a:rPr sz="2800" spc="-40" dirty="0"/>
              <a:t>Spin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1596504" y="1819275"/>
            <a:ext cx="1379004" cy="831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6504" y="2767545"/>
            <a:ext cx="1379004" cy="831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6504" y="3715804"/>
            <a:ext cx="1379004" cy="831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96504" y="4664075"/>
            <a:ext cx="1379004" cy="831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7100"/>
            <a:ext cx="4572000" cy="1397000"/>
          </a:xfrm>
          <a:custGeom>
            <a:avLst/>
            <a:gdLst/>
            <a:ahLst/>
            <a:cxnLst/>
            <a:rect l="l" t="t" r="r" b="b"/>
            <a:pathLst>
              <a:path w="4572000" h="1397000">
                <a:moveTo>
                  <a:pt x="0" y="1397000"/>
                </a:moveTo>
                <a:lnTo>
                  <a:pt x="4572000" y="1397000"/>
                </a:lnTo>
                <a:lnTo>
                  <a:pt x="4572000" y="0"/>
                </a:lnTo>
                <a:lnTo>
                  <a:pt x="0" y="0"/>
                </a:lnTo>
                <a:lnTo>
                  <a:pt x="0" y="13970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Spin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latin typeface="Calibri"/>
                <a:cs typeface="Calibri"/>
              </a:rPr>
              <a:t>scratch.mit.edu/name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324100"/>
            <a:ext cx="4572000" cy="1638300"/>
          </a:xfrm>
          <a:custGeom>
            <a:avLst/>
            <a:gdLst/>
            <a:ahLst/>
            <a:cxnLst/>
            <a:rect l="l" t="t" r="r" b="b"/>
            <a:pathLst>
              <a:path w="4572000" h="1638300">
                <a:moveTo>
                  <a:pt x="0" y="1638312"/>
                </a:moveTo>
                <a:lnTo>
                  <a:pt x="4572000" y="1638312"/>
                </a:lnTo>
                <a:lnTo>
                  <a:pt x="4572000" y="0"/>
                </a:lnTo>
                <a:lnTo>
                  <a:pt x="0" y="0"/>
                </a:lnTo>
                <a:lnTo>
                  <a:pt x="0" y="163831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311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9229" y="2413000"/>
            <a:ext cx="13665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4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400" b="1" spc="9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400" b="1" spc="30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6389" y="3189683"/>
            <a:ext cx="63373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Try</a:t>
            </a:r>
            <a:r>
              <a:rPr sz="900" b="1" spc="-9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different 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numbers.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1902" y="2718054"/>
            <a:ext cx="1568196" cy="102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7798" y="3172942"/>
            <a:ext cx="759460" cy="220979"/>
          </a:xfrm>
          <a:custGeom>
            <a:avLst/>
            <a:gdLst/>
            <a:ahLst/>
            <a:cxnLst/>
            <a:rect l="l" t="t" r="r" b="b"/>
            <a:pathLst>
              <a:path w="759460" h="220979">
                <a:moveTo>
                  <a:pt x="0" y="0"/>
                </a:moveTo>
                <a:lnTo>
                  <a:pt x="758952" y="0"/>
                </a:lnTo>
                <a:lnTo>
                  <a:pt x="758952" y="220662"/>
                </a:lnTo>
                <a:lnTo>
                  <a:pt x="587756" y="22066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8527" y="3281997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60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62412"/>
            <a:ext cx="4572000" cy="1377950"/>
          </a:xfrm>
          <a:custGeom>
            <a:avLst/>
            <a:gdLst/>
            <a:ahLst/>
            <a:cxnLst/>
            <a:rect l="l" t="t" r="r" b="b"/>
            <a:pathLst>
              <a:path w="4572000" h="1377950">
                <a:moveTo>
                  <a:pt x="0" y="1377937"/>
                </a:moveTo>
                <a:lnTo>
                  <a:pt x="4572000" y="1377937"/>
                </a:lnTo>
                <a:lnTo>
                  <a:pt x="4572000" y="0"/>
                </a:lnTo>
                <a:lnTo>
                  <a:pt x="0" y="0"/>
                </a:lnTo>
                <a:lnTo>
                  <a:pt x="0" y="1377937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9497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71776" y="4044950"/>
            <a:ext cx="82867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ct val="100000"/>
              </a:lnSpc>
            </a:pPr>
            <a:r>
              <a:rPr sz="1400" b="1" spc="-45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4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sz="900" b="1" spc="-1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Calibri"/>
                <a:cs typeface="Calibri"/>
              </a:rPr>
              <a:t>letter.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340350"/>
            <a:ext cx="4572000" cy="1060450"/>
          </a:xfrm>
          <a:custGeom>
            <a:avLst/>
            <a:gdLst/>
            <a:ahLst/>
            <a:cxnLst/>
            <a:rect l="l" t="t" r="r" b="b"/>
            <a:pathLst>
              <a:path w="4572000" h="1060450">
                <a:moveTo>
                  <a:pt x="0" y="1060450"/>
                </a:moveTo>
                <a:lnTo>
                  <a:pt x="4572000" y="1060450"/>
                </a:lnTo>
                <a:lnTo>
                  <a:pt x="4572000" y="0"/>
                </a:lnTo>
                <a:lnTo>
                  <a:pt x="0" y="0"/>
                </a:lnTo>
                <a:lnTo>
                  <a:pt x="0" y="10604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3276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70689" y="5422900"/>
            <a:ext cx="223075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this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block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reset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sprite’s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direction.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88083" y="5895379"/>
            <a:ext cx="1195832" cy="273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1638" y="1009650"/>
            <a:ext cx="170942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>
              <a:lnSpc>
                <a:spcPct val="100000"/>
              </a:lnSpc>
            </a:pPr>
            <a:r>
              <a:rPr sz="1400" b="1" spc="-45" dirty="0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sz="1400" b="1" spc="105" dirty="0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marL="12700" marR="681355">
              <a:lnSpc>
                <a:spcPct val="111100"/>
              </a:lnSpc>
              <a:spcBef>
                <a:spcPts val="484"/>
              </a:spcBef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letter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from  the Letters</a:t>
            </a:r>
            <a:r>
              <a:rPr sz="900" b="1" spc="-114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category.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83856" y="1776260"/>
            <a:ext cx="1176540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3863" y="1776260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1470" y="1610728"/>
            <a:ext cx="95885" cy="213995"/>
          </a:xfrm>
          <a:custGeom>
            <a:avLst/>
            <a:gdLst/>
            <a:ahLst/>
            <a:cxnLst/>
            <a:rect l="l" t="t" r="r" b="b"/>
            <a:pathLst>
              <a:path w="95885" h="213994">
                <a:moveTo>
                  <a:pt x="0" y="0"/>
                </a:moveTo>
                <a:lnTo>
                  <a:pt x="95770" y="2137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5661" y="13381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4096" y="1408595"/>
            <a:ext cx="355600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5661" y="13381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6208" y="4550155"/>
            <a:ext cx="719582" cy="5282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40297"/>
            <a:ext cx="11017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Animate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2936" y="3891673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636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2936" y="3891673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5806" y="3732390"/>
            <a:ext cx="2280399" cy="1718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2434" y="4493577"/>
            <a:ext cx="88900" cy="140970"/>
          </a:xfrm>
          <a:custGeom>
            <a:avLst/>
            <a:gdLst/>
            <a:ahLst/>
            <a:cxnLst/>
            <a:rect l="l" t="t" r="r" b="b"/>
            <a:pathLst>
              <a:path w="88900" h="140970">
                <a:moveTo>
                  <a:pt x="82308" y="0"/>
                </a:moveTo>
                <a:lnTo>
                  <a:pt x="79692" y="0"/>
                </a:lnTo>
                <a:lnTo>
                  <a:pt x="78232" y="444"/>
                </a:lnTo>
                <a:lnTo>
                  <a:pt x="36664" y="29895"/>
                </a:lnTo>
                <a:lnTo>
                  <a:pt x="3238" y="29895"/>
                </a:lnTo>
                <a:lnTo>
                  <a:pt x="0" y="33134"/>
                </a:lnTo>
                <a:lnTo>
                  <a:pt x="0" y="103276"/>
                </a:lnTo>
                <a:lnTo>
                  <a:pt x="3238" y="106527"/>
                </a:lnTo>
                <a:lnTo>
                  <a:pt x="36410" y="106527"/>
                </a:lnTo>
                <a:lnTo>
                  <a:pt x="78803" y="140614"/>
                </a:lnTo>
                <a:lnTo>
                  <a:pt x="81775" y="140957"/>
                </a:lnTo>
                <a:lnTo>
                  <a:pt x="86791" y="138557"/>
                </a:lnTo>
                <a:lnTo>
                  <a:pt x="88392" y="136017"/>
                </a:lnTo>
                <a:lnTo>
                  <a:pt x="88392" y="118148"/>
                </a:lnTo>
                <a:lnTo>
                  <a:pt x="73939" y="118148"/>
                </a:lnTo>
                <a:lnTo>
                  <a:pt x="42202" y="92621"/>
                </a:lnTo>
                <a:lnTo>
                  <a:pt x="40601" y="92062"/>
                </a:lnTo>
                <a:lnTo>
                  <a:pt x="14465" y="92062"/>
                </a:lnTo>
                <a:lnTo>
                  <a:pt x="14465" y="44361"/>
                </a:lnTo>
                <a:lnTo>
                  <a:pt x="40449" y="44361"/>
                </a:lnTo>
                <a:lnTo>
                  <a:pt x="41910" y="43891"/>
                </a:lnTo>
                <a:lnTo>
                  <a:pt x="73939" y="21209"/>
                </a:lnTo>
                <a:lnTo>
                  <a:pt x="88392" y="21208"/>
                </a:lnTo>
                <a:lnTo>
                  <a:pt x="88392" y="4533"/>
                </a:lnTo>
                <a:lnTo>
                  <a:pt x="86893" y="2044"/>
                </a:lnTo>
                <a:lnTo>
                  <a:pt x="83439" y="266"/>
                </a:lnTo>
                <a:lnTo>
                  <a:pt x="82308" y="0"/>
                </a:lnTo>
                <a:close/>
              </a:path>
              <a:path w="88900" h="140970">
                <a:moveTo>
                  <a:pt x="88392" y="21208"/>
                </a:moveTo>
                <a:lnTo>
                  <a:pt x="73939" y="21209"/>
                </a:lnTo>
                <a:lnTo>
                  <a:pt x="73939" y="118148"/>
                </a:lnTo>
                <a:lnTo>
                  <a:pt x="88392" y="118148"/>
                </a:lnTo>
                <a:lnTo>
                  <a:pt x="88392" y="212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0870" y="4524552"/>
            <a:ext cx="28575" cy="79375"/>
          </a:xfrm>
          <a:custGeom>
            <a:avLst/>
            <a:gdLst/>
            <a:ahLst/>
            <a:cxnLst/>
            <a:rect l="l" t="t" r="r" b="b"/>
            <a:pathLst>
              <a:path w="28575" h="79375">
                <a:moveTo>
                  <a:pt x="10693" y="0"/>
                </a:moveTo>
                <a:lnTo>
                  <a:pt x="6997" y="0"/>
                </a:lnTo>
                <a:lnTo>
                  <a:pt x="5283" y="596"/>
                </a:lnTo>
                <a:lnTo>
                  <a:pt x="927" y="4483"/>
                </a:lnTo>
                <a:lnTo>
                  <a:pt x="647" y="9055"/>
                </a:lnTo>
                <a:lnTo>
                  <a:pt x="3314" y="12039"/>
                </a:lnTo>
                <a:lnTo>
                  <a:pt x="7676" y="17956"/>
                </a:lnTo>
                <a:lnTo>
                  <a:pt x="10869" y="24509"/>
                </a:lnTo>
                <a:lnTo>
                  <a:pt x="12831" y="31536"/>
                </a:lnTo>
                <a:lnTo>
                  <a:pt x="13500" y="38874"/>
                </a:lnTo>
                <a:lnTo>
                  <a:pt x="12793" y="46428"/>
                </a:lnTo>
                <a:lnTo>
                  <a:pt x="10717" y="53640"/>
                </a:lnTo>
                <a:lnTo>
                  <a:pt x="7333" y="60339"/>
                </a:lnTo>
                <a:lnTo>
                  <a:pt x="2705" y="66357"/>
                </a:lnTo>
                <a:lnTo>
                  <a:pt x="0" y="69278"/>
                </a:lnTo>
                <a:lnTo>
                  <a:pt x="165" y="73850"/>
                </a:lnTo>
                <a:lnTo>
                  <a:pt x="6007" y="79298"/>
                </a:lnTo>
                <a:lnTo>
                  <a:pt x="10579" y="79121"/>
                </a:lnTo>
                <a:lnTo>
                  <a:pt x="13309" y="76200"/>
                </a:lnTo>
                <a:lnTo>
                  <a:pt x="19585" y="68022"/>
                </a:lnTo>
                <a:lnTo>
                  <a:pt x="24180" y="58923"/>
                </a:lnTo>
                <a:lnTo>
                  <a:pt x="27004" y="49130"/>
                </a:lnTo>
                <a:lnTo>
                  <a:pt x="27965" y="38874"/>
                </a:lnTo>
                <a:lnTo>
                  <a:pt x="27057" y="28912"/>
                </a:lnTo>
                <a:lnTo>
                  <a:pt x="24391" y="19369"/>
                </a:lnTo>
                <a:lnTo>
                  <a:pt x="20051" y="10465"/>
                </a:lnTo>
                <a:lnTo>
                  <a:pt x="14122" y="2425"/>
                </a:lnTo>
                <a:lnTo>
                  <a:pt x="12687" y="825"/>
                </a:lnTo>
                <a:lnTo>
                  <a:pt x="1069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5221" y="4493577"/>
            <a:ext cx="41275" cy="141605"/>
          </a:xfrm>
          <a:custGeom>
            <a:avLst/>
            <a:gdLst/>
            <a:ahLst/>
            <a:cxnLst/>
            <a:rect l="l" t="t" r="r" b="b"/>
            <a:pathLst>
              <a:path w="41275" h="141604">
                <a:moveTo>
                  <a:pt x="10655" y="0"/>
                </a:moveTo>
                <a:lnTo>
                  <a:pt x="6959" y="0"/>
                </a:lnTo>
                <a:lnTo>
                  <a:pt x="5181" y="647"/>
                </a:lnTo>
                <a:lnTo>
                  <a:pt x="876" y="4699"/>
                </a:lnTo>
                <a:lnTo>
                  <a:pt x="736" y="9271"/>
                </a:lnTo>
                <a:lnTo>
                  <a:pt x="3467" y="12179"/>
                </a:lnTo>
                <a:lnTo>
                  <a:pt x="13252" y="24781"/>
                </a:lnTo>
                <a:lnTo>
                  <a:pt x="20415" y="38828"/>
                </a:lnTo>
                <a:lnTo>
                  <a:pt x="24816" y="53968"/>
                </a:lnTo>
                <a:lnTo>
                  <a:pt x="26314" y="69850"/>
                </a:lnTo>
                <a:lnTo>
                  <a:pt x="24771" y="85985"/>
                </a:lnTo>
                <a:lnTo>
                  <a:pt x="20237" y="101330"/>
                </a:lnTo>
                <a:lnTo>
                  <a:pt x="12855" y="115527"/>
                </a:lnTo>
                <a:lnTo>
                  <a:pt x="2768" y="128219"/>
                </a:lnTo>
                <a:lnTo>
                  <a:pt x="0" y="131089"/>
                </a:lnTo>
                <a:lnTo>
                  <a:pt x="88" y="135674"/>
                </a:lnTo>
                <a:lnTo>
                  <a:pt x="5816" y="141198"/>
                </a:lnTo>
                <a:lnTo>
                  <a:pt x="10401" y="141135"/>
                </a:lnTo>
                <a:lnTo>
                  <a:pt x="13182" y="138252"/>
                </a:lnTo>
                <a:lnTo>
                  <a:pt x="25000" y="123379"/>
                </a:lnTo>
                <a:lnTo>
                  <a:pt x="33653" y="106741"/>
                </a:lnTo>
                <a:lnTo>
                  <a:pt x="38969" y="88758"/>
                </a:lnTo>
                <a:lnTo>
                  <a:pt x="40779" y="69850"/>
                </a:lnTo>
                <a:lnTo>
                  <a:pt x="39023" y="51240"/>
                </a:lnTo>
                <a:lnTo>
                  <a:pt x="33866" y="33499"/>
                </a:lnTo>
                <a:lnTo>
                  <a:pt x="25472" y="17039"/>
                </a:lnTo>
                <a:lnTo>
                  <a:pt x="14008" y="2273"/>
                </a:lnTo>
                <a:lnTo>
                  <a:pt x="12573" y="762"/>
                </a:lnTo>
                <a:lnTo>
                  <a:pt x="1065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27594" y="1276350"/>
            <a:ext cx="1917064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letter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play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sound.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428" rIns="0" bIns="0" rtlCol="0">
            <a:spAutoFit/>
          </a:bodyPr>
          <a:lstStyle/>
          <a:p>
            <a:pPr marL="1052195">
              <a:lnSpc>
                <a:spcPct val="100000"/>
              </a:lnSpc>
            </a:pPr>
            <a:r>
              <a:rPr sz="2800" spc="-60" dirty="0"/>
              <a:t>Play </a:t>
            </a:r>
            <a:r>
              <a:rPr sz="2800" spc="5" dirty="0"/>
              <a:t>a</a:t>
            </a:r>
            <a:r>
              <a:rPr sz="2800" spc="25" dirty="0"/>
              <a:t> </a:t>
            </a:r>
            <a:r>
              <a:rPr sz="2800" spc="-35" dirty="0"/>
              <a:t>Sound</a:t>
            </a:r>
            <a:endParaRPr sz="2800"/>
          </a:p>
        </p:txBody>
      </p:sp>
      <p:sp>
        <p:nvSpPr>
          <p:cNvPr id="20" name="object 20"/>
          <p:cNvSpPr/>
          <p:nvPr/>
        </p:nvSpPr>
        <p:spPr>
          <a:xfrm>
            <a:off x="2299030" y="296618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9030" y="296618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7100"/>
            <a:ext cx="4572000" cy="2933700"/>
          </a:xfrm>
          <a:custGeom>
            <a:avLst/>
            <a:gdLst/>
            <a:ahLst/>
            <a:cxnLst/>
            <a:rect l="l" t="t" r="r" b="b"/>
            <a:pathLst>
              <a:path w="4572000" h="2933700">
                <a:moveTo>
                  <a:pt x="0" y="2933712"/>
                </a:moveTo>
                <a:lnTo>
                  <a:pt x="4572000" y="2933712"/>
                </a:lnTo>
                <a:lnTo>
                  <a:pt x="4572000" y="0"/>
                </a:lnTo>
                <a:lnTo>
                  <a:pt x="0" y="0"/>
                </a:lnTo>
                <a:lnTo>
                  <a:pt x="0" y="293371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3869" y="1073150"/>
            <a:ext cx="96710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sz="1400" b="1" spc="105" dirty="0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Play </a:t>
            </a:r>
            <a:r>
              <a:rPr dirty="0"/>
              <a:t>a</a:t>
            </a:r>
            <a:r>
              <a:rPr spc="25" dirty="0"/>
              <a:t> </a:t>
            </a:r>
            <a:r>
              <a:rPr spc="-30" dirty="0"/>
              <a:t>Sound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latin typeface="Calibri"/>
                <a:cs typeface="Calibri"/>
              </a:rPr>
              <a:t>scratch.mit.edu/name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60812"/>
            <a:ext cx="4572000" cy="1676400"/>
          </a:xfrm>
          <a:custGeom>
            <a:avLst/>
            <a:gdLst/>
            <a:ahLst/>
            <a:cxnLst/>
            <a:rect l="l" t="t" r="r" b="b"/>
            <a:pathLst>
              <a:path w="4572000" h="1676400">
                <a:moveTo>
                  <a:pt x="0" y="1676400"/>
                </a:moveTo>
                <a:lnTo>
                  <a:pt x="4572000" y="1676400"/>
                </a:lnTo>
                <a:lnTo>
                  <a:pt x="4572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48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5232" y="4597764"/>
            <a:ext cx="1621523" cy="650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92109" y="3474935"/>
            <a:ext cx="82994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sound.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3747" y="2936786"/>
            <a:ext cx="684504" cy="415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3747" y="2936786"/>
            <a:ext cx="684530" cy="415925"/>
          </a:xfrm>
          <a:custGeom>
            <a:avLst/>
            <a:gdLst/>
            <a:ahLst/>
            <a:cxnLst/>
            <a:rect l="l" t="t" r="r" b="b"/>
            <a:pathLst>
              <a:path w="684530" h="4159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39725"/>
                </a:lnTo>
                <a:lnTo>
                  <a:pt x="1190" y="383778"/>
                </a:lnTo>
                <a:lnTo>
                  <a:pt x="9525" y="406400"/>
                </a:lnTo>
                <a:lnTo>
                  <a:pt x="32146" y="414734"/>
                </a:lnTo>
                <a:lnTo>
                  <a:pt x="76200" y="415925"/>
                </a:lnTo>
                <a:lnTo>
                  <a:pt x="608304" y="415925"/>
                </a:lnTo>
                <a:lnTo>
                  <a:pt x="652357" y="414734"/>
                </a:lnTo>
                <a:lnTo>
                  <a:pt x="674979" y="406400"/>
                </a:lnTo>
                <a:lnTo>
                  <a:pt x="683313" y="383778"/>
                </a:lnTo>
                <a:lnTo>
                  <a:pt x="684504" y="339725"/>
                </a:lnTo>
                <a:lnTo>
                  <a:pt x="684504" y="76200"/>
                </a:lnTo>
                <a:lnTo>
                  <a:pt x="683313" y="32146"/>
                </a:lnTo>
                <a:lnTo>
                  <a:pt x="674979" y="9525"/>
                </a:lnTo>
                <a:lnTo>
                  <a:pt x="652357" y="1190"/>
                </a:lnTo>
                <a:lnTo>
                  <a:pt x="60830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6790" y="3280435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757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37212"/>
            <a:ext cx="4572000" cy="863600"/>
          </a:xfrm>
          <a:custGeom>
            <a:avLst/>
            <a:gdLst/>
            <a:ahLst/>
            <a:cxnLst/>
            <a:rect l="l" t="t" r="r" b="b"/>
            <a:pathLst>
              <a:path w="4572000" h="863600">
                <a:moveTo>
                  <a:pt x="0" y="863587"/>
                </a:moveTo>
                <a:lnTo>
                  <a:pt x="4572000" y="863587"/>
                </a:lnTo>
                <a:lnTo>
                  <a:pt x="4572000" y="0"/>
                </a:lnTo>
                <a:lnTo>
                  <a:pt x="0" y="0"/>
                </a:lnTo>
                <a:lnTo>
                  <a:pt x="0" y="863587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5245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71789" y="5685916"/>
            <a:ext cx="82867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400" b="1" spc="-45" dirty="0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sz="1400" b="1" spc="-35" dirty="0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sz="900" b="1" spc="-1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Calibri"/>
                <a:cs typeface="Calibri"/>
              </a:rPr>
              <a:t>letter.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5125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6560" y="1598930"/>
            <a:ext cx="609587" cy="556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5125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5900" y="245237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479" y="1520825"/>
            <a:ext cx="563879" cy="30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479" y="1520825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060" y="178962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21076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92109" y="2649397"/>
            <a:ext cx="4502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sz="900" b="1" spc="-1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51672" y="2615107"/>
            <a:ext cx="499110" cy="186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60370" y="2649397"/>
            <a:ext cx="2184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636466"/>
                </a:solidFill>
                <a:latin typeface="Calibri"/>
                <a:cs typeface="Calibri"/>
              </a:rPr>
              <a:t>t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b.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288" y="1531000"/>
            <a:ext cx="313499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3915" marR="5080" algn="r">
              <a:lnSpc>
                <a:spcPct val="1111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0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letter</a:t>
            </a:r>
            <a:r>
              <a:rPr sz="900" b="1" spc="-4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from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 Letters</a:t>
            </a:r>
            <a:r>
              <a:rPr sz="900" b="1" spc="-114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category.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sz="900" b="1" spc="25" dirty="0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sz="900" b="1" spc="-1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backdrop.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46325" y="1958975"/>
            <a:ext cx="1176527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6325" y="1958975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4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7426" y="1856955"/>
            <a:ext cx="45085" cy="150495"/>
          </a:xfrm>
          <a:custGeom>
            <a:avLst/>
            <a:gdLst/>
            <a:ahLst/>
            <a:cxnLst/>
            <a:rect l="l" t="t" r="r" b="b"/>
            <a:pathLst>
              <a:path w="45085" h="150494">
                <a:moveTo>
                  <a:pt x="0" y="0"/>
                </a:moveTo>
                <a:lnTo>
                  <a:pt x="44970" y="1502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1404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520" y="1591310"/>
            <a:ext cx="396227" cy="57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1404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66912" y="4354855"/>
            <a:ext cx="468630" cy="186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09229" y="4005605"/>
            <a:ext cx="1366520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45" dirty="0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sz="1400" b="1" spc="-15" dirty="0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sz="1400" b="1" spc="90" dirty="0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sz="1400" b="1" spc="30" dirty="0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marR="5715" algn="ctr">
              <a:lnSpc>
                <a:spcPct val="100000"/>
              </a:lnSpc>
              <a:spcBef>
                <a:spcPts val="1240"/>
              </a:spcBef>
              <a:tabLst>
                <a:tab pos="937260" algn="l"/>
              </a:tabLst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sz="900" b="1" spc="-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the	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tab.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40297"/>
            <a:ext cx="11017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Animate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8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8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6944" y="1748320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44" y="4332439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646" y="1276350"/>
            <a:ext cx="205486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letter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move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beat.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428" rIns="0" bIns="0" rtlCol="0">
            <a:spAutoFit/>
          </a:bodyPr>
          <a:lstStyle/>
          <a:p>
            <a:pPr marL="894080">
              <a:lnSpc>
                <a:spcPct val="100000"/>
              </a:lnSpc>
            </a:pPr>
            <a:r>
              <a:rPr sz="2800" spc="-75" dirty="0"/>
              <a:t>Dancing</a:t>
            </a:r>
            <a:r>
              <a:rPr sz="2800" spc="-40" dirty="0"/>
              <a:t> </a:t>
            </a:r>
            <a:r>
              <a:rPr sz="2800" dirty="0"/>
              <a:t>Letter</a:t>
            </a:r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2368740" y="250644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8740" y="250644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455</Words>
  <Application>Microsoft Macintosh PowerPoint</Application>
  <PresentationFormat>Custom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Cambria</vt:lpstr>
      <vt:lpstr>Times New Roman</vt:lpstr>
      <vt:lpstr>Office Theme</vt:lpstr>
      <vt:lpstr>Animate Your Name  Cards</vt:lpstr>
      <vt:lpstr>Animate Your Name  Cards</vt:lpstr>
      <vt:lpstr>Color Clicker</vt:lpstr>
      <vt:lpstr>Color Clicker scratch.mit.edu/name</vt:lpstr>
      <vt:lpstr>Spin</vt:lpstr>
      <vt:lpstr>Spin scratch.mit.edu/name</vt:lpstr>
      <vt:lpstr>Play a Sound</vt:lpstr>
      <vt:lpstr>Play a Sound scratch.mit.edu/name</vt:lpstr>
      <vt:lpstr>Dancing Letter</vt:lpstr>
      <vt:lpstr>Dancing Letter scratch.mit.edu/name</vt:lpstr>
      <vt:lpstr>Change Size</vt:lpstr>
      <vt:lpstr>Change Size scratch.mit.edu/name</vt:lpstr>
      <vt:lpstr>Press a Key</vt:lpstr>
      <vt:lpstr>Press a Key scratch.mit.edu/name</vt:lpstr>
      <vt:lpstr>Glide Around</vt:lpstr>
      <vt:lpstr>Glide Around scratch.mit.edu/name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 Your Name  Cards</dc:title>
  <cp:lastModifiedBy>Microsoft Office User</cp:lastModifiedBy>
  <cp:revision>4</cp:revision>
  <dcterms:created xsi:type="dcterms:W3CDTF">2016-11-28T17:01:15Z</dcterms:created>
  <dcterms:modified xsi:type="dcterms:W3CDTF">2016-11-28T17:23:58Z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2016-11-28T00:00:00Z</vt:filetime>
  </property>
</Properties>
</file>