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3"/>
  </p:normalViewPr>
  <p:slideViewPr>
    <p:cSldViewPr>
      <p:cViewPr>
        <p:scale>
          <a:sx n="120" d="100"/>
          <a:sy n="120" d="100"/>
        </p:scale>
        <p:origin x="-512" y="-1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08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08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42646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5575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choose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character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program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fly.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56984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EA6955"/>
                </a:solidFill>
                <a:latin typeface="Arial"/>
                <a:cs typeface="Arial"/>
              </a:rPr>
              <a:t>create </a:t>
            </a:r>
            <a:r>
              <a:rPr sz="1500" spc="-30" dirty="0">
                <a:solidFill>
                  <a:srgbClr val="EA6955"/>
                </a:solidFill>
                <a:latin typeface="Arial"/>
                <a:cs typeface="Arial"/>
              </a:rPr>
              <a:t>a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flying</a:t>
            </a:r>
            <a:r>
              <a:rPr sz="1500" spc="-1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animation, 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10" dirty="0">
                <a:solidFill>
                  <a:srgbClr val="BD6879"/>
                </a:solidFill>
                <a:latin typeface="Calibri"/>
                <a:cs typeface="Calibri"/>
              </a:rPr>
              <a:t>Make </a:t>
            </a:r>
            <a:r>
              <a:rPr sz="2700" b="1" spc="155" dirty="0">
                <a:solidFill>
                  <a:srgbClr val="BD6879"/>
                </a:solidFill>
                <a:latin typeface="Calibri"/>
                <a:cs typeface="Calibri"/>
              </a:rPr>
              <a:t>It</a:t>
            </a:r>
            <a:r>
              <a:rPr sz="2700" b="1" spc="110" dirty="0">
                <a:solidFill>
                  <a:srgbClr val="BD6879"/>
                </a:solidFill>
                <a:latin typeface="Calibri"/>
                <a:cs typeface="Calibri"/>
              </a:rPr>
              <a:t> </a:t>
            </a:r>
            <a:r>
              <a:rPr sz="2700" b="1" spc="165" dirty="0">
                <a:solidFill>
                  <a:srgbClr val="BD6879"/>
                </a:solidFill>
                <a:latin typeface="Calibri"/>
                <a:cs typeface="Calibri"/>
              </a:rPr>
              <a:t>Fly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801" y="3466528"/>
            <a:ext cx="1847721" cy="1389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4991" y="3466528"/>
            <a:ext cx="1847722" cy="1389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1" y="4910137"/>
            <a:ext cx="1847721" cy="1389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4991" y="4910137"/>
            <a:ext cx="1847722" cy="13890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8555" y="1949881"/>
            <a:ext cx="4111625" cy="1607185"/>
          </a:xfrm>
          <a:custGeom>
            <a:avLst/>
            <a:gdLst/>
            <a:ahLst/>
            <a:cxnLst/>
            <a:rect l="l" t="t" r="r" b="b"/>
            <a:pathLst>
              <a:path w="4111625" h="16071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07134"/>
                </a:lnTo>
                <a:lnTo>
                  <a:pt x="3996944" y="1607134"/>
                </a:lnTo>
                <a:lnTo>
                  <a:pt x="4063023" y="1605348"/>
                </a:lnTo>
                <a:lnTo>
                  <a:pt x="4096956" y="1592846"/>
                </a:lnTo>
                <a:lnTo>
                  <a:pt x="4109458" y="1558913"/>
                </a:lnTo>
                <a:lnTo>
                  <a:pt x="4111244" y="149283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20070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703320"/>
            <a:ext cx="4111625" cy="3446145"/>
          </a:xfrm>
          <a:custGeom>
            <a:avLst/>
            <a:gdLst/>
            <a:ahLst/>
            <a:cxnLst/>
            <a:rect l="l" t="t" r="r" b="b"/>
            <a:pathLst>
              <a:path w="4111625" h="344614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445916"/>
                </a:lnTo>
                <a:lnTo>
                  <a:pt x="3996944" y="3445916"/>
                </a:lnTo>
                <a:lnTo>
                  <a:pt x="4063023" y="3444130"/>
                </a:lnTo>
                <a:lnTo>
                  <a:pt x="4096956" y="3431628"/>
                </a:lnTo>
                <a:lnTo>
                  <a:pt x="4109458" y="3397696"/>
                </a:lnTo>
                <a:lnTo>
                  <a:pt x="4111244" y="333161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7655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8" y="38388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1" y="2065909"/>
            <a:ext cx="19862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If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I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Could</a:t>
            </a:r>
            <a:r>
              <a:rPr sz="1000" b="1" spc="-4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00AEEF"/>
                </a:solidFill>
                <a:latin typeface="Arial"/>
                <a:cs typeface="Arial"/>
              </a:rPr>
              <a:t>Fly...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59" y="2402014"/>
            <a:ext cx="366014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Gather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circle 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ask, </a:t>
            </a:r>
            <a:r>
              <a:rPr sz="1000" spc="30" dirty="0">
                <a:solidFill>
                  <a:srgbClr val="4C4D4F"/>
                </a:solidFill>
                <a:latin typeface="Arial"/>
                <a:cs typeface="Arial"/>
              </a:rPr>
              <a:t>“If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could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fly,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where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would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30" dirty="0">
                <a:solidFill>
                  <a:srgbClr val="4C4D4F"/>
                </a:solidFill>
                <a:latin typeface="Arial"/>
                <a:cs typeface="Arial"/>
              </a:rPr>
              <a:t>go?”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close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eyes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imagine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flying through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favorite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place.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Ask, “Where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you?  What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kinds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things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do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below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you?”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If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there’s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time,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say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where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imagined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flying or something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saw on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flight.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3" y="4145267"/>
            <a:ext cx="3725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Show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introductory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Fly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tutorial.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inspiration.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4662360"/>
            <a:ext cx="2967481" cy="1802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9368" y="4659947"/>
            <a:ext cx="2992120" cy="1849120"/>
          </a:xfrm>
          <a:custGeom>
            <a:avLst/>
            <a:gdLst/>
            <a:ahLst/>
            <a:cxnLst/>
            <a:rect l="l" t="t" r="r" b="b"/>
            <a:pathLst>
              <a:path w="2992120" h="18491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39252"/>
                </a:lnTo>
                <a:lnTo>
                  <a:pt x="3274" y="1760398"/>
                </a:lnTo>
                <a:lnTo>
                  <a:pt x="26193" y="1822608"/>
                </a:lnTo>
                <a:lnTo>
                  <a:pt x="88403" y="1845528"/>
                </a:lnTo>
                <a:lnTo>
                  <a:pt x="209550" y="1848802"/>
                </a:lnTo>
                <a:lnTo>
                  <a:pt x="2782163" y="1848802"/>
                </a:lnTo>
                <a:lnTo>
                  <a:pt x="2903309" y="1845528"/>
                </a:lnTo>
                <a:lnTo>
                  <a:pt x="2965519" y="1822608"/>
                </a:lnTo>
                <a:lnTo>
                  <a:pt x="2988439" y="1760398"/>
                </a:lnTo>
                <a:lnTo>
                  <a:pt x="2991713" y="1639252"/>
                </a:lnTo>
                <a:lnTo>
                  <a:pt x="2991713" y="209550"/>
                </a:lnTo>
                <a:lnTo>
                  <a:pt x="2988439" y="88403"/>
                </a:lnTo>
                <a:lnTo>
                  <a:pt x="2965519" y="26193"/>
                </a:lnTo>
                <a:lnTo>
                  <a:pt x="2903309" y="3274"/>
                </a:lnTo>
                <a:lnTo>
                  <a:pt x="2782163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6350" y="6990015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>
                <a:moveTo>
                  <a:pt x="0" y="0"/>
                </a:moveTo>
                <a:lnTo>
                  <a:pt x="1034757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2918" y="6990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381" y="6990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4507" y="699001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787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3707" y="6990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39695" y="6990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93968" y="6769070"/>
            <a:ext cx="2971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scratch.mit.edu/fly </a:t>
            </a:r>
            <a:r>
              <a:rPr sz="1000" b="1" spc="2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20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vimeo.com/llk/fly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1786978"/>
            <a:ext cx="273494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BD6879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BD6879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BD6879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Fly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few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BD6879"/>
                </a:solidFill>
                <a:latin typeface="Arial"/>
                <a:cs typeface="Arial"/>
              </a:rPr>
              <a:t>scratch.mit.edu/fly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8500" y="3209378"/>
            <a:ext cx="2191385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BD6879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BD6879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BD687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Fly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5" dirty="0">
                <a:solidFill>
                  <a:srgbClr val="BD6879"/>
                </a:solidFill>
                <a:latin typeface="Arial"/>
                <a:cs typeface="Arial"/>
              </a:rPr>
              <a:t>scratch.mit.edu/fly/cards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8500" y="4428578"/>
            <a:ext cx="354266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30" dirty="0">
                <a:solidFill>
                  <a:srgbClr val="BD6879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BD6879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BD6879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BD6879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BD687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BD6879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sign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 </a:t>
            </a:r>
            <a:r>
              <a:rPr sz="1000" b="1" u="sng" dirty="0">
                <a:solidFill>
                  <a:srgbClr val="BD6879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BD6879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" y="5647778"/>
            <a:ext cx="24885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BD6879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BD6879"/>
                </a:solidFill>
                <a:latin typeface="Arial"/>
                <a:cs typeface="Arial"/>
              </a:rPr>
              <a:t>up </a:t>
            </a:r>
            <a:r>
              <a:rPr sz="1000" b="1" dirty="0">
                <a:solidFill>
                  <a:srgbClr val="BD6879"/>
                </a:solidFill>
                <a:latin typeface="Arial"/>
                <a:cs typeface="Arial"/>
              </a:rPr>
              <a:t>computers or</a:t>
            </a:r>
            <a:r>
              <a:rPr sz="1000" b="1" spc="-25" dirty="0">
                <a:solidFill>
                  <a:srgbClr val="BD687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participants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can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individually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8500" y="6524080"/>
            <a:ext cx="32016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BD6879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BD6879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BD6879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BD6879"/>
                </a:solidFill>
                <a:latin typeface="Arial"/>
                <a:cs typeface="Arial"/>
              </a:rPr>
              <a:t>computer </a:t>
            </a:r>
            <a:r>
              <a:rPr sz="1000" b="1" dirty="0">
                <a:solidFill>
                  <a:srgbClr val="BD6879"/>
                </a:solidFill>
                <a:latin typeface="Arial"/>
                <a:cs typeface="Arial"/>
              </a:rPr>
              <a:t>with projector or </a:t>
            </a: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large</a:t>
            </a:r>
            <a:r>
              <a:rPr sz="1000" b="1" dirty="0">
                <a:solidFill>
                  <a:srgbClr val="BD687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BD6879"/>
                </a:solidFill>
                <a:latin typeface="Arial"/>
                <a:cs typeface="Arial"/>
              </a:rPr>
              <a:t>monitor</a:t>
            </a:r>
            <a:endParaRPr sz="1000">
              <a:latin typeface="Arial"/>
              <a:cs typeface="Arial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projector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 demonstrate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93477" y="1773059"/>
            <a:ext cx="791972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3477" y="1773059"/>
            <a:ext cx="792480" cy="1127760"/>
          </a:xfrm>
          <a:custGeom>
            <a:avLst/>
            <a:gdLst/>
            <a:ahLst/>
            <a:cxnLst/>
            <a:rect l="l" t="t" r="r" b="b"/>
            <a:pathLst>
              <a:path w="7924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34352" y="1127467"/>
                </a:lnTo>
                <a:lnTo>
                  <a:pt x="767663" y="1126567"/>
                </a:lnTo>
                <a:lnTo>
                  <a:pt x="784769" y="1120265"/>
                </a:lnTo>
                <a:lnTo>
                  <a:pt x="791071" y="1103159"/>
                </a:lnTo>
                <a:lnTo>
                  <a:pt x="791972" y="1069848"/>
                </a:lnTo>
                <a:lnTo>
                  <a:pt x="791972" y="57632"/>
                </a:lnTo>
                <a:lnTo>
                  <a:pt x="791071" y="24313"/>
                </a:lnTo>
                <a:lnTo>
                  <a:pt x="784769" y="7204"/>
                </a:lnTo>
                <a:lnTo>
                  <a:pt x="767663" y="900"/>
                </a:lnTo>
                <a:lnTo>
                  <a:pt x="734352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13511" y="5336743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16851" y="54600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16851" y="54600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594100"/>
            <a:ext cx="4111625" cy="1587500"/>
          </a:xfrm>
          <a:custGeom>
            <a:avLst/>
            <a:gdLst/>
            <a:ahLst/>
            <a:cxnLst/>
            <a:rect l="l" t="t" r="r" b="b"/>
            <a:pathLst>
              <a:path w="4111625" h="1587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87500"/>
                </a:lnTo>
                <a:lnTo>
                  <a:pt x="3997109" y="1587500"/>
                </a:lnTo>
                <a:lnTo>
                  <a:pt x="4063188" y="1585714"/>
                </a:lnTo>
                <a:lnTo>
                  <a:pt x="4097121" y="1573212"/>
                </a:lnTo>
                <a:lnTo>
                  <a:pt x="4109623" y="1539279"/>
                </a:lnTo>
                <a:lnTo>
                  <a:pt x="4111409" y="1473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290" y="363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277" y="1975281"/>
            <a:ext cx="4112895" cy="1511300"/>
          </a:xfrm>
          <a:custGeom>
            <a:avLst/>
            <a:gdLst/>
            <a:ahLst/>
            <a:cxnLst/>
            <a:rect l="l" t="t" r="r" b="b"/>
            <a:pathLst>
              <a:path w="4112895" h="1511300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0779"/>
                </a:lnTo>
                <a:lnTo>
                  <a:pt x="3998023" y="1510779"/>
                </a:lnTo>
                <a:lnTo>
                  <a:pt x="4064103" y="1508993"/>
                </a:lnTo>
                <a:lnTo>
                  <a:pt x="4098036" y="1496491"/>
                </a:lnTo>
                <a:lnTo>
                  <a:pt x="4110537" y="1462558"/>
                </a:lnTo>
                <a:lnTo>
                  <a:pt x="4112323" y="1396479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949" y="3691686"/>
            <a:ext cx="30645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for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character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fly</a:t>
            </a:r>
            <a:r>
              <a:rPr sz="1000" b="1" spc="-5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past: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84" y="2060892"/>
            <a:ext cx="23418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Scratch, click</a:t>
            </a:r>
            <a:r>
              <a:rPr sz="1000" b="1" spc="-3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Create.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flying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from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library: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252" y="729551"/>
            <a:ext cx="2954655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make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flying</a:t>
            </a:r>
            <a:r>
              <a:rPr sz="15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animation.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0968" y="3477945"/>
            <a:ext cx="18135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5947" y="6235789"/>
            <a:ext cx="16084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8736" y="5289638"/>
            <a:ext cx="4111625" cy="1924050"/>
          </a:xfrm>
          <a:custGeom>
            <a:avLst/>
            <a:gdLst/>
            <a:ahLst/>
            <a:cxnLst/>
            <a:rect l="l" t="t" r="r" b="b"/>
            <a:pathLst>
              <a:path w="4111625" h="19240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23961"/>
                </a:lnTo>
                <a:lnTo>
                  <a:pt x="3997109" y="1923961"/>
                </a:lnTo>
                <a:lnTo>
                  <a:pt x="4063188" y="1922175"/>
                </a:lnTo>
                <a:lnTo>
                  <a:pt x="4097121" y="1909673"/>
                </a:lnTo>
                <a:lnTo>
                  <a:pt x="4109623" y="1875740"/>
                </a:lnTo>
                <a:lnTo>
                  <a:pt x="4111409" y="18096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6226" y="5334330"/>
            <a:ext cx="4037329" cy="399415"/>
          </a:xfrm>
          <a:custGeom>
            <a:avLst/>
            <a:gdLst/>
            <a:ahLst/>
            <a:cxnLst/>
            <a:rect l="l" t="t" r="r" b="b"/>
            <a:pathLst>
              <a:path w="4037329" h="399414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56"/>
                </a:lnTo>
                <a:lnTo>
                  <a:pt x="4037076" y="3988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41884" y="5374525"/>
            <a:ext cx="30403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building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move across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stage to</a:t>
            </a:r>
            <a:r>
              <a:rPr sz="1000" b="1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make 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character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look like </a:t>
            </a:r>
            <a:r>
              <a:rPr sz="1000" b="1" spc="-25" dirty="0">
                <a:solidFill>
                  <a:srgbClr val="00AEEF"/>
                </a:solidFill>
                <a:latin typeface="Arial"/>
                <a:cs typeface="Arial"/>
              </a:rPr>
              <a:t>it’s</a:t>
            </a:r>
            <a:r>
              <a:rPr sz="1000" b="1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flying: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63091" y="2550845"/>
            <a:ext cx="1497653" cy="249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3085" y="2550845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87487" y="2714231"/>
            <a:ext cx="200025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6819" y="2550845"/>
            <a:ext cx="2009686" cy="801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6819" y="2550845"/>
            <a:ext cx="2009775" cy="802005"/>
          </a:xfrm>
          <a:custGeom>
            <a:avLst/>
            <a:gdLst/>
            <a:ahLst/>
            <a:cxnLst/>
            <a:rect l="l" t="t" r="r" b="b"/>
            <a:pathLst>
              <a:path w="2009775" h="8020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44270"/>
                </a:lnTo>
                <a:lnTo>
                  <a:pt x="892" y="777310"/>
                </a:lnTo>
                <a:lnTo>
                  <a:pt x="7143" y="794277"/>
                </a:lnTo>
                <a:lnTo>
                  <a:pt x="24110" y="800527"/>
                </a:lnTo>
                <a:lnTo>
                  <a:pt x="57150" y="801420"/>
                </a:lnTo>
                <a:lnTo>
                  <a:pt x="1952536" y="801420"/>
                </a:lnTo>
                <a:lnTo>
                  <a:pt x="1985575" y="800527"/>
                </a:lnTo>
                <a:lnTo>
                  <a:pt x="2002542" y="794277"/>
                </a:lnTo>
                <a:lnTo>
                  <a:pt x="2008793" y="777310"/>
                </a:lnTo>
                <a:lnTo>
                  <a:pt x="2009686" y="744270"/>
                </a:lnTo>
                <a:lnTo>
                  <a:pt x="2009686" y="57150"/>
                </a:lnTo>
                <a:lnTo>
                  <a:pt x="2008793" y="24110"/>
                </a:lnTo>
                <a:lnTo>
                  <a:pt x="2002542" y="7143"/>
                </a:lnTo>
                <a:lnTo>
                  <a:pt x="1985575" y="892"/>
                </a:lnTo>
                <a:lnTo>
                  <a:pt x="1952536" y="0"/>
                </a:lnTo>
                <a:lnTo>
                  <a:pt x="57150" y="0"/>
                </a:lnTo>
                <a:close/>
              </a:path>
            </a:pathLst>
          </a:custGeom>
          <a:ln w="12699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8550" y="2523998"/>
            <a:ext cx="1490345" cy="686435"/>
          </a:xfrm>
          <a:custGeom>
            <a:avLst/>
            <a:gdLst/>
            <a:ahLst/>
            <a:cxnLst/>
            <a:rect l="l" t="t" r="r" b="b"/>
            <a:pathLst>
              <a:path w="1490345" h="686435">
                <a:moveTo>
                  <a:pt x="1334554" y="522109"/>
                </a:moveTo>
                <a:lnTo>
                  <a:pt x="1229055" y="522109"/>
                </a:lnTo>
                <a:lnTo>
                  <a:pt x="1236593" y="541165"/>
                </a:lnTo>
                <a:lnTo>
                  <a:pt x="1243682" y="584226"/>
                </a:lnTo>
                <a:lnTo>
                  <a:pt x="1240688" y="637197"/>
                </a:lnTo>
                <a:lnTo>
                  <a:pt x="1217980" y="685977"/>
                </a:lnTo>
                <a:lnTo>
                  <a:pt x="1296276" y="651234"/>
                </a:lnTo>
                <a:lnTo>
                  <a:pt x="1334517" y="622584"/>
                </a:lnTo>
                <a:lnTo>
                  <a:pt x="1343634" y="584663"/>
                </a:lnTo>
                <a:lnTo>
                  <a:pt x="1334554" y="522109"/>
                </a:lnTo>
                <a:close/>
              </a:path>
              <a:path w="1490345" h="686435">
                <a:moveTo>
                  <a:pt x="1422704" y="0"/>
                </a:moveTo>
                <a:lnTo>
                  <a:pt x="67246" y="0"/>
                </a:lnTo>
                <a:lnTo>
                  <a:pt x="28369" y="1707"/>
                </a:lnTo>
                <a:lnTo>
                  <a:pt x="8405" y="13658"/>
                </a:lnTo>
                <a:lnTo>
                  <a:pt x="1050" y="46098"/>
                </a:lnTo>
                <a:lnTo>
                  <a:pt x="0" y="109270"/>
                </a:lnTo>
                <a:lnTo>
                  <a:pt x="0" y="412826"/>
                </a:lnTo>
                <a:lnTo>
                  <a:pt x="1050" y="476005"/>
                </a:lnTo>
                <a:lnTo>
                  <a:pt x="8405" y="508449"/>
                </a:lnTo>
                <a:lnTo>
                  <a:pt x="28369" y="520402"/>
                </a:lnTo>
                <a:lnTo>
                  <a:pt x="67246" y="522109"/>
                </a:lnTo>
                <a:lnTo>
                  <a:pt x="1422704" y="522109"/>
                </a:lnTo>
                <a:lnTo>
                  <a:pt x="1461589" y="520402"/>
                </a:lnTo>
                <a:lnTo>
                  <a:pt x="1481556" y="508449"/>
                </a:lnTo>
                <a:lnTo>
                  <a:pt x="1488913" y="476005"/>
                </a:lnTo>
                <a:lnTo>
                  <a:pt x="1489964" y="412826"/>
                </a:lnTo>
                <a:lnTo>
                  <a:pt x="1489964" y="109270"/>
                </a:lnTo>
                <a:lnTo>
                  <a:pt x="1488913" y="46098"/>
                </a:lnTo>
                <a:lnTo>
                  <a:pt x="1481556" y="13658"/>
                </a:lnTo>
                <a:lnTo>
                  <a:pt x="1461589" y="1707"/>
                </a:lnTo>
                <a:lnTo>
                  <a:pt x="142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68514" y="2663634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35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34147" y="2535427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40" h="48894">
                <a:moveTo>
                  <a:pt x="27444" y="48336"/>
                </a:moveTo>
                <a:lnTo>
                  <a:pt x="23093" y="34815"/>
                </a:lnTo>
                <a:lnTo>
                  <a:pt x="17222" y="21758"/>
                </a:lnTo>
                <a:lnTo>
                  <a:pt x="9601" y="9906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78079" y="2523998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12779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293" y="2546794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602" y="0"/>
                </a:moveTo>
                <a:lnTo>
                  <a:pt x="14898" y="9249"/>
                </a:lnTo>
                <a:lnTo>
                  <a:pt x="8867" y="20716"/>
                </a:lnTo>
                <a:lnTo>
                  <a:pt x="3804" y="34636"/>
                </a:lnTo>
                <a:lnTo>
                  <a:pt x="0" y="5124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78550" y="2675635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3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85471" y="2986341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0" y="0"/>
                </a:moveTo>
                <a:lnTo>
                  <a:pt x="4350" y="13521"/>
                </a:lnTo>
                <a:lnTo>
                  <a:pt x="10221" y="26577"/>
                </a:lnTo>
                <a:lnTo>
                  <a:pt x="17843" y="38429"/>
                </a:lnTo>
                <a:lnTo>
                  <a:pt x="27444" y="48336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55918" y="3046107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41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11542" y="3083864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7683" y="0"/>
                </a:moveTo>
                <a:lnTo>
                  <a:pt x="10624" y="23411"/>
                </a:lnTo>
                <a:lnTo>
                  <a:pt x="11114" y="49339"/>
                </a:lnTo>
                <a:lnTo>
                  <a:pt x="7967" y="76048"/>
                </a:lnTo>
                <a:lnTo>
                  <a:pt x="0" y="101803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0765" y="3082074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59" h="102869">
                <a:moveTo>
                  <a:pt x="0" y="102628"/>
                </a:moveTo>
                <a:lnTo>
                  <a:pt x="23331" y="84190"/>
                </a:lnTo>
                <a:lnTo>
                  <a:pt x="45491" y="60882"/>
                </a:lnTo>
                <a:lnTo>
                  <a:pt x="63193" y="32789"/>
                </a:lnTo>
                <a:lnTo>
                  <a:pt x="73152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4168" y="2972066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51244"/>
                </a:moveTo>
                <a:lnTo>
                  <a:pt x="6704" y="41996"/>
                </a:lnTo>
                <a:lnTo>
                  <a:pt x="12734" y="30532"/>
                </a:lnTo>
                <a:lnTo>
                  <a:pt x="17798" y="16613"/>
                </a:lnTo>
                <a:lnTo>
                  <a:pt x="21602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7040" y="2612402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73" y="39230"/>
                </a:moveTo>
                <a:lnTo>
                  <a:pt x="1473" y="20878"/>
                </a:lnTo>
                <a:lnTo>
                  <a:pt x="1473" y="1231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51" y="2523998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738" y="3924"/>
                </a:moveTo>
                <a:lnTo>
                  <a:pt x="33731" y="1422"/>
                </a:lnTo>
                <a:lnTo>
                  <a:pt x="26949" y="0"/>
                </a:lnTo>
                <a:lnTo>
                  <a:pt x="1930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5717" y="2523998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395" y="0"/>
                </a:moveTo>
                <a:lnTo>
                  <a:pt x="20078" y="0"/>
                </a:lnTo>
                <a:lnTo>
                  <a:pt x="11252" y="0"/>
                </a:lnTo>
                <a:lnTo>
                  <a:pt x="0" y="51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8550" y="2612440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888" y="0"/>
                </a:moveTo>
                <a:lnTo>
                  <a:pt x="304" y="6464"/>
                </a:lnTo>
                <a:lnTo>
                  <a:pt x="0" y="13398"/>
                </a:lnTo>
                <a:lnTo>
                  <a:pt x="0" y="20840"/>
                </a:lnTo>
                <a:lnTo>
                  <a:pt x="0" y="3919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8550" y="2918485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0"/>
                </a:moveTo>
                <a:lnTo>
                  <a:pt x="0" y="18351"/>
                </a:lnTo>
                <a:lnTo>
                  <a:pt x="0" y="26898"/>
                </a:lnTo>
                <a:lnTo>
                  <a:pt x="1473" y="3923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25375" y="3042196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0"/>
                </a:moveTo>
                <a:lnTo>
                  <a:pt x="6007" y="2501"/>
                </a:lnTo>
                <a:lnTo>
                  <a:pt x="12776" y="3911"/>
                </a:lnTo>
                <a:lnTo>
                  <a:pt x="20421" y="3911"/>
                </a:lnTo>
                <a:lnTo>
                  <a:pt x="39827" y="39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91300" y="3046107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19405" y="0"/>
                </a:lnTo>
                <a:lnTo>
                  <a:pt x="387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88300" y="3046107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4" h="16510">
                <a:moveTo>
                  <a:pt x="0" y="0"/>
                </a:moveTo>
                <a:lnTo>
                  <a:pt x="19303" y="0"/>
                </a:lnTo>
                <a:lnTo>
                  <a:pt x="20675" y="711"/>
                </a:lnTo>
                <a:lnTo>
                  <a:pt x="23304" y="6629"/>
                </a:lnTo>
                <a:lnTo>
                  <a:pt x="25996" y="1601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96530" y="3195650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0020" y="0"/>
                </a:moveTo>
                <a:lnTo>
                  <a:pt x="7150" y="5041"/>
                </a:lnTo>
                <a:lnTo>
                  <a:pt x="3822" y="9842"/>
                </a:lnTo>
                <a:lnTo>
                  <a:pt x="0" y="14325"/>
                </a:lnTo>
                <a:lnTo>
                  <a:pt x="7620" y="11125"/>
                </a:lnTo>
                <a:lnTo>
                  <a:pt x="18986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13104" y="3046107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1892" y="21132"/>
                </a:moveTo>
                <a:lnTo>
                  <a:pt x="1917" y="14312"/>
                </a:lnTo>
                <a:lnTo>
                  <a:pt x="1320" y="7277"/>
                </a:lnTo>
                <a:lnTo>
                  <a:pt x="0" y="0"/>
                </a:lnTo>
                <a:lnTo>
                  <a:pt x="252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6045" y="3040913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0" y="5194"/>
                </a:moveTo>
                <a:lnTo>
                  <a:pt x="25209" y="5194"/>
                </a:lnTo>
                <a:lnTo>
                  <a:pt x="34035" y="5194"/>
                </a:lnTo>
                <a:lnTo>
                  <a:pt x="4530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7625" y="2918485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39192"/>
                </a:moveTo>
                <a:lnTo>
                  <a:pt x="571" y="32727"/>
                </a:lnTo>
                <a:lnTo>
                  <a:pt x="889" y="25793"/>
                </a:lnTo>
                <a:lnTo>
                  <a:pt x="889" y="18351"/>
                </a:lnTo>
                <a:lnTo>
                  <a:pt x="88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78918" y="2605138"/>
            <a:ext cx="12655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character</a:t>
            </a:r>
            <a:r>
              <a:rPr sz="1000" i="1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would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make</a:t>
            </a:r>
            <a:r>
              <a:rPr sz="1000" i="1" spc="-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fly?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993633" y="2523998"/>
            <a:ext cx="1320800" cy="671830"/>
          </a:xfrm>
          <a:custGeom>
            <a:avLst/>
            <a:gdLst/>
            <a:ahLst/>
            <a:cxnLst/>
            <a:rect l="l" t="t" r="r" b="b"/>
            <a:pathLst>
              <a:path w="1320800" h="671830">
                <a:moveTo>
                  <a:pt x="1183030" y="511314"/>
                </a:moveTo>
                <a:lnTo>
                  <a:pt x="1089520" y="511314"/>
                </a:lnTo>
                <a:lnTo>
                  <a:pt x="1096198" y="529977"/>
                </a:lnTo>
                <a:lnTo>
                  <a:pt x="1102480" y="572150"/>
                </a:lnTo>
                <a:lnTo>
                  <a:pt x="1099828" y="624025"/>
                </a:lnTo>
                <a:lnTo>
                  <a:pt x="1079703" y="671791"/>
                </a:lnTo>
                <a:lnTo>
                  <a:pt x="1149104" y="637766"/>
                </a:lnTo>
                <a:lnTo>
                  <a:pt x="1183001" y="609707"/>
                </a:lnTo>
                <a:lnTo>
                  <a:pt x="1191081" y="572572"/>
                </a:lnTo>
                <a:lnTo>
                  <a:pt x="1183030" y="511314"/>
                </a:lnTo>
                <a:close/>
              </a:path>
              <a:path w="1320800" h="671830">
                <a:moveTo>
                  <a:pt x="1261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261186" y="511314"/>
                </a:lnTo>
                <a:lnTo>
                  <a:pt x="1295650" y="509642"/>
                </a:lnTo>
                <a:lnTo>
                  <a:pt x="1313348" y="497936"/>
                </a:lnTo>
                <a:lnTo>
                  <a:pt x="1319868" y="466164"/>
                </a:lnTo>
                <a:lnTo>
                  <a:pt x="1320800" y="404291"/>
                </a:lnTo>
                <a:lnTo>
                  <a:pt x="1320800" y="107022"/>
                </a:lnTo>
                <a:lnTo>
                  <a:pt x="1319868" y="45150"/>
                </a:lnTo>
                <a:lnTo>
                  <a:pt x="1313348" y="13377"/>
                </a:lnTo>
                <a:lnTo>
                  <a:pt x="1295650" y="1672"/>
                </a:lnTo>
                <a:lnTo>
                  <a:pt x="1261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314433" y="266075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85249" y="2536380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84870" y="2523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112568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5907" y="2547721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93633" y="267243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12" y="297527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56232" y="3035300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>
                <a:moveTo>
                  <a:pt x="0" y="0"/>
                </a:moveTo>
                <a:lnTo>
                  <a:pt x="89451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86812" y="3072231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13735" y="3069272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938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131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235833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41" y="4432"/>
                </a:moveTo>
                <a:lnTo>
                  <a:pt x="32715" y="1612"/>
                </a:lnTo>
                <a:lnTo>
                  <a:pt x="26288" y="0"/>
                </a:lnTo>
                <a:lnTo>
                  <a:pt x="18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342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47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936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936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338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932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17564" y="0"/>
                </a:lnTo>
                <a:lnTo>
                  <a:pt x="369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63761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92" y="0"/>
                </a:lnTo>
                <a:lnTo>
                  <a:pt x="20612" y="711"/>
                </a:lnTo>
                <a:lnTo>
                  <a:pt x="22974" y="6578"/>
                </a:lnTo>
                <a:lnTo>
                  <a:pt x="25374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733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766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321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136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090586" y="2598191"/>
            <a:ext cx="11430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Where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will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 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character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go</a:t>
            </a:r>
            <a:r>
              <a:rPr sz="1000" i="1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flying?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06591" y="5239055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scratch.mit.edu/fly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947329" y="5239055"/>
            <a:ext cx="159448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scratch.mit.edu/fly/cards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24841" y="3996981"/>
            <a:ext cx="910844" cy="1178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24841" y="3996981"/>
            <a:ext cx="911225" cy="1178560"/>
          </a:xfrm>
          <a:custGeom>
            <a:avLst/>
            <a:gdLst/>
            <a:ahLst/>
            <a:cxnLst/>
            <a:rect l="l" t="t" r="r" b="b"/>
            <a:pathLst>
              <a:path w="911225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853224" y="1178280"/>
                </a:lnTo>
                <a:lnTo>
                  <a:pt x="886535" y="1177380"/>
                </a:lnTo>
                <a:lnTo>
                  <a:pt x="903641" y="1171076"/>
                </a:lnTo>
                <a:lnTo>
                  <a:pt x="909943" y="1153966"/>
                </a:lnTo>
                <a:lnTo>
                  <a:pt x="910844" y="1120648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79918" y="4042917"/>
            <a:ext cx="1541779" cy="1106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79918" y="40429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868415" y="20532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862828" y="6556050"/>
            <a:ext cx="123952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</a:t>
            </a:r>
            <a:endParaRPr sz="1000">
              <a:latin typeface="Arial"/>
              <a:cs typeface="Arial"/>
            </a:endParaRPr>
          </a:p>
          <a:p>
            <a:pPr marL="118110" marR="2095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say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something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513828" y="6556050"/>
            <a:ext cx="207200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buildings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other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scenery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scenery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63091" y="4100253"/>
            <a:ext cx="1497653" cy="2496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3085" y="4100245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87487" y="4263631"/>
            <a:ext cx="200025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46819" y="4100245"/>
            <a:ext cx="1086142" cy="922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46819" y="4100245"/>
            <a:ext cx="1086485" cy="922655"/>
          </a:xfrm>
          <a:custGeom>
            <a:avLst/>
            <a:gdLst/>
            <a:ahLst/>
            <a:cxnLst/>
            <a:rect l="l" t="t" r="r" b="b"/>
            <a:pathLst>
              <a:path w="1086485" h="92265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65454"/>
                </a:lnTo>
                <a:lnTo>
                  <a:pt x="892" y="898494"/>
                </a:lnTo>
                <a:lnTo>
                  <a:pt x="7143" y="915460"/>
                </a:lnTo>
                <a:lnTo>
                  <a:pt x="24110" y="921711"/>
                </a:lnTo>
                <a:lnTo>
                  <a:pt x="57150" y="922604"/>
                </a:lnTo>
                <a:lnTo>
                  <a:pt x="1028992" y="922604"/>
                </a:lnTo>
                <a:lnTo>
                  <a:pt x="1062031" y="921711"/>
                </a:lnTo>
                <a:lnTo>
                  <a:pt x="1078998" y="915460"/>
                </a:lnTo>
                <a:lnTo>
                  <a:pt x="1085249" y="898494"/>
                </a:lnTo>
                <a:lnTo>
                  <a:pt x="1086142" y="865454"/>
                </a:lnTo>
                <a:lnTo>
                  <a:pt x="1086142" y="57150"/>
                </a:lnTo>
                <a:lnTo>
                  <a:pt x="1085249" y="24110"/>
                </a:lnTo>
                <a:lnTo>
                  <a:pt x="1078998" y="7143"/>
                </a:lnTo>
                <a:lnTo>
                  <a:pt x="1062031" y="892"/>
                </a:lnTo>
                <a:lnTo>
                  <a:pt x="102899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4174" y="5929045"/>
            <a:ext cx="1358900" cy="974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84174" y="5929045"/>
            <a:ext cx="1358900" cy="974725"/>
          </a:xfrm>
          <a:custGeom>
            <a:avLst/>
            <a:gdLst/>
            <a:ahLst/>
            <a:cxnLst/>
            <a:rect l="l" t="t" r="r" b="b"/>
            <a:pathLst>
              <a:path w="1358900" h="97472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917270"/>
                </a:lnTo>
                <a:lnTo>
                  <a:pt x="892" y="950310"/>
                </a:lnTo>
                <a:lnTo>
                  <a:pt x="7143" y="967276"/>
                </a:lnTo>
                <a:lnTo>
                  <a:pt x="24110" y="973527"/>
                </a:lnTo>
                <a:lnTo>
                  <a:pt x="57150" y="974420"/>
                </a:lnTo>
                <a:lnTo>
                  <a:pt x="1301750" y="974420"/>
                </a:lnTo>
                <a:lnTo>
                  <a:pt x="1334789" y="973527"/>
                </a:lnTo>
                <a:lnTo>
                  <a:pt x="1351756" y="967276"/>
                </a:lnTo>
                <a:lnTo>
                  <a:pt x="1358007" y="950310"/>
                </a:lnTo>
                <a:lnTo>
                  <a:pt x="1358900" y="917270"/>
                </a:lnTo>
                <a:lnTo>
                  <a:pt x="1358900" y="57149"/>
                </a:lnTo>
                <a:lnTo>
                  <a:pt x="1358007" y="24110"/>
                </a:lnTo>
                <a:lnTo>
                  <a:pt x="1351756" y="7143"/>
                </a:lnTo>
                <a:lnTo>
                  <a:pt x="1334789" y="892"/>
                </a:lnTo>
                <a:lnTo>
                  <a:pt x="130175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04414" y="5768205"/>
            <a:ext cx="1358900" cy="1426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23876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5"/>
            <a:ext cx="4114165" cy="1454150"/>
          </a:xfrm>
          <a:custGeom>
            <a:avLst/>
            <a:gdLst/>
            <a:ahLst/>
            <a:cxnLst/>
            <a:rect l="l" t="t" r="r" b="b"/>
            <a:pathLst>
              <a:path w="4114165" h="14541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4124"/>
                </a:lnTo>
                <a:lnTo>
                  <a:pt x="3999306" y="1454124"/>
                </a:lnTo>
                <a:lnTo>
                  <a:pt x="4065385" y="1452338"/>
                </a:lnTo>
                <a:lnTo>
                  <a:pt x="4099318" y="1439837"/>
                </a:lnTo>
                <a:lnTo>
                  <a:pt x="4111820" y="1405904"/>
                </a:lnTo>
                <a:lnTo>
                  <a:pt x="4113606" y="133982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0" y="727519"/>
            <a:ext cx="399224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4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Share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others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room. 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Organize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flying character showcase.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half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room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projects,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while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others  view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them. 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Then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switch.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939791"/>
            <a:ext cx="4121150" cy="2121535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60720" y="24169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6891" y="2478913"/>
            <a:ext cx="322707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that </a:t>
            </a: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they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ask each </a:t>
            </a:r>
            <a:r>
              <a:rPr sz="1000" b="1" dirty="0">
                <a:solidFill>
                  <a:srgbClr val="642B73"/>
                </a:solidFill>
                <a:latin typeface="Arial"/>
                <a:cs typeface="Arial"/>
              </a:rPr>
              <a:t>other </a:t>
            </a:r>
            <a:r>
              <a:rPr sz="1000" b="1" spc="-10" dirty="0">
                <a:solidFill>
                  <a:srgbClr val="642B73"/>
                </a:solidFill>
                <a:latin typeface="Arial"/>
                <a:cs typeface="Arial"/>
              </a:rPr>
              <a:t>questions, such</a:t>
            </a:r>
            <a:r>
              <a:rPr sz="1000" b="1" spc="2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642B73"/>
                </a:solidFill>
                <a:latin typeface="Arial"/>
                <a:cs typeface="Arial"/>
              </a:rPr>
              <a:t>as: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71491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6992" y="2806700"/>
            <a:ext cx="4114165" cy="2374900"/>
          </a:xfrm>
          <a:custGeom>
            <a:avLst/>
            <a:gdLst/>
            <a:ahLst/>
            <a:cxnLst/>
            <a:rect l="l" t="t" r="r" b="b"/>
            <a:pathLst>
              <a:path w="4114165" h="23749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74900"/>
                </a:lnTo>
                <a:lnTo>
                  <a:pt x="3999306" y="2374900"/>
                </a:lnTo>
                <a:lnTo>
                  <a:pt x="4065385" y="2373114"/>
                </a:lnTo>
                <a:lnTo>
                  <a:pt x="4099318" y="2360612"/>
                </a:lnTo>
                <a:lnTo>
                  <a:pt x="4111820" y="2326679"/>
                </a:lnTo>
                <a:lnTo>
                  <a:pt x="4113606" y="22606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602" y="28407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0259" y="2910585"/>
            <a:ext cx="137795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Encourage</a:t>
            </a:r>
            <a:r>
              <a:rPr sz="1000" b="1" spc="-3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Debugging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789" y="1705267"/>
            <a:ext cx="24225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Switch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costumes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change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scenery.</a:t>
            </a:r>
            <a:endParaRPr sz="1000">
              <a:latin typeface="Arial"/>
              <a:cs typeface="Arial"/>
            </a:endParaRPr>
          </a:p>
          <a:p>
            <a:pPr marL="118110" marR="202565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 when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press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key.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clouds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other floating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objects.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Collect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points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touching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5506" y="3244469"/>
            <a:ext cx="3841115" cy="175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045">
              <a:lnSpc>
                <a:spcPct val="1083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strategies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help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fix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any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bugs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difficulties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encounter:</a:t>
            </a:r>
            <a:endParaRPr sz="1000">
              <a:latin typeface="Arial"/>
              <a:cs typeface="Arial"/>
            </a:endParaRPr>
          </a:p>
          <a:p>
            <a:pPr marL="118110" indent="-105410">
              <a:lnSpc>
                <a:spcPct val="100000"/>
              </a:lnSpc>
              <a:spcBef>
                <a:spcPts val="8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When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stuck,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talk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you’re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someone.</a:t>
            </a:r>
            <a:endParaRPr sz="1000">
              <a:latin typeface="Arial"/>
              <a:cs typeface="Arial"/>
            </a:endParaRPr>
          </a:p>
          <a:p>
            <a:pPr marL="118110" marR="1397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small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bits of code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time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figure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what’s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happening  at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step.</a:t>
            </a:r>
            <a:endParaRPr sz="1000">
              <a:latin typeface="Arial"/>
              <a:cs typeface="Arial"/>
            </a:endParaRPr>
          </a:p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Look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closely at 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blocks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tutorial 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different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blocks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you’re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using.</a:t>
            </a:r>
            <a:endParaRPr sz="1000">
              <a:latin typeface="Arial"/>
              <a:cs typeface="Arial"/>
            </a:endParaRPr>
          </a:p>
          <a:p>
            <a:pPr marL="118110" marR="110489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Remember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bugs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always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arise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 creating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computer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program. Debugging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helpful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skill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know not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just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coding, 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but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throughout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life.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74677" y="2794812"/>
            <a:ext cx="1815464" cy="684530"/>
          </a:xfrm>
          <a:custGeom>
            <a:avLst/>
            <a:gdLst/>
            <a:ahLst/>
            <a:cxnLst/>
            <a:rect l="l" t="t" r="r" b="b"/>
            <a:pathLst>
              <a:path w="1815465" h="684529">
                <a:moveTo>
                  <a:pt x="317881" y="520788"/>
                </a:moveTo>
                <a:lnTo>
                  <a:pt x="189344" y="520788"/>
                </a:lnTo>
                <a:lnTo>
                  <a:pt x="178283" y="583185"/>
                </a:lnTo>
                <a:lnTo>
                  <a:pt x="189390" y="621010"/>
                </a:lnTo>
                <a:lnTo>
                  <a:pt x="235980" y="64958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5465" h="684529">
                <a:moveTo>
                  <a:pt x="1733372" y="0"/>
                </a:moveTo>
                <a:lnTo>
                  <a:pt x="81940" y="0"/>
                </a:lnTo>
                <a:lnTo>
                  <a:pt x="34568" y="1703"/>
                </a:lnTo>
                <a:lnTo>
                  <a:pt x="10242" y="13625"/>
                </a:lnTo>
                <a:lnTo>
                  <a:pt x="1280" y="45986"/>
                </a:lnTo>
                <a:lnTo>
                  <a:pt x="0" y="109004"/>
                </a:lnTo>
                <a:lnTo>
                  <a:pt x="0" y="411784"/>
                </a:lnTo>
                <a:lnTo>
                  <a:pt x="1280" y="474802"/>
                </a:lnTo>
                <a:lnTo>
                  <a:pt x="10242" y="507163"/>
                </a:lnTo>
                <a:lnTo>
                  <a:pt x="34568" y="519085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109004"/>
                </a:lnTo>
                <a:lnTo>
                  <a:pt x="1814032" y="45986"/>
                </a:lnTo>
                <a:lnTo>
                  <a:pt x="1805070" y="13625"/>
                </a:lnTo>
                <a:lnTo>
                  <a:pt x="1780743" y="1703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74677" y="2934080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4303" y="2803982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0" y="46964"/>
                </a:moveTo>
                <a:lnTo>
                  <a:pt x="5768" y="33497"/>
                </a:lnTo>
                <a:lnTo>
                  <a:pt x="13471" y="20681"/>
                </a:lnTo>
                <a:lnTo>
                  <a:pt x="23388" y="9267"/>
                </a:lnTo>
                <a:lnTo>
                  <a:pt x="3580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1067" y="2794800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7058" y="2814548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09" h="52069">
                <a:moveTo>
                  <a:pt x="0" y="0"/>
                </a:moveTo>
                <a:lnTo>
                  <a:pt x="8868" y="9009"/>
                </a:lnTo>
                <a:lnTo>
                  <a:pt x="16943" y="20415"/>
                </a:lnTo>
                <a:lnTo>
                  <a:pt x="23801" y="34497"/>
                </a:lnTo>
                <a:lnTo>
                  <a:pt x="29019" y="5153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89977" y="2946044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6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44536" y="3259454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4371" y="3315589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4247" y="3353231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70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2129" y="3344875"/>
            <a:ext cx="106680" cy="118110"/>
          </a:xfrm>
          <a:custGeom>
            <a:avLst/>
            <a:gdLst/>
            <a:ahLst/>
            <a:cxnLst/>
            <a:rect l="l" t="t" r="r" b="b"/>
            <a:pathLst>
              <a:path w="106679" h="118110">
                <a:moveTo>
                  <a:pt x="106337" y="117754"/>
                </a:moveTo>
                <a:lnTo>
                  <a:pt x="73328" y="98717"/>
                </a:lnTo>
                <a:lnTo>
                  <a:pt x="40000" y="72645"/>
                </a:lnTo>
                <a:lnTo>
                  <a:pt x="13255" y="3968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83465" y="331558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8576" y="3244303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10" h="52070">
                <a:moveTo>
                  <a:pt x="29019" y="51536"/>
                </a:moveTo>
                <a:lnTo>
                  <a:pt x="20150" y="42526"/>
                </a:lnTo>
                <a:lnTo>
                  <a:pt x="12076" y="31121"/>
                </a:lnTo>
                <a:lnTo>
                  <a:pt x="5218" y="1703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74677" y="2881693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40424"/>
                </a:moveTo>
                <a:lnTo>
                  <a:pt x="0" y="22110"/>
                </a:lnTo>
                <a:lnTo>
                  <a:pt x="0" y="12979"/>
                </a:lnTo>
                <a:lnTo>
                  <a:pt x="19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4671" y="2794800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2971"/>
                </a:moveTo>
                <a:lnTo>
                  <a:pt x="6565" y="1066"/>
                </a:lnTo>
                <a:lnTo>
                  <a:pt x="13855" y="0"/>
                </a:lnTo>
                <a:lnTo>
                  <a:pt x="21945" y="0"/>
                </a:lnTo>
                <a:lnTo>
                  <a:pt x="4099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8986" y="2794800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19062" y="0"/>
                </a:lnTo>
                <a:lnTo>
                  <a:pt x="28384" y="0"/>
                </a:lnTo>
                <a:lnTo>
                  <a:pt x="40754" y="41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88745" y="2881680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800" y="6819"/>
                </a:lnTo>
                <a:lnTo>
                  <a:pt x="1244" y="14185"/>
                </a:lnTo>
                <a:lnTo>
                  <a:pt x="1244" y="22123"/>
                </a:lnTo>
                <a:lnTo>
                  <a:pt x="1244" y="4043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87995" y="318827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93" y="0"/>
                </a:moveTo>
                <a:lnTo>
                  <a:pt x="1993" y="18313"/>
                </a:lnTo>
                <a:lnTo>
                  <a:pt x="1993" y="27444"/>
                </a:lnTo>
                <a:lnTo>
                  <a:pt x="0" y="404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5100" y="3312617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09891" y="3315589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4519" y="3315589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6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9408" y="3465614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5041" y="0"/>
                </a:moveTo>
                <a:lnTo>
                  <a:pt x="8394" y="4711"/>
                </a:lnTo>
                <a:lnTo>
                  <a:pt x="12242" y="9207"/>
                </a:lnTo>
                <a:lnTo>
                  <a:pt x="16637" y="13436"/>
                </a:lnTo>
                <a:lnTo>
                  <a:pt x="10185" y="11201"/>
                </a:lnTo>
                <a:lnTo>
                  <a:pt x="0" y="68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47422" y="3315589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14338" y="17741"/>
                </a:moveTo>
                <a:lnTo>
                  <a:pt x="14516" y="11988"/>
                </a:lnTo>
                <a:lnTo>
                  <a:pt x="15252" y="607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4925" y="3311397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5">
                <a:moveTo>
                  <a:pt x="38290" y="4191"/>
                </a:moveTo>
                <a:lnTo>
                  <a:pt x="21691" y="4191"/>
                </a:lnTo>
                <a:lnTo>
                  <a:pt x="12357" y="41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74677" y="3188271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244" y="40436"/>
                </a:moveTo>
                <a:lnTo>
                  <a:pt x="431" y="33616"/>
                </a:lnTo>
                <a:lnTo>
                  <a:pt x="0" y="26250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74245" y="2874149"/>
            <a:ext cx="16040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best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about 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project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made?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97038" y="2797606"/>
            <a:ext cx="1505585" cy="684530"/>
          </a:xfrm>
          <a:custGeom>
            <a:avLst/>
            <a:gdLst/>
            <a:ahLst/>
            <a:cxnLst/>
            <a:rect l="l" t="t" r="r" b="b"/>
            <a:pathLst>
              <a:path w="1505584" h="684529">
                <a:moveTo>
                  <a:pt x="263575" y="520903"/>
                </a:moveTo>
                <a:lnTo>
                  <a:pt x="156997" y="520903"/>
                </a:lnTo>
                <a:lnTo>
                  <a:pt x="147828" y="583315"/>
                </a:lnTo>
                <a:lnTo>
                  <a:pt x="157040" y="621149"/>
                </a:lnTo>
                <a:lnTo>
                  <a:pt x="195671" y="649731"/>
                </a:lnTo>
                <a:lnTo>
                  <a:pt x="274764" y="684390"/>
                </a:lnTo>
                <a:lnTo>
                  <a:pt x="251826" y="635726"/>
                </a:lnTo>
                <a:lnTo>
                  <a:pt x="248800" y="582877"/>
                </a:lnTo>
                <a:lnTo>
                  <a:pt x="255960" y="539913"/>
                </a:lnTo>
                <a:lnTo>
                  <a:pt x="263575" y="520903"/>
                </a:lnTo>
                <a:close/>
              </a:path>
              <a:path w="1505584" h="684529">
                <a:moveTo>
                  <a:pt x="1437259" y="0"/>
                </a:moveTo>
                <a:lnTo>
                  <a:pt x="67945" y="0"/>
                </a:lnTo>
                <a:lnTo>
                  <a:pt x="28664" y="1703"/>
                </a:lnTo>
                <a:lnTo>
                  <a:pt x="8493" y="13628"/>
                </a:lnTo>
                <a:lnTo>
                  <a:pt x="1061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61" y="474906"/>
                </a:lnTo>
                <a:lnTo>
                  <a:pt x="8493" y="507274"/>
                </a:lnTo>
                <a:lnTo>
                  <a:pt x="28664" y="519199"/>
                </a:lnTo>
                <a:lnTo>
                  <a:pt x="67945" y="520903"/>
                </a:lnTo>
                <a:lnTo>
                  <a:pt x="1437259" y="520903"/>
                </a:lnTo>
                <a:lnTo>
                  <a:pt x="1476539" y="519199"/>
                </a:lnTo>
                <a:lnTo>
                  <a:pt x="1496710" y="507274"/>
                </a:lnTo>
                <a:lnTo>
                  <a:pt x="1504142" y="474906"/>
                </a:lnTo>
                <a:lnTo>
                  <a:pt x="1505204" y="411873"/>
                </a:lnTo>
                <a:lnTo>
                  <a:pt x="1505204" y="109029"/>
                </a:lnTo>
                <a:lnTo>
                  <a:pt x="1504142" y="45996"/>
                </a:lnTo>
                <a:lnTo>
                  <a:pt x="1496710" y="13628"/>
                </a:lnTo>
                <a:lnTo>
                  <a:pt x="1476539" y="1703"/>
                </a:lnTo>
                <a:lnTo>
                  <a:pt x="1437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97038" y="2936913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04086" y="2808858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0" y="48183"/>
                </a:moveTo>
                <a:lnTo>
                  <a:pt x="4418" y="34686"/>
                </a:lnTo>
                <a:lnTo>
                  <a:pt x="10379" y="21663"/>
                </a:lnTo>
                <a:lnTo>
                  <a:pt x="18116" y="9854"/>
                </a:lnTo>
                <a:lnTo>
                  <a:pt x="27863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08480" y="27976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0" y="0"/>
                </a:moveTo>
                <a:lnTo>
                  <a:pt x="1294688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77477" y="2820149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810" y="9221"/>
                </a:lnTo>
                <a:lnTo>
                  <a:pt x="12942" y="20664"/>
                </a:lnTo>
                <a:lnTo>
                  <a:pt x="18096" y="34566"/>
                </a:lnTo>
                <a:lnTo>
                  <a:pt x="21971" y="5116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02242" y="2948876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67329" y="3259073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863" y="0"/>
                </a:moveTo>
                <a:lnTo>
                  <a:pt x="23445" y="13497"/>
                </a:lnTo>
                <a:lnTo>
                  <a:pt x="17484" y="26520"/>
                </a:lnTo>
                <a:lnTo>
                  <a:pt x="9747" y="38329"/>
                </a:lnTo>
                <a:lnTo>
                  <a:pt x="0" y="48183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3202" y="331849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102981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45419" y="3356165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3459" y="0"/>
                </a:moveTo>
                <a:lnTo>
                  <a:pt x="489" y="23372"/>
                </a:lnTo>
                <a:lnTo>
                  <a:pt x="0" y="49261"/>
                </a:lnTo>
                <a:lnTo>
                  <a:pt x="3189" y="75929"/>
                </a:lnTo>
                <a:lnTo>
                  <a:pt x="11256" y="10163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53247" y="3354552"/>
            <a:ext cx="74295" cy="102870"/>
          </a:xfrm>
          <a:custGeom>
            <a:avLst/>
            <a:gdLst/>
            <a:ahLst/>
            <a:cxnLst/>
            <a:rect l="l" t="t" r="r" b="b"/>
            <a:pathLst>
              <a:path w="74295" h="102870">
                <a:moveTo>
                  <a:pt x="74053" y="102349"/>
                </a:moveTo>
                <a:lnTo>
                  <a:pt x="50472" y="83972"/>
                </a:lnTo>
                <a:lnTo>
                  <a:pt x="28049" y="60732"/>
                </a:lnTo>
                <a:lnTo>
                  <a:pt x="10115" y="327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99831" y="3244786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971" y="51168"/>
                </a:moveTo>
                <a:lnTo>
                  <a:pt x="15160" y="41946"/>
                </a:lnTo>
                <a:lnTo>
                  <a:pt x="9028" y="30503"/>
                </a:lnTo>
                <a:lnTo>
                  <a:pt x="3874" y="1660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97038" y="2885719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230"/>
                </a:moveTo>
                <a:lnTo>
                  <a:pt x="0" y="20916"/>
                </a:lnTo>
                <a:lnTo>
                  <a:pt x="0" y="12344"/>
                </a:lnTo>
                <a:lnTo>
                  <a:pt x="1498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44497" y="2797606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848"/>
                </a:moveTo>
                <a:lnTo>
                  <a:pt x="6032" y="1384"/>
                </a:lnTo>
                <a:lnTo>
                  <a:pt x="12827" y="0"/>
                </a:lnTo>
                <a:lnTo>
                  <a:pt x="20485" y="0"/>
                </a:lnTo>
                <a:lnTo>
                  <a:pt x="39217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15564" y="2797606"/>
            <a:ext cx="39370" cy="5715"/>
          </a:xfrm>
          <a:custGeom>
            <a:avLst/>
            <a:gdLst/>
            <a:ahLst/>
            <a:cxnLst/>
            <a:rect l="l" t="t" r="r" b="b"/>
            <a:pathLst>
              <a:path w="39370" h="5714">
                <a:moveTo>
                  <a:pt x="0" y="0"/>
                </a:moveTo>
                <a:lnTo>
                  <a:pt x="18732" y="0"/>
                </a:lnTo>
                <a:lnTo>
                  <a:pt x="27571" y="0"/>
                </a:lnTo>
                <a:lnTo>
                  <a:pt x="38874" y="511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01327" y="2885757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96" y="6464"/>
                </a:lnTo>
                <a:lnTo>
                  <a:pt x="914" y="13411"/>
                </a:lnTo>
                <a:lnTo>
                  <a:pt x="914" y="20878"/>
                </a:lnTo>
                <a:lnTo>
                  <a:pt x="914" y="3919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00743" y="3191167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98" y="0"/>
                </a:moveTo>
                <a:lnTo>
                  <a:pt x="1498" y="18313"/>
                </a:lnTo>
                <a:lnTo>
                  <a:pt x="1498" y="26885"/>
                </a:lnTo>
                <a:lnTo>
                  <a:pt x="0" y="39217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14739" y="3314662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5">
                <a:moveTo>
                  <a:pt x="40043" y="0"/>
                </a:moveTo>
                <a:lnTo>
                  <a:pt x="34010" y="2451"/>
                </a:lnTo>
                <a:lnTo>
                  <a:pt x="27216" y="3848"/>
                </a:lnTo>
                <a:lnTo>
                  <a:pt x="19558" y="3848"/>
                </a:lnTo>
                <a:lnTo>
                  <a:pt x="0" y="384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49257" y="3318509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9039" y="0"/>
                </a:moveTo>
                <a:lnTo>
                  <a:pt x="1948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53857" y="3318509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6225" y="0"/>
                </a:moveTo>
                <a:lnTo>
                  <a:pt x="6756" y="0"/>
                </a:lnTo>
                <a:lnTo>
                  <a:pt x="5372" y="698"/>
                </a:lnTo>
                <a:lnTo>
                  <a:pt x="2717" y="6604"/>
                </a:lnTo>
                <a:lnTo>
                  <a:pt x="0" y="15951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52727" y="3467747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8978" y="0"/>
                </a:moveTo>
                <a:lnTo>
                  <a:pt x="11874" y="5003"/>
                </a:lnTo>
                <a:lnTo>
                  <a:pt x="15227" y="9778"/>
                </a:lnTo>
                <a:lnTo>
                  <a:pt x="19075" y="14249"/>
                </a:lnTo>
                <a:lnTo>
                  <a:pt x="11429" y="11061"/>
                </a:lnTo>
                <a:lnTo>
                  <a:pt x="0" y="481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28597" y="3318509"/>
            <a:ext cx="26034" cy="21590"/>
          </a:xfrm>
          <a:custGeom>
            <a:avLst/>
            <a:gdLst/>
            <a:ahLst/>
            <a:cxnLst/>
            <a:rect l="l" t="t" r="r" b="b"/>
            <a:pathLst>
              <a:path w="26034" h="21589">
                <a:moveTo>
                  <a:pt x="23533" y="21158"/>
                </a:moveTo>
                <a:lnTo>
                  <a:pt x="23494" y="14338"/>
                </a:lnTo>
                <a:lnTo>
                  <a:pt x="24104" y="7277"/>
                </a:lnTo>
                <a:lnTo>
                  <a:pt x="2543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44840" y="3313391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580" y="5118"/>
                </a:moveTo>
                <a:lnTo>
                  <a:pt x="20142" y="5118"/>
                </a:lnTo>
                <a:lnTo>
                  <a:pt x="11302" y="5118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97038" y="3191167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14" y="39192"/>
                </a:moveTo>
                <a:lnTo>
                  <a:pt x="317" y="32715"/>
                </a:lnTo>
                <a:lnTo>
                  <a:pt x="0" y="25768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908023" y="2874149"/>
            <a:ext cx="128397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might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to 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change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make</a:t>
            </a:r>
            <a:r>
              <a:rPr sz="1000" i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next?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990840" y="5064742"/>
            <a:ext cx="1081161" cy="792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90840" y="5064734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995923" y="5932919"/>
            <a:ext cx="1681480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solidFill>
                  <a:srgbClr val="85B033"/>
                </a:solidFill>
                <a:latin typeface="Arial"/>
                <a:cs typeface="Arial"/>
              </a:rPr>
              <a:t>Flying</a:t>
            </a:r>
            <a:r>
              <a:rPr sz="1000" b="1" spc="-8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Game</a:t>
            </a:r>
            <a:endParaRPr sz="1000">
              <a:latin typeface="Arial"/>
              <a:cs typeface="Arial"/>
            </a:endParaRPr>
          </a:p>
          <a:p>
            <a:pPr marL="12700" marR="169545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game where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 avoid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others.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</a:t>
            </a:r>
            <a:r>
              <a:rPr sz="1000" spc="-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subtract points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based</a:t>
            </a:r>
            <a:r>
              <a:rPr sz="10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touches.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80133" y="5933935"/>
            <a:ext cx="1613535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solidFill>
                  <a:srgbClr val="85B033"/>
                </a:solidFill>
                <a:latin typeface="Arial"/>
                <a:cs typeface="Arial"/>
              </a:rPr>
              <a:t>Flying</a:t>
            </a:r>
            <a:r>
              <a:rPr sz="1000" b="1" spc="-8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Stories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Tell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story about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flying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characters. 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record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voice 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play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sound  clips. 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Or,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say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blocks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voice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bubbles.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707418" y="3908069"/>
            <a:ext cx="3767454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25400" marR="5080">
              <a:lnSpc>
                <a:spcPts val="1300"/>
              </a:lnSpc>
              <a:spcBef>
                <a:spcPts val="950"/>
              </a:spcBef>
            </a:pP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1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concepts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from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this 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100" spc="3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other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100" spc="-20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variations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on the flying character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could</a:t>
            </a:r>
            <a:r>
              <a:rPr sz="11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suggest.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6992" y="53086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7602" y="53426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10259" y="5412485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009640" y="5064742"/>
            <a:ext cx="1081161" cy="7925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9640" y="5064734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17372" y="5721655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“See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page”.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17372" y="6382054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783956" y="6724904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778975" y="5810250"/>
            <a:ext cx="1853336" cy="106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01491" y="1676501"/>
            <a:ext cx="1202588" cy="8634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01491" y="1676501"/>
            <a:ext cx="1202690" cy="863600"/>
          </a:xfrm>
          <a:custGeom>
            <a:avLst/>
            <a:gdLst/>
            <a:ahLst/>
            <a:cxnLst/>
            <a:rect l="l" t="t" r="r" b="b"/>
            <a:pathLst>
              <a:path w="1202689" h="86360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0719"/>
                </a:lnTo>
                <a:lnTo>
                  <a:pt x="510" y="849618"/>
                </a:lnTo>
                <a:lnTo>
                  <a:pt x="4086" y="859323"/>
                </a:lnTo>
                <a:lnTo>
                  <a:pt x="13791" y="862898"/>
                </a:lnTo>
                <a:lnTo>
                  <a:pt x="32689" y="863409"/>
                </a:lnTo>
                <a:lnTo>
                  <a:pt x="1169898" y="863409"/>
                </a:lnTo>
                <a:lnTo>
                  <a:pt x="1188797" y="862898"/>
                </a:lnTo>
                <a:lnTo>
                  <a:pt x="1198502" y="859323"/>
                </a:lnTo>
                <a:lnTo>
                  <a:pt x="1202077" y="849618"/>
                </a:lnTo>
                <a:lnTo>
                  <a:pt x="1202588" y="830719"/>
                </a:lnTo>
                <a:lnTo>
                  <a:pt x="1202588" y="32689"/>
                </a:lnTo>
                <a:lnTo>
                  <a:pt x="1202077" y="13791"/>
                </a:lnTo>
                <a:lnTo>
                  <a:pt x="1198502" y="4086"/>
                </a:lnTo>
                <a:lnTo>
                  <a:pt x="1188797" y="510"/>
                </a:lnTo>
                <a:lnTo>
                  <a:pt x="116989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966</Words>
  <Application>Microsoft Macintosh PowerPoint</Application>
  <PresentationFormat>Custom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created xsi:type="dcterms:W3CDTF">2016-12-01T15:21:47Z</dcterms:created>
  <dcterms:modified xsi:type="dcterms:W3CDTF">2016-12-01T15:30:53Z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