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9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/>
    <p:restoredTop sz="94643"/>
  </p:normalViewPr>
  <p:slideViewPr>
    <p:cSldViewPr>
      <p:cViewPr varScale="1">
        <p:scale>
          <a:sx n="80" d="100"/>
          <a:sy n="80" d="100"/>
        </p:scale>
        <p:origin x="78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32375" y="115633"/>
            <a:ext cx="0" cy="7554595"/>
          </a:xfrm>
          <a:custGeom>
            <a:avLst/>
            <a:gdLst/>
            <a:ahLst/>
            <a:cxnLst/>
            <a:rect l="l" t="t" r="r" b="b"/>
            <a:pathLst>
              <a:path h="7554595">
                <a:moveTo>
                  <a:pt x="0" y="0"/>
                </a:moveTo>
                <a:lnTo>
                  <a:pt x="0" y="7554214"/>
                </a:lnTo>
              </a:path>
            </a:pathLst>
          </a:custGeom>
          <a:ln w="6350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032375" y="965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032375" y="76793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128386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7" y="374903"/>
                </a:lnTo>
                <a:lnTo>
                  <a:pt x="4841747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EE68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4614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8" y="374903"/>
                </a:lnTo>
                <a:lnTo>
                  <a:pt x="4841748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EE68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3100" y="7447881"/>
            <a:ext cx="294767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4277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FFFFFF"/>
                </a:solidFill>
                <a:latin typeface="Gill Sans MT"/>
                <a:cs typeface="Gill Sans MT"/>
              </a:rPr>
              <a:t>MAKE MUSIC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208800"/>
            <a:ext cx="184277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FFFFFF"/>
                </a:solidFill>
                <a:latin typeface="Gill Sans MT"/>
                <a:cs typeface="Gill Sans MT"/>
              </a:rPr>
              <a:t>MAKE MUSIC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614" y="94996"/>
            <a:ext cx="390017" cy="3465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6764" y="204825"/>
            <a:ext cx="155575" cy="200025"/>
          </a:xfrm>
          <a:custGeom>
            <a:avLst/>
            <a:gdLst/>
            <a:ahLst/>
            <a:cxnLst/>
            <a:rect l="l" t="t" r="r" b="b"/>
            <a:pathLst>
              <a:path w="155575" h="200025">
                <a:moveTo>
                  <a:pt x="86353" y="0"/>
                </a:moveTo>
                <a:lnTo>
                  <a:pt x="8362" y="135089"/>
                </a:lnTo>
                <a:lnTo>
                  <a:pt x="1364" y="148005"/>
                </a:lnTo>
                <a:lnTo>
                  <a:pt x="0" y="155924"/>
                </a:lnTo>
                <a:lnTo>
                  <a:pt x="5141" y="162100"/>
                </a:lnTo>
                <a:lnTo>
                  <a:pt x="17659" y="169786"/>
                </a:lnTo>
                <a:lnTo>
                  <a:pt x="69081" y="199478"/>
                </a:lnTo>
                <a:lnTo>
                  <a:pt x="147072" y="64389"/>
                </a:lnTo>
                <a:lnTo>
                  <a:pt x="154070" y="51473"/>
                </a:lnTo>
                <a:lnTo>
                  <a:pt x="155435" y="43554"/>
                </a:lnTo>
                <a:lnTo>
                  <a:pt x="150294" y="37378"/>
                </a:lnTo>
                <a:lnTo>
                  <a:pt x="137775" y="29692"/>
                </a:lnTo>
                <a:lnTo>
                  <a:pt x="86353" y="0"/>
                </a:lnTo>
                <a:close/>
              </a:path>
            </a:pathLst>
          </a:custGeom>
          <a:solidFill>
            <a:srgbClr val="EE68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8234" y="94996"/>
            <a:ext cx="390016" cy="3465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40533" y="203238"/>
            <a:ext cx="155575" cy="200025"/>
          </a:xfrm>
          <a:custGeom>
            <a:avLst/>
            <a:gdLst/>
            <a:ahLst/>
            <a:cxnLst/>
            <a:rect l="l" t="t" r="r" b="b"/>
            <a:pathLst>
              <a:path w="155575" h="200025">
                <a:moveTo>
                  <a:pt x="86353" y="0"/>
                </a:moveTo>
                <a:lnTo>
                  <a:pt x="8362" y="135089"/>
                </a:lnTo>
                <a:lnTo>
                  <a:pt x="1364" y="148005"/>
                </a:lnTo>
                <a:lnTo>
                  <a:pt x="0" y="155924"/>
                </a:lnTo>
                <a:lnTo>
                  <a:pt x="5141" y="162100"/>
                </a:lnTo>
                <a:lnTo>
                  <a:pt x="17659" y="169786"/>
                </a:lnTo>
                <a:lnTo>
                  <a:pt x="69081" y="199478"/>
                </a:lnTo>
                <a:lnTo>
                  <a:pt x="147072" y="64389"/>
                </a:lnTo>
                <a:lnTo>
                  <a:pt x="154070" y="51473"/>
                </a:lnTo>
                <a:lnTo>
                  <a:pt x="155435" y="43554"/>
                </a:lnTo>
                <a:lnTo>
                  <a:pt x="150294" y="37378"/>
                </a:lnTo>
                <a:lnTo>
                  <a:pt x="137775" y="29692"/>
                </a:lnTo>
                <a:lnTo>
                  <a:pt x="86353" y="0"/>
                </a:lnTo>
                <a:close/>
              </a:path>
            </a:pathLst>
          </a:custGeom>
          <a:solidFill>
            <a:srgbClr val="EE68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3100" y="2021065"/>
            <a:ext cx="3525520" cy="974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4635">
              <a:lnSpc>
                <a:spcPct val="105600"/>
              </a:lnSpc>
            </a:pP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With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this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guide, you can plan and</a:t>
            </a:r>
            <a:r>
              <a:rPr sz="1500" spc="-3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lead 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one-hour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workshop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using</a:t>
            </a:r>
            <a:r>
              <a:rPr sz="1500" spc="-1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Scratch.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05600"/>
              </a:lnSpc>
            </a:pP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Participants will choose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instruments,</a:t>
            </a:r>
            <a:r>
              <a:rPr sz="1500" spc="-2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add 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sounds,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press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keys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play</a:t>
            </a:r>
            <a:r>
              <a:rPr sz="1500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music.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07418" y="847369"/>
            <a:ext cx="229870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20" dirty="0">
                <a:solidFill>
                  <a:srgbClr val="4C4D4F"/>
                </a:solidFill>
                <a:latin typeface="Arial"/>
                <a:cs typeface="Arial"/>
              </a:rPr>
              <a:t>Workshop</a:t>
            </a:r>
            <a:r>
              <a:rPr sz="1800" b="1" spc="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4C4D4F"/>
                </a:solidFill>
                <a:latin typeface="Arial"/>
                <a:cs typeface="Arial"/>
              </a:rPr>
              <a:t>Overview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17118" y="2475661"/>
            <a:ext cx="222377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dirty="0">
                <a:solidFill>
                  <a:srgbClr val="00AEEF"/>
                </a:solidFill>
                <a:latin typeface="Arial"/>
                <a:cs typeface="Arial"/>
              </a:rPr>
              <a:t>First, gather </a:t>
            </a:r>
            <a:r>
              <a:rPr sz="1500" spc="-15" dirty="0">
                <a:solidFill>
                  <a:srgbClr val="00AEEF"/>
                </a:solidFill>
                <a:latin typeface="Arial"/>
                <a:cs typeface="Arial"/>
              </a:rPr>
              <a:t>as </a:t>
            </a:r>
            <a:r>
              <a:rPr sz="1500" spc="-30" dirty="0">
                <a:solidFill>
                  <a:srgbClr val="00AEEF"/>
                </a:solidFill>
                <a:latin typeface="Arial"/>
                <a:cs typeface="Arial"/>
              </a:rPr>
              <a:t>a </a:t>
            </a:r>
            <a:r>
              <a:rPr sz="1500" spc="15" dirty="0">
                <a:solidFill>
                  <a:srgbClr val="00AEEF"/>
                </a:solidFill>
                <a:latin typeface="Arial"/>
                <a:cs typeface="Arial"/>
              </a:rPr>
              <a:t>group</a:t>
            </a:r>
            <a:r>
              <a:rPr sz="1500" spc="-2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00AEEF"/>
                </a:solidFill>
                <a:latin typeface="Arial"/>
                <a:cs typeface="Arial"/>
              </a:rPr>
              <a:t>to  </a:t>
            </a:r>
            <a:r>
              <a:rPr sz="1500" spc="10" dirty="0">
                <a:solidFill>
                  <a:srgbClr val="00AEEF"/>
                </a:solidFill>
                <a:latin typeface="Arial"/>
                <a:cs typeface="Arial"/>
              </a:rPr>
              <a:t>introduce </a:t>
            </a:r>
            <a:r>
              <a:rPr sz="1500" spc="5" dirty="0">
                <a:solidFill>
                  <a:srgbClr val="00AEEF"/>
                </a:solidFill>
                <a:latin typeface="Arial"/>
                <a:cs typeface="Arial"/>
              </a:rPr>
              <a:t>the theme and  </a:t>
            </a:r>
            <a:r>
              <a:rPr sz="1500" spc="10" dirty="0">
                <a:solidFill>
                  <a:srgbClr val="00AEEF"/>
                </a:solidFill>
                <a:latin typeface="Arial"/>
                <a:cs typeface="Arial"/>
              </a:rPr>
              <a:t>spark</a:t>
            </a:r>
            <a:r>
              <a:rPr sz="1500" spc="-7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00AEEF"/>
                </a:solidFill>
                <a:latin typeface="Arial"/>
                <a:cs typeface="Arial"/>
              </a:rPr>
              <a:t>ideas.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51562" y="4056888"/>
            <a:ext cx="407034" cy="307340"/>
          </a:xfrm>
          <a:custGeom>
            <a:avLst/>
            <a:gdLst/>
            <a:ahLst/>
            <a:cxnLst/>
            <a:rect l="l" t="t" r="r" b="b"/>
            <a:pathLst>
              <a:path w="407035" h="307339">
                <a:moveTo>
                  <a:pt x="373456" y="306857"/>
                </a:moveTo>
                <a:lnTo>
                  <a:pt x="33388" y="306857"/>
                </a:lnTo>
                <a:lnTo>
                  <a:pt x="20423" y="304222"/>
                </a:lnTo>
                <a:lnTo>
                  <a:pt x="9807" y="297049"/>
                </a:lnTo>
                <a:lnTo>
                  <a:pt x="2634" y="286433"/>
                </a:lnTo>
                <a:lnTo>
                  <a:pt x="0" y="273469"/>
                </a:lnTo>
                <a:lnTo>
                  <a:pt x="0" y="33388"/>
                </a:lnTo>
                <a:lnTo>
                  <a:pt x="2634" y="20423"/>
                </a:lnTo>
                <a:lnTo>
                  <a:pt x="9807" y="9807"/>
                </a:lnTo>
                <a:lnTo>
                  <a:pt x="20423" y="2634"/>
                </a:lnTo>
                <a:lnTo>
                  <a:pt x="33388" y="0"/>
                </a:lnTo>
                <a:lnTo>
                  <a:pt x="373456" y="0"/>
                </a:lnTo>
                <a:lnTo>
                  <a:pt x="386420" y="2634"/>
                </a:lnTo>
                <a:lnTo>
                  <a:pt x="397036" y="9807"/>
                </a:lnTo>
                <a:lnTo>
                  <a:pt x="404210" y="20423"/>
                </a:lnTo>
                <a:lnTo>
                  <a:pt x="406844" y="33388"/>
                </a:lnTo>
                <a:lnTo>
                  <a:pt x="406844" y="273469"/>
                </a:lnTo>
                <a:lnTo>
                  <a:pt x="404210" y="286433"/>
                </a:lnTo>
                <a:lnTo>
                  <a:pt x="397036" y="297049"/>
                </a:lnTo>
                <a:lnTo>
                  <a:pt x="386420" y="304222"/>
                </a:lnTo>
                <a:lnTo>
                  <a:pt x="373456" y="306857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78397" y="4370438"/>
            <a:ext cx="553720" cy="161290"/>
          </a:xfrm>
          <a:custGeom>
            <a:avLst/>
            <a:gdLst/>
            <a:ahLst/>
            <a:cxnLst/>
            <a:rect l="l" t="t" r="r" b="b"/>
            <a:pathLst>
              <a:path w="553720" h="161289">
                <a:moveTo>
                  <a:pt x="41643" y="161023"/>
                </a:moveTo>
                <a:lnTo>
                  <a:pt x="511530" y="161023"/>
                </a:lnTo>
                <a:lnTo>
                  <a:pt x="528656" y="157783"/>
                </a:lnTo>
                <a:lnTo>
                  <a:pt x="543496" y="148550"/>
                </a:lnTo>
                <a:lnTo>
                  <a:pt x="552764" y="134057"/>
                </a:lnTo>
                <a:lnTo>
                  <a:pt x="553173" y="115036"/>
                </a:lnTo>
                <a:lnTo>
                  <a:pt x="538418" y="83624"/>
                </a:lnTo>
                <a:lnTo>
                  <a:pt x="513522" y="45573"/>
                </a:lnTo>
                <a:lnTo>
                  <a:pt x="490082" y="13495"/>
                </a:lnTo>
                <a:lnTo>
                  <a:pt x="479691" y="0"/>
                </a:lnTo>
                <a:lnTo>
                  <a:pt x="73469" y="0"/>
                </a:lnTo>
                <a:lnTo>
                  <a:pt x="35359" y="48589"/>
                </a:lnTo>
                <a:lnTo>
                  <a:pt x="15003" y="76768"/>
                </a:lnTo>
                <a:lnTo>
                  <a:pt x="5512" y="95322"/>
                </a:lnTo>
                <a:lnTo>
                  <a:pt x="0" y="115036"/>
                </a:lnTo>
                <a:lnTo>
                  <a:pt x="404" y="134057"/>
                </a:lnTo>
                <a:lnTo>
                  <a:pt x="9672" y="148550"/>
                </a:lnTo>
                <a:lnTo>
                  <a:pt x="24515" y="157783"/>
                </a:lnTo>
                <a:lnTo>
                  <a:pt x="41643" y="161023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28778" y="4478261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>
                <a:moveTo>
                  <a:pt x="0" y="0"/>
                </a:moveTo>
                <a:lnTo>
                  <a:pt x="451142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58471" y="4428058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0778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24892" y="4142511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4539" y="4100588"/>
            <a:ext cx="9525" cy="64769"/>
          </a:xfrm>
          <a:custGeom>
            <a:avLst/>
            <a:gdLst/>
            <a:ahLst/>
            <a:cxnLst/>
            <a:rect l="l" t="t" r="r" b="b"/>
            <a:pathLst>
              <a:path w="9525" h="64770">
                <a:moveTo>
                  <a:pt x="9321" y="64693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18605" y="4143590"/>
            <a:ext cx="67310" cy="46990"/>
          </a:xfrm>
          <a:custGeom>
            <a:avLst/>
            <a:gdLst/>
            <a:ahLst/>
            <a:cxnLst/>
            <a:rect l="l" t="t" r="r" b="b"/>
            <a:pathLst>
              <a:path w="67310" h="46989">
                <a:moveTo>
                  <a:pt x="66941" y="0"/>
                </a:moveTo>
                <a:lnTo>
                  <a:pt x="0" y="46456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09309" y="4244784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44539" y="4261878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39">
                <a:moveTo>
                  <a:pt x="0" y="53314"/>
                </a:moveTo>
                <a:lnTo>
                  <a:pt x="734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20269" y="4247743"/>
            <a:ext cx="74930" cy="33020"/>
          </a:xfrm>
          <a:custGeom>
            <a:avLst/>
            <a:gdLst/>
            <a:ahLst/>
            <a:cxnLst/>
            <a:rect l="l" t="t" r="r" b="b"/>
            <a:pathLst>
              <a:path w="74929" h="33020">
                <a:moveTo>
                  <a:pt x="74663" y="0"/>
                </a:moveTo>
                <a:lnTo>
                  <a:pt x="0" y="32613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81751" y="5686564"/>
            <a:ext cx="372110" cy="377825"/>
          </a:xfrm>
          <a:custGeom>
            <a:avLst/>
            <a:gdLst/>
            <a:ahLst/>
            <a:cxnLst/>
            <a:rect l="l" t="t" r="r" b="b"/>
            <a:pathLst>
              <a:path w="372110" h="377825">
                <a:moveTo>
                  <a:pt x="372021" y="99631"/>
                </a:moveTo>
                <a:lnTo>
                  <a:pt x="344065" y="59525"/>
                </a:lnTo>
                <a:lnTo>
                  <a:pt x="302794" y="28003"/>
                </a:lnTo>
                <a:lnTo>
                  <a:pt x="251125" y="7387"/>
                </a:lnTo>
                <a:lnTo>
                  <a:pt x="191973" y="0"/>
                </a:lnTo>
                <a:lnTo>
                  <a:pt x="140940" y="5453"/>
                </a:lnTo>
                <a:lnTo>
                  <a:pt x="95082" y="20843"/>
                </a:lnTo>
                <a:lnTo>
                  <a:pt x="56229" y="44715"/>
                </a:lnTo>
                <a:lnTo>
                  <a:pt x="26210" y="75612"/>
                </a:lnTo>
                <a:lnTo>
                  <a:pt x="6857" y="112081"/>
                </a:lnTo>
                <a:lnTo>
                  <a:pt x="0" y="152666"/>
                </a:lnTo>
                <a:lnTo>
                  <a:pt x="4225" y="184653"/>
                </a:lnTo>
                <a:lnTo>
                  <a:pt x="16319" y="214320"/>
                </a:lnTo>
                <a:lnTo>
                  <a:pt x="35404" y="240979"/>
                </a:lnTo>
                <a:lnTo>
                  <a:pt x="60604" y="263944"/>
                </a:lnTo>
                <a:lnTo>
                  <a:pt x="56285" y="279039"/>
                </a:lnTo>
                <a:lnTo>
                  <a:pt x="55424" y="312672"/>
                </a:lnTo>
                <a:lnTo>
                  <a:pt x="74968" y="350303"/>
                </a:lnTo>
                <a:lnTo>
                  <a:pt x="131864" y="377393"/>
                </a:lnTo>
                <a:lnTo>
                  <a:pt x="125348" y="342036"/>
                </a:lnTo>
                <a:lnTo>
                  <a:pt x="124502" y="323143"/>
                </a:lnTo>
                <a:lnTo>
                  <a:pt x="161744" y="305993"/>
                </a:lnTo>
                <a:lnTo>
                  <a:pt x="191973" y="305346"/>
                </a:lnTo>
                <a:lnTo>
                  <a:pt x="234943" y="301502"/>
                </a:lnTo>
                <a:lnTo>
                  <a:pt x="274504" y="290541"/>
                </a:lnTo>
                <a:lnTo>
                  <a:pt x="309587" y="273317"/>
                </a:lnTo>
                <a:lnTo>
                  <a:pt x="339128" y="250685"/>
                </a:lnTo>
                <a:lnTo>
                  <a:pt x="333721" y="237909"/>
                </a:lnTo>
                <a:lnTo>
                  <a:pt x="329763" y="224669"/>
                </a:lnTo>
                <a:lnTo>
                  <a:pt x="327331" y="211019"/>
                </a:lnTo>
                <a:lnTo>
                  <a:pt x="326504" y="197015"/>
                </a:lnTo>
                <a:lnTo>
                  <a:pt x="329619" y="169897"/>
                </a:lnTo>
                <a:lnTo>
                  <a:pt x="338604" y="144351"/>
                </a:lnTo>
                <a:lnTo>
                  <a:pt x="352918" y="120791"/>
                </a:lnTo>
                <a:lnTo>
                  <a:pt x="372021" y="99631"/>
                </a:lnTo>
                <a:close/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0879" y="5730900"/>
            <a:ext cx="383540" cy="368300"/>
          </a:xfrm>
          <a:custGeom>
            <a:avLst/>
            <a:gdLst/>
            <a:ahLst/>
            <a:cxnLst/>
            <a:rect l="l" t="t" r="r" b="b"/>
            <a:pathLst>
              <a:path w="383540" h="368300">
                <a:moveTo>
                  <a:pt x="0" y="206349"/>
                </a:moveTo>
                <a:lnTo>
                  <a:pt x="21957" y="238854"/>
                </a:lnTo>
                <a:lnTo>
                  <a:pt x="52996" y="266181"/>
                </a:lnTo>
                <a:lnTo>
                  <a:pt x="91597" y="287156"/>
                </a:lnTo>
                <a:lnTo>
                  <a:pt x="136237" y="300602"/>
                </a:lnTo>
                <a:lnTo>
                  <a:pt x="185394" y="305346"/>
                </a:lnTo>
                <a:lnTo>
                  <a:pt x="197504" y="305059"/>
                </a:lnTo>
                <a:lnTo>
                  <a:pt x="209419" y="304214"/>
                </a:lnTo>
                <a:lnTo>
                  <a:pt x="221120" y="302833"/>
                </a:lnTo>
                <a:lnTo>
                  <a:pt x="232587" y="300939"/>
                </a:lnTo>
                <a:lnTo>
                  <a:pt x="247373" y="323636"/>
                </a:lnTo>
                <a:lnTo>
                  <a:pt x="244378" y="345374"/>
                </a:lnTo>
                <a:lnTo>
                  <a:pt x="234550" y="361691"/>
                </a:lnTo>
                <a:lnTo>
                  <a:pt x="228841" y="368122"/>
                </a:lnTo>
                <a:lnTo>
                  <a:pt x="290234" y="352428"/>
                </a:lnTo>
                <a:lnTo>
                  <a:pt x="316630" y="318992"/>
                </a:lnTo>
                <a:lnTo>
                  <a:pt x="322127" y="285765"/>
                </a:lnTo>
                <a:lnTo>
                  <a:pt x="320827" y="270700"/>
                </a:lnTo>
                <a:lnTo>
                  <a:pt x="357009" y="231337"/>
                </a:lnTo>
                <a:lnTo>
                  <a:pt x="375589" y="205922"/>
                </a:lnTo>
                <a:lnTo>
                  <a:pt x="382435" y="183391"/>
                </a:lnTo>
                <a:lnTo>
                  <a:pt x="383413" y="152679"/>
                </a:lnTo>
                <a:lnTo>
                  <a:pt x="376339" y="112093"/>
                </a:lnTo>
                <a:lnTo>
                  <a:pt x="356377" y="75622"/>
                </a:lnTo>
                <a:lnTo>
                  <a:pt x="325413" y="44721"/>
                </a:lnTo>
                <a:lnTo>
                  <a:pt x="285337" y="20846"/>
                </a:lnTo>
                <a:lnTo>
                  <a:pt x="238034" y="5454"/>
                </a:lnTo>
                <a:lnTo>
                  <a:pt x="185394" y="0"/>
                </a:lnTo>
                <a:lnTo>
                  <a:pt x="140792" y="3891"/>
                </a:lnTo>
                <a:lnTo>
                  <a:pt x="99761" y="14984"/>
                </a:lnTo>
                <a:lnTo>
                  <a:pt x="63422" y="32409"/>
                </a:lnTo>
                <a:lnTo>
                  <a:pt x="32893" y="55295"/>
                </a:lnTo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93917" y="6220955"/>
            <a:ext cx="89852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" algn="ctr">
              <a:lnSpc>
                <a:spcPts val="1590"/>
              </a:lnSpc>
            </a:pPr>
            <a:r>
              <a:rPr sz="1400" b="1" spc="50" dirty="0">
                <a:solidFill>
                  <a:srgbClr val="642B73"/>
                </a:solidFill>
                <a:latin typeface="Arial"/>
                <a:cs typeface="Arial"/>
              </a:rPr>
              <a:t>SHARE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590"/>
              </a:lnSpc>
            </a:pPr>
            <a:r>
              <a:rPr sz="1400" i="1" spc="-5" dirty="0">
                <a:solidFill>
                  <a:srgbClr val="642B73"/>
                </a:solidFill>
                <a:latin typeface="Arial"/>
                <a:cs typeface="Arial"/>
              </a:rPr>
              <a:t>10</a:t>
            </a:r>
            <a:r>
              <a:rPr sz="1400" i="1" spc="-70" dirty="0">
                <a:solidFill>
                  <a:srgbClr val="642B73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642B73"/>
                </a:solidFill>
                <a:latin typeface="Arial"/>
                <a:cs typeface="Arial"/>
              </a:rPr>
              <a:t>minutes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17118" y="4145750"/>
            <a:ext cx="246761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10" dirty="0">
                <a:solidFill>
                  <a:srgbClr val="EA6955"/>
                </a:solidFill>
                <a:latin typeface="Arial"/>
                <a:cs typeface="Arial"/>
              </a:rPr>
              <a:t>Next, </a:t>
            </a:r>
            <a:r>
              <a:rPr sz="1500" spc="5" dirty="0">
                <a:solidFill>
                  <a:srgbClr val="EA6955"/>
                </a:solidFill>
                <a:latin typeface="Arial"/>
                <a:cs typeface="Arial"/>
              </a:rPr>
              <a:t>help </a:t>
            </a:r>
            <a:r>
              <a:rPr sz="1500" spc="15" dirty="0">
                <a:solidFill>
                  <a:srgbClr val="EA6955"/>
                </a:solidFill>
                <a:latin typeface="Arial"/>
                <a:cs typeface="Arial"/>
              </a:rPr>
              <a:t>participants </a:t>
            </a:r>
            <a:r>
              <a:rPr sz="1500" spc="-15" dirty="0">
                <a:solidFill>
                  <a:srgbClr val="EA6955"/>
                </a:solidFill>
                <a:latin typeface="Arial"/>
                <a:cs typeface="Arial"/>
              </a:rPr>
              <a:t>as  </a:t>
            </a:r>
            <a:r>
              <a:rPr sz="1500" spc="5" dirty="0">
                <a:solidFill>
                  <a:srgbClr val="EA6955"/>
                </a:solidFill>
                <a:latin typeface="Arial"/>
                <a:cs typeface="Arial"/>
              </a:rPr>
              <a:t>they </a:t>
            </a:r>
            <a:r>
              <a:rPr sz="1500" spc="-5" dirty="0">
                <a:solidFill>
                  <a:srgbClr val="EA6955"/>
                </a:solidFill>
                <a:latin typeface="Arial"/>
                <a:cs typeface="Arial"/>
              </a:rPr>
              <a:t>create </a:t>
            </a:r>
            <a:r>
              <a:rPr sz="1500" spc="5" dirty="0">
                <a:solidFill>
                  <a:srgbClr val="EA6955"/>
                </a:solidFill>
                <a:latin typeface="Arial"/>
                <a:cs typeface="Arial"/>
              </a:rPr>
              <a:t>musical</a:t>
            </a:r>
            <a:r>
              <a:rPr sz="1500" spc="-50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EA6955"/>
                </a:solidFill>
                <a:latin typeface="Arial"/>
                <a:cs typeface="Arial"/>
              </a:rPr>
              <a:t>projects,  working </a:t>
            </a:r>
            <a:r>
              <a:rPr sz="1500" spc="10" dirty="0">
                <a:solidFill>
                  <a:srgbClr val="EA6955"/>
                </a:solidFill>
                <a:latin typeface="Arial"/>
                <a:cs typeface="Arial"/>
              </a:rPr>
              <a:t>at </a:t>
            </a:r>
            <a:r>
              <a:rPr sz="1500" spc="5" dirty="0">
                <a:solidFill>
                  <a:srgbClr val="EA6955"/>
                </a:solidFill>
                <a:latin typeface="Arial"/>
                <a:cs typeface="Arial"/>
              </a:rPr>
              <a:t>their </a:t>
            </a:r>
            <a:r>
              <a:rPr sz="1500" spc="25" dirty="0">
                <a:solidFill>
                  <a:srgbClr val="EA6955"/>
                </a:solidFill>
                <a:latin typeface="Arial"/>
                <a:cs typeface="Arial"/>
              </a:rPr>
              <a:t>own</a:t>
            </a:r>
            <a:r>
              <a:rPr sz="1500" spc="-8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EA6955"/>
                </a:solidFill>
                <a:latin typeface="Arial"/>
                <a:cs typeface="Arial"/>
              </a:rPr>
              <a:t>pace.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25754" y="5760732"/>
            <a:ext cx="219583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10" dirty="0">
                <a:solidFill>
                  <a:srgbClr val="642B73"/>
                </a:solidFill>
                <a:latin typeface="Arial"/>
                <a:cs typeface="Arial"/>
              </a:rPr>
              <a:t>At </a:t>
            </a:r>
            <a:r>
              <a:rPr sz="1500" spc="5" dirty="0">
                <a:solidFill>
                  <a:srgbClr val="642B73"/>
                </a:solidFill>
                <a:latin typeface="Arial"/>
                <a:cs typeface="Arial"/>
              </a:rPr>
              <a:t>the end </a:t>
            </a:r>
            <a:r>
              <a:rPr sz="1500" spc="25" dirty="0">
                <a:solidFill>
                  <a:srgbClr val="642B73"/>
                </a:solidFill>
                <a:latin typeface="Arial"/>
                <a:cs typeface="Arial"/>
              </a:rPr>
              <a:t>of </a:t>
            </a:r>
            <a:r>
              <a:rPr sz="1500" spc="5" dirty="0">
                <a:solidFill>
                  <a:srgbClr val="642B73"/>
                </a:solidFill>
                <a:latin typeface="Arial"/>
                <a:cs typeface="Arial"/>
              </a:rPr>
              <a:t>the</a:t>
            </a:r>
            <a:r>
              <a:rPr sz="1500" spc="-65" dirty="0">
                <a:solidFill>
                  <a:srgbClr val="642B73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642B73"/>
                </a:solidFill>
                <a:latin typeface="Arial"/>
                <a:cs typeface="Arial"/>
              </a:rPr>
              <a:t>session,  </a:t>
            </a:r>
            <a:r>
              <a:rPr sz="1500" dirty="0">
                <a:solidFill>
                  <a:srgbClr val="642B73"/>
                </a:solidFill>
                <a:latin typeface="Arial"/>
                <a:cs typeface="Arial"/>
              </a:rPr>
              <a:t>gather </a:t>
            </a:r>
            <a:r>
              <a:rPr sz="1500" spc="10" dirty="0">
                <a:solidFill>
                  <a:srgbClr val="642B73"/>
                </a:solidFill>
                <a:latin typeface="Arial"/>
                <a:cs typeface="Arial"/>
              </a:rPr>
              <a:t>together </a:t>
            </a:r>
            <a:r>
              <a:rPr sz="1500" spc="40" dirty="0">
                <a:solidFill>
                  <a:srgbClr val="642B73"/>
                </a:solidFill>
                <a:latin typeface="Arial"/>
                <a:cs typeface="Arial"/>
              </a:rPr>
              <a:t>to </a:t>
            </a:r>
            <a:r>
              <a:rPr sz="1500" spc="-20" dirty="0">
                <a:solidFill>
                  <a:srgbClr val="642B73"/>
                </a:solidFill>
                <a:latin typeface="Arial"/>
                <a:cs typeface="Arial"/>
              </a:rPr>
              <a:t>share  </a:t>
            </a:r>
            <a:r>
              <a:rPr sz="1500" spc="5" dirty="0">
                <a:solidFill>
                  <a:srgbClr val="642B73"/>
                </a:solidFill>
                <a:latin typeface="Arial"/>
                <a:cs typeface="Arial"/>
              </a:rPr>
              <a:t>and</a:t>
            </a:r>
            <a:r>
              <a:rPr sz="1500" spc="-80" dirty="0">
                <a:solidFill>
                  <a:srgbClr val="642B73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642B73"/>
                </a:solidFill>
                <a:latin typeface="Arial"/>
                <a:cs typeface="Arial"/>
              </a:rPr>
              <a:t>reflect.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54115" y="3018154"/>
            <a:ext cx="89852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90"/>
              </a:lnSpc>
            </a:pPr>
            <a:r>
              <a:rPr sz="1400" b="1" spc="80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90"/>
              </a:lnSpc>
            </a:pPr>
            <a:r>
              <a:rPr sz="1400" i="1" spc="-5" dirty="0">
                <a:solidFill>
                  <a:srgbClr val="00AEEF"/>
                </a:solidFill>
                <a:latin typeface="Arial"/>
                <a:cs typeface="Arial"/>
              </a:rPr>
              <a:t>10</a:t>
            </a:r>
            <a:r>
              <a:rPr sz="1400" i="1" spc="-7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AEEF"/>
                </a:solidFill>
                <a:latin typeface="Arial"/>
                <a:cs typeface="Arial"/>
              </a:rPr>
              <a:t>minutes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93917" y="4646460"/>
            <a:ext cx="89852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1590"/>
              </a:lnSpc>
            </a:pPr>
            <a:r>
              <a:rPr sz="1400" b="1" spc="35" dirty="0">
                <a:solidFill>
                  <a:srgbClr val="EA6955"/>
                </a:solidFill>
                <a:latin typeface="Arial"/>
                <a:cs typeface="Arial"/>
              </a:rPr>
              <a:t>CREATE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90"/>
              </a:lnSpc>
            </a:pPr>
            <a:r>
              <a:rPr sz="1400" i="1" spc="-5" dirty="0">
                <a:solidFill>
                  <a:srgbClr val="EA6955"/>
                </a:solidFill>
                <a:latin typeface="Arial"/>
                <a:cs typeface="Arial"/>
              </a:rPr>
              <a:t>40</a:t>
            </a:r>
            <a:r>
              <a:rPr sz="1400" i="1" spc="-70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A6955"/>
                </a:solidFill>
                <a:latin typeface="Arial"/>
                <a:cs typeface="Arial"/>
              </a:rPr>
              <a:t>minutes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85639" y="2368973"/>
            <a:ext cx="445134" cy="404495"/>
          </a:xfrm>
          <a:custGeom>
            <a:avLst/>
            <a:gdLst/>
            <a:ahLst/>
            <a:cxnLst/>
            <a:rect l="l" t="t" r="r" b="b"/>
            <a:pathLst>
              <a:path w="445134" h="404494">
                <a:moveTo>
                  <a:pt x="437575" y="281808"/>
                </a:moveTo>
                <a:lnTo>
                  <a:pt x="444600" y="247046"/>
                </a:lnTo>
                <a:lnTo>
                  <a:pt x="437678" y="213279"/>
                </a:lnTo>
                <a:lnTo>
                  <a:pt x="418396" y="184303"/>
                </a:lnTo>
                <a:lnTo>
                  <a:pt x="388337" y="163914"/>
                </a:lnTo>
                <a:lnTo>
                  <a:pt x="383143" y="161704"/>
                </a:lnTo>
                <a:lnTo>
                  <a:pt x="377860" y="160028"/>
                </a:lnTo>
                <a:lnTo>
                  <a:pt x="372551" y="158808"/>
                </a:lnTo>
                <a:lnTo>
                  <a:pt x="375523" y="154617"/>
                </a:lnTo>
                <a:lnTo>
                  <a:pt x="378088" y="150122"/>
                </a:lnTo>
                <a:lnTo>
                  <a:pt x="380159" y="145296"/>
                </a:lnTo>
                <a:lnTo>
                  <a:pt x="385568" y="108192"/>
                </a:lnTo>
                <a:lnTo>
                  <a:pt x="373112" y="70723"/>
                </a:lnTo>
                <a:lnTo>
                  <a:pt x="345227" y="37180"/>
                </a:lnTo>
                <a:lnTo>
                  <a:pt x="304352" y="11857"/>
                </a:lnTo>
                <a:lnTo>
                  <a:pt x="257724" y="0"/>
                </a:lnTo>
                <a:lnTo>
                  <a:pt x="214150" y="3181"/>
                </a:lnTo>
                <a:lnTo>
                  <a:pt x="178426" y="20181"/>
                </a:lnTo>
                <a:lnTo>
                  <a:pt x="152770" y="56798"/>
                </a:lnTo>
                <a:lnTo>
                  <a:pt x="149539" y="78608"/>
                </a:lnTo>
                <a:lnTo>
                  <a:pt x="143443" y="74125"/>
                </a:lnTo>
                <a:lnTo>
                  <a:pt x="136725" y="70251"/>
                </a:lnTo>
                <a:lnTo>
                  <a:pt x="129422" y="67153"/>
                </a:lnTo>
                <a:lnTo>
                  <a:pt x="92734" y="59256"/>
                </a:lnTo>
                <a:lnTo>
                  <a:pt x="57459" y="65251"/>
                </a:lnTo>
                <a:lnTo>
                  <a:pt x="27540" y="83662"/>
                </a:lnTo>
                <a:lnTo>
                  <a:pt x="6918" y="113012"/>
                </a:lnTo>
                <a:lnTo>
                  <a:pt x="0" y="144832"/>
                </a:lnTo>
                <a:lnTo>
                  <a:pt x="4975" y="176220"/>
                </a:lnTo>
                <a:lnTo>
                  <a:pt x="20609" y="204313"/>
                </a:lnTo>
                <a:lnTo>
                  <a:pt x="45666" y="226245"/>
                </a:lnTo>
                <a:lnTo>
                  <a:pt x="42567" y="228697"/>
                </a:lnTo>
                <a:lnTo>
                  <a:pt x="39672" y="231440"/>
                </a:lnTo>
                <a:lnTo>
                  <a:pt x="37030" y="234526"/>
                </a:lnTo>
                <a:lnTo>
                  <a:pt x="23872" y="260080"/>
                </a:lnTo>
                <a:lnTo>
                  <a:pt x="22790" y="289188"/>
                </a:lnTo>
                <a:lnTo>
                  <a:pt x="33219" y="318327"/>
                </a:lnTo>
                <a:lnTo>
                  <a:pt x="54594" y="343974"/>
                </a:lnTo>
                <a:lnTo>
                  <a:pt x="80601" y="359961"/>
                </a:lnTo>
                <a:lnTo>
                  <a:pt x="108328" y="366576"/>
                </a:lnTo>
                <a:lnTo>
                  <a:pt x="135083" y="363811"/>
                </a:lnTo>
                <a:lnTo>
                  <a:pt x="158175" y="351658"/>
                </a:lnTo>
                <a:lnTo>
                  <a:pt x="166469" y="365554"/>
                </a:lnTo>
                <a:lnTo>
                  <a:pt x="177224" y="377918"/>
                </a:lnTo>
                <a:lnTo>
                  <a:pt x="190281" y="388373"/>
                </a:lnTo>
                <a:lnTo>
                  <a:pt x="205483" y="396540"/>
                </a:lnTo>
                <a:lnTo>
                  <a:pt x="241052" y="404034"/>
                </a:lnTo>
                <a:lnTo>
                  <a:pt x="275363" y="397830"/>
                </a:lnTo>
                <a:lnTo>
                  <a:pt x="324850" y="350286"/>
                </a:lnTo>
                <a:lnTo>
                  <a:pt x="330336" y="332252"/>
                </a:lnTo>
                <a:lnTo>
                  <a:pt x="362894" y="335191"/>
                </a:lnTo>
                <a:lnTo>
                  <a:pt x="393576" y="327009"/>
                </a:lnTo>
                <a:lnTo>
                  <a:pt x="419448" y="308837"/>
                </a:lnTo>
                <a:lnTo>
                  <a:pt x="437575" y="281808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56490" y="279956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304" y="36563"/>
                </a:moveTo>
                <a:lnTo>
                  <a:pt x="70424" y="50795"/>
                </a:lnTo>
                <a:lnTo>
                  <a:pt x="62569" y="62417"/>
                </a:lnTo>
                <a:lnTo>
                  <a:pt x="50919" y="70253"/>
                </a:lnTo>
                <a:lnTo>
                  <a:pt x="36652" y="73126"/>
                </a:lnTo>
                <a:lnTo>
                  <a:pt x="22384" y="70253"/>
                </a:lnTo>
                <a:lnTo>
                  <a:pt x="10734" y="62417"/>
                </a:lnTo>
                <a:lnTo>
                  <a:pt x="2880" y="50795"/>
                </a:lnTo>
                <a:lnTo>
                  <a:pt x="0" y="36563"/>
                </a:lnTo>
                <a:lnTo>
                  <a:pt x="2880" y="22331"/>
                </a:lnTo>
                <a:lnTo>
                  <a:pt x="10734" y="10709"/>
                </a:lnTo>
                <a:lnTo>
                  <a:pt x="22384" y="2873"/>
                </a:lnTo>
                <a:lnTo>
                  <a:pt x="36652" y="0"/>
                </a:lnTo>
                <a:lnTo>
                  <a:pt x="50919" y="2873"/>
                </a:lnTo>
                <a:lnTo>
                  <a:pt x="62569" y="10709"/>
                </a:lnTo>
                <a:lnTo>
                  <a:pt x="70424" y="22331"/>
                </a:lnTo>
                <a:lnTo>
                  <a:pt x="73304" y="36563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76200" y="287877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377" y="22631"/>
                </a:moveTo>
                <a:lnTo>
                  <a:pt x="43593" y="31439"/>
                </a:lnTo>
                <a:lnTo>
                  <a:pt x="38731" y="38633"/>
                </a:lnTo>
                <a:lnTo>
                  <a:pt x="31521" y="43484"/>
                </a:lnTo>
                <a:lnTo>
                  <a:pt x="22694" y="45262"/>
                </a:lnTo>
                <a:lnTo>
                  <a:pt x="13860" y="43484"/>
                </a:lnTo>
                <a:lnTo>
                  <a:pt x="6646" y="38633"/>
                </a:lnTo>
                <a:lnTo>
                  <a:pt x="1783" y="31439"/>
                </a:lnTo>
                <a:lnTo>
                  <a:pt x="0" y="22631"/>
                </a:lnTo>
                <a:lnTo>
                  <a:pt x="1783" y="13823"/>
                </a:lnTo>
                <a:lnTo>
                  <a:pt x="6646" y="6629"/>
                </a:lnTo>
                <a:lnTo>
                  <a:pt x="13860" y="1778"/>
                </a:lnTo>
                <a:lnTo>
                  <a:pt x="22694" y="0"/>
                </a:lnTo>
                <a:lnTo>
                  <a:pt x="31521" y="1778"/>
                </a:lnTo>
                <a:lnTo>
                  <a:pt x="38731" y="6629"/>
                </a:lnTo>
                <a:lnTo>
                  <a:pt x="43593" y="13823"/>
                </a:lnTo>
                <a:lnTo>
                  <a:pt x="45377" y="22631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695200" y="1308658"/>
            <a:ext cx="278828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-20" dirty="0">
                <a:solidFill>
                  <a:srgbClr val="4C4D4F"/>
                </a:solidFill>
                <a:latin typeface="Arial"/>
                <a:cs typeface="Arial"/>
              </a:rPr>
              <a:t>Here’s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suggested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agenda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for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one-hour</a:t>
            </a:r>
            <a:r>
              <a:rPr sz="1500" spc="-6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workshop:</a:t>
            </a:r>
            <a:endParaRPr sz="15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3100" y="843610"/>
            <a:ext cx="2409825" cy="84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" dirty="0">
                <a:solidFill>
                  <a:srgbClr val="4C4D4F"/>
                </a:solidFill>
                <a:latin typeface="Arial"/>
                <a:cs typeface="Arial"/>
              </a:rPr>
              <a:t>EDUCATOR</a:t>
            </a:r>
            <a:r>
              <a:rPr sz="2000" b="1" spc="1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2000" b="1" spc="55" dirty="0">
                <a:solidFill>
                  <a:srgbClr val="4C4D4F"/>
                </a:solidFill>
                <a:latin typeface="Arial"/>
                <a:cs typeface="Arial"/>
              </a:rPr>
              <a:t>GUIDE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700" b="1" spc="110" dirty="0">
                <a:solidFill>
                  <a:srgbClr val="C04E27"/>
                </a:solidFill>
                <a:latin typeface="Calibri"/>
                <a:cs typeface="Calibri"/>
              </a:rPr>
              <a:t>Make</a:t>
            </a:r>
            <a:r>
              <a:rPr sz="2700" b="1" spc="80" dirty="0">
                <a:solidFill>
                  <a:srgbClr val="C04E27"/>
                </a:solidFill>
                <a:latin typeface="Calibri"/>
                <a:cs typeface="Calibri"/>
              </a:rPr>
              <a:t> </a:t>
            </a:r>
            <a:r>
              <a:rPr sz="2700" b="1" spc="175" dirty="0">
                <a:solidFill>
                  <a:srgbClr val="C04E27"/>
                </a:solidFill>
                <a:latin typeface="Calibri"/>
                <a:cs typeface="Calibri"/>
              </a:rPr>
              <a:t>Music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68375" y="3470706"/>
            <a:ext cx="1850936" cy="1391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80868" y="3470706"/>
            <a:ext cx="1850936" cy="1391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8375" y="4916817"/>
            <a:ext cx="1850936" cy="1391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80868" y="4916817"/>
            <a:ext cx="1850936" cy="13914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4277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FFFFFF"/>
                </a:solidFill>
                <a:latin typeface="Gill Sans MT"/>
                <a:cs typeface="Gill Sans MT"/>
              </a:rPr>
              <a:t>MAKE MUSIC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208800"/>
            <a:ext cx="184277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FFFFFF"/>
                </a:solidFill>
                <a:latin typeface="Gill Sans MT"/>
                <a:cs typeface="Gill Sans MT"/>
              </a:rPr>
              <a:t>MAKE MUSIC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614" y="94996"/>
            <a:ext cx="390017" cy="3465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6764" y="204825"/>
            <a:ext cx="155575" cy="200025"/>
          </a:xfrm>
          <a:custGeom>
            <a:avLst/>
            <a:gdLst/>
            <a:ahLst/>
            <a:cxnLst/>
            <a:rect l="l" t="t" r="r" b="b"/>
            <a:pathLst>
              <a:path w="155575" h="200025">
                <a:moveTo>
                  <a:pt x="86353" y="0"/>
                </a:moveTo>
                <a:lnTo>
                  <a:pt x="8362" y="135089"/>
                </a:lnTo>
                <a:lnTo>
                  <a:pt x="1364" y="148005"/>
                </a:lnTo>
                <a:lnTo>
                  <a:pt x="0" y="155924"/>
                </a:lnTo>
                <a:lnTo>
                  <a:pt x="5141" y="162100"/>
                </a:lnTo>
                <a:lnTo>
                  <a:pt x="17659" y="169786"/>
                </a:lnTo>
                <a:lnTo>
                  <a:pt x="69081" y="199478"/>
                </a:lnTo>
                <a:lnTo>
                  <a:pt x="147072" y="64389"/>
                </a:lnTo>
                <a:lnTo>
                  <a:pt x="154070" y="51473"/>
                </a:lnTo>
                <a:lnTo>
                  <a:pt x="155435" y="43554"/>
                </a:lnTo>
                <a:lnTo>
                  <a:pt x="150294" y="37378"/>
                </a:lnTo>
                <a:lnTo>
                  <a:pt x="137775" y="29692"/>
                </a:lnTo>
                <a:lnTo>
                  <a:pt x="86353" y="0"/>
                </a:lnTo>
                <a:close/>
              </a:path>
            </a:pathLst>
          </a:custGeom>
          <a:solidFill>
            <a:srgbClr val="EE68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8234" y="94996"/>
            <a:ext cx="390016" cy="3465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40533" y="203238"/>
            <a:ext cx="155575" cy="200025"/>
          </a:xfrm>
          <a:custGeom>
            <a:avLst/>
            <a:gdLst/>
            <a:ahLst/>
            <a:cxnLst/>
            <a:rect l="l" t="t" r="r" b="b"/>
            <a:pathLst>
              <a:path w="155575" h="200025">
                <a:moveTo>
                  <a:pt x="86353" y="0"/>
                </a:moveTo>
                <a:lnTo>
                  <a:pt x="8362" y="135089"/>
                </a:lnTo>
                <a:lnTo>
                  <a:pt x="1364" y="148005"/>
                </a:lnTo>
                <a:lnTo>
                  <a:pt x="0" y="155924"/>
                </a:lnTo>
                <a:lnTo>
                  <a:pt x="5141" y="162100"/>
                </a:lnTo>
                <a:lnTo>
                  <a:pt x="17659" y="169786"/>
                </a:lnTo>
                <a:lnTo>
                  <a:pt x="69081" y="199478"/>
                </a:lnTo>
                <a:lnTo>
                  <a:pt x="147072" y="64389"/>
                </a:lnTo>
                <a:lnTo>
                  <a:pt x="154070" y="51473"/>
                </a:lnTo>
                <a:lnTo>
                  <a:pt x="155435" y="43554"/>
                </a:lnTo>
                <a:lnTo>
                  <a:pt x="150294" y="37378"/>
                </a:lnTo>
                <a:lnTo>
                  <a:pt x="137775" y="29692"/>
                </a:lnTo>
                <a:lnTo>
                  <a:pt x="86353" y="0"/>
                </a:lnTo>
                <a:close/>
              </a:path>
            </a:pathLst>
          </a:custGeom>
          <a:solidFill>
            <a:srgbClr val="EE68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8555" y="3258820"/>
            <a:ext cx="4111625" cy="3657600"/>
          </a:xfrm>
          <a:custGeom>
            <a:avLst/>
            <a:gdLst/>
            <a:ahLst/>
            <a:cxnLst/>
            <a:rect l="l" t="t" r="r" b="b"/>
            <a:pathLst>
              <a:path w="4111625" h="3657600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657091"/>
                </a:lnTo>
                <a:lnTo>
                  <a:pt x="3996944" y="3657091"/>
                </a:lnTo>
                <a:lnTo>
                  <a:pt x="4063023" y="3655306"/>
                </a:lnTo>
                <a:lnTo>
                  <a:pt x="4096956" y="3642804"/>
                </a:lnTo>
                <a:lnTo>
                  <a:pt x="4109458" y="3608871"/>
                </a:lnTo>
                <a:lnTo>
                  <a:pt x="4111244" y="3542791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92597" y="726630"/>
            <a:ext cx="139255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75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2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92597" y="1308696"/>
            <a:ext cx="408368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Begin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by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gathering the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</a:t>
            </a:r>
            <a:r>
              <a:rPr sz="1500" spc="-5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introduce 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 theme and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spark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ideas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for</a:t>
            </a:r>
            <a:r>
              <a:rPr sz="1500" spc="-6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projects.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07842" y="978649"/>
            <a:ext cx="441959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40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565147" y="692014"/>
            <a:ext cx="202565" cy="184785"/>
          </a:xfrm>
          <a:custGeom>
            <a:avLst/>
            <a:gdLst/>
            <a:ahLst/>
            <a:cxnLst/>
            <a:rect l="l" t="t" r="r" b="b"/>
            <a:pathLst>
              <a:path w="202565" h="184784">
                <a:moveTo>
                  <a:pt x="198993" y="128494"/>
                </a:moveTo>
                <a:lnTo>
                  <a:pt x="202184" y="112639"/>
                </a:lnTo>
                <a:lnTo>
                  <a:pt x="199037" y="97242"/>
                </a:lnTo>
                <a:lnTo>
                  <a:pt x="190270" y="84031"/>
                </a:lnTo>
                <a:lnTo>
                  <a:pt x="176603" y="74734"/>
                </a:lnTo>
                <a:lnTo>
                  <a:pt x="174240" y="73731"/>
                </a:lnTo>
                <a:lnTo>
                  <a:pt x="171840" y="72969"/>
                </a:lnTo>
                <a:lnTo>
                  <a:pt x="169414" y="72410"/>
                </a:lnTo>
                <a:lnTo>
                  <a:pt x="170773" y="70505"/>
                </a:lnTo>
                <a:lnTo>
                  <a:pt x="171942" y="68448"/>
                </a:lnTo>
                <a:lnTo>
                  <a:pt x="172881" y="66251"/>
                </a:lnTo>
                <a:lnTo>
                  <a:pt x="175343" y="49332"/>
                </a:lnTo>
                <a:lnTo>
                  <a:pt x="169678" y="32247"/>
                </a:lnTo>
                <a:lnTo>
                  <a:pt x="156997" y="16952"/>
                </a:lnTo>
                <a:lnTo>
                  <a:pt x="138414" y="5405"/>
                </a:lnTo>
                <a:lnTo>
                  <a:pt x="117208" y="0"/>
                </a:lnTo>
                <a:lnTo>
                  <a:pt x="97391" y="1451"/>
                </a:lnTo>
                <a:lnTo>
                  <a:pt x="81144" y="9200"/>
                </a:lnTo>
                <a:lnTo>
                  <a:pt x="70646" y="22690"/>
                </a:lnTo>
                <a:lnTo>
                  <a:pt x="68856" y="26919"/>
                </a:lnTo>
                <a:lnTo>
                  <a:pt x="68005" y="31351"/>
                </a:lnTo>
                <a:lnTo>
                  <a:pt x="68005" y="35847"/>
                </a:lnTo>
                <a:lnTo>
                  <a:pt x="65236" y="33802"/>
                </a:lnTo>
                <a:lnTo>
                  <a:pt x="62176" y="32024"/>
                </a:lnTo>
                <a:lnTo>
                  <a:pt x="58861" y="30615"/>
                </a:lnTo>
                <a:lnTo>
                  <a:pt x="42174" y="27014"/>
                </a:lnTo>
                <a:lnTo>
                  <a:pt x="26131" y="29748"/>
                </a:lnTo>
                <a:lnTo>
                  <a:pt x="12525" y="38144"/>
                </a:lnTo>
                <a:lnTo>
                  <a:pt x="3146" y="51532"/>
                </a:lnTo>
                <a:lnTo>
                  <a:pt x="0" y="66040"/>
                </a:lnTo>
                <a:lnTo>
                  <a:pt x="2263" y="80349"/>
                </a:lnTo>
                <a:lnTo>
                  <a:pt x="9375" y="93156"/>
                </a:lnTo>
                <a:lnTo>
                  <a:pt x="20774" y="103157"/>
                </a:lnTo>
                <a:lnTo>
                  <a:pt x="19364" y="104275"/>
                </a:lnTo>
                <a:lnTo>
                  <a:pt x="18043" y="105532"/>
                </a:lnTo>
                <a:lnTo>
                  <a:pt x="16837" y="106929"/>
                </a:lnTo>
                <a:lnTo>
                  <a:pt x="10857" y="118587"/>
                </a:lnTo>
                <a:lnTo>
                  <a:pt x="10367" y="131861"/>
                </a:lnTo>
                <a:lnTo>
                  <a:pt x="15110" y="145146"/>
                </a:lnTo>
                <a:lnTo>
                  <a:pt x="24825" y="156840"/>
                </a:lnTo>
                <a:lnTo>
                  <a:pt x="36653" y="164131"/>
                </a:lnTo>
                <a:lnTo>
                  <a:pt x="49263" y="167146"/>
                </a:lnTo>
                <a:lnTo>
                  <a:pt x="61429" y="165884"/>
                </a:lnTo>
                <a:lnTo>
                  <a:pt x="71929" y="160345"/>
                </a:lnTo>
                <a:lnTo>
                  <a:pt x="75703" y="166676"/>
                </a:lnTo>
                <a:lnTo>
                  <a:pt x="80595" y="172313"/>
                </a:lnTo>
                <a:lnTo>
                  <a:pt x="86533" y="177081"/>
                </a:lnTo>
                <a:lnTo>
                  <a:pt x="93443" y="180805"/>
                </a:lnTo>
                <a:lnTo>
                  <a:pt x="109624" y="184220"/>
                </a:lnTo>
                <a:lnTo>
                  <a:pt x="125228" y="181392"/>
                </a:lnTo>
                <a:lnTo>
                  <a:pt x="150225" y="151493"/>
                </a:lnTo>
                <a:lnTo>
                  <a:pt x="165033" y="152834"/>
                </a:lnTo>
                <a:lnTo>
                  <a:pt x="178985" y="149104"/>
                </a:lnTo>
                <a:lnTo>
                  <a:pt x="190749" y="140819"/>
                </a:lnTo>
                <a:lnTo>
                  <a:pt x="198993" y="128494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97364" y="888352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337" y="16662"/>
                </a:moveTo>
                <a:lnTo>
                  <a:pt x="33337" y="25869"/>
                </a:lnTo>
                <a:lnTo>
                  <a:pt x="25882" y="33337"/>
                </a:lnTo>
                <a:lnTo>
                  <a:pt x="16675" y="33337"/>
                </a:lnTo>
                <a:lnTo>
                  <a:pt x="7467" y="33337"/>
                </a:lnTo>
                <a:lnTo>
                  <a:pt x="0" y="25869"/>
                </a:lnTo>
                <a:lnTo>
                  <a:pt x="0" y="16662"/>
                </a:lnTo>
                <a:lnTo>
                  <a:pt x="0" y="7467"/>
                </a:lnTo>
                <a:lnTo>
                  <a:pt x="7467" y="0"/>
                </a:lnTo>
                <a:lnTo>
                  <a:pt x="16675" y="0"/>
                </a:lnTo>
                <a:lnTo>
                  <a:pt x="25882" y="0"/>
                </a:lnTo>
                <a:lnTo>
                  <a:pt x="33337" y="7467"/>
                </a:lnTo>
                <a:lnTo>
                  <a:pt x="33337" y="1666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60852" y="924471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5">
                <a:moveTo>
                  <a:pt x="20637" y="10312"/>
                </a:moveTo>
                <a:lnTo>
                  <a:pt x="20637" y="16014"/>
                </a:lnTo>
                <a:lnTo>
                  <a:pt x="16027" y="20637"/>
                </a:lnTo>
                <a:lnTo>
                  <a:pt x="10325" y="20637"/>
                </a:lnTo>
                <a:lnTo>
                  <a:pt x="4622" y="20637"/>
                </a:lnTo>
                <a:lnTo>
                  <a:pt x="0" y="16014"/>
                </a:lnTo>
                <a:lnTo>
                  <a:pt x="0" y="10312"/>
                </a:lnTo>
                <a:lnTo>
                  <a:pt x="0" y="4610"/>
                </a:lnTo>
                <a:lnTo>
                  <a:pt x="4622" y="0"/>
                </a:lnTo>
                <a:lnTo>
                  <a:pt x="10325" y="0"/>
                </a:lnTo>
                <a:lnTo>
                  <a:pt x="16027" y="0"/>
                </a:lnTo>
                <a:lnTo>
                  <a:pt x="20637" y="4610"/>
                </a:lnTo>
                <a:lnTo>
                  <a:pt x="20637" y="1031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5004" y="3321075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93968" y="3394341"/>
            <a:ext cx="178943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00AEEF"/>
                </a:solidFill>
                <a:latin typeface="Arial"/>
                <a:cs typeface="Arial"/>
              </a:rPr>
              <a:t>Provide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Ideas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and</a:t>
            </a:r>
            <a:r>
              <a:rPr sz="1000" b="1" spc="-6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Inspiration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87313" y="3738867"/>
            <a:ext cx="3449954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Show 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introductory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video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i="1" spc="-10" dirty="0">
                <a:solidFill>
                  <a:srgbClr val="4C4D4F"/>
                </a:solidFill>
                <a:latin typeface="Arial"/>
                <a:cs typeface="Arial"/>
              </a:rPr>
              <a:t>Make </a:t>
            </a:r>
            <a:r>
              <a:rPr sz="1000" i="1" spc="10" dirty="0">
                <a:solidFill>
                  <a:srgbClr val="4C4D4F"/>
                </a:solidFill>
                <a:latin typeface="Arial"/>
                <a:cs typeface="Arial"/>
              </a:rPr>
              <a:t>Music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tutorial.</a:t>
            </a:r>
            <a:r>
              <a:rPr sz="1000" spc="-2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The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video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shows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variety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projects for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ideas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inspiration.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8771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4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19355" y="4337811"/>
            <a:ext cx="3081502" cy="1852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19368" y="4311650"/>
            <a:ext cx="3081655" cy="1905000"/>
          </a:xfrm>
          <a:custGeom>
            <a:avLst/>
            <a:gdLst/>
            <a:ahLst/>
            <a:cxnLst/>
            <a:rect l="l" t="t" r="r" b="b"/>
            <a:pathLst>
              <a:path w="3081654" h="1905000">
                <a:moveTo>
                  <a:pt x="209550" y="0"/>
                </a:moveTo>
                <a:lnTo>
                  <a:pt x="88403" y="3274"/>
                </a:lnTo>
                <a:lnTo>
                  <a:pt x="26193" y="26193"/>
                </a:lnTo>
                <a:lnTo>
                  <a:pt x="3274" y="88403"/>
                </a:lnTo>
                <a:lnTo>
                  <a:pt x="0" y="209550"/>
                </a:lnTo>
                <a:lnTo>
                  <a:pt x="0" y="1695450"/>
                </a:lnTo>
                <a:lnTo>
                  <a:pt x="3274" y="1816596"/>
                </a:lnTo>
                <a:lnTo>
                  <a:pt x="26193" y="1878806"/>
                </a:lnTo>
                <a:lnTo>
                  <a:pt x="88403" y="1901725"/>
                </a:lnTo>
                <a:lnTo>
                  <a:pt x="209550" y="1905000"/>
                </a:lnTo>
                <a:lnTo>
                  <a:pt x="2871952" y="1905000"/>
                </a:lnTo>
                <a:lnTo>
                  <a:pt x="2993098" y="1901725"/>
                </a:lnTo>
                <a:lnTo>
                  <a:pt x="3055308" y="1878806"/>
                </a:lnTo>
                <a:lnTo>
                  <a:pt x="3078228" y="1816596"/>
                </a:lnTo>
                <a:lnTo>
                  <a:pt x="3081502" y="1695450"/>
                </a:lnTo>
                <a:lnTo>
                  <a:pt x="3081502" y="209550"/>
                </a:lnTo>
                <a:lnTo>
                  <a:pt x="3078228" y="88403"/>
                </a:lnTo>
                <a:lnTo>
                  <a:pt x="3055308" y="26193"/>
                </a:lnTo>
                <a:lnTo>
                  <a:pt x="2993098" y="3274"/>
                </a:lnTo>
                <a:lnTo>
                  <a:pt x="2871952" y="0"/>
                </a:lnTo>
                <a:lnTo>
                  <a:pt x="209550" y="0"/>
                </a:lnTo>
                <a:close/>
              </a:path>
            </a:pathLst>
          </a:custGeom>
          <a:ln w="63499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00800" y="6659815"/>
            <a:ext cx="1254760" cy="0"/>
          </a:xfrm>
          <a:custGeom>
            <a:avLst/>
            <a:gdLst/>
            <a:ahLst/>
            <a:cxnLst/>
            <a:rect l="l" t="t" r="r" b="b"/>
            <a:pathLst>
              <a:path w="1254759">
                <a:moveTo>
                  <a:pt x="0" y="0"/>
                </a:moveTo>
                <a:lnTo>
                  <a:pt x="1254391" y="0"/>
                </a:lnTo>
              </a:path>
            </a:pathLst>
          </a:custGeom>
          <a:ln w="25400">
            <a:solidFill>
              <a:srgbClr val="00AEE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82918" y="66598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14106" y="66598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78431" y="6659815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>
                <a:moveTo>
                  <a:pt x="0" y="0"/>
                </a:moveTo>
                <a:lnTo>
                  <a:pt x="1159408" y="0"/>
                </a:lnTo>
              </a:path>
            </a:pathLst>
          </a:custGeom>
          <a:ln w="25400">
            <a:solidFill>
              <a:srgbClr val="00AEE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26907" y="66598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63608" y="66598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73905" y="850810"/>
            <a:ext cx="3251835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40" dirty="0">
                <a:solidFill>
                  <a:srgbClr val="4C4D4F"/>
                </a:solidFill>
                <a:latin typeface="Arial"/>
                <a:cs typeface="Arial"/>
              </a:rPr>
              <a:t>Get </a:t>
            </a:r>
            <a:r>
              <a:rPr sz="1800" b="1" spc="35" dirty="0">
                <a:solidFill>
                  <a:srgbClr val="4C4D4F"/>
                </a:solidFill>
                <a:latin typeface="Arial"/>
                <a:cs typeface="Arial"/>
              </a:rPr>
              <a:t>Ready </a:t>
            </a:r>
            <a:r>
              <a:rPr sz="1800" b="1" spc="3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800" b="1" spc="40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800" b="1" spc="18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4C4D4F"/>
                </a:solidFill>
                <a:latin typeface="Arial"/>
                <a:cs typeface="Arial"/>
              </a:rPr>
              <a:t>Workshop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93968" y="6438870"/>
            <a:ext cx="339534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View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at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scratch.mit.edu/music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 </a:t>
            </a:r>
            <a:r>
              <a:rPr sz="1000" spc="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vimeo.com/llk/music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8701" y="1323847"/>
            <a:ext cx="399859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4C4D4F"/>
                </a:solidFill>
                <a:latin typeface="Arial"/>
                <a:cs typeface="Arial"/>
              </a:rPr>
              <a:t>Use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this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checklist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prepare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500" spc="-8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workshop.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22122" y="18245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04E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98500" y="1786978"/>
            <a:ext cx="2584450" cy="1056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000" b="1" spc="-5" dirty="0">
                <a:solidFill>
                  <a:srgbClr val="C04E27"/>
                </a:solidFill>
                <a:latin typeface="Arial"/>
                <a:cs typeface="Arial"/>
              </a:rPr>
              <a:t>Preview </a:t>
            </a:r>
            <a:r>
              <a:rPr sz="1000" b="1" spc="5" dirty="0">
                <a:solidFill>
                  <a:srgbClr val="C04E27"/>
                </a:solidFill>
                <a:latin typeface="Arial"/>
                <a:cs typeface="Arial"/>
              </a:rPr>
              <a:t>the</a:t>
            </a:r>
            <a:r>
              <a:rPr sz="1000" b="1" spc="-60" dirty="0">
                <a:solidFill>
                  <a:srgbClr val="C04E27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C04E27"/>
                </a:solidFill>
                <a:latin typeface="Arial"/>
                <a:cs typeface="Arial"/>
              </a:rPr>
              <a:t>Tutorial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530"/>
              </a:spcBef>
            </a:pP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i="1" spc="-10" dirty="0">
                <a:solidFill>
                  <a:srgbClr val="4C4D4F"/>
                </a:solidFill>
                <a:latin typeface="Arial"/>
                <a:cs typeface="Arial"/>
              </a:rPr>
              <a:t>Make </a:t>
            </a:r>
            <a:r>
              <a:rPr sz="1000" i="1" spc="10" dirty="0">
                <a:solidFill>
                  <a:srgbClr val="4C4D4F"/>
                </a:solidFill>
                <a:latin typeface="Arial"/>
                <a:cs typeface="Arial"/>
              </a:rPr>
              <a:t>Music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tutorial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shows participants 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how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create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their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own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projects.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Preview</a:t>
            </a:r>
            <a:r>
              <a:rPr sz="1000" spc="-6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 tutorial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before your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workshop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try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000" spc="-5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first  few</a:t>
            </a:r>
            <a:r>
              <a:rPr sz="1000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steps: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u="sng" spc="5" dirty="0">
                <a:solidFill>
                  <a:srgbClr val="C04E27"/>
                </a:solidFill>
                <a:latin typeface="Arial"/>
                <a:cs typeface="Arial"/>
              </a:rPr>
              <a:t>scratch.mit.edu/music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2122" y="31834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04E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98500" y="3145878"/>
            <a:ext cx="2259965" cy="890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000" b="1" spc="-5" dirty="0">
                <a:solidFill>
                  <a:srgbClr val="C04E27"/>
                </a:solidFill>
                <a:latin typeface="Arial"/>
                <a:cs typeface="Arial"/>
              </a:rPr>
              <a:t>Print </a:t>
            </a:r>
            <a:r>
              <a:rPr sz="1000" b="1" spc="5" dirty="0">
                <a:solidFill>
                  <a:srgbClr val="C04E27"/>
                </a:solidFill>
                <a:latin typeface="Arial"/>
                <a:cs typeface="Arial"/>
              </a:rPr>
              <a:t>the </a:t>
            </a:r>
            <a:r>
              <a:rPr sz="1000" b="1" spc="-15" dirty="0">
                <a:solidFill>
                  <a:srgbClr val="C04E27"/>
                </a:solidFill>
                <a:latin typeface="Arial"/>
                <a:cs typeface="Arial"/>
              </a:rPr>
              <a:t>Activity</a:t>
            </a:r>
            <a:r>
              <a:rPr sz="1000" b="1" spc="-45" dirty="0">
                <a:solidFill>
                  <a:srgbClr val="C04E27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C04E27"/>
                </a:solidFill>
                <a:latin typeface="Arial"/>
                <a:cs typeface="Arial"/>
              </a:rPr>
              <a:t>Cards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530"/>
              </a:spcBef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Print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few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sets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i="1" spc="-10" dirty="0">
                <a:solidFill>
                  <a:srgbClr val="4C4D4F"/>
                </a:solidFill>
                <a:latin typeface="Arial"/>
                <a:cs typeface="Arial"/>
              </a:rPr>
              <a:t>Make </a:t>
            </a:r>
            <a:r>
              <a:rPr sz="1000" i="1" spc="10" dirty="0">
                <a:solidFill>
                  <a:srgbClr val="4C4D4F"/>
                </a:solidFill>
                <a:latin typeface="Arial"/>
                <a:cs typeface="Arial"/>
              </a:rPr>
              <a:t>Music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cards</a:t>
            </a:r>
            <a:r>
              <a:rPr sz="1000" spc="-4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available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participants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during  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workshop.  </a:t>
            </a:r>
            <a:r>
              <a:rPr sz="1000" b="1" u="sng" spc="5" dirty="0">
                <a:solidFill>
                  <a:srgbClr val="C04E27"/>
                </a:solidFill>
                <a:latin typeface="Arial"/>
                <a:cs typeface="Arial"/>
              </a:rPr>
              <a:t>scratch.mit.edu/music/cards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22122" y="43772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04E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67854" y="4339678"/>
            <a:ext cx="283908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30" dirty="0">
                <a:solidFill>
                  <a:srgbClr val="C04E27"/>
                </a:solidFill>
                <a:latin typeface="Arial"/>
                <a:cs typeface="Arial"/>
              </a:rPr>
              <a:t>Make </a:t>
            </a:r>
            <a:r>
              <a:rPr sz="1000" b="1" spc="-10" dirty="0">
                <a:solidFill>
                  <a:srgbClr val="C04E27"/>
                </a:solidFill>
                <a:latin typeface="Arial"/>
                <a:cs typeface="Arial"/>
              </a:rPr>
              <a:t>sure </a:t>
            </a:r>
            <a:r>
              <a:rPr sz="1000" b="1" dirty="0">
                <a:solidFill>
                  <a:srgbClr val="C04E27"/>
                </a:solidFill>
                <a:latin typeface="Arial"/>
                <a:cs typeface="Arial"/>
              </a:rPr>
              <a:t>participants </a:t>
            </a:r>
            <a:r>
              <a:rPr sz="1000" b="1" spc="-5" dirty="0">
                <a:solidFill>
                  <a:srgbClr val="C04E27"/>
                </a:solidFill>
                <a:latin typeface="Arial"/>
                <a:cs typeface="Arial"/>
              </a:rPr>
              <a:t>have </a:t>
            </a:r>
            <a:r>
              <a:rPr sz="1000" b="1" spc="5" dirty="0">
                <a:solidFill>
                  <a:srgbClr val="C04E27"/>
                </a:solidFill>
                <a:latin typeface="Arial"/>
                <a:cs typeface="Arial"/>
              </a:rPr>
              <a:t>Scratch</a:t>
            </a:r>
            <a:r>
              <a:rPr sz="1000" b="1" spc="-75" dirty="0">
                <a:solidFill>
                  <a:srgbClr val="C04E27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04E27"/>
                </a:solidFill>
                <a:latin typeface="Arial"/>
                <a:cs typeface="Arial"/>
              </a:rPr>
              <a:t>accounts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2122" y="48979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8"/>
                </a:lnTo>
                <a:lnTo>
                  <a:pt x="97409" y="97408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04E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93477" y="1773059"/>
            <a:ext cx="753872" cy="11274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93477" y="1773059"/>
            <a:ext cx="754380" cy="1127760"/>
          </a:xfrm>
          <a:custGeom>
            <a:avLst/>
            <a:gdLst/>
            <a:ahLst/>
            <a:cxnLst/>
            <a:rect l="l" t="t" r="r" b="b"/>
            <a:pathLst>
              <a:path w="754379" h="1127760">
                <a:moveTo>
                  <a:pt x="57632" y="0"/>
                </a:moveTo>
                <a:lnTo>
                  <a:pt x="24313" y="900"/>
                </a:lnTo>
                <a:lnTo>
                  <a:pt x="7204" y="7204"/>
                </a:lnTo>
                <a:lnTo>
                  <a:pt x="900" y="24313"/>
                </a:lnTo>
                <a:lnTo>
                  <a:pt x="0" y="57632"/>
                </a:lnTo>
                <a:lnTo>
                  <a:pt x="0" y="1069848"/>
                </a:lnTo>
                <a:lnTo>
                  <a:pt x="900" y="1103159"/>
                </a:lnTo>
                <a:lnTo>
                  <a:pt x="7204" y="1120265"/>
                </a:lnTo>
                <a:lnTo>
                  <a:pt x="24313" y="1126567"/>
                </a:lnTo>
                <a:lnTo>
                  <a:pt x="57632" y="1127467"/>
                </a:lnTo>
                <a:lnTo>
                  <a:pt x="696252" y="1127467"/>
                </a:lnTo>
                <a:lnTo>
                  <a:pt x="729563" y="1126567"/>
                </a:lnTo>
                <a:lnTo>
                  <a:pt x="746669" y="1120265"/>
                </a:lnTo>
                <a:lnTo>
                  <a:pt x="752971" y="1103159"/>
                </a:lnTo>
                <a:lnTo>
                  <a:pt x="753872" y="1069848"/>
                </a:lnTo>
                <a:lnTo>
                  <a:pt x="753872" y="57632"/>
                </a:lnTo>
                <a:lnTo>
                  <a:pt x="752971" y="24313"/>
                </a:lnTo>
                <a:lnTo>
                  <a:pt x="746669" y="7204"/>
                </a:lnTo>
                <a:lnTo>
                  <a:pt x="729563" y="900"/>
                </a:lnTo>
                <a:lnTo>
                  <a:pt x="696252" y="0"/>
                </a:lnTo>
                <a:lnTo>
                  <a:pt x="57632" y="0"/>
                </a:lnTo>
                <a:close/>
              </a:path>
            </a:pathLst>
          </a:custGeom>
          <a:ln w="12700">
            <a:solidFill>
              <a:srgbClr val="C04E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95650" y="3143250"/>
            <a:ext cx="1289977" cy="916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95650" y="3143250"/>
            <a:ext cx="1290320" cy="916940"/>
          </a:xfrm>
          <a:custGeom>
            <a:avLst/>
            <a:gdLst/>
            <a:ahLst/>
            <a:cxnLst/>
            <a:rect l="l" t="t" r="r" b="b"/>
            <a:pathLst>
              <a:path w="1290320" h="916939">
                <a:moveTo>
                  <a:pt x="41910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874522"/>
                </a:lnTo>
                <a:lnTo>
                  <a:pt x="654" y="898751"/>
                </a:lnTo>
                <a:lnTo>
                  <a:pt x="5238" y="911193"/>
                </a:lnTo>
                <a:lnTo>
                  <a:pt x="17680" y="915777"/>
                </a:lnTo>
                <a:lnTo>
                  <a:pt x="41910" y="916432"/>
                </a:lnTo>
                <a:lnTo>
                  <a:pt x="1248067" y="916432"/>
                </a:lnTo>
                <a:lnTo>
                  <a:pt x="1272296" y="915777"/>
                </a:lnTo>
                <a:lnTo>
                  <a:pt x="1284738" y="911193"/>
                </a:lnTo>
                <a:lnTo>
                  <a:pt x="1289322" y="898751"/>
                </a:lnTo>
                <a:lnTo>
                  <a:pt x="1289977" y="874522"/>
                </a:lnTo>
                <a:lnTo>
                  <a:pt x="1289977" y="41910"/>
                </a:lnTo>
                <a:lnTo>
                  <a:pt x="1289322" y="17680"/>
                </a:lnTo>
                <a:lnTo>
                  <a:pt x="1284738" y="5238"/>
                </a:lnTo>
                <a:lnTo>
                  <a:pt x="1272296" y="654"/>
                </a:lnTo>
                <a:lnTo>
                  <a:pt x="1248067" y="0"/>
                </a:lnTo>
                <a:lnTo>
                  <a:pt x="41910" y="0"/>
                </a:lnTo>
                <a:close/>
              </a:path>
            </a:pathLst>
          </a:custGeom>
          <a:ln w="12700">
            <a:solidFill>
              <a:srgbClr val="C04E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9676" y="29845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C04E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9676" y="41910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C04E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9676" y="46863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C04E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119111" y="5067300"/>
            <a:ext cx="786765" cy="474345"/>
          </a:xfrm>
          <a:custGeom>
            <a:avLst/>
            <a:gdLst/>
            <a:ahLst/>
            <a:cxnLst/>
            <a:rect l="l" t="t" r="r" b="b"/>
            <a:pathLst>
              <a:path w="786765" h="474345">
                <a:moveTo>
                  <a:pt x="729234" y="0"/>
                </a:moveTo>
                <a:lnTo>
                  <a:pt x="57150" y="0"/>
                </a:ln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416750"/>
                </a:lnTo>
                <a:lnTo>
                  <a:pt x="892" y="449790"/>
                </a:lnTo>
                <a:lnTo>
                  <a:pt x="7143" y="466756"/>
                </a:lnTo>
                <a:lnTo>
                  <a:pt x="24110" y="473007"/>
                </a:lnTo>
                <a:lnTo>
                  <a:pt x="57150" y="473900"/>
                </a:lnTo>
                <a:lnTo>
                  <a:pt x="729234" y="473900"/>
                </a:lnTo>
                <a:lnTo>
                  <a:pt x="762273" y="473007"/>
                </a:lnTo>
                <a:lnTo>
                  <a:pt x="779240" y="466756"/>
                </a:lnTo>
                <a:lnTo>
                  <a:pt x="785491" y="449790"/>
                </a:lnTo>
                <a:lnTo>
                  <a:pt x="786384" y="416750"/>
                </a:lnTo>
                <a:lnTo>
                  <a:pt x="786384" y="57150"/>
                </a:lnTo>
                <a:lnTo>
                  <a:pt x="785491" y="24110"/>
                </a:lnTo>
                <a:lnTo>
                  <a:pt x="779240" y="7143"/>
                </a:lnTo>
                <a:lnTo>
                  <a:pt x="762273" y="892"/>
                </a:lnTo>
                <a:lnTo>
                  <a:pt x="72923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22451" y="5190642"/>
            <a:ext cx="215265" cy="224790"/>
          </a:xfrm>
          <a:custGeom>
            <a:avLst/>
            <a:gdLst/>
            <a:ahLst/>
            <a:cxnLst/>
            <a:rect l="l" t="t" r="r" b="b"/>
            <a:pathLst>
              <a:path w="215265" h="224789">
                <a:moveTo>
                  <a:pt x="0" y="0"/>
                </a:moveTo>
                <a:lnTo>
                  <a:pt x="0" y="224612"/>
                </a:lnTo>
                <a:lnTo>
                  <a:pt x="214884" y="1142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22451" y="5190642"/>
            <a:ext cx="215265" cy="224790"/>
          </a:xfrm>
          <a:custGeom>
            <a:avLst/>
            <a:gdLst/>
            <a:ahLst/>
            <a:cxnLst/>
            <a:rect l="l" t="t" r="r" b="b"/>
            <a:pathLst>
              <a:path w="215265" h="224789">
                <a:moveTo>
                  <a:pt x="0" y="0"/>
                </a:moveTo>
                <a:lnTo>
                  <a:pt x="0" y="224612"/>
                </a:lnTo>
                <a:lnTo>
                  <a:pt x="214884" y="114223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98500" y="4860378"/>
            <a:ext cx="3591560" cy="890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000" b="1" spc="10" dirty="0">
                <a:solidFill>
                  <a:srgbClr val="C04E27"/>
                </a:solidFill>
                <a:latin typeface="Arial"/>
                <a:cs typeface="Arial"/>
              </a:rPr>
              <a:t>Check </a:t>
            </a:r>
            <a:r>
              <a:rPr sz="1000" b="1" spc="-15" dirty="0">
                <a:solidFill>
                  <a:srgbClr val="C04E27"/>
                </a:solidFill>
                <a:latin typeface="Arial"/>
                <a:cs typeface="Arial"/>
              </a:rPr>
              <a:t>sound </a:t>
            </a:r>
            <a:r>
              <a:rPr sz="1000" b="1" spc="-10" dirty="0">
                <a:solidFill>
                  <a:srgbClr val="C04E27"/>
                </a:solidFill>
                <a:latin typeface="Arial"/>
                <a:cs typeface="Arial"/>
              </a:rPr>
              <a:t>on </a:t>
            </a:r>
            <a:r>
              <a:rPr sz="1000" b="1" dirty="0">
                <a:solidFill>
                  <a:srgbClr val="C04E27"/>
                </a:solidFill>
                <a:latin typeface="Arial"/>
                <a:cs typeface="Arial"/>
              </a:rPr>
              <a:t>computers or</a:t>
            </a:r>
            <a:r>
              <a:rPr sz="1000" b="1" spc="10" dirty="0">
                <a:solidFill>
                  <a:srgbClr val="C04E27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C04E27"/>
                </a:solidFill>
                <a:latin typeface="Arial"/>
                <a:cs typeface="Arial"/>
              </a:rPr>
              <a:t>laptops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525"/>
              </a:spcBef>
            </a:pP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Check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make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sure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that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sound </a:t>
            </a:r>
            <a:r>
              <a:rPr sz="1000" spc="20" dirty="0">
                <a:solidFill>
                  <a:srgbClr val="4C4D4F"/>
                </a:solidFill>
                <a:latin typeface="Arial"/>
                <a:cs typeface="Arial"/>
              </a:rPr>
              <a:t>output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is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working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on the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computers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laptops. </a:t>
            </a:r>
            <a:r>
              <a:rPr sz="1000" spc="-40" dirty="0">
                <a:solidFill>
                  <a:srgbClr val="4C4D4F"/>
                </a:solidFill>
                <a:latin typeface="Arial"/>
                <a:cs typeface="Arial"/>
              </a:rPr>
              <a:t>You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may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want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make headphones 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available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(including headphone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splitters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allow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</a:t>
            </a:r>
            <a:r>
              <a:rPr sz="1000" spc="-3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listen</a:t>
            </a:r>
            <a:r>
              <a:rPr sz="1000" spc="-3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together).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718555" y="1975281"/>
            <a:ext cx="4111625" cy="1162050"/>
          </a:xfrm>
          <a:custGeom>
            <a:avLst/>
            <a:gdLst/>
            <a:ahLst/>
            <a:cxnLst/>
            <a:rect l="l" t="t" r="r" b="b"/>
            <a:pathLst>
              <a:path w="4111625" h="1162050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161618"/>
                </a:lnTo>
                <a:lnTo>
                  <a:pt x="3996944" y="1161618"/>
                </a:lnTo>
                <a:lnTo>
                  <a:pt x="4063023" y="1159832"/>
                </a:lnTo>
                <a:lnTo>
                  <a:pt x="4096956" y="1147330"/>
                </a:lnTo>
                <a:lnTo>
                  <a:pt x="4109458" y="1113397"/>
                </a:lnTo>
                <a:lnTo>
                  <a:pt x="4111244" y="1047318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55004" y="2032457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870371" y="2091309"/>
            <a:ext cx="217995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Warm-up </a:t>
            </a:r>
            <a:r>
              <a:rPr sz="1000" b="1" spc="-20" dirty="0">
                <a:solidFill>
                  <a:srgbClr val="00AEEF"/>
                </a:solidFill>
                <a:latin typeface="Arial"/>
                <a:cs typeface="Arial"/>
              </a:rPr>
              <a:t>Activity: </a:t>
            </a:r>
            <a:r>
              <a:rPr sz="1000" b="1" spc="10" dirty="0">
                <a:solidFill>
                  <a:srgbClr val="00AEEF"/>
                </a:solidFill>
                <a:latin typeface="Arial"/>
                <a:cs typeface="Arial"/>
              </a:rPr>
              <a:t>Repeat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a</a:t>
            </a:r>
            <a:r>
              <a:rPr sz="1000" b="1" spc="-1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AEEF"/>
                </a:solidFill>
                <a:latin typeface="Arial"/>
                <a:cs typeface="Arial"/>
              </a:rPr>
              <a:t>Rhythm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888659" y="2478214"/>
            <a:ext cx="3582670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Gather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group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in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circle and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get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ready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make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music.</a:t>
            </a:r>
            <a:r>
              <a:rPr sz="1000" spc="-45" dirty="0">
                <a:solidFill>
                  <a:srgbClr val="4C4D4F"/>
                </a:solidFill>
                <a:latin typeface="Arial"/>
                <a:cs typeface="Arial"/>
              </a:rPr>
              <a:t> Take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turns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tapping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clapping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short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rhythm,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then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group 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repeat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it</a:t>
            </a:r>
            <a:r>
              <a:rPr sz="1000" spc="-4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back.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22122" y="60663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8"/>
                </a:lnTo>
                <a:lnTo>
                  <a:pt x="97409" y="97408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04E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9676" y="58801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C04E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98500" y="6028778"/>
            <a:ext cx="3148330" cy="1220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000" b="1" spc="10" dirty="0">
                <a:solidFill>
                  <a:srgbClr val="C04E27"/>
                </a:solidFill>
                <a:latin typeface="Arial"/>
                <a:cs typeface="Arial"/>
              </a:rPr>
              <a:t>Check </a:t>
            </a:r>
            <a:r>
              <a:rPr sz="1000" b="1" spc="-5" dirty="0">
                <a:solidFill>
                  <a:srgbClr val="C04E27"/>
                </a:solidFill>
                <a:latin typeface="Arial"/>
                <a:cs typeface="Arial"/>
              </a:rPr>
              <a:t>microphone </a:t>
            </a:r>
            <a:r>
              <a:rPr sz="1000" b="1" spc="-10" dirty="0">
                <a:solidFill>
                  <a:srgbClr val="C04E27"/>
                </a:solidFill>
                <a:latin typeface="Arial"/>
                <a:cs typeface="Arial"/>
              </a:rPr>
              <a:t>if </a:t>
            </a:r>
            <a:r>
              <a:rPr sz="1000" b="1" spc="-5" dirty="0">
                <a:solidFill>
                  <a:srgbClr val="C04E27"/>
                </a:solidFill>
                <a:latin typeface="Arial"/>
                <a:cs typeface="Arial"/>
              </a:rPr>
              <a:t>recording </a:t>
            </a:r>
            <a:r>
              <a:rPr sz="1000" b="1" spc="-15" dirty="0">
                <a:solidFill>
                  <a:srgbClr val="C04E27"/>
                </a:solidFill>
                <a:latin typeface="Arial"/>
                <a:cs typeface="Arial"/>
              </a:rPr>
              <a:t>sounds</a:t>
            </a:r>
            <a:r>
              <a:rPr sz="1000" b="1" spc="-35" dirty="0">
                <a:solidFill>
                  <a:srgbClr val="C04E27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04E27"/>
                </a:solidFill>
                <a:latin typeface="Arial"/>
                <a:cs typeface="Arial"/>
              </a:rPr>
              <a:t>(optional)</a:t>
            </a:r>
            <a:endParaRPr sz="1000">
              <a:latin typeface="Arial"/>
              <a:cs typeface="Arial"/>
            </a:endParaRPr>
          </a:p>
          <a:p>
            <a:pPr marL="12700" marR="746760">
              <a:lnSpc>
                <a:spcPct val="108300"/>
              </a:lnSpc>
              <a:spcBef>
                <a:spcPts val="525"/>
              </a:spcBef>
            </a:pP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optional step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recording</a:t>
            </a:r>
            <a:r>
              <a:rPr sz="1000" spc="-6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sounds,  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see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if 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computers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microphone 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(sound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input)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turned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on or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added.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Tip: </a:t>
            </a: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To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record sounds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in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Scratch,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</a:t>
            </a:r>
            <a:endParaRPr sz="1000">
              <a:latin typeface="Arial"/>
              <a:cs typeface="Arial"/>
            </a:endParaRPr>
          </a:p>
          <a:p>
            <a:pPr marL="12700" marR="761365">
              <a:lnSpc>
                <a:spcPct val="108300"/>
              </a:lnSpc>
            </a:pP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will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need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check </a:t>
            </a:r>
            <a:r>
              <a:rPr sz="1000" spc="30" dirty="0">
                <a:solidFill>
                  <a:srgbClr val="4C4D4F"/>
                </a:solidFill>
                <a:latin typeface="Arial"/>
                <a:cs typeface="Arial"/>
              </a:rPr>
              <a:t>“Allow”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give</a:t>
            </a:r>
            <a:r>
              <a:rPr sz="1000" spc="-9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Scratch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access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000" spc="-8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microphone:</a:t>
            </a:r>
            <a:endParaRPr sz="10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295650" y="6362153"/>
            <a:ext cx="1289977" cy="8384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95650" y="6362153"/>
            <a:ext cx="1290320" cy="838835"/>
          </a:xfrm>
          <a:custGeom>
            <a:avLst/>
            <a:gdLst/>
            <a:ahLst/>
            <a:cxnLst/>
            <a:rect l="l" t="t" r="r" b="b"/>
            <a:pathLst>
              <a:path w="1290320" h="838834">
                <a:moveTo>
                  <a:pt x="41910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796582"/>
                </a:lnTo>
                <a:lnTo>
                  <a:pt x="654" y="820811"/>
                </a:lnTo>
                <a:lnTo>
                  <a:pt x="5238" y="833253"/>
                </a:lnTo>
                <a:lnTo>
                  <a:pt x="17680" y="837837"/>
                </a:lnTo>
                <a:lnTo>
                  <a:pt x="41910" y="838492"/>
                </a:lnTo>
                <a:lnTo>
                  <a:pt x="1248067" y="838492"/>
                </a:lnTo>
                <a:lnTo>
                  <a:pt x="1272296" y="837837"/>
                </a:lnTo>
                <a:lnTo>
                  <a:pt x="1284738" y="833253"/>
                </a:lnTo>
                <a:lnTo>
                  <a:pt x="1289322" y="820811"/>
                </a:lnTo>
                <a:lnTo>
                  <a:pt x="1289977" y="796582"/>
                </a:lnTo>
                <a:lnTo>
                  <a:pt x="1289977" y="41910"/>
                </a:lnTo>
                <a:lnTo>
                  <a:pt x="1289322" y="17680"/>
                </a:lnTo>
                <a:lnTo>
                  <a:pt x="1284738" y="5238"/>
                </a:lnTo>
                <a:lnTo>
                  <a:pt x="1272296" y="654"/>
                </a:lnTo>
                <a:lnTo>
                  <a:pt x="1248067" y="0"/>
                </a:lnTo>
                <a:lnTo>
                  <a:pt x="41910" y="0"/>
                </a:lnTo>
                <a:close/>
              </a:path>
            </a:pathLst>
          </a:custGeom>
          <a:ln w="12700">
            <a:solidFill>
              <a:srgbClr val="C04E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4277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FFFFFF"/>
                </a:solidFill>
                <a:latin typeface="Gill Sans MT"/>
                <a:cs typeface="Gill Sans MT"/>
              </a:rPr>
              <a:t>MAKE MUSIC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208800"/>
            <a:ext cx="184277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FFFFFF"/>
                </a:solidFill>
                <a:latin typeface="Gill Sans MT"/>
                <a:cs typeface="Gill Sans MT"/>
              </a:rPr>
              <a:t>MAKE MUSIC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614" y="94996"/>
            <a:ext cx="390017" cy="3465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6764" y="204825"/>
            <a:ext cx="155575" cy="200025"/>
          </a:xfrm>
          <a:custGeom>
            <a:avLst/>
            <a:gdLst/>
            <a:ahLst/>
            <a:cxnLst/>
            <a:rect l="l" t="t" r="r" b="b"/>
            <a:pathLst>
              <a:path w="155575" h="200025">
                <a:moveTo>
                  <a:pt x="86353" y="0"/>
                </a:moveTo>
                <a:lnTo>
                  <a:pt x="8362" y="135089"/>
                </a:lnTo>
                <a:lnTo>
                  <a:pt x="1364" y="148005"/>
                </a:lnTo>
                <a:lnTo>
                  <a:pt x="0" y="155924"/>
                </a:lnTo>
                <a:lnTo>
                  <a:pt x="5141" y="162100"/>
                </a:lnTo>
                <a:lnTo>
                  <a:pt x="17659" y="169786"/>
                </a:lnTo>
                <a:lnTo>
                  <a:pt x="69081" y="199478"/>
                </a:lnTo>
                <a:lnTo>
                  <a:pt x="147072" y="64389"/>
                </a:lnTo>
                <a:lnTo>
                  <a:pt x="154070" y="51473"/>
                </a:lnTo>
                <a:lnTo>
                  <a:pt x="155435" y="43554"/>
                </a:lnTo>
                <a:lnTo>
                  <a:pt x="150294" y="37378"/>
                </a:lnTo>
                <a:lnTo>
                  <a:pt x="137775" y="29692"/>
                </a:lnTo>
                <a:lnTo>
                  <a:pt x="86353" y="0"/>
                </a:lnTo>
                <a:close/>
              </a:path>
            </a:pathLst>
          </a:custGeom>
          <a:solidFill>
            <a:srgbClr val="EE68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8234" y="94996"/>
            <a:ext cx="390016" cy="3465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40533" y="203238"/>
            <a:ext cx="155575" cy="200025"/>
          </a:xfrm>
          <a:custGeom>
            <a:avLst/>
            <a:gdLst/>
            <a:ahLst/>
            <a:cxnLst/>
            <a:rect l="l" t="t" r="r" b="b"/>
            <a:pathLst>
              <a:path w="155575" h="200025">
                <a:moveTo>
                  <a:pt x="86353" y="0"/>
                </a:moveTo>
                <a:lnTo>
                  <a:pt x="8362" y="135089"/>
                </a:lnTo>
                <a:lnTo>
                  <a:pt x="1364" y="148005"/>
                </a:lnTo>
                <a:lnTo>
                  <a:pt x="0" y="155924"/>
                </a:lnTo>
                <a:lnTo>
                  <a:pt x="5141" y="162100"/>
                </a:lnTo>
                <a:lnTo>
                  <a:pt x="17659" y="169786"/>
                </a:lnTo>
                <a:lnTo>
                  <a:pt x="69081" y="199478"/>
                </a:lnTo>
                <a:lnTo>
                  <a:pt x="147072" y="64389"/>
                </a:lnTo>
                <a:lnTo>
                  <a:pt x="154070" y="51473"/>
                </a:lnTo>
                <a:lnTo>
                  <a:pt x="155435" y="43554"/>
                </a:lnTo>
                <a:lnTo>
                  <a:pt x="150294" y="37378"/>
                </a:lnTo>
                <a:lnTo>
                  <a:pt x="137775" y="29692"/>
                </a:lnTo>
                <a:lnTo>
                  <a:pt x="86353" y="0"/>
                </a:lnTo>
                <a:close/>
              </a:path>
            </a:pathLst>
          </a:custGeom>
          <a:solidFill>
            <a:srgbClr val="EE68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7679" y="6159500"/>
            <a:ext cx="4111625" cy="1066800"/>
          </a:xfrm>
          <a:custGeom>
            <a:avLst/>
            <a:gdLst/>
            <a:ahLst/>
            <a:cxnLst/>
            <a:rect l="l" t="t" r="r" b="b"/>
            <a:pathLst>
              <a:path w="4111625" h="10668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066800"/>
                </a:lnTo>
                <a:lnTo>
                  <a:pt x="3997109" y="1066800"/>
                </a:lnTo>
                <a:lnTo>
                  <a:pt x="4063188" y="1065014"/>
                </a:lnTo>
                <a:lnTo>
                  <a:pt x="4097121" y="1052512"/>
                </a:lnTo>
                <a:lnTo>
                  <a:pt x="4109623" y="1018579"/>
                </a:lnTo>
                <a:lnTo>
                  <a:pt x="4111409" y="952500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55170" y="61969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20359" y="1981200"/>
            <a:ext cx="4111625" cy="1438275"/>
          </a:xfrm>
          <a:custGeom>
            <a:avLst/>
            <a:gdLst/>
            <a:ahLst/>
            <a:cxnLst/>
            <a:rect l="l" t="t" r="r" b="b"/>
            <a:pathLst>
              <a:path w="4111625" h="1438275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437741"/>
                </a:lnTo>
                <a:lnTo>
                  <a:pt x="3997109" y="1437741"/>
                </a:lnTo>
                <a:lnTo>
                  <a:pt x="4063188" y="1435955"/>
                </a:lnTo>
                <a:lnTo>
                  <a:pt x="4097121" y="1423454"/>
                </a:lnTo>
                <a:lnTo>
                  <a:pt x="4109623" y="1389521"/>
                </a:lnTo>
                <a:lnTo>
                  <a:pt x="4111409" y="1323441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800" y="3771900"/>
            <a:ext cx="2062480" cy="1841500"/>
          </a:xfrm>
          <a:custGeom>
            <a:avLst/>
            <a:gdLst/>
            <a:ahLst/>
            <a:cxnLst/>
            <a:rect l="l" t="t" r="r" b="b"/>
            <a:pathLst>
              <a:path w="2062480" h="1841500">
                <a:moveTo>
                  <a:pt x="2061972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841500"/>
                </a:lnTo>
                <a:lnTo>
                  <a:pt x="1947672" y="1841500"/>
                </a:lnTo>
                <a:lnTo>
                  <a:pt x="2013751" y="1839714"/>
                </a:lnTo>
                <a:lnTo>
                  <a:pt x="2047684" y="1827212"/>
                </a:lnTo>
                <a:lnTo>
                  <a:pt x="2060186" y="1793279"/>
                </a:lnTo>
                <a:lnTo>
                  <a:pt x="2061972" y="1727200"/>
                </a:lnTo>
                <a:lnTo>
                  <a:pt x="2061972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3290" y="3809390"/>
            <a:ext cx="1985645" cy="403860"/>
          </a:xfrm>
          <a:custGeom>
            <a:avLst/>
            <a:gdLst/>
            <a:ahLst/>
            <a:cxnLst/>
            <a:rect l="l" t="t" r="r" b="b"/>
            <a:pathLst>
              <a:path w="1985645" h="403860">
                <a:moveTo>
                  <a:pt x="198542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03301"/>
                </a:lnTo>
                <a:lnTo>
                  <a:pt x="1985429" y="403301"/>
                </a:lnTo>
                <a:lnTo>
                  <a:pt x="19854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8277" y="1975281"/>
            <a:ext cx="4112895" cy="1739264"/>
          </a:xfrm>
          <a:custGeom>
            <a:avLst/>
            <a:gdLst/>
            <a:ahLst/>
            <a:cxnLst/>
            <a:rect l="l" t="t" r="r" b="b"/>
            <a:pathLst>
              <a:path w="4112895" h="1739264">
                <a:moveTo>
                  <a:pt x="4112323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739188"/>
                </a:lnTo>
                <a:lnTo>
                  <a:pt x="3998023" y="1739188"/>
                </a:lnTo>
                <a:lnTo>
                  <a:pt x="4064103" y="1737402"/>
                </a:lnTo>
                <a:lnTo>
                  <a:pt x="4098036" y="1724901"/>
                </a:lnTo>
                <a:lnTo>
                  <a:pt x="4110537" y="1690968"/>
                </a:lnTo>
                <a:lnTo>
                  <a:pt x="4112323" y="1624888"/>
                </a:lnTo>
                <a:lnTo>
                  <a:pt x="4112323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9691" y="2011781"/>
            <a:ext cx="4036695" cy="399415"/>
          </a:xfrm>
          <a:custGeom>
            <a:avLst/>
            <a:gdLst/>
            <a:ahLst/>
            <a:cxnLst/>
            <a:rect l="l" t="t" r="r" b="b"/>
            <a:pathLst>
              <a:path w="4036695" h="399414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98830"/>
                </a:lnTo>
                <a:lnTo>
                  <a:pt x="4036161" y="398830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16955" y="3472497"/>
            <a:ext cx="4112895" cy="2624455"/>
          </a:xfrm>
          <a:custGeom>
            <a:avLst/>
            <a:gdLst/>
            <a:ahLst/>
            <a:cxnLst/>
            <a:rect l="l" t="t" r="r" b="b"/>
            <a:pathLst>
              <a:path w="4112895" h="2624454">
                <a:moveTo>
                  <a:pt x="41128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624010"/>
                </a:lnTo>
                <a:lnTo>
                  <a:pt x="3998544" y="2624010"/>
                </a:lnTo>
                <a:lnTo>
                  <a:pt x="4064623" y="2622224"/>
                </a:lnTo>
                <a:lnTo>
                  <a:pt x="4098556" y="2609723"/>
                </a:lnTo>
                <a:lnTo>
                  <a:pt x="4111058" y="2575790"/>
                </a:lnTo>
                <a:lnTo>
                  <a:pt x="4112844" y="2509710"/>
                </a:lnTo>
                <a:lnTo>
                  <a:pt x="4112844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57062" y="3507841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73100" y="843229"/>
            <a:ext cx="324485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55" dirty="0">
                <a:solidFill>
                  <a:srgbClr val="00AEEF"/>
                </a:solidFill>
                <a:latin typeface="Arial"/>
                <a:cs typeface="Arial"/>
              </a:rPr>
              <a:t>Demonstrate </a:t>
            </a:r>
            <a:r>
              <a:rPr sz="1800" b="1" spc="40" dirty="0">
                <a:solidFill>
                  <a:srgbClr val="00AEEF"/>
                </a:solidFill>
                <a:latin typeface="Arial"/>
                <a:cs typeface="Arial"/>
              </a:rPr>
              <a:t>the </a:t>
            </a:r>
            <a:r>
              <a:rPr sz="1800" b="1" spc="20" dirty="0">
                <a:solidFill>
                  <a:srgbClr val="00AEEF"/>
                </a:solidFill>
                <a:latin typeface="Arial"/>
                <a:cs typeface="Arial"/>
              </a:rPr>
              <a:t>First</a:t>
            </a:r>
            <a:r>
              <a:rPr sz="1800" b="1" spc="9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00AEEF"/>
                </a:solidFill>
                <a:latin typeface="Arial"/>
                <a:cs typeface="Arial"/>
              </a:rPr>
              <a:t>Steps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7284" y="2060892"/>
            <a:ext cx="224790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In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Scratch,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choose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a </a:t>
            </a:r>
            <a:r>
              <a:rPr sz="1000" b="1" spc="10" dirty="0">
                <a:solidFill>
                  <a:srgbClr val="00AEEF"/>
                </a:solidFill>
                <a:latin typeface="Arial"/>
                <a:cs typeface="Arial"/>
              </a:rPr>
              <a:t>new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sprite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and 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select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drum from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the Music</a:t>
            </a:r>
            <a:r>
              <a:rPr sz="1000" b="1" spc="-3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theme.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99252" y="729551"/>
            <a:ext cx="3525520" cy="107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95" dirty="0">
                <a:solidFill>
                  <a:srgbClr val="EA6955"/>
                </a:solidFill>
                <a:latin typeface="Arial"/>
                <a:cs typeface="Arial"/>
              </a:rPr>
              <a:t>Create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ct val="105600"/>
              </a:lnSpc>
              <a:spcBef>
                <a:spcPts val="1340"/>
              </a:spcBef>
            </a:pP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Support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500" spc="-15" dirty="0">
                <a:solidFill>
                  <a:srgbClr val="4C4D4F"/>
                </a:solidFill>
                <a:latin typeface="Arial"/>
                <a:cs typeface="Arial"/>
              </a:rPr>
              <a:t>as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they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create 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musical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projects,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on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their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own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or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in</a:t>
            </a:r>
            <a:r>
              <a:rPr sz="1500" spc="-9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pairs.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558426" y="713092"/>
            <a:ext cx="188595" cy="142240"/>
          </a:xfrm>
          <a:custGeom>
            <a:avLst/>
            <a:gdLst/>
            <a:ahLst/>
            <a:cxnLst/>
            <a:rect l="l" t="t" r="r" b="b"/>
            <a:pathLst>
              <a:path w="188595" h="142240">
                <a:moveTo>
                  <a:pt x="172643" y="141846"/>
                </a:moveTo>
                <a:lnTo>
                  <a:pt x="15430" y="141846"/>
                </a:lnTo>
                <a:lnTo>
                  <a:pt x="6946" y="141846"/>
                </a:lnTo>
                <a:lnTo>
                  <a:pt x="0" y="134899"/>
                </a:lnTo>
                <a:lnTo>
                  <a:pt x="0" y="126415"/>
                </a:lnTo>
                <a:lnTo>
                  <a:pt x="0" y="15430"/>
                </a:lnTo>
                <a:lnTo>
                  <a:pt x="0" y="6946"/>
                </a:lnTo>
                <a:lnTo>
                  <a:pt x="6946" y="0"/>
                </a:lnTo>
                <a:lnTo>
                  <a:pt x="15430" y="0"/>
                </a:lnTo>
                <a:lnTo>
                  <a:pt x="172643" y="0"/>
                </a:lnTo>
                <a:lnTo>
                  <a:pt x="181127" y="0"/>
                </a:lnTo>
                <a:lnTo>
                  <a:pt x="188074" y="6946"/>
                </a:lnTo>
                <a:lnTo>
                  <a:pt x="188074" y="15430"/>
                </a:lnTo>
                <a:lnTo>
                  <a:pt x="188074" y="126415"/>
                </a:lnTo>
                <a:lnTo>
                  <a:pt x="188074" y="134899"/>
                </a:lnTo>
                <a:lnTo>
                  <a:pt x="181127" y="141846"/>
                </a:lnTo>
                <a:lnTo>
                  <a:pt x="172643" y="141846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24606" y="858037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3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47897" y="907878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561626" y="884675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592335" y="752665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47643" y="733298"/>
            <a:ext cx="4445" cy="30480"/>
          </a:xfrm>
          <a:custGeom>
            <a:avLst/>
            <a:gdLst/>
            <a:ahLst/>
            <a:cxnLst/>
            <a:rect l="l" t="t" r="r" b="b"/>
            <a:pathLst>
              <a:path w="4445" h="30479">
                <a:moveTo>
                  <a:pt x="4305" y="2990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81883" y="753173"/>
            <a:ext cx="31115" cy="21590"/>
          </a:xfrm>
          <a:custGeom>
            <a:avLst/>
            <a:gdLst/>
            <a:ahLst/>
            <a:cxnLst/>
            <a:rect l="l" t="t" r="r" b="b"/>
            <a:pathLst>
              <a:path w="31115" h="21590">
                <a:moveTo>
                  <a:pt x="30949" y="0"/>
                </a:moveTo>
                <a:lnTo>
                  <a:pt x="0" y="21475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677590" y="799947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647643" y="807847"/>
            <a:ext cx="3810" cy="24765"/>
          </a:xfrm>
          <a:custGeom>
            <a:avLst/>
            <a:gdLst/>
            <a:ahLst/>
            <a:cxnLst/>
            <a:rect l="l" t="t" r="r" b="b"/>
            <a:pathLst>
              <a:path w="3809" h="24765">
                <a:moveTo>
                  <a:pt x="0" y="24650"/>
                </a:moveTo>
                <a:lnTo>
                  <a:pt x="339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590189" y="801319"/>
            <a:ext cx="34925" cy="15240"/>
          </a:xfrm>
          <a:custGeom>
            <a:avLst/>
            <a:gdLst/>
            <a:ahLst/>
            <a:cxnLst/>
            <a:rect l="l" t="t" r="r" b="b"/>
            <a:pathLst>
              <a:path w="34925" h="15240">
                <a:moveTo>
                  <a:pt x="34518" y="0"/>
                </a:moveTo>
                <a:lnTo>
                  <a:pt x="0" y="15074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446983" y="971537"/>
            <a:ext cx="404495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CRE</a:t>
            </a:r>
            <a:r>
              <a:rPr sz="700" b="1" spc="-40" dirty="0">
                <a:solidFill>
                  <a:srgbClr val="EA6955"/>
                </a:solidFill>
                <a:latin typeface="Arial"/>
                <a:cs typeface="Arial"/>
              </a:rPr>
              <a:t>A</a:t>
            </a: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TE</a:t>
            </a:r>
            <a:endParaRPr sz="7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70968" y="3566845"/>
            <a:ext cx="181356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EA6955"/>
                </a:solidFill>
                <a:latin typeface="Arial"/>
                <a:cs typeface="Arial"/>
              </a:rPr>
              <a:t>Provide</a:t>
            </a:r>
            <a:r>
              <a:rPr sz="1000" b="1" spc="-70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Resources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Offer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options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getting</a:t>
            </a:r>
            <a:r>
              <a:rPr sz="1000" spc="-8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started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371327" y="976820"/>
            <a:ext cx="441959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40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7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28645" y="690186"/>
            <a:ext cx="202565" cy="184785"/>
          </a:xfrm>
          <a:custGeom>
            <a:avLst/>
            <a:gdLst/>
            <a:ahLst/>
            <a:cxnLst/>
            <a:rect l="l" t="t" r="r" b="b"/>
            <a:pathLst>
              <a:path w="202564" h="184784">
                <a:moveTo>
                  <a:pt x="198993" y="128494"/>
                </a:moveTo>
                <a:lnTo>
                  <a:pt x="202184" y="112639"/>
                </a:lnTo>
                <a:lnTo>
                  <a:pt x="199037" y="97242"/>
                </a:lnTo>
                <a:lnTo>
                  <a:pt x="190270" y="84031"/>
                </a:lnTo>
                <a:lnTo>
                  <a:pt x="176603" y="74734"/>
                </a:lnTo>
                <a:lnTo>
                  <a:pt x="174240" y="73731"/>
                </a:lnTo>
                <a:lnTo>
                  <a:pt x="171840" y="72969"/>
                </a:lnTo>
                <a:lnTo>
                  <a:pt x="169414" y="72410"/>
                </a:lnTo>
                <a:lnTo>
                  <a:pt x="170773" y="70505"/>
                </a:lnTo>
                <a:lnTo>
                  <a:pt x="171942" y="68448"/>
                </a:lnTo>
                <a:lnTo>
                  <a:pt x="172881" y="66251"/>
                </a:lnTo>
                <a:lnTo>
                  <a:pt x="175343" y="49332"/>
                </a:lnTo>
                <a:lnTo>
                  <a:pt x="169678" y="32247"/>
                </a:lnTo>
                <a:lnTo>
                  <a:pt x="156997" y="16952"/>
                </a:lnTo>
                <a:lnTo>
                  <a:pt x="138414" y="5405"/>
                </a:lnTo>
                <a:lnTo>
                  <a:pt x="117208" y="0"/>
                </a:lnTo>
                <a:lnTo>
                  <a:pt x="97391" y="1451"/>
                </a:lnTo>
                <a:lnTo>
                  <a:pt x="81144" y="9200"/>
                </a:lnTo>
                <a:lnTo>
                  <a:pt x="70646" y="22690"/>
                </a:lnTo>
                <a:lnTo>
                  <a:pt x="68856" y="26919"/>
                </a:lnTo>
                <a:lnTo>
                  <a:pt x="68005" y="31351"/>
                </a:lnTo>
                <a:lnTo>
                  <a:pt x="68005" y="35847"/>
                </a:lnTo>
                <a:lnTo>
                  <a:pt x="65236" y="33802"/>
                </a:lnTo>
                <a:lnTo>
                  <a:pt x="62176" y="32024"/>
                </a:lnTo>
                <a:lnTo>
                  <a:pt x="58861" y="30615"/>
                </a:lnTo>
                <a:lnTo>
                  <a:pt x="42174" y="27014"/>
                </a:lnTo>
                <a:lnTo>
                  <a:pt x="26131" y="29748"/>
                </a:lnTo>
                <a:lnTo>
                  <a:pt x="12525" y="38144"/>
                </a:lnTo>
                <a:lnTo>
                  <a:pt x="3146" y="51532"/>
                </a:lnTo>
                <a:lnTo>
                  <a:pt x="0" y="66040"/>
                </a:lnTo>
                <a:lnTo>
                  <a:pt x="2263" y="80349"/>
                </a:lnTo>
                <a:lnTo>
                  <a:pt x="9375" y="93156"/>
                </a:lnTo>
                <a:lnTo>
                  <a:pt x="20774" y="103157"/>
                </a:lnTo>
                <a:lnTo>
                  <a:pt x="19364" y="104275"/>
                </a:lnTo>
                <a:lnTo>
                  <a:pt x="18043" y="105532"/>
                </a:lnTo>
                <a:lnTo>
                  <a:pt x="16837" y="106929"/>
                </a:lnTo>
                <a:lnTo>
                  <a:pt x="10857" y="118587"/>
                </a:lnTo>
                <a:lnTo>
                  <a:pt x="10367" y="131861"/>
                </a:lnTo>
                <a:lnTo>
                  <a:pt x="15110" y="145146"/>
                </a:lnTo>
                <a:lnTo>
                  <a:pt x="24825" y="156840"/>
                </a:lnTo>
                <a:lnTo>
                  <a:pt x="36653" y="164131"/>
                </a:lnTo>
                <a:lnTo>
                  <a:pt x="49263" y="167146"/>
                </a:lnTo>
                <a:lnTo>
                  <a:pt x="61429" y="165884"/>
                </a:lnTo>
                <a:lnTo>
                  <a:pt x="71929" y="160345"/>
                </a:lnTo>
                <a:lnTo>
                  <a:pt x="75703" y="166676"/>
                </a:lnTo>
                <a:lnTo>
                  <a:pt x="80595" y="172313"/>
                </a:lnTo>
                <a:lnTo>
                  <a:pt x="86533" y="177081"/>
                </a:lnTo>
                <a:lnTo>
                  <a:pt x="93443" y="180805"/>
                </a:lnTo>
                <a:lnTo>
                  <a:pt x="109624" y="184220"/>
                </a:lnTo>
                <a:lnTo>
                  <a:pt x="125228" y="181392"/>
                </a:lnTo>
                <a:lnTo>
                  <a:pt x="150225" y="151493"/>
                </a:lnTo>
                <a:lnTo>
                  <a:pt x="165033" y="152834"/>
                </a:lnTo>
                <a:lnTo>
                  <a:pt x="178985" y="149104"/>
                </a:lnTo>
                <a:lnTo>
                  <a:pt x="190749" y="140819"/>
                </a:lnTo>
                <a:lnTo>
                  <a:pt x="198993" y="128494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60861" y="886523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337" y="16662"/>
                </a:moveTo>
                <a:lnTo>
                  <a:pt x="33337" y="25869"/>
                </a:lnTo>
                <a:lnTo>
                  <a:pt x="25882" y="33337"/>
                </a:lnTo>
                <a:lnTo>
                  <a:pt x="16675" y="33337"/>
                </a:lnTo>
                <a:lnTo>
                  <a:pt x="7467" y="33337"/>
                </a:lnTo>
                <a:lnTo>
                  <a:pt x="0" y="25869"/>
                </a:lnTo>
                <a:lnTo>
                  <a:pt x="0" y="16662"/>
                </a:lnTo>
                <a:lnTo>
                  <a:pt x="0" y="7467"/>
                </a:lnTo>
                <a:lnTo>
                  <a:pt x="7467" y="0"/>
                </a:lnTo>
                <a:lnTo>
                  <a:pt x="16675" y="0"/>
                </a:lnTo>
                <a:lnTo>
                  <a:pt x="25882" y="0"/>
                </a:lnTo>
                <a:lnTo>
                  <a:pt x="33337" y="7467"/>
                </a:lnTo>
                <a:lnTo>
                  <a:pt x="33337" y="1666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24349" y="922642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5">
                <a:moveTo>
                  <a:pt x="20637" y="10312"/>
                </a:moveTo>
                <a:lnTo>
                  <a:pt x="20637" y="16014"/>
                </a:lnTo>
                <a:lnTo>
                  <a:pt x="16027" y="20637"/>
                </a:lnTo>
                <a:lnTo>
                  <a:pt x="10325" y="20637"/>
                </a:lnTo>
                <a:lnTo>
                  <a:pt x="4622" y="20637"/>
                </a:lnTo>
                <a:lnTo>
                  <a:pt x="0" y="16014"/>
                </a:lnTo>
                <a:lnTo>
                  <a:pt x="0" y="10312"/>
                </a:lnTo>
                <a:lnTo>
                  <a:pt x="0" y="4610"/>
                </a:lnTo>
                <a:lnTo>
                  <a:pt x="4622" y="0"/>
                </a:lnTo>
                <a:lnTo>
                  <a:pt x="10325" y="0"/>
                </a:lnTo>
                <a:lnTo>
                  <a:pt x="16027" y="0"/>
                </a:lnTo>
                <a:lnTo>
                  <a:pt x="20637" y="4610"/>
                </a:lnTo>
                <a:lnTo>
                  <a:pt x="20637" y="1031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16910" y="3771900"/>
            <a:ext cx="1983739" cy="1841500"/>
          </a:xfrm>
          <a:custGeom>
            <a:avLst/>
            <a:gdLst/>
            <a:ahLst/>
            <a:cxnLst/>
            <a:rect l="l" t="t" r="r" b="b"/>
            <a:pathLst>
              <a:path w="1983739" h="1841500">
                <a:moveTo>
                  <a:pt x="198368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841500"/>
                </a:lnTo>
                <a:lnTo>
                  <a:pt x="1869389" y="1841500"/>
                </a:lnTo>
                <a:lnTo>
                  <a:pt x="1935468" y="1839714"/>
                </a:lnTo>
                <a:lnTo>
                  <a:pt x="1969401" y="1827212"/>
                </a:lnTo>
                <a:lnTo>
                  <a:pt x="1981903" y="1793279"/>
                </a:lnTo>
                <a:lnTo>
                  <a:pt x="1983689" y="1727200"/>
                </a:lnTo>
                <a:lnTo>
                  <a:pt x="198368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90018" y="2523998"/>
            <a:ext cx="1922145" cy="685800"/>
          </a:xfrm>
          <a:custGeom>
            <a:avLst/>
            <a:gdLst/>
            <a:ahLst/>
            <a:cxnLst/>
            <a:rect l="l" t="t" r="r" b="b"/>
            <a:pathLst>
              <a:path w="1922145" h="685800">
                <a:moveTo>
                  <a:pt x="1721307" y="521969"/>
                </a:moveTo>
                <a:lnTo>
                  <a:pt x="1585226" y="521969"/>
                </a:lnTo>
                <a:lnTo>
                  <a:pt x="1594953" y="541022"/>
                </a:lnTo>
                <a:lnTo>
                  <a:pt x="1604097" y="584077"/>
                </a:lnTo>
                <a:lnTo>
                  <a:pt x="1600237" y="637036"/>
                </a:lnTo>
                <a:lnTo>
                  <a:pt x="1570951" y="685799"/>
                </a:lnTo>
                <a:lnTo>
                  <a:pt x="1671934" y="651071"/>
                </a:lnTo>
                <a:lnTo>
                  <a:pt x="1721257" y="622430"/>
                </a:lnTo>
                <a:lnTo>
                  <a:pt x="1733016" y="584515"/>
                </a:lnTo>
                <a:lnTo>
                  <a:pt x="1721307" y="521969"/>
                </a:lnTo>
                <a:close/>
              </a:path>
              <a:path w="1922145" h="685800">
                <a:moveTo>
                  <a:pt x="1835010" y="0"/>
                </a:moveTo>
                <a:lnTo>
                  <a:pt x="86740" y="0"/>
                </a:lnTo>
                <a:lnTo>
                  <a:pt x="36593" y="1707"/>
                </a:lnTo>
                <a:lnTo>
                  <a:pt x="10842" y="13657"/>
                </a:lnTo>
                <a:lnTo>
                  <a:pt x="1355" y="46093"/>
                </a:lnTo>
                <a:lnTo>
                  <a:pt x="0" y="109258"/>
                </a:lnTo>
                <a:lnTo>
                  <a:pt x="0" y="412724"/>
                </a:lnTo>
                <a:lnTo>
                  <a:pt x="1355" y="475882"/>
                </a:lnTo>
                <a:lnTo>
                  <a:pt x="10842" y="508314"/>
                </a:lnTo>
                <a:lnTo>
                  <a:pt x="36593" y="520263"/>
                </a:lnTo>
                <a:lnTo>
                  <a:pt x="86740" y="521969"/>
                </a:lnTo>
                <a:lnTo>
                  <a:pt x="1835010" y="521969"/>
                </a:lnTo>
                <a:lnTo>
                  <a:pt x="1885157" y="520263"/>
                </a:lnTo>
                <a:lnTo>
                  <a:pt x="1910908" y="508314"/>
                </a:lnTo>
                <a:lnTo>
                  <a:pt x="1920395" y="475882"/>
                </a:lnTo>
                <a:lnTo>
                  <a:pt x="1921751" y="412724"/>
                </a:lnTo>
                <a:lnTo>
                  <a:pt x="1921751" y="109258"/>
                </a:lnTo>
                <a:lnTo>
                  <a:pt x="1920395" y="46093"/>
                </a:lnTo>
                <a:lnTo>
                  <a:pt x="1910908" y="13657"/>
                </a:lnTo>
                <a:lnTo>
                  <a:pt x="1885157" y="1707"/>
                </a:lnTo>
                <a:lnTo>
                  <a:pt x="18350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11769" y="2663596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230771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62684" y="2532659"/>
            <a:ext cx="38735" cy="46990"/>
          </a:xfrm>
          <a:custGeom>
            <a:avLst/>
            <a:gdLst/>
            <a:ahLst/>
            <a:cxnLst/>
            <a:rect l="l" t="t" r="r" b="b"/>
            <a:pathLst>
              <a:path w="38734" h="46989">
                <a:moveTo>
                  <a:pt x="38468" y="46532"/>
                </a:moveTo>
                <a:lnTo>
                  <a:pt x="32232" y="33096"/>
                </a:lnTo>
                <a:lnTo>
                  <a:pt x="23939" y="20370"/>
                </a:lnTo>
                <a:lnTo>
                  <a:pt x="13293" y="9092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07976" y="2523998"/>
            <a:ext cx="1673860" cy="0"/>
          </a:xfrm>
          <a:custGeom>
            <a:avLst/>
            <a:gdLst/>
            <a:ahLst/>
            <a:cxnLst/>
            <a:rect l="l" t="t" r="r" b="b"/>
            <a:pathLst>
              <a:path w="1673859">
                <a:moveTo>
                  <a:pt x="167339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94349" y="2543009"/>
            <a:ext cx="31750" cy="52069"/>
          </a:xfrm>
          <a:custGeom>
            <a:avLst/>
            <a:gdLst/>
            <a:ahLst/>
            <a:cxnLst/>
            <a:rect l="l" t="t" r="r" b="b"/>
            <a:pathLst>
              <a:path w="31750" h="52069">
                <a:moveTo>
                  <a:pt x="31483" y="0"/>
                </a:moveTo>
                <a:lnTo>
                  <a:pt x="21909" y="8950"/>
                </a:lnTo>
                <a:lnTo>
                  <a:pt x="13160" y="20340"/>
                </a:lnTo>
                <a:lnTo>
                  <a:pt x="5701" y="34466"/>
                </a:lnTo>
                <a:lnTo>
                  <a:pt x="0" y="51625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90018" y="2675597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0"/>
                </a:moveTo>
                <a:lnTo>
                  <a:pt x="0" y="230771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00635" y="2990773"/>
            <a:ext cx="38735" cy="46990"/>
          </a:xfrm>
          <a:custGeom>
            <a:avLst/>
            <a:gdLst/>
            <a:ahLst/>
            <a:cxnLst/>
            <a:rect l="l" t="t" r="r" b="b"/>
            <a:pathLst>
              <a:path w="38735" h="46989">
                <a:moveTo>
                  <a:pt x="0" y="0"/>
                </a:moveTo>
                <a:lnTo>
                  <a:pt x="6235" y="13435"/>
                </a:lnTo>
                <a:lnTo>
                  <a:pt x="14528" y="26162"/>
                </a:lnTo>
                <a:lnTo>
                  <a:pt x="25174" y="37440"/>
                </a:lnTo>
                <a:lnTo>
                  <a:pt x="38468" y="46532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05525" y="3045967"/>
            <a:ext cx="1337945" cy="0"/>
          </a:xfrm>
          <a:custGeom>
            <a:avLst/>
            <a:gdLst/>
            <a:ahLst/>
            <a:cxnLst/>
            <a:rect l="l" t="t" r="r" b="b"/>
            <a:pathLst>
              <a:path w="1337945">
                <a:moveTo>
                  <a:pt x="0" y="0"/>
                </a:moveTo>
                <a:lnTo>
                  <a:pt x="1337576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79462" y="3083686"/>
            <a:ext cx="15240" cy="103505"/>
          </a:xfrm>
          <a:custGeom>
            <a:avLst/>
            <a:gdLst/>
            <a:ahLst/>
            <a:cxnLst/>
            <a:rect l="l" t="t" r="r" b="b"/>
            <a:pathLst>
              <a:path w="15240" h="103505">
                <a:moveTo>
                  <a:pt x="10769" y="0"/>
                </a:moveTo>
                <a:lnTo>
                  <a:pt x="14598" y="23790"/>
                </a:lnTo>
                <a:lnTo>
                  <a:pt x="15147" y="50152"/>
                </a:lnTo>
                <a:lnTo>
                  <a:pt x="10816" y="77266"/>
                </a:lnTo>
                <a:lnTo>
                  <a:pt x="0" y="103314"/>
                </a:lnTo>
              </a:path>
            </a:pathLst>
          </a:custGeom>
          <a:ln w="12699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00061" y="3076079"/>
            <a:ext cx="113664" cy="118110"/>
          </a:xfrm>
          <a:custGeom>
            <a:avLst/>
            <a:gdLst/>
            <a:ahLst/>
            <a:cxnLst/>
            <a:rect l="l" t="t" r="r" b="b"/>
            <a:pathLst>
              <a:path w="113665" h="118110">
                <a:moveTo>
                  <a:pt x="0" y="117576"/>
                </a:moveTo>
                <a:lnTo>
                  <a:pt x="34890" y="98628"/>
                </a:lnTo>
                <a:lnTo>
                  <a:pt x="70267" y="72613"/>
                </a:lnTo>
                <a:lnTo>
                  <a:pt x="98803" y="39686"/>
                </a:lnTo>
                <a:lnTo>
                  <a:pt x="113169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50784" y="3045967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>
                <a:moveTo>
                  <a:pt x="0" y="0"/>
                </a:moveTo>
                <a:lnTo>
                  <a:pt x="45808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75956" y="2975317"/>
            <a:ext cx="31750" cy="52069"/>
          </a:xfrm>
          <a:custGeom>
            <a:avLst/>
            <a:gdLst/>
            <a:ahLst/>
            <a:cxnLst/>
            <a:rect l="l" t="t" r="r" b="b"/>
            <a:pathLst>
              <a:path w="31750" h="52069">
                <a:moveTo>
                  <a:pt x="0" y="51625"/>
                </a:moveTo>
                <a:lnTo>
                  <a:pt x="9573" y="42674"/>
                </a:lnTo>
                <a:lnTo>
                  <a:pt x="18322" y="31284"/>
                </a:lnTo>
                <a:lnTo>
                  <a:pt x="25781" y="17158"/>
                </a:lnTo>
                <a:lnTo>
                  <a:pt x="31483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09598" y="2610688"/>
            <a:ext cx="2540" cy="41275"/>
          </a:xfrm>
          <a:custGeom>
            <a:avLst/>
            <a:gdLst/>
            <a:ahLst/>
            <a:cxnLst/>
            <a:rect l="l" t="t" r="r" b="b"/>
            <a:pathLst>
              <a:path w="2540" h="41275">
                <a:moveTo>
                  <a:pt x="2171" y="40906"/>
                </a:moveTo>
                <a:lnTo>
                  <a:pt x="2171" y="22555"/>
                </a:lnTo>
                <a:lnTo>
                  <a:pt x="2171" y="13220"/>
                </a:lnTo>
                <a:lnTo>
                  <a:pt x="0" y="0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06245" y="2523998"/>
            <a:ext cx="41275" cy="3175"/>
          </a:xfrm>
          <a:custGeom>
            <a:avLst/>
            <a:gdLst/>
            <a:ahLst/>
            <a:cxnLst/>
            <a:rect l="l" t="t" r="r" b="b"/>
            <a:pathLst>
              <a:path w="41275" h="3175">
                <a:moveTo>
                  <a:pt x="41236" y="2768"/>
                </a:moveTo>
                <a:lnTo>
                  <a:pt x="34480" y="990"/>
                </a:lnTo>
                <a:lnTo>
                  <a:pt x="27025" y="0"/>
                </a:lnTo>
                <a:lnTo>
                  <a:pt x="18783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54521" y="2523998"/>
            <a:ext cx="41275" cy="4445"/>
          </a:xfrm>
          <a:custGeom>
            <a:avLst/>
            <a:gdLst/>
            <a:ahLst/>
            <a:cxnLst/>
            <a:rect l="l" t="t" r="r" b="b"/>
            <a:pathLst>
              <a:path w="41275" h="4444">
                <a:moveTo>
                  <a:pt x="41021" y="0"/>
                </a:moveTo>
                <a:lnTo>
                  <a:pt x="22237" y="0"/>
                </a:lnTo>
                <a:lnTo>
                  <a:pt x="12725" y="0"/>
                </a:lnTo>
                <a:lnTo>
                  <a:pt x="0" y="3962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90018" y="2610650"/>
            <a:ext cx="1905" cy="41275"/>
          </a:xfrm>
          <a:custGeom>
            <a:avLst/>
            <a:gdLst/>
            <a:ahLst/>
            <a:cxnLst/>
            <a:rect l="l" t="t" r="r" b="b"/>
            <a:pathLst>
              <a:path w="1904" h="41275">
                <a:moveTo>
                  <a:pt x="1358" y="0"/>
                </a:moveTo>
                <a:lnTo>
                  <a:pt x="469" y="6959"/>
                </a:lnTo>
                <a:lnTo>
                  <a:pt x="0" y="14477"/>
                </a:lnTo>
                <a:lnTo>
                  <a:pt x="0" y="22593"/>
                </a:lnTo>
                <a:lnTo>
                  <a:pt x="0" y="40944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90018" y="2918371"/>
            <a:ext cx="2540" cy="41275"/>
          </a:xfrm>
          <a:custGeom>
            <a:avLst/>
            <a:gdLst/>
            <a:ahLst/>
            <a:cxnLst/>
            <a:rect l="l" t="t" r="r" b="b"/>
            <a:pathLst>
              <a:path w="2539" h="41275">
                <a:moveTo>
                  <a:pt x="0" y="0"/>
                </a:moveTo>
                <a:lnTo>
                  <a:pt x="0" y="18351"/>
                </a:lnTo>
                <a:lnTo>
                  <a:pt x="0" y="27685"/>
                </a:lnTo>
                <a:lnTo>
                  <a:pt x="2158" y="40906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54305" y="3043199"/>
            <a:ext cx="46990" cy="3175"/>
          </a:xfrm>
          <a:custGeom>
            <a:avLst/>
            <a:gdLst/>
            <a:ahLst/>
            <a:cxnLst/>
            <a:rect l="l" t="t" r="r" b="b"/>
            <a:pathLst>
              <a:path w="46989" h="3175">
                <a:moveTo>
                  <a:pt x="0" y="0"/>
                </a:moveTo>
                <a:lnTo>
                  <a:pt x="6756" y="1778"/>
                </a:lnTo>
                <a:lnTo>
                  <a:pt x="14211" y="2768"/>
                </a:lnTo>
                <a:lnTo>
                  <a:pt x="22453" y="2768"/>
                </a:lnTo>
                <a:lnTo>
                  <a:pt x="46558" y="2768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36360" y="3045967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24104" y="0"/>
                </a:lnTo>
                <a:lnTo>
                  <a:pt x="43357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456004" y="3045967"/>
            <a:ext cx="27940" cy="15875"/>
          </a:xfrm>
          <a:custGeom>
            <a:avLst/>
            <a:gdLst/>
            <a:ahLst/>
            <a:cxnLst/>
            <a:rect l="l" t="t" r="r" b="b"/>
            <a:pathLst>
              <a:path w="27940" h="15875">
                <a:moveTo>
                  <a:pt x="0" y="0"/>
                </a:moveTo>
                <a:lnTo>
                  <a:pt x="19240" y="0"/>
                </a:lnTo>
                <a:lnTo>
                  <a:pt x="20993" y="698"/>
                </a:lnTo>
                <a:lnTo>
                  <a:pt x="24295" y="6438"/>
                </a:lnTo>
                <a:lnTo>
                  <a:pt x="27711" y="15544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60970" y="3196602"/>
            <a:ext cx="17780" cy="13335"/>
          </a:xfrm>
          <a:custGeom>
            <a:avLst/>
            <a:gdLst/>
            <a:ahLst/>
            <a:cxnLst/>
            <a:rect l="l" t="t" r="r" b="b"/>
            <a:pathLst>
              <a:path w="17779" h="13335">
                <a:moveTo>
                  <a:pt x="12077" y="0"/>
                </a:moveTo>
                <a:lnTo>
                  <a:pt x="8572" y="4622"/>
                </a:lnTo>
                <a:lnTo>
                  <a:pt x="4559" y="9042"/>
                </a:lnTo>
                <a:lnTo>
                  <a:pt x="0" y="13182"/>
                </a:lnTo>
                <a:lnTo>
                  <a:pt x="6642" y="11023"/>
                </a:lnTo>
                <a:lnTo>
                  <a:pt x="17170" y="6743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11326" y="3045967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2400" y="18148"/>
                </a:moveTo>
                <a:lnTo>
                  <a:pt x="2235" y="12268"/>
                </a:lnTo>
                <a:lnTo>
                  <a:pt x="1460" y="6210"/>
                </a:lnTo>
                <a:lnTo>
                  <a:pt x="0" y="0"/>
                </a:lnTo>
                <a:lnTo>
                  <a:pt x="17386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07642" y="3042005"/>
            <a:ext cx="40005" cy="4445"/>
          </a:xfrm>
          <a:custGeom>
            <a:avLst/>
            <a:gdLst/>
            <a:ahLst/>
            <a:cxnLst/>
            <a:rect l="l" t="t" r="r" b="b"/>
            <a:pathLst>
              <a:path w="40004" h="4444">
                <a:moveTo>
                  <a:pt x="0" y="3962"/>
                </a:moveTo>
                <a:lnTo>
                  <a:pt x="17386" y="3962"/>
                </a:lnTo>
                <a:lnTo>
                  <a:pt x="26885" y="3962"/>
                </a:lnTo>
                <a:lnTo>
                  <a:pt x="39611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810398" y="2918371"/>
            <a:ext cx="1905" cy="41275"/>
          </a:xfrm>
          <a:custGeom>
            <a:avLst/>
            <a:gdLst/>
            <a:ahLst/>
            <a:cxnLst/>
            <a:rect l="l" t="t" r="r" b="b"/>
            <a:pathLst>
              <a:path w="1904" h="41275">
                <a:moveTo>
                  <a:pt x="0" y="40932"/>
                </a:moveTo>
                <a:lnTo>
                  <a:pt x="888" y="33972"/>
                </a:lnTo>
                <a:lnTo>
                  <a:pt x="1371" y="26466"/>
                </a:lnTo>
                <a:lnTo>
                  <a:pt x="1371" y="18351"/>
                </a:lnTo>
                <a:lnTo>
                  <a:pt x="1371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024918" y="2605138"/>
            <a:ext cx="167449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dirty="0">
                <a:solidFill>
                  <a:srgbClr val="4C4D4F"/>
                </a:solidFill>
                <a:latin typeface="Arial"/>
                <a:cs typeface="Arial"/>
              </a:rPr>
              <a:t>Which instruments </a:t>
            </a:r>
            <a:r>
              <a:rPr sz="1000" i="1" spc="5" dirty="0">
                <a:solidFill>
                  <a:srgbClr val="4C4D4F"/>
                </a:solidFill>
                <a:latin typeface="Arial"/>
                <a:cs typeface="Arial"/>
              </a:rPr>
              <a:t>or</a:t>
            </a:r>
            <a:r>
              <a:rPr sz="1000" i="1" spc="-2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4C4D4F"/>
                </a:solidFill>
                <a:latin typeface="Arial"/>
                <a:cs typeface="Arial"/>
              </a:rPr>
              <a:t>sounds  </a:t>
            </a:r>
            <a:r>
              <a:rPr sz="1000" i="1" spc="25" dirty="0">
                <a:solidFill>
                  <a:srgbClr val="4C4D4F"/>
                </a:solidFill>
                <a:latin typeface="Arial"/>
                <a:cs typeface="Arial"/>
              </a:rPr>
              <a:t>do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you </a:t>
            </a:r>
            <a:r>
              <a:rPr sz="1000" i="1" spc="5" dirty="0">
                <a:solidFill>
                  <a:srgbClr val="4C4D4F"/>
                </a:solidFill>
                <a:latin typeface="Arial"/>
                <a:cs typeface="Arial"/>
              </a:rPr>
              <a:t>want </a:t>
            </a:r>
            <a:r>
              <a:rPr sz="1000" i="1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i="1" spc="5" dirty="0">
                <a:solidFill>
                  <a:srgbClr val="4C4D4F"/>
                </a:solidFill>
                <a:latin typeface="Arial"/>
                <a:cs typeface="Arial"/>
              </a:rPr>
              <a:t>try</a:t>
            </a:r>
            <a:r>
              <a:rPr sz="1000" i="1" spc="-1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spc="5" dirty="0">
                <a:solidFill>
                  <a:srgbClr val="4C4D4F"/>
                </a:solidFill>
                <a:latin typeface="Arial"/>
                <a:cs typeface="Arial"/>
              </a:rPr>
              <a:t>first?</a:t>
            </a:r>
            <a:endParaRPr sz="10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053996" y="2523998"/>
            <a:ext cx="1468120" cy="854075"/>
          </a:xfrm>
          <a:custGeom>
            <a:avLst/>
            <a:gdLst/>
            <a:ahLst/>
            <a:cxnLst/>
            <a:rect l="l" t="t" r="r" b="b"/>
            <a:pathLst>
              <a:path w="1468120" h="854075">
                <a:moveTo>
                  <a:pt x="1314615" y="649986"/>
                </a:moveTo>
                <a:lnTo>
                  <a:pt x="1210691" y="649986"/>
                </a:lnTo>
                <a:lnTo>
                  <a:pt x="1218117" y="673713"/>
                </a:lnTo>
                <a:lnTo>
                  <a:pt x="1225100" y="727325"/>
                </a:lnTo>
                <a:lnTo>
                  <a:pt x="1222151" y="793268"/>
                </a:lnTo>
                <a:lnTo>
                  <a:pt x="1199781" y="853986"/>
                </a:lnTo>
                <a:lnTo>
                  <a:pt x="1276906" y="810743"/>
                </a:lnTo>
                <a:lnTo>
                  <a:pt x="1314577" y="775079"/>
                </a:lnTo>
                <a:lnTo>
                  <a:pt x="1323557" y="727868"/>
                </a:lnTo>
                <a:lnTo>
                  <a:pt x="1314615" y="649986"/>
                </a:lnTo>
                <a:close/>
              </a:path>
              <a:path w="1468120" h="854075">
                <a:moveTo>
                  <a:pt x="1401457" y="0"/>
                </a:moveTo>
                <a:lnTo>
                  <a:pt x="66255" y="0"/>
                </a:lnTo>
                <a:lnTo>
                  <a:pt x="27951" y="2125"/>
                </a:lnTo>
                <a:lnTo>
                  <a:pt x="8281" y="17005"/>
                </a:lnTo>
                <a:lnTo>
                  <a:pt x="1035" y="57392"/>
                </a:lnTo>
                <a:lnTo>
                  <a:pt x="0" y="136042"/>
                </a:lnTo>
                <a:lnTo>
                  <a:pt x="0" y="513943"/>
                </a:lnTo>
                <a:lnTo>
                  <a:pt x="1035" y="592593"/>
                </a:lnTo>
                <a:lnTo>
                  <a:pt x="8281" y="632980"/>
                </a:lnTo>
                <a:lnTo>
                  <a:pt x="27951" y="647860"/>
                </a:lnTo>
                <a:lnTo>
                  <a:pt x="66255" y="649986"/>
                </a:lnTo>
                <a:lnTo>
                  <a:pt x="1401457" y="649986"/>
                </a:lnTo>
                <a:lnTo>
                  <a:pt x="1439754" y="647860"/>
                </a:lnTo>
                <a:lnTo>
                  <a:pt x="1459420" y="632980"/>
                </a:lnTo>
                <a:lnTo>
                  <a:pt x="1466665" y="592593"/>
                </a:lnTo>
                <a:lnTo>
                  <a:pt x="1467700" y="513943"/>
                </a:lnTo>
                <a:lnTo>
                  <a:pt x="1467700" y="136042"/>
                </a:lnTo>
                <a:lnTo>
                  <a:pt x="1466665" y="57392"/>
                </a:lnTo>
                <a:lnTo>
                  <a:pt x="1459420" y="17005"/>
                </a:lnTo>
                <a:lnTo>
                  <a:pt x="1439754" y="2125"/>
                </a:lnTo>
                <a:lnTo>
                  <a:pt x="14014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521697" y="2691536"/>
            <a:ext cx="0" cy="302895"/>
          </a:xfrm>
          <a:custGeom>
            <a:avLst/>
            <a:gdLst/>
            <a:ahLst/>
            <a:cxnLst/>
            <a:rect l="l" t="t" r="r" b="b"/>
            <a:pathLst>
              <a:path h="302894">
                <a:moveTo>
                  <a:pt x="0" y="302348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481184" y="2532392"/>
            <a:ext cx="38100" cy="90170"/>
          </a:xfrm>
          <a:custGeom>
            <a:avLst/>
            <a:gdLst/>
            <a:ahLst/>
            <a:cxnLst/>
            <a:rect l="l" t="t" r="r" b="b"/>
            <a:pathLst>
              <a:path w="38100" h="90169">
                <a:moveTo>
                  <a:pt x="37706" y="89623"/>
                </a:moveTo>
                <a:lnTo>
                  <a:pt x="33473" y="65036"/>
                </a:lnTo>
                <a:lnTo>
                  <a:pt x="26296" y="39773"/>
                </a:lnTo>
                <a:lnTo>
                  <a:pt x="15398" y="17029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152041" y="2523998"/>
            <a:ext cx="1259205" cy="0"/>
          </a:xfrm>
          <a:custGeom>
            <a:avLst/>
            <a:gdLst/>
            <a:ahLst/>
            <a:cxnLst/>
            <a:rect l="l" t="t" r="r" b="b"/>
            <a:pathLst>
              <a:path w="1259204">
                <a:moveTo>
                  <a:pt x="12589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054987" y="2540927"/>
            <a:ext cx="32384" cy="92075"/>
          </a:xfrm>
          <a:custGeom>
            <a:avLst/>
            <a:gdLst/>
            <a:ahLst/>
            <a:cxnLst/>
            <a:rect l="l" t="t" r="r" b="b"/>
            <a:pathLst>
              <a:path w="32384" h="92075">
                <a:moveTo>
                  <a:pt x="32219" y="0"/>
                </a:moveTo>
                <a:lnTo>
                  <a:pt x="21731" y="13404"/>
                </a:lnTo>
                <a:lnTo>
                  <a:pt x="12214" y="32492"/>
                </a:lnTo>
                <a:lnTo>
                  <a:pt x="4645" y="58267"/>
                </a:lnTo>
                <a:lnTo>
                  <a:pt x="0" y="91732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053996" y="2704109"/>
            <a:ext cx="0" cy="302895"/>
          </a:xfrm>
          <a:custGeom>
            <a:avLst/>
            <a:gdLst/>
            <a:ahLst/>
            <a:cxnLst/>
            <a:rect l="l" t="t" r="r" b="b"/>
            <a:pathLst>
              <a:path h="302894">
                <a:moveTo>
                  <a:pt x="0" y="0"/>
                </a:moveTo>
                <a:lnTo>
                  <a:pt x="0" y="302348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056803" y="3075965"/>
            <a:ext cx="38100" cy="90170"/>
          </a:xfrm>
          <a:custGeom>
            <a:avLst/>
            <a:gdLst/>
            <a:ahLst/>
            <a:cxnLst/>
            <a:rect l="l" t="t" r="r" b="b"/>
            <a:pathLst>
              <a:path w="38100" h="90169">
                <a:moveTo>
                  <a:pt x="0" y="0"/>
                </a:moveTo>
                <a:lnTo>
                  <a:pt x="4232" y="24587"/>
                </a:lnTo>
                <a:lnTo>
                  <a:pt x="11409" y="49850"/>
                </a:lnTo>
                <a:lnTo>
                  <a:pt x="22308" y="72594"/>
                </a:lnTo>
                <a:lnTo>
                  <a:pt x="37706" y="89623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228672" y="3173983"/>
            <a:ext cx="1004569" cy="0"/>
          </a:xfrm>
          <a:custGeom>
            <a:avLst/>
            <a:gdLst/>
            <a:ahLst/>
            <a:cxnLst/>
            <a:rect l="l" t="t" r="r" b="b"/>
            <a:pathLst>
              <a:path w="1004570">
                <a:moveTo>
                  <a:pt x="0" y="0"/>
                </a:moveTo>
                <a:lnTo>
                  <a:pt x="1004227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268993" y="3221786"/>
            <a:ext cx="10795" cy="125095"/>
          </a:xfrm>
          <a:custGeom>
            <a:avLst/>
            <a:gdLst/>
            <a:ahLst/>
            <a:cxnLst/>
            <a:rect l="l" t="t" r="r" b="b"/>
            <a:pathLst>
              <a:path w="10795" h="125095">
                <a:moveTo>
                  <a:pt x="7251" y="0"/>
                </a:moveTo>
                <a:lnTo>
                  <a:pt x="10060" y="28728"/>
                </a:lnTo>
                <a:lnTo>
                  <a:pt x="10526" y="60456"/>
                </a:lnTo>
                <a:lnTo>
                  <a:pt x="7542" y="93134"/>
                </a:lnTo>
                <a:lnTo>
                  <a:pt x="0" y="124714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289465" y="3204997"/>
            <a:ext cx="81280" cy="148590"/>
          </a:xfrm>
          <a:custGeom>
            <a:avLst/>
            <a:gdLst/>
            <a:ahLst/>
            <a:cxnLst/>
            <a:rect l="l" t="t" r="r" b="b"/>
            <a:pathLst>
              <a:path w="81279" h="148589">
                <a:moveTo>
                  <a:pt x="0" y="148247"/>
                </a:moveTo>
                <a:lnTo>
                  <a:pt x="26460" y="123429"/>
                </a:lnTo>
                <a:lnTo>
                  <a:pt x="52197" y="90335"/>
                </a:lnTo>
                <a:lnTo>
                  <a:pt x="72066" y="49134"/>
                </a:lnTo>
                <a:lnTo>
                  <a:pt x="80924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488499" y="3065335"/>
            <a:ext cx="32384" cy="92075"/>
          </a:xfrm>
          <a:custGeom>
            <a:avLst/>
            <a:gdLst/>
            <a:ahLst/>
            <a:cxnLst/>
            <a:rect l="l" t="t" r="r" b="b"/>
            <a:pathLst>
              <a:path w="32384" h="92075">
                <a:moveTo>
                  <a:pt x="0" y="91732"/>
                </a:moveTo>
                <a:lnTo>
                  <a:pt x="10488" y="78327"/>
                </a:lnTo>
                <a:lnTo>
                  <a:pt x="20005" y="59239"/>
                </a:lnTo>
                <a:lnTo>
                  <a:pt x="27574" y="33464"/>
                </a:lnTo>
                <a:lnTo>
                  <a:pt x="32219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520987" y="2643111"/>
            <a:ext cx="1270" cy="36195"/>
          </a:xfrm>
          <a:custGeom>
            <a:avLst/>
            <a:gdLst/>
            <a:ahLst/>
            <a:cxnLst/>
            <a:rect l="l" t="t" r="r" b="b"/>
            <a:pathLst>
              <a:path w="1270" h="36194">
                <a:moveTo>
                  <a:pt x="711" y="35852"/>
                </a:moveTo>
                <a:lnTo>
                  <a:pt x="711" y="16929"/>
                </a:lnTo>
                <a:lnTo>
                  <a:pt x="711" y="10312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436379" y="2523998"/>
            <a:ext cx="36195" cy="3175"/>
          </a:xfrm>
          <a:custGeom>
            <a:avLst/>
            <a:gdLst/>
            <a:ahLst/>
            <a:cxnLst/>
            <a:rect l="l" t="t" r="r" b="b"/>
            <a:pathLst>
              <a:path w="36195" h="3175">
                <a:moveTo>
                  <a:pt x="35610" y="3187"/>
                </a:moveTo>
                <a:lnTo>
                  <a:pt x="30606" y="1130"/>
                </a:lnTo>
                <a:lnTo>
                  <a:pt x="25120" y="0"/>
                </a:lnTo>
                <a:lnTo>
                  <a:pt x="19075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104098" y="2523998"/>
            <a:ext cx="35560" cy="5080"/>
          </a:xfrm>
          <a:custGeom>
            <a:avLst/>
            <a:gdLst/>
            <a:ahLst/>
            <a:cxnLst/>
            <a:rect l="l" t="t" r="r" b="b"/>
            <a:pathLst>
              <a:path w="35559" h="5080">
                <a:moveTo>
                  <a:pt x="35217" y="0"/>
                </a:moveTo>
                <a:lnTo>
                  <a:pt x="16154" y="0"/>
                </a:lnTo>
                <a:lnTo>
                  <a:pt x="9296" y="0"/>
                </a:lnTo>
                <a:lnTo>
                  <a:pt x="0" y="4521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053996" y="2643162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368" y="0"/>
                </a:moveTo>
                <a:lnTo>
                  <a:pt x="127" y="5384"/>
                </a:lnTo>
                <a:lnTo>
                  <a:pt x="0" y="11010"/>
                </a:lnTo>
                <a:lnTo>
                  <a:pt x="0" y="16878"/>
                </a:lnTo>
                <a:lnTo>
                  <a:pt x="0" y="35801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053996" y="3019018"/>
            <a:ext cx="1270" cy="36195"/>
          </a:xfrm>
          <a:custGeom>
            <a:avLst/>
            <a:gdLst/>
            <a:ahLst/>
            <a:cxnLst/>
            <a:rect l="l" t="t" r="r" b="b"/>
            <a:pathLst>
              <a:path w="1270" h="36194">
                <a:moveTo>
                  <a:pt x="0" y="0"/>
                </a:moveTo>
                <a:lnTo>
                  <a:pt x="0" y="18922"/>
                </a:lnTo>
                <a:lnTo>
                  <a:pt x="0" y="25539"/>
                </a:lnTo>
                <a:lnTo>
                  <a:pt x="711" y="35852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103717" y="3170796"/>
            <a:ext cx="36195" cy="3810"/>
          </a:xfrm>
          <a:custGeom>
            <a:avLst/>
            <a:gdLst/>
            <a:ahLst/>
            <a:cxnLst/>
            <a:rect l="l" t="t" r="r" b="b"/>
            <a:pathLst>
              <a:path w="36195" h="3810">
                <a:moveTo>
                  <a:pt x="0" y="0"/>
                </a:moveTo>
                <a:lnTo>
                  <a:pt x="4991" y="2057"/>
                </a:lnTo>
                <a:lnTo>
                  <a:pt x="10490" y="3187"/>
                </a:lnTo>
                <a:lnTo>
                  <a:pt x="16535" y="3187"/>
                </a:lnTo>
                <a:lnTo>
                  <a:pt x="35687" y="3187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65020" y="3173983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>
                <a:moveTo>
                  <a:pt x="0" y="0"/>
                </a:moveTo>
                <a:lnTo>
                  <a:pt x="19164" y="0"/>
                </a:lnTo>
                <a:lnTo>
                  <a:pt x="38227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245625" y="3173983"/>
            <a:ext cx="26034" cy="19685"/>
          </a:xfrm>
          <a:custGeom>
            <a:avLst/>
            <a:gdLst/>
            <a:ahLst/>
            <a:cxnLst/>
            <a:rect l="l" t="t" r="r" b="b"/>
            <a:pathLst>
              <a:path w="26034" h="19685">
                <a:moveTo>
                  <a:pt x="0" y="0"/>
                </a:moveTo>
                <a:lnTo>
                  <a:pt x="19062" y="0"/>
                </a:lnTo>
                <a:lnTo>
                  <a:pt x="20396" y="876"/>
                </a:lnTo>
                <a:lnTo>
                  <a:pt x="22948" y="8089"/>
                </a:lnTo>
                <a:lnTo>
                  <a:pt x="25565" y="19532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253778" y="3359873"/>
            <a:ext cx="15875" cy="18415"/>
          </a:xfrm>
          <a:custGeom>
            <a:avLst/>
            <a:gdLst/>
            <a:ahLst/>
            <a:cxnLst/>
            <a:rect l="l" t="t" r="r" b="b"/>
            <a:pathLst>
              <a:path w="15875" h="18414">
                <a:moveTo>
                  <a:pt x="9994" y="0"/>
                </a:moveTo>
                <a:lnTo>
                  <a:pt x="7137" y="6375"/>
                </a:lnTo>
                <a:lnTo>
                  <a:pt x="3822" y="12445"/>
                </a:lnTo>
                <a:lnTo>
                  <a:pt x="0" y="18122"/>
                </a:lnTo>
                <a:lnTo>
                  <a:pt x="6273" y="14782"/>
                </a:lnTo>
                <a:lnTo>
                  <a:pt x="15887" y="8216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68611" y="3173983"/>
            <a:ext cx="25400" cy="19050"/>
          </a:xfrm>
          <a:custGeom>
            <a:avLst/>
            <a:gdLst/>
            <a:ahLst/>
            <a:cxnLst/>
            <a:rect l="l" t="t" r="r" b="b"/>
            <a:pathLst>
              <a:path w="25400" h="19050">
                <a:moveTo>
                  <a:pt x="1714" y="18643"/>
                </a:moveTo>
                <a:lnTo>
                  <a:pt x="1473" y="12572"/>
                </a:lnTo>
                <a:lnTo>
                  <a:pt x="914" y="6362"/>
                </a:lnTo>
                <a:lnTo>
                  <a:pt x="0" y="0"/>
                </a:lnTo>
                <a:lnTo>
                  <a:pt x="24879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430563" y="3169462"/>
            <a:ext cx="41275" cy="5080"/>
          </a:xfrm>
          <a:custGeom>
            <a:avLst/>
            <a:gdLst/>
            <a:ahLst/>
            <a:cxnLst/>
            <a:rect l="l" t="t" r="r" b="b"/>
            <a:pathLst>
              <a:path w="41275" h="5080">
                <a:moveTo>
                  <a:pt x="0" y="4521"/>
                </a:moveTo>
                <a:lnTo>
                  <a:pt x="24892" y="4521"/>
                </a:lnTo>
                <a:lnTo>
                  <a:pt x="31737" y="4521"/>
                </a:lnTo>
                <a:lnTo>
                  <a:pt x="41033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521342" y="3019018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0" y="17900"/>
                </a:moveTo>
                <a:lnTo>
                  <a:pt x="355" y="17900"/>
                </a:lnTo>
              </a:path>
            </a:pathLst>
          </a:custGeom>
          <a:ln w="35801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8204886" y="2598191"/>
            <a:ext cx="1225550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What </a:t>
            </a:r>
            <a:r>
              <a:rPr sz="1000" i="1" dirty="0">
                <a:solidFill>
                  <a:srgbClr val="4C4D4F"/>
                </a:solidFill>
                <a:latin typeface="Arial"/>
                <a:cs typeface="Arial"/>
              </a:rPr>
              <a:t>kind </a:t>
            </a:r>
            <a:r>
              <a:rPr sz="1000" i="1" spc="15" dirty="0">
                <a:solidFill>
                  <a:srgbClr val="4C4D4F"/>
                </a:solidFill>
                <a:latin typeface="Arial"/>
                <a:cs typeface="Arial"/>
              </a:rPr>
              <a:t>of</a:t>
            </a:r>
            <a:r>
              <a:rPr sz="1000" i="1" spc="-5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4C4D4F"/>
                </a:solidFill>
                <a:latin typeface="Arial"/>
                <a:cs typeface="Arial"/>
              </a:rPr>
              <a:t>rhythms  </a:t>
            </a:r>
            <a:r>
              <a:rPr sz="1000" i="1" spc="5" dirty="0">
                <a:solidFill>
                  <a:srgbClr val="4C4D4F"/>
                </a:solidFill>
                <a:latin typeface="Arial"/>
                <a:cs typeface="Arial"/>
              </a:rPr>
              <a:t>or </a:t>
            </a:r>
            <a:r>
              <a:rPr sz="1000" i="1" dirty="0">
                <a:solidFill>
                  <a:srgbClr val="4C4D4F"/>
                </a:solidFill>
                <a:latin typeface="Arial"/>
                <a:cs typeface="Arial"/>
              </a:rPr>
              <a:t>musical </a:t>
            </a:r>
            <a:r>
              <a:rPr sz="1000" i="1" spc="5" dirty="0">
                <a:solidFill>
                  <a:srgbClr val="4C4D4F"/>
                </a:solidFill>
                <a:latin typeface="Arial"/>
                <a:cs typeface="Arial"/>
              </a:rPr>
              <a:t>patterns 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can you</a:t>
            </a:r>
            <a:r>
              <a:rPr sz="1000" i="1" spc="-5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spc="-15" dirty="0">
                <a:solidFill>
                  <a:srgbClr val="4C4D4F"/>
                </a:solidFill>
                <a:latin typeface="Arial"/>
                <a:cs typeface="Arial"/>
              </a:rPr>
              <a:t>make?</a:t>
            </a:r>
            <a:endParaRPr sz="10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994908" y="5294934"/>
            <a:ext cx="164655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Some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may</a:t>
            </a: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want 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follow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online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tutorial:  </a:t>
            </a:r>
            <a:r>
              <a:rPr sz="1000" u="sng" spc="10" dirty="0">
                <a:solidFill>
                  <a:srgbClr val="4C4D4F"/>
                </a:solidFill>
                <a:latin typeface="Arial"/>
                <a:cs typeface="Arial"/>
              </a:rPr>
              <a:t>scratch.mit.edu/music</a:t>
            </a:r>
            <a:endParaRPr sz="10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942580" y="5294934"/>
            <a:ext cx="164655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Others may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want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explore  using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activity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cards:  </a:t>
            </a:r>
            <a:r>
              <a:rPr sz="1000" u="sng" spc="10" dirty="0">
                <a:solidFill>
                  <a:srgbClr val="4C4D4F"/>
                </a:solidFill>
                <a:latin typeface="Arial"/>
                <a:cs typeface="Arial"/>
              </a:rPr>
              <a:t>scratch.mit.edu/music/cards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324841" y="4085869"/>
            <a:ext cx="846836" cy="11401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24841" y="4085881"/>
            <a:ext cx="847090" cy="1140460"/>
          </a:xfrm>
          <a:custGeom>
            <a:avLst/>
            <a:gdLst/>
            <a:ahLst/>
            <a:cxnLst/>
            <a:rect l="l" t="t" r="r" b="b"/>
            <a:pathLst>
              <a:path w="847090" h="1140460">
                <a:moveTo>
                  <a:pt x="57632" y="0"/>
                </a:moveTo>
                <a:lnTo>
                  <a:pt x="24313" y="900"/>
                </a:lnTo>
                <a:lnTo>
                  <a:pt x="7204" y="7204"/>
                </a:lnTo>
                <a:lnTo>
                  <a:pt x="900" y="24313"/>
                </a:lnTo>
                <a:lnTo>
                  <a:pt x="0" y="57632"/>
                </a:lnTo>
                <a:lnTo>
                  <a:pt x="0" y="1082548"/>
                </a:lnTo>
                <a:lnTo>
                  <a:pt x="900" y="1115866"/>
                </a:lnTo>
                <a:lnTo>
                  <a:pt x="7204" y="1132976"/>
                </a:lnTo>
                <a:lnTo>
                  <a:pt x="24313" y="1139280"/>
                </a:lnTo>
                <a:lnTo>
                  <a:pt x="57632" y="1140180"/>
                </a:lnTo>
                <a:lnTo>
                  <a:pt x="789216" y="1140180"/>
                </a:lnTo>
                <a:lnTo>
                  <a:pt x="822527" y="1139280"/>
                </a:lnTo>
                <a:lnTo>
                  <a:pt x="839633" y="1132976"/>
                </a:lnTo>
                <a:lnTo>
                  <a:pt x="845935" y="1115866"/>
                </a:lnTo>
                <a:lnTo>
                  <a:pt x="846836" y="1082548"/>
                </a:lnTo>
                <a:lnTo>
                  <a:pt x="846836" y="57632"/>
                </a:lnTo>
                <a:lnTo>
                  <a:pt x="845935" y="24313"/>
                </a:lnTo>
                <a:lnTo>
                  <a:pt x="839633" y="7204"/>
                </a:lnTo>
                <a:lnTo>
                  <a:pt x="822527" y="900"/>
                </a:lnTo>
                <a:lnTo>
                  <a:pt x="789216" y="0"/>
                </a:lnTo>
                <a:lnTo>
                  <a:pt x="57632" y="0"/>
                </a:lnTo>
                <a:close/>
              </a:path>
            </a:pathLst>
          </a:custGeom>
          <a:ln w="12700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979918" y="4119117"/>
            <a:ext cx="1541779" cy="11069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979918" y="4119117"/>
            <a:ext cx="1541780" cy="1107440"/>
          </a:xfrm>
          <a:custGeom>
            <a:avLst/>
            <a:gdLst/>
            <a:ahLst/>
            <a:cxnLst/>
            <a:rect l="l" t="t" r="r" b="b"/>
            <a:pathLst>
              <a:path w="1541779" h="1107439">
                <a:moveTo>
                  <a:pt x="41909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1065022"/>
                </a:lnTo>
                <a:lnTo>
                  <a:pt x="654" y="1089251"/>
                </a:lnTo>
                <a:lnTo>
                  <a:pt x="5238" y="1101693"/>
                </a:lnTo>
                <a:lnTo>
                  <a:pt x="17680" y="1106277"/>
                </a:lnTo>
                <a:lnTo>
                  <a:pt x="41909" y="1106932"/>
                </a:lnTo>
                <a:lnTo>
                  <a:pt x="1499869" y="1106932"/>
                </a:lnTo>
                <a:lnTo>
                  <a:pt x="1524099" y="1106277"/>
                </a:lnTo>
                <a:lnTo>
                  <a:pt x="1536541" y="1101693"/>
                </a:lnTo>
                <a:lnTo>
                  <a:pt x="1541125" y="1089251"/>
                </a:lnTo>
                <a:lnTo>
                  <a:pt x="1541779" y="1065022"/>
                </a:lnTo>
                <a:lnTo>
                  <a:pt x="1541779" y="41910"/>
                </a:lnTo>
                <a:lnTo>
                  <a:pt x="1541125" y="17680"/>
                </a:lnTo>
                <a:lnTo>
                  <a:pt x="1536541" y="5238"/>
                </a:lnTo>
                <a:lnTo>
                  <a:pt x="1524099" y="654"/>
                </a:lnTo>
                <a:lnTo>
                  <a:pt x="1499869" y="0"/>
                </a:lnTo>
                <a:lnTo>
                  <a:pt x="41909" y="0"/>
                </a:lnTo>
                <a:close/>
              </a:path>
            </a:pathLst>
          </a:custGeom>
          <a:ln w="12700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675929" y="1304518"/>
            <a:ext cx="386778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Demonstrate the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first few steps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500" spc="-10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tutorial  so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can </a:t>
            </a:r>
            <a:r>
              <a:rPr sz="1500" spc="-20" dirty="0">
                <a:solidFill>
                  <a:srgbClr val="4C4D4F"/>
                </a:solidFill>
                <a:latin typeface="Arial"/>
                <a:cs typeface="Arial"/>
              </a:rPr>
              <a:t>see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how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get</a:t>
            </a:r>
            <a:r>
              <a:rPr sz="1500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started.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5760720" y="2012442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868415" y="2053209"/>
            <a:ext cx="232600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Start </a:t>
            </a: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with</a:t>
            </a:r>
            <a:r>
              <a:rPr sz="1000" b="1" spc="-4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Prompts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Ask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questions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get</a:t>
            </a:r>
            <a:r>
              <a:rPr sz="1000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started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875947" y="6261189"/>
            <a:ext cx="2119630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Suggest </a:t>
            </a: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Ideas </a:t>
            </a: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for</a:t>
            </a:r>
            <a:r>
              <a:rPr sz="1000" b="1" spc="-7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Starting</a:t>
            </a:r>
            <a:endParaRPr sz="1000">
              <a:latin typeface="Arial"/>
              <a:cs typeface="Arial"/>
            </a:endParaRPr>
          </a:p>
          <a:p>
            <a:pPr marL="113664" indent="-99060">
              <a:lnSpc>
                <a:spcPct val="100000"/>
              </a:lnSpc>
              <a:spcBef>
                <a:spcPts val="855"/>
              </a:spcBef>
              <a:buClr>
                <a:srgbClr val="EA6955"/>
              </a:buClr>
              <a:buFont typeface="Lucida Sans"/>
              <a:buChar char="•"/>
              <a:tabLst>
                <a:tab pos="114300" algn="l"/>
              </a:tabLst>
            </a:pP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Choose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drum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or other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instrument</a:t>
            </a:r>
            <a:endParaRPr sz="1000">
              <a:latin typeface="Arial"/>
              <a:cs typeface="Arial"/>
            </a:endParaRPr>
          </a:p>
          <a:p>
            <a:pPr marL="113664" indent="-99060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Lucida Sans"/>
              <a:buChar char="•"/>
              <a:tabLst>
                <a:tab pos="114300" algn="l"/>
              </a:tabLst>
            </a:pP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Press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key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play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sound</a:t>
            </a:r>
            <a:endParaRPr sz="1000">
              <a:latin typeface="Arial"/>
              <a:cs typeface="Arial"/>
            </a:endParaRPr>
          </a:p>
          <a:p>
            <a:pPr marL="113664" indent="-99060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Lucida Sans"/>
              <a:buChar char="•"/>
              <a:tabLst>
                <a:tab pos="114300" algn="l"/>
              </a:tabLst>
            </a:pP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Create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rhythm</a:t>
            </a:r>
            <a:endParaRPr sz="1000">
              <a:latin typeface="Arial"/>
              <a:cs typeface="Arial"/>
            </a:endParaRPr>
          </a:p>
          <a:p>
            <a:pPr marL="113664" indent="-99060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Lucida Sans"/>
              <a:buChar char="•"/>
              <a:tabLst>
                <a:tab pos="114300" algn="l"/>
              </a:tabLst>
            </a:pP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Try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changing the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rhythm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2842907" y="3808310"/>
            <a:ext cx="1923414" cy="399415"/>
          </a:xfrm>
          <a:custGeom>
            <a:avLst/>
            <a:gdLst/>
            <a:ahLst/>
            <a:cxnLst/>
            <a:rect l="l" t="t" r="r" b="b"/>
            <a:pathLst>
              <a:path w="1923414" h="399414">
                <a:moveTo>
                  <a:pt x="1922945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98856"/>
                </a:lnTo>
                <a:lnTo>
                  <a:pt x="1922945" y="398856"/>
                </a:lnTo>
                <a:lnTo>
                  <a:pt x="19229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036637" y="2889250"/>
            <a:ext cx="1497651" cy="2496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36628" y="2889250"/>
            <a:ext cx="1497965" cy="250190"/>
          </a:xfrm>
          <a:custGeom>
            <a:avLst/>
            <a:gdLst/>
            <a:ahLst/>
            <a:cxnLst/>
            <a:rect l="l" t="t" r="r" b="b"/>
            <a:pathLst>
              <a:path w="1497964" h="250189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192455"/>
                </a:lnTo>
                <a:lnTo>
                  <a:pt x="892" y="225495"/>
                </a:lnTo>
                <a:lnTo>
                  <a:pt x="7143" y="242462"/>
                </a:lnTo>
                <a:lnTo>
                  <a:pt x="24110" y="248712"/>
                </a:lnTo>
                <a:lnTo>
                  <a:pt x="57150" y="249605"/>
                </a:lnTo>
                <a:lnTo>
                  <a:pt x="1440510" y="249605"/>
                </a:lnTo>
                <a:lnTo>
                  <a:pt x="1473550" y="248712"/>
                </a:lnTo>
                <a:lnTo>
                  <a:pt x="1490516" y="242462"/>
                </a:lnTo>
                <a:lnTo>
                  <a:pt x="1496767" y="225495"/>
                </a:lnTo>
                <a:lnTo>
                  <a:pt x="1497660" y="192455"/>
                </a:lnTo>
                <a:lnTo>
                  <a:pt x="1497660" y="57150"/>
                </a:lnTo>
                <a:lnTo>
                  <a:pt x="1496767" y="24110"/>
                </a:lnTo>
                <a:lnTo>
                  <a:pt x="1490516" y="7143"/>
                </a:lnTo>
                <a:lnTo>
                  <a:pt x="1473550" y="892"/>
                </a:lnTo>
                <a:lnTo>
                  <a:pt x="1440510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761032" y="3052635"/>
            <a:ext cx="200025" cy="2000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85800" y="5676900"/>
            <a:ext cx="4111625" cy="1549400"/>
          </a:xfrm>
          <a:custGeom>
            <a:avLst/>
            <a:gdLst/>
            <a:ahLst/>
            <a:cxnLst/>
            <a:rect l="l" t="t" r="r" b="b"/>
            <a:pathLst>
              <a:path w="4111625" h="15494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549400"/>
                </a:lnTo>
                <a:lnTo>
                  <a:pt x="3997109" y="1549400"/>
                </a:lnTo>
                <a:lnTo>
                  <a:pt x="4063188" y="1547614"/>
                </a:lnTo>
                <a:lnTo>
                  <a:pt x="4097121" y="1535112"/>
                </a:lnTo>
                <a:lnTo>
                  <a:pt x="4109623" y="1501179"/>
                </a:lnTo>
                <a:lnTo>
                  <a:pt x="4111409" y="1435100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23290" y="5718162"/>
            <a:ext cx="4037329" cy="399415"/>
          </a:xfrm>
          <a:custGeom>
            <a:avLst/>
            <a:gdLst/>
            <a:ahLst/>
            <a:cxnLst/>
            <a:rect l="l" t="t" r="r" b="b"/>
            <a:pathLst>
              <a:path w="4037329" h="399414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299"/>
                </a:lnTo>
                <a:lnTo>
                  <a:pt x="0" y="398856"/>
                </a:lnTo>
                <a:lnTo>
                  <a:pt x="4037076" y="398856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838949" y="5761787"/>
            <a:ext cx="230886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Choose an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instrument from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the</a:t>
            </a:r>
            <a:r>
              <a:rPr sz="1000" b="1" spc="-4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music  </a:t>
            </a:r>
            <a:r>
              <a:rPr sz="1000" b="1" spc="10" dirty="0">
                <a:solidFill>
                  <a:srgbClr val="00AEEF"/>
                </a:solidFill>
                <a:latin typeface="Arial"/>
                <a:cs typeface="Arial"/>
              </a:rPr>
              <a:t>theme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and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make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it </a:t>
            </a:r>
            <a:r>
              <a:rPr sz="1000" b="1" spc="-10" dirty="0">
                <a:solidFill>
                  <a:srgbClr val="00AEEF"/>
                </a:solidFill>
                <a:latin typeface="Arial"/>
                <a:cs typeface="Arial"/>
              </a:rPr>
              <a:t>play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a</a:t>
            </a:r>
            <a:r>
              <a:rPr sz="1000" b="1" spc="-6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note.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939285" y="6195745"/>
            <a:ext cx="1497660" cy="2496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39285" y="6195745"/>
            <a:ext cx="1497965" cy="250190"/>
          </a:xfrm>
          <a:custGeom>
            <a:avLst/>
            <a:gdLst/>
            <a:ahLst/>
            <a:cxnLst/>
            <a:rect l="l" t="t" r="r" b="b"/>
            <a:pathLst>
              <a:path w="1497964" h="250189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192455"/>
                </a:lnTo>
                <a:lnTo>
                  <a:pt x="892" y="225495"/>
                </a:lnTo>
                <a:lnTo>
                  <a:pt x="7143" y="242462"/>
                </a:lnTo>
                <a:lnTo>
                  <a:pt x="24110" y="248712"/>
                </a:lnTo>
                <a:lnTo>
                  <a:pt x="57150" y="249605"/>
                </a:lnTo>
                <a:lnTo>
                  <a:pt x="1440510" y="249605"/>
                </a:lnTo>
                <a:lnTo>
                  <a:pt x="1473550" y="248712"/>
                </a:lnTo>
                <a:lnTo>
                  <a:pt x="1490516" y="242462"/>
                </a:lnTo>
                <a:lnTo>
                  <a:pt x="1496767" y="225495"/>
                </a:lnTo>
                <a:lnTo>
                  <a:pt x="1497660" y="192455"/>
                </a:lnTo>
                <a:lnTo>
                  <a:pt x="1497660" y="57150"/>
                </a:lnTo>
                <a:lnTo>
                  <a:pt x="1496767" y="24110"/>
                </a:lnTo>
                <a:lnTo>
                  <a:pt x="1490516" y="7143"/>
                </a:lnTo>
                <a:lnTo>
                  <a:pt x="1473550" y="892"/>
                </a:lnTo>
                <a:lnTo>
                  <a:pt x="1440510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663687" y="6359128"/>
            <a:ext cx="200025" cy="2000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839778" y="3837825"/>
            <a:ext cx="1742439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b="1" spc="30" dirty="0">
                <a:solidFill>
                  <a:srgbClr val="00AEEF"/>
                </a:solidFill>
                <a:latin typeface="Arial"/>
                <a:cs typeface="Arial"/>
              </a:rPr>
              <a:t>Make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drum </a:t>
            </a:r>
            <a:r>
              <a:rPr sz="1000" b="1" spc="-10" dirty="0">
                <a:solidFill>
                  <a:srgbClr val="00AEEF"/>
                </a:solidFill>
                <a:latin typeface="Arial"/>
                <a:cs typeface="Arial"/>
              </a:rPr>
              <a:t>play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a</a:t>
            </a:r>
            <a:r>
              <a:rPr sz="1000" b="1" spc="-6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00AEEF"/>
                </a:solidFill>
                <a:latin typeface="Arial"/>
                <a:cs typeface="Arial"/>
              </a:rPr>
              <a:t>sound 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when </a:t>
            </a:r>
            <a:r>
              <a:rPr sz="1000" b="1" spc="-20" dirty="0">
                <a:solidFill>
                  <a:srgbClr val="00AEEF"/>
                </a:solidFill>
                <a:latin typeface="Arial"/>
                <a:cs typeface="Arial"/>
              </a:rPr>
              <a:t>you </a:t>
            </a:r>
            <a:r>
              <a:rPr sz="1000" b="1" spc="-10" dirty="0">
                <a:solidFill>
                  <a:srgbClr val="00AEEF"/>
                </a:solidFill>
                <a:latin typeface="Arial"/>
                <a:cs typeface="Arial"/>
              </a:rPr>
              <a:t>press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a</a:t>
            </a:r>
            <a:r>
              <a:rPr sz="1000" b="1" spc="-3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00AEEF"/>
                </a:solidFill>
                <a:latin typeface="Arial"/>
                <a:cs typeface="Arial"/>
              </a:rPr>
              <a:t>key: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959849" y="3844086"/>
            <a:ext cx="136144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30" dirty="0">
                <a:solidFill>
                  <a:srgbClr val="00AEEF"/>
                </a:solidFill>
                <a:latin typeface="Arial"/>
                <a:cs typeface="Arial"/>
              </a:rPr>
              <a:t>Make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it </a:t>
            </a:r>
            <a:r>
              <a:rPr sz="1000" b="1" spc="-10" dirty="0">
                <a:solidFill>
                  <a:srgbClr val="00AEEF"/>
                </a:solidFill>
                <a:latin typeface="Arial"/>
                <a:cs typeface="Arial"/>
              </a:rPr>
              <a:t>play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a</a:t>
            </a:r>
            <a:r>
              <a:rPr sz="1000" b="1" spc="-8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00AEEF"/>
                </a:solidFill>
                <a:latin typeface="Arial"/>
                <a:cs typeface="Arial"/>
              </a:rPr>
              <a:t>rhythm: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2854198" y="2538145"/>
            <a:ext cx="1541779" cy="1054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854198" y="2538145"/>
            <a:ext cx="1541780" cy="1054100"/>
          </a:xfrm>
          <a:custGeom>
            <a:avLst/>
            <a:gdLst/>
            <a:ahLst/>
            <a:cxnLst/>
            <a:rect l="l" t="t" r="r" b="b"/>
            <a:pathLst>
              <a:path w="1541779" h="1054100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996950"/>
                </a:lnTo>
                <a:lnTo>
                  <a:pt x="892" y="1029989"/>
                </a:lnTo>
                <a:lnTo>
                  <a:pt x="7143" y="1046956"/>
                </a:lnTo>
                <a:lnTo>
                  <a:pt x="24110" y="1053207"/>
                </a:lnTo>
                <a:lnTo>
                  <a:pt x="57150" y="1054100"/>
                </a:lnTo>
                <a:lnTo>
                  <a:pt x="1484630" y="1054100"/>
                </a:lnTo>
                <a:lnTo>
                  <a:pt x="1517669" y="1053207"/>
                </a:lnTo>
                <a:lnTo>
                  <a:pt x="1534636" y="1046956"/>
                </a:lnTo>
                <a:lnTo>
                  <a:pt x="1540887" y="1029989"/>
                </a:lnTo>
                <a:lnTo>
                  <a:pt x="1541780" y="996950"/>
                </a:lnTo>
                <a:lnTo>
                  <a:pt x="1541780" y="57150"/>
                </a:lnTo>
                <a:lnTo>
                  <a:pt x="1540887" y="24110"/>
                </a:lnTo>
                <a:lnTo>
                  <a:pt x="1534636" y="7143"/>
                </a:lnTo>
                <a:lnTo>
                  <a:pt x="1517669" y="892"/>
                </a:lnTo>
                <a:lnTo>
                  <a:pt x="1484630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86117" y="4432300"/>
            <a:ext cx="1844215" cy="9276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960014" y="4252925"/>
            <a:ext cx="1681327" cy="13493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597073" y="6247790"/>
            <a:ext cx="1922602" cy="8050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394269" y="6550338"/>
            <a:ext cx="587705" cy="6061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394269" y="6550338"/>
            <a:ext cx="588010" cy="606425"/>
          </a:xfrm>
          <a:custGeom>
            <a:avLst/>
            <a:gdLst/>
            <a:ahLst/>
            <a:cxnLst/>
            <a:rect l="l" t="t" r="r" b="b"/>
            <a:pathLst>
              <a:path w="588010" h="606425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548957"/>
                </a:lnTo>
                <a:lnTo>
                  <a:pt x="892" y="581997"/>
                </a:lnTo>
                <a:lnTo>
                  <a:pt x="7143" y="598963"/>
                </a:lnTo>
                <a:lnTo>
                  <a:pt x="24110" y="605214"/>
                </a:lnTo>
                <a:lnTo>
                  <a:pt x="57150" y="606107"/>
                </a:lnTo>
                <a:lnTo>
                  <a:pt x="530555" y="606107"/>
                </a:lnTo>
                <a:lnTo>
                  <a:pt x="563595" y="605214"/>
                </a:lnTo>
                <a:lnTo>
                  <a:pt x="580561" y="598963"/>
                </a:lnTo>
                <a:lnTo>
                  <a:pt x="586812" y="581997"/>
                </a:lnTo>
                <a:lnTo>
                  <a:pt x="587705" y="548957"/>
                </a:lnTo>
                <a:lnTo>
                  <a:pt x="587705" y="57150"/>
                </a:lnTo>
                <a:lnTo>
                  <a:pt x="586812" y="24110"/>
                </a:lnTo>
                <a:lnTo>
                  <a:pt x="580561" y="7143"/>
                </a:lnTo>
                <a:lnTo>
                  <a:pt x="563595" y="892"/>
                </a:lnTo>
                <a:lnTo>
                  <a:pt x="530555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4277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FFFFFF"/>
                </a:solidFill>
                <a:latin typeface="Gill Sans MT"/>
                <a:cs typeface="Gill Sans MT"/>
              </a:rPr>
              <a:t>MAKE MUSIC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208800"/>
            <a:ext cx="184277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FFFFFF"/>
                </a:solidFill>
                <a:latin typeface="Gill Sans MT"/>
                <a:cs typeface="Gill Sans MT"/>
              </a:rPr>
              <a:t>MAKE MUSIC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614" y="94996"/>
            <a:ext cx="390017" cy="3465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6764" y="204825"/>
            <a:ext cx="155575" cy="200025"/>
          </a:xfrm>
          <a:custGeom>
            <a:avLst/>
            <a:gdLst/>
            <a:ahLst/>
            <a:cxnLst/>
            <a:rect l="l" t="t" r="r" b="b"/>
            <a:pathLst>
              <a:path w="155575" h="200025">
                <a:moveTo>
                  <a:pt x="86353" y="0"/>
                </a:moveTo>
                <a:lnTo>
                  <a:pt x="8362" y="135089"/>
                </a:lnTo>
                <a:lnTo>
                  <a:pt x="1364" y="148005"/>
                </a:lnTo>
                <a:lnTo>
                  <a:pt x="0" y="155924"/>
                </a:lnTo>
                <a:lnTo>
                  <a:pt x="5141" y="162100"/>
                </a:lnTo>
                <a:lnTo>
                  <a:pt x="17659" y="169786"/>
                </a:lnTo>
                <a:lnTo>
                  <a:pt x="69081" y="199478"/>
                </a:lnTo>
                <a:lnTo>
                  <a:pt x="147072" y="64389"/>
                </a:lnTo>
                <a:lnTo>
                  <a:pt x="154070" y="51473"/>
                </a:lnTo>
                <a:lnTo>
                  <a:pt x="155435" y="43554"/>
                </a:lnTo>
                <a:lnTo>
                  <a:pt x="150294" y="37378"/>
                </a:lnTo>
                <a:lnTo>
                  <a:pt x="137775" y="29692"/>
                </a:lnTo>
                <a:lnTo>
                  <a:pt x="86353" y="0"/>
                </a:lnTo>
                <a:close/>
              </a:path>
            </a:pathLst>
          </a:custGeom>
          <a:solidFill>
            <a:srgbClr val="EE68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8234" y="94996"/>
            <a:ext cx="390016" cy="3465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40533" y="203238"/>
            <a:ext cx="155575" cy="200025"/>
          </a:xfrm>
          <a:custGeom>
            <a:avLst/>
            <a:gdLst/>
            <a:ahLst/>
            <a:cxnLst/>
            <a:rect l="l" t="t" r="r" b="b"/>
            <a:pathLst>
              <a:path w="155575" h="200025">
                <a:moveTo>
                  <a:pt x="86353" y="0"/>
                </a:moveTo>
                <a:lnTo>
                  <a:pt x="8362" y="135089"/>
                </a:lnTo>
                <a:lnTo>
                  <a:pt x="1364" y="148005"/>
                </a:lnTo>
                <a:lnTo>
                  <a:pt x="0" y="155924"/>
                </a:lnTo>
                <a:lnTo>
                  <a:pt x="5141" y="162100"/>
                </a:lnTo>
                <a:lnTo>
                  <a:pt x="17659" y="169786"/>
                </a:lnTo>
                <a:lnTo>
                  <a:pt x="69081" y="199478"/>
                </a:lnTo>
                <a:lnTo>
                  <a:pt x="147072" y="64389"/>
                </a:lnTo>
                <a:lnTo>
                  <a:pt x="154070" y="51473"/>
                </a:lnTo>
                <a:lnTo>
                  <a:pt x="155435" y="43554"/>
                </a:lnTo>
                <a:lnTo>
                  <a:pt x="150294" y="37378"/>
                </a:lnTo>
                <a:lnTo>
                  <a:pt x="137775" y="29692"/>
                </a:lnTo>
                <a:lnTo>
                  <a:pt x="86353" y="0"/>
                </a:lnTo>
                <a:close/>
              </a:path>
            </a:pathLst>
          </a:custGeom>
          <a:solidFill>
            <a:srgbClr val="EE68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6940" y="719493"/>
            <a:ext cx="188595" cy="142240"/>
          </a:xfrm>
          <a:custGeom>
            <a:avLst/>
            <a:gdLst/>
            <a:ahLst/>
            <a:cxnLst/>
            <a:rect l="l" t="t" r="r" b="b"/>
            <a:pathLst>
              <a:path w="188595" h="142240">
                <a:moveTo>
                  <a:pt x="172643" y="141846"/>
                </a:moveTo>
                <a:lnTo>
                  <a:pt x="15430" y="141846"/>
                </a:lnTo>
                <a:lnTo>
                  <a:pt x="6946" y="141846"/>
                </a:lnTo>
                <a:lnTo>
                  <a:pt x="0" y="134899"/>
                </a:lnTo>
                <a:lnTo>
                  <a:pt x="0" y="126415"/>
                </a:lnTo>
                <a:lnTo>
                  <a:pt x="0" y="15430"/>
                </a:lnTo>
                <a:lnTo>
                  <a:pt x="0" y="6946"/>
                </a:lnTo>
                <a:lnTo>
                  <a:pt x="6946" y="0"/>
                </a:lnTo>
                <a:lnTo>
                  <a:pt x="15430" y="0"/>
                </a:lnTo>
                <a:lnTo>
                  <a:pt x="172643" y="0"/>
                </a:lnTo>
                <a:lnTo>
                  <a:pt x="181127" y="0"/>
                </a:lnTo>
                <a:lnTo>
                  <a:pt x="188074" y="6946"/>
                </a:lnTo>
                <a:lnTo>
                  <a:pt x="188074" y="15430"/>
                </a:lnTo>
                <a:lnTo>
                  <a:pt x="188074" y="126415"/>
                </a:lnTo>
                <a:lnTo>
                  <a:pt x="188074" y="134899"/>
                </a:lnTo>
                <a:lnTo>
                  <a:pt x="181127" y="141846"/>
                </a:lnTo>
                <a:lnTo>
                  <a:pt x="172643" y="141846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3120" y="864438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4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16411" y="914279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30140" y="891076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60849" y="759066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16157" y="739698"/>
            <a:ext cx="4445" cy="30480"/>
          </a:xfrm>
          <a:custGeom>
            <a:avLst/>
            <a:gdLst/>
            <a:ahLst/>
            <a:cxnLst/>
            <a:rect l="l" t="t" r="r" b="b"/>
            <a:pathLst>
              <a:path w="4445" h="30479">
                <a:moveTo>
                  <a:pt x="4305" y="2990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50397" y="759574"/>
            <a:ext cx="31115" cy="21590"/>
          </a:xfrm>
          <a:custGeom>
            <a:avLst/>
            <a:gdLst/>
            <a:ahLst/>
            <a:cxnLst/>
            <a:rect l="l" t="t" r="r" b="b"/>
            <a:pathLst>
              <a:path w="31114" h="21590">
                <a:moveTo>
                  <a:pt x="30949" y="0"/>
                </a:moveTo>
                <a:lnTo>
                  <a:pt x="0" y="21475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46104" y="806348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16157" y="814247"/>
            <a:ext cx="3810" cy="24765"/>
          </a:xfrm>
          <a:custGeom>
            <a:avLst/>
            <a:gdLst/>
            <a:ahLst/>
            <a:cxnLst/>
            <a:rect l="l" t="t" r="r" b="b"/>
            <a:pathLst>
              <a:path w="3810" h="24765">
                <a:moveTo>
                  <a:pt x="0" y="24650"/>
                </a:moveTo>
                <a:lnTo>
                  <a:pt x="339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58703" y="807719"/>
            <a:ext cx="34925" cy="15240"/>
          </a:xfrm>
          <a:custGeom>
            <a:avLst/>
            <a:gdLst/>
            <a:ahLst/>
            <a:cxnLst/>
            <a:rect l="l" t="t" r="r" b="b"/>
            <a:pathLst>
              <a:path w="34925" h="15240">
                <a:moveTo>
                  <a:pt x="34518" y="0"/>
                </a:moveTo>
                <a:lnTo>
                  <a:pt x="0" y="15074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415497" y="977937"/>
            <a:ext cx="404495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CRE</a:t>
            </a:r>
            <a:r>
              <a:rPr sz="700" b="1" spc="-40" dirty="0">
                <a:solidFill>
                  <a:srgbClr val="EA6955"/>
                </a:solidFill>
                <a:latin typeface="Arial"/>
                <a:cs typeface="Arial"/>
              </a:rPr>
              <a:t>A</a:t>
            </a: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TE</a:t>
            </a:r>
            <a:endParaRPr sz="7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88051" y="1220495"/>
            <a:ext cx="4114165" cy="1065530"/>
          </a:xfrm>
          <a:custGeom>
            <a:avLst/>
            <a:gdLst/>
            <a:ahLst/>
            <a:cxnLst/>
            <a:rect l="l" t="t" r="r" b="b"/>
            <a:pathLst>
              <a:path w="4114165" h="106553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065504"/>
                </a:lnTo>
                <a:lnTo>
                  <a:pt x="3999306" y="1065504"/>
                </a:lnTo>
                <a:lnTo>
                  <a:pt x="4065385" y="1063718"/>
                </a:lnTo>
                <a:lnTo>
                  <a:pt x="4099318" y="1051217"/>
                </a:lnTo>
                <a:lnTo>
                  <a:pt x="4111820" y="1017284"/>
                </a:lnTo>
                <a:lnTo>
                  <a:pt x="4113606" y="951204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8662" y="1254556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709170" y="727519"/>
            <a:ext cx="100647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50" dirty="0">
                <a:solidFill>
                  <a:srgbClr val="642B73"/>
                </a:solidFill>
                <a:latin typeface="Arial"/>
                <a:cs typeface="Arial"/>
              </a:rPr>
              <a:t>Sha</a:t>
            </a:r>
            <a:r>
              <a:rPr sz="2700" b="1" spc="0" dirty="0">
                <a:solidFill>
                  <a:srgbClr val="642B73"/>
                </a:solidFill>
                <a:latin typeface="Arial"/>
                <a:cs typeface="Arial"/>
              </a:rPr>
              <a:t>r</a:t>
            </a:r>
            <a:r>
              <a:rPr sz="2700" b="1" spc="45" dirty="0">
                <a:solidFill>
                  <a:srgbClr val="642B73"/>
                </a:solidFill>
                <a:latin typeface="Arial"/>
                <a:cs typeface="Arial"/>
              </a:rPr>
              <a:t>e</a:t>
            </a:r>
            <a:endParaRPr sz="27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09170" y="1309585"/>
            <a:ext cx="3998595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-15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walk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around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room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</a:t>
            </a:r>
            <a:r>
              <a:rPr sz="1500" spc="-20" dirty="0">
                <a:solidFill>
                  <a:srgbClr val="4C4D4F"/>
                </a:solidFill>
                <a:latin typeface="Arial"/>
                <a:cs typeface="Arial"/>
              </a:rPr>
              <a:t> see 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listen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each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others’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musical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projects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on 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their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computers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or</a:t>
            </a:r>
            <a:r>
              <a:rPr sz="1500" spc="-1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laptops.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488233" y="977125"/>
            <a:ext cx="354330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25" dirty="0">
                <a:solidFill>
                  <a:srgbClr val="642B73"/>
                </a:solidFill>
                <a:latin typeface="Arial"/>
                <a:cs typeface="Arial"/>
              </a:rPr>
              <a:t>SHARE</a:t>
            </a:r>
            <a:endParaRPr sz="7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491459" y="732421"/>
            <a:ext cx="177165" cy="179705"/>
          </a:xfrm>
          <a:custGeom>
            <a:avLst/>
            <a:gdLst/>
            <a:ahLst/>
            <a:cxnLst/>
            <a:rect l="l" t="t" r="r" b="b"/>
            <a:pathLst>
              <a:path w="177165" h="179705">
                <a:moveTo>
                  <a:pt x="176682" y="47320"/>
                </a:moveTo>
                <a:lnTo>
                  <a:pt x="163403" y="28273"/>
                </a:lnTo>
                <a:lnTo>
                  <a:pt x="143805" y="13301"/>
                </a:lnTo>
                <a:lnTo>
                  <a:pt x="119268" y="3509"/>
                </a:lnTo>
                <a:lnTo>
                  <a:pt x="91173" y="0"/>
                </a:lnTo>
                <a:lnTo>
                  <a:pt x="55683" y="5699"/>
                </a:lnTo>
                <a:lnTo>
                  <a:pt x="26703" y="21242"/>
                </a:lnTo>
                <a:lnTo>
                  <a:pt x="7164" y="44293"/>
                </a:lnTo>
                <a:lnTo>
                  <a:pt x="0" y="72516"/>
                </a:lnTo>
                <a:lnTo>
                  <a:pt x="2006" y="87705"/>
                </a:lnTo>
                <a:lnTo>
                  <a:pt x="7750" y="101792"/>
                </a:lnTo>
                <a:lnTo>
                  <a:pt x="16812" y="114452"/>
                </a:lnTo>
                <a:lnTo>
                  <a:pt x="28778" y="125361"/>
                </a:lnTo>
                <a:lnTo>
                  <a:pt x="26726" y="132531"/>
                </a:lnTo>
                <a:lnTo>
                  <a:pt x="26317" y="148502"/>
                </a:lnTo>
                <a:lnTo>
                  <a:pt x="35600" y="166372"/>
                </a:lnTo>
                <a:lnTo>
                  <a:pt x="62623" y="179235"/>
                </a:lnTo>
                <a:lnTo>
                  <a:pt x="59524" y="162441"/>
                </a:lnTo>
                <a:lnTo>
                  <a:pt x="59121" y="153468"/>
                </a:lnTo>
                <a:lnTo>
                  <a:pt x="61980" y="149279"/>
                </a:lnTo>
                <a:lnTo>
                  <a:pt x="68668" y="146837"/>
                </a:lnTo>
                <a:lnTo>
                  <a:pt x="74091" y="145237"/>
                </a:lnTo>
                <a:lnTo>
                  <a:pt x="77470" y="145021"/>
                </a:lnTo>
                <a:lnTo>
                  <a:pt x="91173" y="145021"/>
                </a:lnTo>
                <a:lnTo>
                  <a:pt x="111582" y="143195"/>
                </a:lnTo>
                <a:lnTo>
                  <a:pt x="130370" y="137990"/>
                </a:lnTo>
                <a:lnTo>
                  <a:pt x="147032" y="129810"/>
                </a:lnTo>
                <a:lnTo>
                  <a:pt x="161061" y="119062"/>
                </a:lnTo>
                <a:lnTo>
                  <a:pt x="158490" y="112992"/>
                </a:lnTo>
                <a:lnTo>
                  <a:pt x="156611" y="106703"/>
                </a:lnTo>
                <a:lnTo>
                  <a:pt x="155458" y="100222"/>
                </a:lnTo>
                <a:lnTo>
                  <a:pt x="155067" y="93573"/>
                </a:lnTo>
                <a:lnTo>
                  <a:pt x="156545" y="80690"/>
                </a:lnTo>
                <a:lnTo>
                  <a:pt x="160812" y="68556"/>
                </a:lnTo>
                <a:lnTo>
                  <a:pt x="167609" y="57367"/>
                </a:lnTo>
                <a:lnTo>
                  <a:pt x="176682" y="47320"/>
                </a:lnTo>
                <a:close/>
              </a:path>
            </a:pathLst>
          </a:custGeom>
          <a:ln w="14363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52507" y="753478"/>
            <a:ext cx="182245" cy="175260"/>
          </a:xfrm>
          <a:custGeom>
            <a:avLst/>
            <a:gdLst/>
            <a:ahLst/>
            <a:cxnLst/>
            <a:rect l="l" t="t" r="r" b="b"/>
            <a:pathLst>
              <a:path w="182245" h="175259">
                <a:moveTo>
                  <a:pt x="0" y="98005"/>
                </a:moveTo>
                <a:lnTo>
                  <a:pt x="13738" y="116941"/>
                </a:lnTo>
                <a:lnTo>
                  <a:pt x="33932" y="131814"/>
                </a:lnTo>
                <a:lnTo>
                  <a:pt x="59173" y="141538"/>
                </a:lnTo>
                <a:lnTo>
                  <a:pt x="88049" y="145021"/>
                </a:lnTo>
                <a:lnTo>
                  <a:pt x="95783" y="145021"/>
                </a:lnTo>
                <a:lnTo>
                  <a:pt x="103276" y="144284"/>
                </a:lnTo>
                <a:lnTo>
                  <a:pt x="110464" y="142925"/>
                </a:lnTo>
                <a:lnTo>
                  <a:pt x="117484" y="153704"/>
                </a:lnTo>
                <a:lnTo>
                  <a:pt x="116062" y="164031"/>
                </a:lnTo>
                <a:lnTo>
                  <a:pt x="111396" y="171784"/>
                </a:lnTo>
                <a:lnTo>
                  <a:pt x="108686" y="174840"/>
                </a:lnTo>
                <a:lnTo>
                  <a:pt x="137844" y="167384"/>
                </a:lnTo>
                <a:lnTo>
                  <a:pt x="150380" y="151501"/>
                </a:lnTo>
                <a:lnTo>
                  <a:pt x="152992" y="135718"/>
                </a:lnTo>
                <a:lnTo>
                  <a:pt x="152374" y="128562"/>
                </a:lnTo>
                <a:lnTo>
                  <a:pt x="169555" y="109869"/>
                </a:lnTo>
                <a:lnTo>
                  <a:pt x="178377" y="97801"/>
                </a:lnTo>
                <a:lnTo>
                  <a:pt x="181628" y="87101"/>
                </a:lnTo>
                <a:lnTo>
                  <a:pt x="182092" y="72516"/>
                </a:lnTo>
                <a:lnTo>
                  <a:pt x="174702" y="44293"/>
                </a:lnTo>
                <a:lnTo>
                  <a:pt x="154549" y="21242"/>
                </a:lnTo>
                <a:lnTo>
                  <a:pt x="124656" y="5699"/>
                </a:lnTo>
                <a:lnTo>
                  <a:pt x="88049" y="0"/>
                </a:lnTo>
                <a:lnTo>
                  <a:pt x="66868" y="1848"/>
                </a:lnTo>
                <a:lnTo>
                  <a:pt x="47382" y="7116"/>
                </a:lnTo>
                <a:lnTo>
                  <a:pt x="30122" y="15392"/>
                </a:lnTo>
                <a:lnTo>
                  <a:pt x="15621" y="26263"/>
                </a:lnTo>
              </a:path>
            </a:pathLst>
          </a:custGeom>
          <a:ln w="14363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23077" y="5385815"/>
            <a:ext cx="4121150" cy="1320165"/>
          </a:xfrm>
          <a:custGeom>
            <a:avLst/>
            <a:gdLst/>
            <a:ahLst/>
            <a:cxnLst/>
            <a:rect l="l" t="t" r="r" b="b"/>
            <a:pathLst>
              <a:path w="4121150" h="1320165">
                <a:moveTo>
                  <a:pt x="4120997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299"/>
                </a:lnTo>
                <a:lnTo>
                  <a:pt x="0" y="1319783"/>
                </a:lnTo>
                <a:lnTo>
                  <a:pt x="4006697" y="1319783"/>
                </a:lnTo>
                <a:lnTo>
                  <a:pt x="4072777" y="1317998"/>
                </a:lnTo>
                <a:lnTo>
                  <a:pt x="4106710" y="1305496"/>
                </a:lnTo>
                <a:lnTo>
                  <a:pt x="4119211" y="1271563"/>
                </a:lnTo>
                <a:lnTo>
                  <a:pt x="4120997" y="1205483"/>
                </a:lnTo>
                <a:lnTo>
                  <a:pt x="4120997" y="0"/>
                </a:lnTo>
                <a:close/>
              </a:path>
            </a:pathLst>
          </a:custGeom>
          <a:solidFill>
            <a:srgbClr val="E6ED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09417" y="1304556"/>
            <a:ext cx="115443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5" dirty="0">
                <a:solidFill>
                  <a:srgbClr val="EA6955"/>
                </a:solidFill>
                <a:latin typeface="Arial"/>
                <a:cs typeface="Arial"/>
              </a:rPr>
              <a:t>More </a:t>
            </a:r>
            <a:r>
              <a:rPr sz="1000" b="1" spc="-15" dirty="0">
                <a:solidFill>
                  <a:srgbClr val="EA6955"/>
                </a:solidFill>
                <a:latin typeface="Arial"/>
                <a:cs typeface="Arial"/>
              </a:rPr>
              <a:t>Things </a:t>
            </a: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to</a:t>
            </a:r>
            <a:r>
              <a:rPr sz="1000" b="1" spc="-6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45" dirty="0">
                <a:solidFill>
                  <a:srgbClr val="EA6955"/>
                </a:solidFill>
                <a:latin typeface="Arial"/>
                <a:cs typeface="Arial"/>
              </a:rPr>
              <a:t>Try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48771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4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723559" y="6806209"/>
            <a:ext cx="375920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dirty="0">
                <a:solidFill>
                  <a:srgbClr val="4C4D4F"/>
                </a:solidFill>
                <a:latin typeface="Arial"/>
                <a:cs typeface="Arial"/>
              </a:rPr>
              <a:t>Scratch </a:t>
            </a:r>
            <a:r>
              <a:rPr sz="800" b="1" spc="-20" dirty="0">
                <a:solidFill>
                  <a:srgbClr val="4C4D4F"/>
                </a:solidFill>
                <a:latin typeface="Arial"/>
                <a:cs typeface="Arial"/>
              </a:rPr>
              <a:t>is </a:t>
            </a:r>
            <a:r>
              <a:rPr sz="800" b="1" spc="1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800" b="1" dirty="0">
                <a:solidFill>
                  <a:srgbClr val="4C4D4F"/>
                </a:solidFill>
                <a:latin typeface="Arial"/>
                <a:cs typeface="Arial"/>
              </a:rPr>
              <a:t>project of </a:t>
            </a:r>
            <a:r>
              <a:rPr sz="800" b="1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800" b="1" spc="-10" dirty="0">
                <a:solidFill>
                  <a:srgbClr val="4C4D4F"/>
                </a:solidFill>
                <a:latin typeface="Arial"/>
                <a:cs typeface="Arial"/>
              </a:rPr>
              <a:t>Lifelong </a:t>
            </a:r>
            <a:r>
              <a:rPr sz="800" b="1" spc="-5" dirty="0">
                <a:solidFill>
                  <a:srgbClr val="4C4D4F"/>
                </a:solidFill>
                <a:latin typeface="Arial"/>
                <a:cs typeface="Arial"/>
              </a:rPr>
              <a:t>Kindergarten </a:t>
            </a:r>
            <a:r>
              <a:rPr sz="800" b="1" spc="-10" dirty="0">
                <a:solidFill>
                  <a:srgbClr val="4C4D4F"/>
                </a:solidFill>
                <a:latin typeface="Arial"/>
                <a:cs typeface="Arial"/>
              </a:rPr>
              <a:t>Group </a:t>
            </a:r>
            <a:r>
              <a:rPr sz="800" b="1" spc="10" dirty="0">
                <a:solidFill>
                  <a:srgbClr val="4C4D4F"/>
                </a:solidFill>
                <a:latin typeface="Arial"/>
                <a:cs typeface="Arial"/>
              </a:rPr>
              <a:t>at </a:t>
            </a:r>
            <a:r>
              <a:rPr sz="800" b="1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800" b="1" spc="20" dirty="0">
                <a:solidFill>
                  <a:srgbClr val="4C4D4F"/>
                </a:solidFill>
                <a:latin typeface="Arial"/>
                <a:cs typeface="Arial"/>
              </a:rPr>
              <a:t>MIT </a:t>
            </a:r>
            <a:r>
              <a:rPr sz="800" b="1" spc="10" dirty="0">
                <a:solidFill>
                  <a:srgbClr val="4C4D4F"/>
                </a:solidFill>
                <a:latin typeface="Arial"/>
                <a:cs typeface="Arial"/>
              </a:rPr>
              <a:t>Media</a:t>
            </a:r>
            <a:r>
              <a:rPr sz="800" b="1" spc="1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4C4D4F"/>
                </a:solidFill>
                <a:latin typeface="Arial"/>
                <a:cs typeface="Arial"/>
              </a:rPr>
              <a:t>Lab.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79105" y="5504738"/>
            <a:ext cx="1957070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learn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how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use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Makey Makey 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with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Scratch, 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see  </a:t>
            </a:r>
            <a:r>
              <a:rPr sz="1000" u="sng" spc="10" dirty="0">
                <a:solidFill>
                  <a:srgbClr val="4C4D4F"/>
                </a:solidFill>
                <a:latin typeface="Arial"/>
                <a:cs typeface="Arial"/>
              </a:rPr>
              <a:t>scratch.mit.edu/makeydrum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 </a:t>
            </a:r>
            <a:r>
              <a:rPr sz="1000" u="sng" spc="10" dirty="0">
                <a:solidFill>
                  <a:srgbClr val="4C4D4F"/>
                </a:solidFill>
                <a:latin typeface="Arial"/>
                <a:cs typeface="Arial"/>
              </a:rPr>
              <a:t>scratch.mit.edu/makeypiano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07418" y="3946169"/>
            <a:ext cx="3935729" cy="128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5" dirty="0">
                <a:solidFill>
                  <a:srgbClr val="85B033"/>
                </a:solidFill>
                <a:latin typeface="Arial"/>
                <a:cs typeface="Arial"/>
              </a:rPr>
              <a:t>What’s</a:t>
            </a:r>
            <a:r>
              <a:rPr sz="1800" b="1" spc="5" dirty="0">
                <a:solidFill>
                  <a:srgbClr val="85B033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85B033"/>
                </a:solidFill>
                <a:latin typeface="Arial"/>
                <a:cs typeface="Arial"/>
              </a:rPr>
              <a:t>Next?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000" b="1" spc="5" dirty="0">
                <a:solidFill>
                  <a:srgbClr val="85B033"/>
                </a:solidFill>
                <a:latin typeface="Arial"/>
                <a:cs typeface="Arial"/>
              </a:rPr>
              <a:t>Scratch </a:t>
            </a:r>
            <a:r>
              <a:rPr sz="1000" b="1" spc="15" dirty="0">
                <a:solidFill>
                  <a:srgbClr val="85B033"/>
                </a:solidFill>
                <a:latin typeface="Arial"/>
                <a:cs typeface="Arial"/>
              </a:rPr>
              <a:t>+ Makey</a:t>
            </a:r>
            <a:r>
              <a:rPr sz="1000" b="1" spc="-90" dirty="0">
                <a:solidFill>
                  <a:srgbClr val="85B033"/>
                </a:solidFill>
                <a:latin typeface="Arial"/>
                <a:cs typeface="Arial"/>
              </a:rPr>
              <a:t> </a:t>
            </a:r>
            <a:r>
              <a:rPr sz="1000" b="1" spc="15" dirty="0">
                <a:solidFill>
                  <a:srgbClr val="85B033"/>
                </a:solidFill>
                <a:latin typeface="Arial"/>
                <a:cs typeface="Arial"/>
              </a:rPr>
              <a:t>Makey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If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you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access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Makey Makey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boards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(</a:t>
            </a:r>
            <a:r>
              <a:rPr sz="1000" u="sng" spc="-10" dirty="0">
                <a:solidFill>
                  <a:srgbClr val="4C4D4F"/>
                </a:solidFill>
                <a:latin typeface="Arial"/>
                <a:cs typeface="Arial"/>
              </a:rPr>
              <a:t>makeymakey.com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),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</a:pP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you can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connect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Scratch project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physical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world.</a:t>
            </a:r>
            <a:r>
              <a:rPr sz="1000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Participants  can interact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with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their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musical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projects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using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coins, 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clay,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cardboard,  and</a:t>
            </a:r>
            <a:r>
              <a:rPr sz="1000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more.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85800" y="4574032"/>
            <a:ext cx="4114165" cy="2131695"/>
          </a:xfrm>
          <a:custGeom>
            <a:avLst/>
            <a:gdLst/>
            <a:ahLst/>
            <a:cxnLst/>
            <a:rect l="l" t="t" r="r" b="b"/>
            <a:pathLst>
              <a:path w="4114165" h="2131695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131568"/>
                </a:lnTo>
                <a:lnTo>
                  <a:pt x="3999306" y="2131568"/>
                </a:lnTo>
                <a:lnTo>
                  <a:pt x="4065385" y="2129782"/>
                </a:lnTo>
                <a:lnTo>
                  <a:pt x="4099318" y="2117280"/>
                </a:lnTo>
                <a:lnTo>
                  <a:pt x="4111820" y="2083347"/>
                </a:lnTo>
                <a:lnTo>
                  <a:pt x="4113606" y="2017268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6410" y="4608093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09068" y="4677917"/>
            <a:ext cx="104457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Prepare </a:t>
            </a: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to</a:t>
            </a:r>
            <a:r>
              <a:rPr sz="1000" b="1" spc="-7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Share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16180" y="5406186"/>
            <a:ext cx="177355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add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instructions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</a:t>
            </a:r>
            <a:r>
              <a:rPr sz="1000" spc="-3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credits 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online,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click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button: ‘</a:t>
            </a:r>
            <a:r>
              <a:rPr sz="1000" b="1" spc="15" dirty="0">
                <a:solidFill>
                  <a:srgbClr val="4C4D4F"/>
                </a:solidFill>
                <a:latin typeface="Arial"/>
                <a:cs typeface="Arial"/>
              </a:rPr>
              <a:t>See </a:t>
            </a:r>
            <a:r>
              <a:rPr sz="1000" b="1" spc="5" dirty="0">
                <a:solidFill>
                  <a:srgbClr val="4C4D4F"/>
                </a:solidFill>
                <a:latin typeface="Arial"/>
                <a:cs typeface="Arial"/>
              </a:rPr>
              <a:t>project</a:t>
            </a:r>
            <a:r>
              <a:rPr sz="1000" b="1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b="1" spc="10" dirty="0">
                <a:solidFill>
                  <a:srgbClr val="4C4D4F"/>
                </a:solidFill>
                <a:latin typeface="Arial"/>
                <a:cs typeface="Arial"/>
              </a:rPr>
              <a:t>page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’.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6180" y="6066586"/>
            <a:ext cx="1878964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This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video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shows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how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share</a:t>
            </a:r>
            <a:r>
              <a:rPr sz="1000" spc="-1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on 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Scratch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website:  </a:t>
            </a:r>
            <a:r>
              <a:rPr sz="1000" u="sng" spc="5" dirty="0">
                <a:solidFill>
                  <a:srgbClr val="4C4D4F"/>
                </a:solidFill>
                <a:latin typeface="Arial"/>
                <a:cs typeface="Arial"/>
              </a:rPr>
              <a:t>vimeo.com/llk/share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782762" y="6409435"/>
            <a:ext cx="18434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30070" algn="l"/>
              </a:tabLst>
            </a:pPr>
            <a:r>
              <a:rPr sz="1000" u="sng" dirty="0">
                <a:solidFill>
                  <a:srgbClr val="4C4D4F"/>
                </a:solidFill>
                <a:latin typeface="Times New Roman"/>
                <a:cs typeface="Times New Roman"/>
              </a:rPr>
              <a:t> 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777782" y="5494782"/>
            <a:ext cx="1853336" cy="10605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rgbClr val="EB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5800" y="2387600"/>
            <a:ext cx="4114165" cy="2071370"/>
          </a:xfrm>
          <a:custGeom>
            <a:avLst/>
            <a:gdLst/>
            <a:ahLst/>
            <a:cxnLst/>
            <a:rect l="l" t="t" r="r" b="b"/>
            <a:pathLst>
              <a:path w="4114165" h="207137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071116"/>
                </a:lnTo>
                <a:lnTo>
                  <a:pt x="3999306" y="2071116"/>
                </a:lnTo>
                <a:lnTo>
                  <a:pt x="4065385" y="2069330"/>
                </a:lnTo>
                <a:lnTo>
                  <a:pt x="4099318" y="2056828"/>
                </a:lnTo>
                <a:lnTo>
                  <a:pt x="4111820" y="2022895"/>
                </a:lnTo>
                <a:lnTo>
                  <a:pt x="4113606" y="1956816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6410" y="2421661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22445" y="2788234"/>
            <a:ext cx="2222500" cy="155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98120">
              <a:lnSpc>
                <a:spcPct val="108300"/>
              </a:lnSpc>
            </a:pP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Check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in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with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as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they 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work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offer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support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take</a:t>
            </a: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their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projects</a:t>
            </a: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further.</a:t>
            </a:r>
            <a:endParaRPr sz="1000">
              <a:latin typeface="Arial"/>
              <a:cs typeface="Arial"/>
            </a:endParaRPr>
          </a:p>
          <a:p>
            <a:pPr marL="118110" marR="5080" indent="-105410">
              <a:lnSpc>
                <a:spcPct val="108300"/>
              </a:lnSpc>
              <a:spcBef>
                <a:spcPts val="45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Suggest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that</a:t>
            </a:r>
            <a:r>
              <a:rPr sz="1000" spc="-4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experiment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with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new instruments and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ways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adding sound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their</a:t>
            </a:r>
            <a:r>
              <a:rPr sz="1000" spc="-11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projects.</a:t>
            </a:r>
            <a:endParaRPr sz="1000">
              <a:latin typeface="Arial"/>
              <a:cs typeface="Arial"/>
            </a:endParaRPr>
          </a:p>
          <a:p>
            <a:pPr marL="118110" marR="327025" indent="-105410">
              <a:lnSpc>
                <a:spcPct val="1083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Get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inspired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by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someone</a:t>
            </a:r>
            <a:r>
              <a:rPr sz="1000" spc="-3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else’s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project: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What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tried? 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What variations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might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you</a:t>
            </a:r>
            <a:r>
              <a:rPr sz="1000" spc="-8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try?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721870" y="2247900"/>
            <a:ext cx="4116704" cy="1320165"/>
          </a:xfrm>
          <a:custGeom>
            <a:avLst/>
            <a:gdLst/>
            <a:ahLst/>
            <a:cxnLst/>
            <a:rect l="l" t="t" r="r" b="b"/>
            <a:pathLst>
              <a:path w="4116704" h="1320164">
                <a:moveTo>
                  <a:pt x="411637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319784"/>
                </a:lnTo>
                <a:lnTo>
                  <a:pt x="4002074" y="1319784"/>
                </a:lnTo>
                <a:lnTo>
                  <a:pt x="4068154" y="1317998"/>
                </a:lnTo>
                <a:lnTo>
                  <a:pt x="4102087" y="1305496"/>
                </a:lnTo>
                <a:lnTo>
                  <a:pt x="4114588" y="1271563"/>
                </a:lnTo>
                <a:lnTo>
                  <a:pt x="4116374" y="1205484"/>
                </a:lnTo>
                <a:lnTo>
                  <a:pt x="4116374" y="0"/>
                </a:lnTo>
                <a:close/>
              </a:path>
            </a:pathLst>
          </a:custGeom>
          <a:solidFill>
            <a:srgbClr val="DAD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60720" y="2277249"/>
            <a:ext cx="4028440" cy="285115"/>
          </a:xfrm>
          <a:custGeom>
            <a:avLst/>
            <a:gdLst/>
            <a:ahLst/>
            <a:cxnLst/>
            <a:rect l="l" t="t" r="r" b="b"/>
            <a:pathLst>
              <a:path w="4028440" h="285114">
                <a:moveTo>
                  <a:pt x="4027932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84594"/>
                </a:lnTo>
                <a:lnTo>
                  <a:pt x="4027932" y="284594"/>
                </a:lnTo>
                <a:lnTo>
                  <a:pt x="4027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07166" y="2339213"/>
            <a:ext cx="6228715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120"/>
              </a:lnSpc>
            </a:pPr>
            <a:r>
              <a:rPr sz="1000" b="1" spc="10" dirty="0">
                <a:solidFill>
                  <a:srgbClr val="642B73"/>
                </a:solidFill>
                <a:latin typeface="Arial"/>
                <a:cs typeface="Arial"/>
              </a:rPr>
              <a:t>Reflect </a:t>
            </a:r>
            <a:r>
              <a:rPr sz="1000" b="1" spc="-5" dirty="0">
                <a:solidFill>
                  <a:srgbClr val="642B73"/>
                </a:solidFill>
                <a:latin typeface="Arial"/>
                <a:cs typeface="Arial"/>
              </a:rPr>
              <a:t>as </a:t>
            </a:r>
            <a:r>
              <a:rPr sz="1000" b="1" spc="15" dirty="0">
                <a:solidFill>
                  <a:srgbClr val="642B73"/>
                </a:solidFill>
                <a:latin typeface="Arial"/>
                <a:cs typeface="Arial"/>
              </a:rPr>
              <a:t>a</a:t>
            </a:r>
            <a:r>
              <a:rPr sz="1000" b="1" spc="-65" dirty="0">
                <a:solidFill>
                  <a:srgbClr val="642B73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642B73"/>
                </a:solidFill>
                <a:latin typeface="Arial"/>
                <a:cs typeface="Arial"/>
              </a:rPr>
              <a:t>group: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20"/>
              </a:lnSpc>
            </a:pP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Keep </a:t>
            </a:r>
            <a:r>
              <a:rPr sz="1000" b="1" spc="-20" dirty="0">
                <a:solidFill>
                  <a:srgbClr val="EA6955"/>
                </a:solidFill>
                <a:latin typeface="Arial"/>
                <a:cs typeface="Arial"/>
              </a:rPr>
              <a:t>going! </a:t>
            </a:r>
            <a:r>
              <a:rPr sz="1000" b="1" spc="-10" dirty="0">
                <a:solidFill>
                  <a:srgbClr val="EA6955"/>
                </a:solidFill>
                <a:latin typeface="Arial"/>
                <a:cs typeface="Arial"/>
              </a:rPr>
              <a:t>Expanding </a:t>
            </a: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and </a:t>
            </a: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enhancing</a:t>
            </a: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projects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937377" y="2744012"/>
            <a:ext cx="2013585" cy="723900"/>
          </a:xfrm>
          <a:custGeom>
            <a:avLst/>
            <a:gdLst/>
            <a:ahLst/>
            <a:cxnLst/>
            <a:rect l="l" t="t" r="r" b="b"/>
            <a:pathLst>
              <a:path w="2013584" h="723900">
                <a:moveTo>
                  <a:pt x="1803565" y="550773"/>
                </a:moveTo>
                <a:lnTo>
                  <a:pt x="1660982" y="550773"/>
                </a:lnTo>
                <a:lnTo>
                  <a:pt x="1671171" y="570878"/>
                </a:lnTo>
                <a:lnTo>
                  <a:pt x="1680752" y="616307"/>
                </a:lnTo>
                <a:lnTo>
                  <a:pt x="1676709" y="672186"/>
                </a:lnTo>
                <a:lnTo>
                  <a:pt x="1646021" y="723646"/>
                </a:lnTo>
                <a:lnTo>
                  <a:pt x="1751831" y="686997"/>
                </a:lnTo>
                <a:lnTo>
                  <a:pt x="1803512" y="656774"/>
                </a:lnTo>
                <a:lnTo>
                  <a:pt x="1815833" y="616768"/>
                </a:lnTo>
                <a:lnTo>
                  <a:pt x="1803565" y="550773"/>
                </a:lnTo>
                <a:close/>
              </a:path>
              <a:path w="2013584" h="723900">
                <a:moveTo>
                  <a:pt x="1922691" y="0"/>
                </a:moveTo>
                <a:lnTo>
                  <a:pt x="90893" y="0"/>
                </a:lnTo>
                <a:lnTo>
                  <a:pt x="38345" y="1801"/>
                </a:lnTo>
                <a:lnTo>
                  <a:pt x="11361" y="14409"/>
                </a:lnTo>
                <a:lnTo>
                  <a:pt x="1420" y="48632"/>
                </a:lnTo>
                <a:lnTo>
                  <a:pt x="0" y="115277"/>
                </a:lnTo>
                <a:lnTo>
                  <a:pt x="0" y="435495"/>
                </a:lnTo>
                <a:lnTo>
                  <a:pt x="1420" y="502140"/>
                </a:lnTo>
                <a:lnTo>
                  <a:pt x="11361" y="536363"/>
                </a:lnTo>
                <a:lnTo>
                  <a:pt x="38345" y="548972"/>
                </a:lnTo>
                <a:lnTo>
                  <a:pt x="90893" y="550773"/>
                </a:lnTo>
                <a:lnTo>
                  <a:pt x="1922691" y="550773"/>
                </a:lnTo>
                <a:lnTo>
                  <a:pt x="1975239" y="548972"/>
                </a:lnTo>
                <a:lnTo>
                  <a:pt x="2002223" y="536363"/>
                </a:lnTo>
                <a:lnTo>
                  <a:pt x="2012164" y="502140"/>
                </a:lnTo>
                <a:lnTo>
                  <a:pt x="2013585" y="435495"/>
                </a:lnTo>
                <a:lnTo>
                  <a:pt x="2013585" y="115277"/>
                </a:lnTo>
                <a:lnTo>
                  <a:pt x="2012164" y="48632"/>
                </a:lnTo>
                <a:lnTo>
                  <a:pt x="2002223" y="14409"/>
                </a:lnTo>
                <a:lnTo>
                  <a:pt x="1975239" y="1801"/>
                </a:lnTo>
                <a:lnTo>
                  <a:pt x="19226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950961" y="2891307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243344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87055" y="2747937"/>
            <a:ext cx="59055" cy="74295"/>
          </a:xfrm>
          <a:custGeom>
            <a:avLst/>
            <a:gdLst/>
            <a:ahLst/>
            <a:cxnLst/>
            <a:rect l="l" t="t" r="r" b="b"/>
            <a:pathLst>
              <a:path w="59054" h="74294">
                <a:moveTo>
                  <a:pt x="58877" y="73875"/>
                </a:moveTo>
                <a:lnTo>
                  <a:pt x="51983" y="52295"/>
                </a:lnTo>
                <a:lnTo>
                  <a:pt x="40616" y="30899"/>
                </a:lnTo>
                <a:lnTo>
                  <a:pt x="23660" y="12521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59855" y="2744000"/>
            <a:ext cx="1756410" cy="0"/>
          </a:xfrm>
          <a:custGeom>
            <a:avLst/>
            <a:gdLst/>
            <a:ahLst/>
            <a:cxnLst/>
            <a:rect l="l" t="t" r="r" b="b"/>
            <a:pathLst>
              <a:path w="1756409">
                <a:moveTo>
                  <a:pt x="175601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39269" y="2753360"/>
            <a:ext cx="52705" cy="78740"/>
          </a:xfrm>
          <a:custGeom>
            <a:avLst/>
            <a:gdLst/>
            <a:ahLst/>
            <a:cxnLst/>
            <a:rect l="l" t="t" r="r" b="b"/>
            <a:pathLst>
              <a:path w="52704" h="78739">
                <a:moveTo>
                  <a:pt x="52641" y="0"/>
                </a:moveTo>
                <a:lnTo>
                  <a:pt x="36322" y="10166"/>
                </a:lnTo>
                <a:lnTo>
                  <a:pt x="20843" y="25868"/>
                </a:lnTo>
                <a:lnTo>
                  <a:pt x="8103" y="48311"/>
                </a:lnTo>
                <a:lnTo>
                  <a:pt x="0" y="78701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37377" y="2904147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344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42406" y="3216973"/>
            <a:ext cx="59055" cy="74295"/>
          </a:xfrm>
          <a:custGeom>
            <a:avLst/>
            <a:gdLst/>
            <a:ahLst/>
            <a:cxnLst/>
            <a:rect l="l" t="t" r="r" b="b"/>
            <a:pathLst>
              <a:path w="59054" h="74295">
                <a:moveTo>
                  <a:pt x="0" y="0"/>
                </a:moveTo>
                <a:lnTo>
                  <a:pt x="6893" y="21580"/>
                </a:lnTo>
                <a:lnTo>
                  <a:pt x="18261" y="42976"/>
                </a:lnTo>
                <a:lnTo>
                  <a:pt x="35216" y="61354"/>
                </a:lnTo>
                <a:lnTo>
                  <a:pt x="58877" y="73875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61138" y="3294786"/>
            <a:ext cx="1405255" cy="0"/>
          </a:xfrm>
          <a:custGeom>
            <a:avLst/>
            <a:gdLst/>
            <a:ahLst/>
            <a:cxnLst/>
            <a:rect l="l" t="t" r="r" b="b"/>
            <a:pathLst>
              <a:path w="1405254">
                <a:moveTo>
                  <a:pt x="0" y="0"/>
                </a:moveTo>
                <a:lnTo>
                  <a:pt x="1404988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02804" y="3334753"/>
            <a:ext cx="15875" cy="109220"/>
          </a:xfrm>
          <a:custGeom>
            <a:avLst/>
            <a:gdLst/>
            <a:ahLst/>
            <a:cxnLst/>
            <a:rect l="l" t="t" r="r" b="b"/>
            <a:pathLst>
              <a:path w="15875" h="109220">
                <a:moveTo>
                  <a:pt x="11290" y="0"/>
                </a:moveTo>
                <a:lnTo>
                  <a:pt x="15282" y="25069"/>
                </a:lnTo>
                <a:lnTo>
                  <a:pt x="15841" y="52828"/>
                </a:lnTo>
                <a:lnTo>
                  <a:pt x="11302" y="81374"/>
                </a:lnTo>
                <a:lnTo>
                  <a:pt x="0" y="10880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24609" y="3326460"/>
            <a:ext cx="118745" cy="124460"/>
          </a:xfrm>
          <a:custGeom>
            <a:avLst/>
            <a:gdLst/>
            <a:ahLst/>
            <a:cxnLst/>
            <a:rect l="l" t="t" r="r" b="b"/>
            <a:pathLst>
              <a:path w="118745" h="124460">
                <a:moveTo>
                  <a:pt x="0" y="124053"/>
                </a:moveTo>
                <a:lnTo>
                  <a:pt x="36539" y="104032"/>
                </a:lnTo>
                <a:lnTo>
                  <a:pt x="73542" y="76576"/>
                </a:lnTo>
                <a:lnTo>
                  <a:pt x="103359" y="41845"/>
                </a:lnTo>
                <a:lnTo>
                  <a:pt x="118338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82432" y="3294786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853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896428" y="3206724"/>
            <a:ext cx="52705" cy="78740"/>
          </a:xfrm>
          <a:custGeom>
            <a:avLst/>
            <a:gdLst/>
            <a:ahLst/>
            <a:cxnLst/>
            <a:rect l="l" t="t" r="r" b="b"/>
            <a:pathLst>
              <a:path w="52704" h="78739">
                <a:moveTo>
                  <a:pt x="0" y="78701"/>
                </a:moveTo>
                <a:lnTo>
                  <a:pt x="16319" y="68535"/>
                </a:lnTo>
                <a:lnTo>
                  <a:pt x="31797" y="52833"/>
                </a:lnTo>
                <a:lnTo>
                  <a:pt x="44537" y="30390"/>
                </a:lnTo>
                <a:lnTo>
                  <a:pt x="52641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49692" y="2842475"/>
            <a:ext cx="1270" cy="36195"/>
          </a:xfrm>
          <a:custGeom>
            <a:avLst/>
            <a:gdLst/>
            <a:ahLst/>
            <a:cxnLst/>
            <a:rect l="l" t="t" r="r" b="b"/>
            <a:pathLst>
              <a:path w="1270" h="36194">
                <a:moveTo>
                  <a:pt x="1270" y="35991"/>
                </a:moveTo>
                <a:lnTo>
                  <a:pt x="1270" y="16802"/>
                </a:lnTo>
                <a:lnTo>
                  <a:pt x="1270" y="10134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41106" y="2744000"/>
            <a:ext cx="36195" cy="1905"/>
          </a:xfrm>
          <a:custGeom>
            <a:avLst/>
            <a:gdLst/>
            <a:ahLst/>
            <a:cxnLst/>
            <a:rect l="l" t="t" r="r" b="b"/>
            <a:pathLst>
              <a:path w="36195" h="1905">
                <a:moveTo>
                  <a:pt x="35737" y="1435"/>
                </a:moveTo>
                <a:lnTo>
                  <a:pt x="30530" y="495"/>
                </a:lnTo>
                <a:lnTo>
                  <a:pt x="24942" y="0"/>
                </a:lnTo>
                <a:lnTo>
                  <a:pt x="18961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11633" y="2744000"/>
            <a:ext cx="36195" cy="2540"/>
          </a:xfrm>
          <a:custGeom>
            <a:avLst/>
            <a:gdLst/>
            <a:ahLst/>
            <a:cxnLst/>
            <a:rect l="l" t="t" r="r" b="b"/>
            <a:pathLst>
              <a:path w="36195" h="2539">
                <a:moveTo>
                  <a:pt x="35598" y="0"/>
                </a:moveTo>
                <a:lnTo>
                  <a:pt x="16636" y="0"/>
                </a:lnTo>
                <a:lnTo>
                  <a:pt x="9855" y="0"/>
                </a:lnTo>
                <a:lnTo>
                  <a:pt x="0" y="2349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937377" y="2842463"/>
            <a:ext cx="1270" cy="36195"/>
          </a:xfrm>
          <a:custGeom>
            <a:avLst/>
            <a:gdLst/>
            <a:ahLst/>
            <a:cxnLst/>
            <a:rect l="l" t="t" r="r" b="b"/>
            <a:pathLst>
              <a:path w="1270" h="36194">
                <a:moveTo>
                  <a:pt x="685" y="0"/>
                </a:moveTo>
                <a:lnTo>
                  <a:pt x="241" y="5321"/>
                </a:lnTo>
                <a:lnTo>
                  <a:pt x="0" y="10921"/>
                </a:lnTo>
                <a:lnTo>
                  <a:pt x="0" y="16814"/>
                </a:lnTo>
                <a:lnTo>
                  <a:pt x="0" y="36004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37377" y="3160318"/>
            <a:ext cx="1270" cy="36195"/>
          </a:xfrm>
          <a:custGeom>
            <a:avLst/>
            <a:gdLst/>
            <a:ahLst/>
            <a:cxnLst/>
            <a:rect l="l" t="t" r="r" b="b"/>
            <a:pathLst>
              <a:path w="1270" h="36194">
                <a:moveTo>
                  <a:pt x="0" y="0"/>
                </a:moveTo>
                <a:lnTo>
                  <a:pt x="0" y="19189"/>
                </a:lnTo>
                <a:lnTo>
                  <a:pt x="0" y="25857"/>
                </a:lnTo>
                <a:lnTo>
                  <a:pt x="1270" y="3599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11494" y="3293351"/>
            <a:ext cx="41910" cy="1905"/>
          </a:xfrm>
          <a:custGeom>
            <a:avLst/>
            <a:gdLst/>
            <a:ahLst/>
            <a:cxnLst/>
            <a:rect l="l" t="t" r="r" b="b"/>
            <a:pathLst>
              <a:path w="41910" h="1904">
                <a:moveTo>
                  <a:pt x="0" y="0"/>
                </a:moveTo>
                <a:lnTo>
                  <a:pt x="5219" y="939"/>
                </a:lnTo>
                <a:lnTo>
                  <a:pt x="10794" y="1435"/>
                </a:lnTo>
                <a:lnTo>
                  <a:pt x="16776" y="1435"/>
                </a:lnTo>
                <a:lnTo>
                  <a:pt x="41871" y="1435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90881" y="3294786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25095" y="0"/>
                </a:lnTo>
                <a:lnTo>
                  <a:pt x="44386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79080" y="3294786"/>
            <a:ext cx="28575" cy="16510"/>
          </a:xfrm>
          <a:custGeom>
            <a:avLst/>
            <a:gdLst/>
            <a:ahLst/>
            <a:cxnLst/>
            <a:rect l="l" t="t" r="r" b="b"/>
            <a:pathLst>
              <a:path w="28575" h="16510">
                <a:moveTo>
                  <a:pt x="0" y="0"/>
                </a:moveTo>
                <a:lnTo>
                  <a:pt x="19278" y="0"/>
                </a:lnTo>
                <a:lnTo>
                  <a:pt x="21094" y="736"/>
                </a:lnTo>
                <a:lnTo>
                  <a:pt x="24536" y="6730"/>
                </a:lnTo>
                <a:lnTo>
                  <a:pt x="28092" y="16255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83398" y="3453841"/>
            <a:ext cx="18415" cy="13970"/>
          </a:xfrm>
          <a:custGeom>
            <a:avLst/>
            <a:gdLst/>
            <a:ahLst/>
            <a:cxnLst/>
            <a:rect l="l" t="t" r="r" b="b"/>
            <a:pathLst>
              <a:path w="18415" h="13970">
                <a:moveTo>
                  <a:pt x="12573" y="0"/>
                </a:moveTo>
                <a:lnTo>
                  <a:pt x="8915" y="4838"/>
                </a:lnTo>
                <a:lnTo>
                  <a:pt x="4749" y="9461"/>
                </a:lnTo>
                <a:lnTo>
                  <a:pt x="0" y="13804"/>
                </a:lnTo>
                <a:lnTo>
                  <a:pt x="6921" y="11531"/>
                </a:lnTo>
                <a:lnTo>
                  <a:pt x="17881" y="7048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740942" y="3294786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5" h="19050">
                <a:moveTo>
                  <a:pt x="2501" y="18922"/>
                </a:moveTo>
                <a:lnTo>
                  <a:pt x="2311" y="12788"/>
                </a:lnTo>
                <a:lnTo>
                  <a:pt x="1498" y="6476"/>
                </a:lnTo>
                <a:lnTo>
                  <a:pt x="0" y="0"/>
                </a:lnTo>
                <a:lnTo>
                  <a:pt x="18059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842008" y="3292437"/>
            <a:ext cx="34925" cy="2540"/>
          </a:xfrm>
          <a:custGeom>
            <a:avLst/>
            <a:gdLst/>
            <a:ahLst/>
            <a:cxnLst/>
            <a:rect l="l" t="t" r="r" b="b"/>
            <a:pathLst>
              <a:path w="34925" h="2539">
                <a:moveTo>
                  <a:pt x="0" y="2349"/>
                </a:moveTo>
                <a:lnTo>
                  <a:pt x="18059" y="2349"/>
                </a:lnTo>
                <a:lnTo>
                  <a:pt x="24841" y="2349"/>
                </a:lnTo>
                <a:lnTo>
                  <a:pt x="34696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50275" y="3160318"/>
            <a:ext cx="1270" cy="36195"/>
          </a:xfrm>
          <a:custGeom>
            <a:avLst/>
            <a:gdLst/>
            <a:ahLst/>
            <a:cxnLst/>
            <a:rect l="l" t="t" r="r" b="b"/>
            <a:pathLst>
              <a:path w="1270" h="36194">
                <a:moveTo>
                  <a:pt x="0" y="35991"/>
                </a:moveTo>
                <a:lnTo>
                  <a:pt x="444" y="30683"/>
                </a:lnTo>
                <a:lnTo>
                  <a:pt x="685" y="25082"/>
                </a:lnTo>
                <a:lnTo>
                  <a:pt x="685" y="19189"/>
                </a:lnTo>
                <a:lnTo>
                  <a:pt x="685" y="0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033515" y="2821266"/>
            <a:ext cx="181800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What </a:t>
            </a:r>
            <a:r>
              <a:rPr sz="1000" i="1" spc="25" dirty="0">
                <a:solidFill>
                  <a:srgbClr val="231F20"/>
                </a:solidFill>
                <a:latin typeface="Arial"/>
                <a:cs typeface="Arial"/>
              </a:rPr>
              <a:t>do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you </a:t>
            </a:r>
            <a:r>
              <a:rPr sz="1000" i="1" spc="-10" dirty="0">
                <a:solidFill>
                  <a:srgbClr val="231F20"/>
                </a:solidFill>
                <a:latin typeface="Arial"/>
                <a:cs typeface="Arial"/>
              </a:rPr>
              <a:t>like </a:t>
            </a:r>
            <a:r>
              <a:rPr sz="1000" i="1" spc="5" dirty="0">
                <a:solidFill>
                  <a:srgbClr val="231F20"/>
                </a:solidFill>
                <a:latin typeface="Arial"/>
                <a:cs typeface="Arial"/>
              </a:rPr>
              <a:t>best </a:t>
            </a:r>
            <a:r>
              <a:rPr sz="1000" i="1" spc="10" dirty="0">
                <a:solidFill>
                  <a:srgbClr val="231F20"/>
                </a:solidFill>
                <a:latin typeface="Arial"/>
                <a:cs typeface="Arial"/>
              </a:rPr>
              <a:t>about</a:t>
            </a:r>
            <a:r>
              <a:rPr sz="1000" i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5" dirty="0">
                <a:solidFill>
                  <a:srgbClr val="231F20"/>
                </a:solidFill>
                <a:latin typeface="Arial"/>
                <a:cs typeface="Arial"/>
              </a:rPr>
              <a:t>the  </a:t>
            </a:r>
            <a:r>
              <a:rPr sz="1000" i="1" spc="10" dirty="0">
                <a:solidFill>
                  <a:srgbClr val="231F20"/>
                </a:solidFill>
                <a:latin typeface="Arial"/>
                <a:cs typeface="Arial"/>
              </a:rPr>
              <a:t>project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you made </a:t>
            </a:r>
            <a:r>
              <a:rPr sz="1000" i="1" spc="5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i="1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5" dirty="0">
                <a:solidFill>
                  <a:srgbClr val="231F20"/>
                </a:solidFill>
                <a:latin typeface="Arial"/>
                <a:cs typeface="Arial"/>
              </a:rPr>
              <a:t>heard?”</a:t>
            </a:r>
            <a:endParaRPr sz="10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217154" y="2737154"/>
            <a:ext cx="1187450" cy="724535"/>
          </a:xfrm>
          <a:custGeom>
            <a:avLst/>
            <a:gdLst/>
            <a:ahLst/>
            <a:cxnLst/>
            <a:rect l="l" t="t" r="r" b="b"/>
            <a:pathLst>
              <a:path w="1187450" h="724535">
                <a:moveTo>
                  <a:pt x="1063371" y="551243"/>
                </a:moveTo>
                <a:lnTo>
                  <a:pt x="979309" y="551243"/>
                </a:lnTo>
                <a:lnTo>
                  <a:pt x="985315" y="571363"/>
                </a:lnTo>
                <a:lnTo>
                  <a:pt x="990960" y="616827"/>
                </a:lnTo>
                <a:lnTo>
                  <a:pt x="988573" y="672753"/>
                </a:lnTo>
                <a:lnTo>
                  <a:pt x="970483" y="724255"/>
                </a:lnTo>
                <a:lnTo>
                  <a:pt x="1019540" y="692141"/>
                </a:lnTo>
                <a:lnTo>
                  <a:pt x="1045568" y="663414"/>
                </a:lnTo>
                <a:lnTo>
                  <a:pt x="1057276" y="621855"/>
                </a:lnTo>
                <a:lnTo>
                  <a:pt x="1063371" y="551243"/>
                </a:lnTo>
                <a:close/>
              </a:path>
              <a:path w="1187450" h="724535">
                <a:moveTo>
                  <a:pt x="1133614" y="0"/>
                </a:moveTo>
                <a:lnTo>
                  <a:pt x="53594" y="0"/>
                </a:lnTo>
                <a:lnTo>
                  <a:pt x="22609" y="1802"/>
                </a:lnTo>
                <a:lnTo>
                  <a:pt x="6699" y="14422"/>
                </a:lnTo>
                <a:lnTo>
                  <a:pt x="837" y="48675"/>
                </a:lnTo>
                <a:lnTo>
                  <a:pt x="0" y="115379"/>
                </a:lnTo>
                <a:lnTo>
                  <a:pt x="0" y="435863"/>
                </a:lnTo>
                <a:lnTo>
                  <a:pt x="837" y="502567"/>
                </a:lnTo>
                <a:lnTo>
                  <a:pt x="6699" y="536821"/>
                </a:lnTo>
                <a:lnTo>
                  <a:pt x="22609" y="549440"/>
                </a:lnTo>
                <a:lnTo>
                  <a:pt x="53594" y="551243"/>
                </a:lnTo>
                <a:lnTo>
                  <a:pt x="1133614" y="551243"/>
                </a:lnTo>
                <a:lnTo>
                  <a:pt x="1164591" y="549440"/>
                </a:lnTo>
                <a:lnTo>
                  <a:pt x="1180498" y="536821"/>
                </a:lnTo>
                <a:lnTo>
                  <a:pt x="1186358" y="502567"/>
                </a:lnTo>
                <a:lnTo>
                  <a:pt x="1187196" y="435863"/>
                </a:lnTo>
                <a:lnTo>
                  <a:pt x="1187196" y="115379"/>
                </a:lnTo>
                <a:lnTo>
                  <a:pt x="1186358" y="48675"/>
                </a:lnTo>
                <a:lnTo>
                  <a:pt x="1180498" y="14422"/>
                </a:lnTo>
                <a:lnTo>
                  <a:pt x="1164591" y="1802"/>
                </a:lnTo>
                <a:lnTo>
                  <a:pt x="11336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404350" y="2884576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243535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380118" y="2752953"/>
            <a:ext cx="19685" cy="51435"/>
          </a:xfrm>
          <a:custGeom>
            <a:avLst/>
            <a:gdLst/>
            <a:ahLst/>
            <a:cxnLst/>
            <a:rect l="l" t="t" r="r" b="b"/>
            <a:pathLst>
              <a:path w="19684" h="51435">
                <a:moveTo>
                  <a:pt x="19456" y="51079"/>
                </a:moveTo>
                <a:lnTo>
                  <a:pt x="16394" y="37235"/>
                </a:lnTo>
                <a:lnTo>
                  <a:pt x="12242" y="23629"/>
                </a:lnTo>
                <a:lnTo>
                  <a:pt x="6833" y="10979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302511" y="2737154"/>
            <a:ext cx="1003935" cy="0"/>
          </a:xfrm>
          <a:custGeom>
            <a:avLst/>
            <a:gdLst/>
            <a:ahLst/>
            <a:cxnLst/>
            <a:rect l="l" t="t" r="r" b="b"/>
            <a:pathLst>
              <a:path w="1003934">
                <a:moveTo>
                  <a:pt x="1003782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218995" y="2765691"/>
            <a:ext cx="15240" cy="52705"/>
          </a:xfrm>
          <a:custGeom>
            <a:avLst/>
            <a:gdLst/>
            <a:ahLst/>
            <a:cxnLst/>
            <a:rect l="l" t="t" r="r" b="b"/>
            <a:pathLst>
              <a:path w="15240" h="52705">
                <a:moveTo>
                  <a:pt x="14909" y="0"/>
                </a:moveTo>
                <a:lnTo>
                  <a:pt x="10210" y="9854"/>
                </a:lnTo>
                <a:lnTo>
                  <a:pt x="6040" y="21753"/>
                </a:lnTo>
                <a:lnTo>
                  <a:pt x="2577" y="35888"/>
                </a:lnTo>
                <a:lnTo>
                  <a:pt x="0" y="52451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217154" y="2897428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535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221929" y="3221507"/>
            <a:ext cx="19685" cy="51435"/>
          </a:xfrm>
          <a:custGeom>
            <a:avLst/>
            <a:gdLst/>
            <a:ahLst/>
            <a:cxnLst/>
            <a:rect l="l" t="t" r="r" b="b"/>
            <a:pathLst>
              <a:path w="19684" h="51435">
                <a:moveTo>
                  <a:pt x="0" y="0"/>
                </a:moveTo>
                <a:lnTo>
                  <a:pt x="3061" y="13844"/>
                </a:lnTo>
                <a:lnTo>
                  <a:pt x="7213" y="27449"/>
                </a:lnTo>
                <a:lnTo>
                  <a:pt x="12623" y="40099"/>
                </a:lnTo>
                <a:lnTo>
                  <a:pt x="19456" y="51079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366099" y="3288385"/>
            <a:ext cx="799465" cy="0"/>
          </a:xfrm>
          <a:custGeom>
            <a:avLst/>
            <a:gdLst/>
            <a:ahLst/>
            <a:cxnLst/>
            <a:rect l="l" t="t" r="r" b="b"/>
            <a:pathLst>
              <a:path w="799465">
                <a:moveTo>
                  <a:pt x="0" y="0"/>
                </a:moveTo>
                <a:lnTo>
                  <a:pt x="799147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199994" y="3328454"/>
            <a:ext cx="8890" cy="106680"/>
          </a:xfrm>
          <a:custGeom>
            <a:avLst/>
            <a:gdLst/>
            <a:ahLst/>
            <a:cxnLst/>
            <a:rect l="l" t="t" r="r" b="b"/>
            <a:pathLst>
              <a:path w="8890" h="106679">
                <a:moveTo>
                  <a:pt x="5753" y="0"/>
                </a:moveTo>
                <a:lnTo>
                  <a:pt x="8061" y="24381"/>
                </a:lnTo>
                <a:lnTo>
                  <a:pt x="8477" y="51358"/>
                </a:lnTo>
                <a:lnTo>
                  <a:pt x="6092" y="79174"/>
                </a:lnTo>
                <a:lnTo>
                  <a:pt x="0" y="10607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222993" y="3321913"/>
            <a:ext cx="53340" cy="107950"/>
          </a:xfrm>
          <a:custGeom>
            <a:avLst/>
            <a:gdLst/>
            <a:ahLst/>
            <a:cxnLst/>
            <a:rect l="l" t="t" r="r" b="b"/>
            <a:pathLst>
              <a:path w="53340" h="107950">
                <a:moveTo>
                  <a:pt x="0" y="107848"/>
                </a:moveTo>
                <a:lnTo>
                  <a:pt x="15330" y="88416"/>
                </a:lnTo>
                <a:lnTo>
                  <a:pt x="30283" y="64063"/>
                </a:lnTo>
                <a:lnTo>
                  <a:pt x="43358" y="34641"/>
                </a:lnTo>
                <a:lnTo>
                  <a:pt x="5306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387599" y="3207397"/>
            <a:ext cx="15240" cy="52705"/>
          </a:xfrm>
          <a:custGeom>
            <a:avLst/>
            <a:gdLst/>
            <a:ahLst/>
            <a:cxnLst/>
            <a:rect l="l" t="t" r="r" b="b"/>
            <a:pathLst>
              <a:path w="15240" h="52704">
                <a:moveTo>
                  <a:pt x="0" y="52450"/>
                </a:moveTo>
                <a:lnTo>
                  <a:pt x="4699" y="42596"/>
                </a:lnTo>
                <a:lnTo>
                  <a:pt x="8869" y="30697"/>
                </a:lnTo>
                <a:lnTo>
                  <a:pt x="12331" y="16562"/>
                </a:lnTo>
                <a:lnTo>
                  <a:pt x="14909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403321" y="2832061"/>
            <a:ext cx="1270" cy="40005"/>
          </a:xfrm>
          <a:custGeom>
            <a:avLst/>
            <a:gdLst/>
            <a:ahLst/>
            <a:cxnLst/>
            <a:rect l="l" t="t" r="r" b="b"/>
            <a:pathLst>
              <a:path w="1270" h="40005">
                <a:moveTo>
                  <a:pt x="1028" y="39662"/>
                </a:moveTo>
                <a:lnTo>
                  <a:pt x="1028" y="20459"/>
                </a:lnTo>
                <a:lnTo>
                  <a:pt x="1028" y="12153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31706" y="2737154"/>
            <a:ext cx="38735" cy="6350"/>
          </a:xfrm>
          <a:custGeom>
            <a:avLst/>
            <a:gdLst/>
            <a:ahLst/>
            <a:cxnLst/>
            <a:rect l="l" t="t" r="r" b="b"/>
            <a:pathLst>
              <a:path w="38734" h="6350">
                <a:moveTo>
                  <a:pt x="38315" y="5981"/>
                </a:moveTo>
                <a:lnTo>
                  <a:pt x="32829" y="2197"/>
                </a:lnTo>
                <a:lnTo>
                  <a:pt x="26454" y="0"/>
                </a:lnTo>
                <a:lnTo>
                  <a:pt x="19062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251977" y="2737154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19">
                <a:moveTo>
                  <a:pt x="37820" y="0"/>
                </a:moveTo>
                <a:lnTo>
                  <a:pt x="18770" y="0"/>
                </a:lnTo>
                <a:lnTo>
                  <a:pt x="10236" y="0"/>
                </a:lnTo>
                <a:lnTo>
                  <a:pt x="0" y="7315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217154" y="2832138"/>
            <a:ext cx="635" cy="40005"/>
          </a:xfrm>
          <a:custGeom>
            <a:avLst/>
            <a:gdLst/>
            <a:ahLst/>
            <a:cxnLst/>
            <a:rect l="l" t="t" r="r" b="b"/>
            <a:pathLst>
              <a:path w="634" h="40005">
                <a:moveTo>
                  <a:pt x="609" y="0"/>
                </a:moveTo>
                <a:lnTo>
                  <a:pt x="215" y="6362"/>
                </a:lnTo>
                <a:lnTo>
                  <a:pt x="0" y="13144"/>
                </a:lnTo>
                <a:lnTo>
                  <a:pt x="0" y="20383"/>
                </a:lnTo>
                <a:lnTo>
                  <a:pt x="0" y="39585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217154" y="3153816"/>
            <a:ext cx="1270" cy="40005"/>
          </a:xfrm>
          <a:custGeom>
            <a:avLst/>
            <a:gdLst/>
            <a:ahLst/>
            <a:cxnLst/>
            <a:rect l="l" t="t" r="r" b="b"/>
            <a:pathLst>
              <a:path w="1270" h="40005">
                <a:moveTo>
                  <a:pt x="0" y="0"/>
                </a:moveTo>
                <a:lnTo>
                  <a:pt x="0" y="19189"/>
                </a:lnTo>
                <a:lnTo>
                  <a:pt x="0" y="27495"/>
                </a:lnTo>
                <a:lnTo>
                  <a:pt x="1041" y="39662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251482" y="3282403"/>
            <a:ext cx="35560" cy="6350"/>
          </a:xfrm>
          <a:custGeom>
            <a:avLst/>
            <a:gdLst/>
            <a:ahLst/>
            <a:cxnLst/>
            <a:rect l="l" t="t" r="r" b="b"/>
            <a:pathLst>
              <a:path w="35559" h="6350">
                <a:moveTo>
                  <a:pt x="0" y="0"/>
                </a:moveTo>
                <a:lnTo>
                  <a:pt x="5486" y="3784"/>
                </a:lnTo>
                <a:lnTo>
                  <a:pt x="11861" y="5981"/>
                </a:lnTo>
                <a:lnTo>
                  <a:pt x="19265" y="5981"/>
                </a:lnTo>
                <a:lnTo>
                  <a:pt x="35369" y="5981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306358" y="3288385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16103" y="0"/>
                </a:lnTo>
                <a:lnTo>
                  <a:pt x="34874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177680" y="3288385"/>
            <a:ext cx="24765" cy="17145"/>
          </a:xfrm>
          <a:custGeom>
            <a:avLst/>
            <a:gdLst/>
            <a:ahLst/>
            <a:cxnLst/>
            <a:rect l="l" t="t" r="r" b="b"/>
            <a:pathLst>
              <a:path w="24765" h="17145">
                <a:moveTo>
                  <a:pt x="0" y="0"/>
                </a:moveTo>
                <a:lnTo>
                  <a:pt x="18783" y="0"/>
                </a:lnTo>
                <a:lnTo>
                  <a:pt x="19875" y="762"/>
                </a:lnTo>
                <a:lnTo>
                  <a:pt x="21996" y="7073"/>
                </a:lnTo>
                <a:lnTo>
                  <a:pt x="24155" y="17081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187636" y="3445459"/>
            <a:ext cx="16510" cy="16510"/>
          </a:xfrm>
          <a:custGeom>
            <a:avLst/>
            <a:gdLst/>
            <a:ahLst/>
            <a:cxnLst/>
            <a:rect l="l" t="t" r="r" b="b"/>
            <a:pathLst>
              <a:path w="16509" h="16510">
                <a:moveTo>
                  <a:pt x="8331" y="0"/>
                </a:moveTo>
                <a:lnTo>
                  <a:pt x="5968" y="5613"/>
                </a:lnTo>
                <a:lnTo>
                  <a:pt x="3200" y="10960"/>
                </a:lnTo>
                <a:lnTo>
                  <a:pt x="0" y="15938"/>
                </a:lnTo>
                <a:lnTo>
                  <a:pt x="6426" y="11976"/>
                </a:lnTo>
                <a:lnTo>
                  <a:pt x="15913" y="3695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278391" y="3288385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20">
                <a:moveTo>
                  <a:pt x="0" y="19977"/>
                </a:moveTo>
                <a:lnTo>
                  <a:pt x="939" y="13538"/>
                </a:lnTo>
                <a:lnTo>
                  <a:pt x="1663" y="6883"/>
                </a:lnTo>
                <a:lnTo>
                  <a:pt x="2133" y="0"/>
                </a:lnTo>
                <a:lnTo>
                  <a:pt x="2286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330029" y="3281070"/>
            <a:ext cx="40005" cy="7620"/>
          </a:xfrm>
          <a:custGeom>
            <a:avLst/>
            <a:gdLst/>
            <a:ahLst/>
            <a:cxnLst/>
            <a:rect l="l" t="t" r="r" b="b"/>
            <a:pathLst>
              <a:path w="40004" h="7620">
                <a:moveTo>
                  <a:pt x="0" y="7315"/>
                </a:moveTo>
                <a:lnTo>
                  <a:pt x="20739" y="7315"/>
                </a:lnTo>
                <a:lnTo>
                  <a:pt x="29260" y="7315"/>
                </a:lnTo>
                <a:lnTo>
                  <a:pt x="39496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403740" y="3153816"/>
            <a:ext cx="635" cy="40005"/>
          </a:xfrm>
          <a:custGeom>
            <a:avLst/>
            <a:gdLst/>
            <a:ahLst/>
            <a:cxnLst/>
            <a:rect l="l" t="t" r="r" b="b"/>
            <a:pathLst>
              <a:path w="634" h="40005">
                <a:moveTo>
                  <a:pt x="0" y="39585"/>
                </a:moveTo>
                <a:lnTo>
                  <a:pt x="393" y="33223"/>
                </a:lnTo>
                <a:lnTo>
                  <a:pt x="609" y="26441"/>
                </a:lnTo>
                <a:lnTo>
                  <a:pt x="609" y="19189"/>
                </a:lnTo>
                <a:lnTo>
                  <a:pt x="609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8334375" y="2816402"/>
            <a:ext cx="93599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What </a:t>
            </a:r>
            <a:r>
              <a:rPr sz="1000" i="1" spc="-15" dirty="0">
                <a:solidFill>
                  <a:srgbClr val="231F20"/>
                </a:solidFill>
                <a:latin typeface="Arial"/>
                <a:cs typeface="Arial"/>
              </a:rPr>
              <a:t>else</a:t>
            </a:r>
            <a:r>
              <a:rPr sz="1000" i="1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10" dirty="0">
                <a:solidFill>
                  <a:srgbClr val="231F20"/>
                </a:solidFill>
                <a:latin typeface="Arial"/>
                <a:cs typeface="Arial"/>
              </a:rPr>
              <a:t>might 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you </a:t>
            </a:r>
            <a:r>
              <a:rPr sz="1000" i="1" spc="-10" dirty="0">
                <a:solidFill>
                  <a:srgbClr val="231F20"/>
                </a:solidFill>
                <a:latin typeface="Arial"/>
                <a:cs typeface="Arial"/>
              </a:rPr>
              <a:t>like </a:t>
            </a:r>
            <a:r>
              <a:rPr sz="1000" i="1" spc="25" dirty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sz="1000" i="1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5" dirty="0">
                <a:solidFill>
                  <a:srgbClr val="231F20"/>
                </a:solidFill>
                <a:latin typeface="Arial"/>
                <a:cs typeface="Arial"/>
              </a:rPr>
              <a:t>add?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5885941" y="5518150"/>
            <a:ext cx="1614932" cy="1055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885954" y="5518150"/>
            <a:ext cx="1615440" cy="1056005"/>
          </a:xfrm>
          <a:custGeom>
            <a:avLst/>
            <a:gdLst/>
            <a:ahLst/>
            <a:cxnLst/>
            <a:rect l="l" t="t" r="r" b="b"/>
            <a:pathLst>
              <a:path w="1615440" h="1056004">
                <a:moveTo>
                  <a:pt x="78574" y="0"/>
                </a:moveTo>
                <a:lnTo>
                  <a:pt x="33148" y="1227"/>
                </a:lnTo>
                <a:lnTo>
                  <a:pt x="9821" y="9821"/>
                </a:lnTo>
                <a:lnTo>
                  <a:pt x="1227" y="33148"/>
                </a:lnTo>
                <a:lnTo>
                  <a:pt x="0" y="78574"/>
                </a:lnTo>
                <a:lnTo>
                  <a:pt x="0" y="977112"/>
                </a:lnTo>
                <a:lnTo>
                  <a:pt x="1227" y="1022546"/>
                </a:lnTo>
                <a:lnTo>
                  <a:pt x="9821" y="1045876"/>
                </a:lnTo>
                <a:lnTo>
                  <a:pt x="33148" y="1054472"/>
                </a:lnTo>
                <a:lnTo>
                  <a:pt x="78574" y="1055700"/>
                </a:lnTo>
                <a:lnTo>
                  <a:pt x="1536344" y="1055700"/>
                </a:lnTo>
                <a:lnTo>
                  <a:pt x="1581777" y="1054472"/>
                </a:lnTo>
                <a:lnTo>
                  <a:pt x="1605108" y="1045876"/>
                </a:lnTo>
                <a:lnTo>
                  <a:pt x="1613704" y="1022546"/>
                </a:lnTo>
                <a:lnTo>
                  <a:pt x="1614932" y="977112"/>
                </a:lnTo>
                <a:lnTo>
                  <a:pt x="1614932" y="78574"/>
                </a:lnTo>
                <a:lnTo>
                  <a:pt x="1613704" y="33148"/>
                </a:lnTo>
                <a:lnTo>
                  <a:pt x="1605108" y="9821"/>
                </a:lnTo>
                <a:lnTo>
                  <a:pt x="1581777" y="1227"/>
                </a:lnTo>
                <a:lnTo>
                  <a:pt x="1536344" y="0"/>
                </a:lnTo>
                <a:lnTo>
                  <a:pt x="78574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822445" y="1645183"/>
            <a:ext cx="1769110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25" indent="-98425">
              <a:lnSpc>
                <a:spcPct val="1000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Add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musical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instruments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Play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with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musical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patterns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Play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random note or</a:t>
            </a:r>
            <a:r>
              <a:rPr sz="10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sound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816180" y="4936286"/>
            <a:ext cx="342900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Suggest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adding instructions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so others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know how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play</a:t>
            </a:r>
            <a:r>
              <a:rPr sz="1000" spc="-11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project,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such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as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which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keys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</a:t>
            </a:r>
            <a:r>
              <a:rPr sz="1000" spc="-3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press.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854439" y="1645183"/>
            <a:ext cx="1823085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25" indent="-98425">
              <a:lnSpc>
                <a:spcPct val="1000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Add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animation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Use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beatbox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sounds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in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loop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Record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short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sounds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play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138563" y="3019196"/>
            <a:ext cx="1520888" cy="11654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>
            <a:solidFill>
              <a:srgbClr val="EB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138563" y="3019196"/>
            <a:ext cx="1521460" cy="1165860"/>
          </a:xfrm>
          <a:custGeom>
            <a:avLst/>
            <a:gdLst/>
            <a:ahLst/>
            <a:cxnLst/>
            <a:rect l="l" t="t" r="r" b="b"/>
            <a:pathLst>
              <a:path w="1521460" h="1165860">
                <a:moveTo>
                  <a:pt x="51435" y="0"/>
                </a:moveTo>
                <a:lnTo>
                  <a:pt x="21699" y="803"/>
                </a:lnTo>
                <a:lnTo>
                  <a:pt x="6429" y="6429"/>
                </a:lnTo>
                <a:lnTo>
                  <a:pt x="803" y="21699"/>
                </a:lnTo>
                <a:lnTo>
                  <a:pt x="0" y="51435"/>
                </a:lnTo>
                <a:lnTo>
                  <a:pt x="0" y="1114018"/>
                </a:lnTo>
                <a:lnTo>
                  <a:pt x="803" y="1143754"/>
                </a:lnTo>
                <a:lnTo>
                  <a:pt x="6429" y="1159024"/>
                </a:lnTo>
                <a:lnTo>
                  <a:pt x="21699" y="1164649"/>
                </a:lnTo>
                <a:lnTo>
                  <a:pt x="51435" y="1165453"/>
                </a:lnTo>
                <a:lnTo>
                  <a:pt x="1469453" y="1165453"/>
                </a:lnTo>
                <a:lnTo>
                  <a:pt x="1499189" y="1164649"/>
                </a:lnTo>
                <a:lnTo>
                  <a:pt x="1514459" y="1159024"/>
                </a:lnTo>
                <a:lnTo>
                  <a:pt x="1520084" y="1143754"/>
                </a:lnTo>
                <a:lnTo>
                  <a:pt x="1520888" y="1114018"/>
                </a:lnTo>
                <a:lnTo>
                  <a:pt x="1520888" y="51435"/>
                </a:lnTo>
                <a:lnTo>
                  <a:pt x="1520084" y="21699"/>
                </a:lnTo>
                <a:lnTo>
                  <a:pt x="1514459" y="6429"/>
                </a:lnTo>
                <a:lnTo>
                  <a:pt x="1499189" y="803"/>
                </a:lnTo>
                <a:lnTo>
                  <a:pt x="1469453" y="0"/>
                </a:lnTo>
                <a:lnTo>
                  <a:pt x="51435" y="0"/>
                </a:lnTo>
                <a:close/>
              </a:path>
            </a:pathLst>
          </a:custGeom>
          <a:ln w="12700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878</Words>
  <Application>Microsoft Macintosh PowerPoint</Application>
  <PresentationFormat>Custom</PresentationFormat>
  <Paragraphs>112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Gill Sans MT</vt:lpstr>
      <vt:lpstr>Lucida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</cp:revision>
  <dcterms:created xsi:type="dcterms:W3CDTF">2016-12-01T15:21:42Z</dcterms:created>
  <dcterms:modified xsi:type="dcterms:W3CDTF">2016-12-01T15:30:36Z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2016-11-30T00:00:00Z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2016-12-01T00:00:00Z</vt:filetime>
  </property>
</Properties>
</file>