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43"/>
  </p:normalViewPr>
  <p:slideViewPr>
    <p:cSldViewPr>
      <p:cViewPr varScale="1">
        <p:scale>
          <a:sx n="80" d="100"/>
          <a:sy n="80" d="100"/>
        </p:scale>
        <p:origin x="78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3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88C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88C4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7447881"/>
            <a:ext cx="294767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Gill Sans MT"/>
                <a:cs typeface="Gill Sans MT"/>
              </a:defRPr>
            </a:lvl1pPr>
          </a:lstStyle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jp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370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VIRTUAL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PET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370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VIRTUAL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PET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407593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94996"/>
            <a:ext cx="407593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3100" y="2021065"/>
            <a:ext cx="346519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431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guide, you can plan and</a:t>
            </a:r>
            <a:r>
              <a:rPr sz="15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lead 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using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Scratch.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Participants will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interactive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pet 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that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eat,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drink,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5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play!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7418" y="847369"/>
            <a:ext cx="229870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20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r>
              <a:rPr sz="1800" b="1" spc="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Overview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7118" y="2475661"/>
            <a:ext cx="222377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dirty="0">
                <a:solidFill>
                  <a:srgbClr val="00AEEF"/>
                </a:solidFill>
                <a:latin typeface="Arial"/>
                <a:cs typeface="Arial"/>
              </a:rPr>
              <a:t>First, gather </a:t>
            </a:r>
            <a:r>
              <a:rPr sz="1500" spc="-15" dirty="0">
                <a:solidFill>
                  <a:srgbClr val="00AEEF"/>
                </a:solidFill>
                <a:latin typeface="Arial"/>
                <a:cs typeface="Arial"/>
              </a:rPr>
              <a:t>as </a:t>
            </a:r>
            <a:r>
              <a:rPr sz="1500" spc="-30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500" spc="15" dirty="0">
                <a:solidFill>
                  <a:srgbClr val="00AEEF"/>
                </a:solidFill>
                <a:latin typeface="Arial"/>
                <a:cs typeface="Arial"/>
              </a:rPr>
              <a:t>group</a:t>
            </a:r>
            <a:r>
              <a:rPr sz="1500" spc="-2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0AEEF"/>
                </a:solidFill>
                <a:latin typeface="Arial"/>
                <a:cs typeface="Arial"/>
              </a:rPr>
              <a:t>to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introduce </a:t>
            </a:r>
            <a:r>
              <a:rPr sz="1500" spc="5" dirty="0">
                <a:solidFill>
                  <a:srgbClr val="00AEEF"/>
                </a:solidFill>
                <a:latin typeface="Arial"/>
                <a:cs typeface="Arial"/>
              </a:rPr>
              <a:t>the theme and  </a:t>
            </a:r>
            <a:r>
              <a:rPr sz="1500" spc="10" dirty="0">
                <a:solidFill>
                  <a:srgbClr val="00AEEF"/>
                </a:solidFill>
                <a:latin typeface="Arial"/>
                <a:cs typeface="Arial"/>
              </a:rPr>
              <a:t>spark</a:t>
            </a:r>
            <a:r>
              <a:rPr sz="1500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AEEF"/>
                </a:solidFill>
                <a:latin typeface="Arial"/>
                <a:cs typeface="Arial"/>
              </a:rPr>
              <a:t>ideas.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51562" y="4056888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78397" y="4370438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28778" y="4478261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58471" y="4428058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4892" y="4142511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18605" y="4143590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309" y="4244784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44539" y="4261878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0" y="53314"/>
                </a:moveTo>
                <a:lnTo>
                  <a:pt x="734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20269" y="4247743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81751" y="5686564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20879" y="5730900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93917" y="6220955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1590"/>
              </a:lnSpc>
            </a:pPr>
            <a:r>
              <a:rPr sz="1400" b="1" spc="5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90"/>
              </a:lnSpc>
            </a:pPr>
            <a:r>
              <a:rPr sz="1400" i="1" spc="-5" dirty="0">
                <a:solidFill>
                  <a:srgbClr val="642B73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642B73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17118" y="4145750"/>
            <a:ext cx="2379345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Next,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help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EA6955"/>
                </a:solidFill>
                <a:latin typeface="Arial"/>
                <a:cs typeface="Arial"/>
              </a:rPr>
              <a:t>as 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they </a:t>
            </a:r>
            <a:r>
              <a:rPr sz="1500" spc="-5" dirty="0">
                <a:solidFill>
                  <a:srgbClr val="EA6955"/>
                </a:solidFill>
                <a:latin typeface="Arial"/>
                <a:cs typeface="Arial"/>
              </a:rPr>
              <a:t>create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interactive</a:t>
            </a:r>
            <a:r>
              <a:rPr sz="1500" spc="-3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EA6955"/>
                </a:solidFill>
                <a:latin typeface="Arial"/>
                <a:cs typeface="Arial"/>
              </a:rPr>
              <a:t>pets,  working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EA6955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EA6955"/>
                </a:solidFill>
                <a:latin typeface="Arial"/>
                <a:cs typeface="Arial"/>
              </a:rPr>
              <a:t>own</a:t>
            </a:r>
            <a:r>
              <a:rPr sz="1500" spc="-8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A6955"/>
                </a:solidFill>
                <a:latin typeface="Arial"/>
                <a:cs typeface="Arial"/>
              </a:rPr>
              <a:t>pace.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25754" y="5760732"/>
            <a:ext cx="2195830" cy="7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At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 end </a:t>
            </a:r>
            <a:r>
              <a:rPr sz="1500" spc="25" dirty="0">
                <a:solidFill>
                  <a:srgbClr val="642B73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the</a:t>
            </a:r>
            <a:r>
              <a:rPr sz="1500" spc="-65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642B73"/>
                </a:solidFill>
                <a:latin typeface="Arial"/>
                <a:cs typeface="Arial"/>
              </a:rPr>
              <a:t>session,  </a:t>
            </a:r>
            <a:r>
              <a:rPr sz="1500" dirty="0">
                <a:solidFill>
                  <a:srgbClr val="642B73"/>
                </a:solidFill>
                <a:latin typeface="Arial"/>
                <a:cs typeface="Arial"/>
              </a:rPr>
              <a:t>gather </a:t>
            </a:r>
            <a:r>
              <a:rPr sz="1500" spc="10" dirty="0">
                <a:solidFill>
                  <a:srgbClr val="642B73"/>
                </a:solidFill>
                <a:latin typeface="Arial"/>
                <a:cs typeface="Arial"/>
              </a:rPr>
              <a:t>together </a:t>
            </a:r>
            <a:r>
              <a:rPr sz="1500" spc="40" dirty="0">
                <a:solidFill>
                  <a:srgbClr val="642B73"/>
                </a:solidFill>
                <a:latin typeface="Arial"/>
                <a:cs typeface="Arial"/>
              </a:rPr>
              <a:t>to </a:t>
            </a:r>
            <a:r>
              <a:rPr sz="1500" spc="-20" dirty="0">
                <a:solidFill>
                  <a:srgbClr val="642B73"/>
                </a:solidFill>
                <a:latin typeface="Arial"/>
                <a:cs typeface="Arial"/>
              </a:rPr>
              <a:t>share 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and</a:t>
            </a:r>
            <a:r>
              <a:rPr sz="1500" spc="-80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642B73"/>
                </a:solidFill>
                <a:latin typeface="Arial"/>
                <a:cs typeface="Arial"/>
              </a:rPr>
              <a:t>reflect.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54115" y="3018154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590"/>
              </a:lnSpc>
            </a:pPr>
            <a:r>
              <a:rPr sz="1400" b="1" spc="8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00AEEF"/>
                </a:solidFill>
                <a:latin typeface="Arial"/>
                <a:cs typeface="Arial"/>
              </a:rPr>
              <a:t>10</a:t>
            </a:r>
            <a:r>
              <a:rPr sz="1400" i="1" spc="-7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AEEF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3917" y="4646460"/>
            <a:ext cx="89852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590"/>
              </a:lnSpc>
            </a:pPr>
            <a:r>
              <a:rPr sz="1400" b="1" spc="3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0"/>
              </a:lnSpc>
            </a:pPr>
            <a:r>
              <a:rPr sz="1400" i="1" spc="-5" dirty="0">
                <a:solidFill>
                  <a:srgbClr val="EA6955"/>
                </a:solidFill>
                <a:latin typeface="Arial"/>
                <a:cs typeface="Arial"/>
              </a:rPr>
              <a:t>40</a:t>
            </a:r>
            <a:r>
              <a:rPr sz="1400" i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EA6955"/>
                </a:solidFill>
                <a:latin typeface="Arial"/>
                <a:cs typeface="Arial"/>
              </a:rPr>
              <a:t>minutes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85639" y="2368973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56490" y="2799562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73304" y="36563"/>
                </a:moveTo>
                <a:lnTo>
                  <a:pt x="70424" y="50795"/>
                </a:lnTo>
                <a:lnTo>
                  <a:pt x="62569" y="62417"/>
                </a:lnTo>
                <a:lnTo>
                  <a:pt x="50919" y="70253"/>
                </a:lnTo>
                <a:lnTo>
                  <a:pt x="36652" y="73126"/>
                </a:lnTo>
                <a:lnTo>
                  <a:pt x="22384" y="70253"/>
                </a:lnTo>
                <a:lnTo>
                  <a:pt x="10734" y="62417"/>
                </a:lnTo>
                <a:lnTo>
                  <a:pt x="2880" y="50795"/>
                </a:lnTo>
                <a:lnTo>
                  <a:pt x="0" y="36563"/>
                </a:lnTo>
                <a:lnTo>
                  <a:pt x="2880" y="22331"/>
                </a:lnTo>
                <a:lnTo>
                  <a:pt x="10734" y="10709"/>
                </a:lnTo>
                <a:lnTo>
                  <a:pt x="22384" y="2873"/>
                </a:lnTo>
                <a:lnTo>
                  <a:pt x="36652" y="0"/>
                </a:lnTo>
                <a:lnTo>
                  <a:pt x="50919" y="2873"/>
                </a:lnTo>
                <a:lnTo>
                  <a:pt x="62569" y="10709"/>
                </a:lnTo>
                <a:lnTo>
                  <a:pt x="70424" y="22331"/>
                </a:lnTo>
                <a:lnTo>
                  <a:pt x="73304" y="36563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6200" y="287877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77" y="22631"/>
                </a:moveTo>
                <a:lnTo>
                  <a:pt x="43593" y="31439"/>
                </a:lnTo>
                <a:lnTo>
                  <a:pt x="38731" y="38633"/>
                </a:lnTo>
                <a:lnTo>
                  <a:pt x="31521" y="43484"/>
                </a:lnTo>
                <a:lnTo>
                  <a:pt x="22694" y="45262"/>
                </a:lnTo>
                <a:lnTo>
                  <a:pt x="13860" y="43484"/>
                </a:lnTo>
                <a:lnTo>
                  <a:pt x="6646" y="38633"/>
                </a:lnTo>
                <a:lnTo>
                  <a:pt x="1783" y="31439"/>
                </a:lnTo>
                <a:lnTo>
                  <a:pt x="0" y="22631"/>
                </a:lnTo>
                <a:lnTo>
                  <a:pt x="1783" y="13823"/>
                </a:lnTo>
                <a:lnTo>
                  <a:pt x="6646" y="6629"/>
                </a:lnTo>
                <a:lnTo>
                  <a:pt x="13860" y="1778"/>
                </a:lnTo>
                <a:lnTo>
                  <a:pt x="22694" y="0"/>
                </a:lnTo>
                <a:lnTo>
                  <a:pt x="31521" y="1778"/>
                </a:lnTo>
                <a:lnTo>
                  <a:pt x="38731" y="6629"/>
                </a:lnTo>
                <a:lnTo>
                  <a:pt x="43593" y="13823"/>
                </a:lnTo>
                <a:lnTo>
                  <a:pt x="45377" y="22631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95200" y="1308658"/>
            <a:ext cx="27882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Here’s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suggested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agenda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one-hour</a:t>
            </a:r>
            <a:r>
              <a:rPr sz="15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100" y="843610"/>
            <a:ext cx="2409825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20" dirty="0">
                <a:solidFill>
                  <a:srgbClr val="4C4D4F"/>
                </a:solidFill>
                <a:latin typeface="Arial"/>
                <a:cs typeface="Arial"/>
              </a:rPr>
              <a:t>EDUCATOR</a:t>
            </a:r>
            <a:r>
              <a:rPr sz="2000" b="1" spc="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4C4D4F"/>
                </a:solidFill>
                <a:latin typeface="Arial"/>
                <a:cs typeface="Arial"/>
              </a:rPr>
              <a:t>GUIDE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700" b="1" spc="-15" dirty="0">
                <a:solidFill>
                  <a:srgbClr val="639C42"/>
                </a:solidFill>
                <a:latin typeface="Cambria"/>
                <a:cs typeface="Cambria"/>
              </a:rPr>
              <a:t>Virtual</a:t>
            </a:r>
            <a:r>
              <a:rPr sz="2700" b="1" spc="70" dirty="0">
                <a:solidFill>
                  <a:srgbClr val="639C42"/>
                </a:solidFill>
                <a:latin typeface="Cambria"/>
                <a:cs typeface="Cambria"/>
              </a:rPr>
              <a:t> </a:t>
            </a:r>
            <a:r>
              <a:rPr sz="2700" b="1" spc="95" dirty="0">
                <a:solidFill>
                  <a:srgbClr val="639C42"/>
                </a:solidFill>
                <a:latin typeface="Cambria"/>
                <a:cs typeface="Cambria"/>
              </a:rPr>
              <a:t>Pet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2439" y="3450018"/>
            <a:ext cx="1869254" cy="1405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3886" y="3450018"/>
            <a:ext cx="1869249" cy="1405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2439" y="4910454"/>
            <a:ext cx="1869254" cy="14052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93886" y="4910454"/>
            <a:ext cx="1869249" cy="14052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3100" y="6696454"/>
            <a:ext cx="72453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642B73"/>
                </a:solidFill>
                <a:latin typeface="Arial"/>
                <a:cs typeface="Arial"/>
              </a:rPr>
              <a:t>session.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370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VIRTUAL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PET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370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VIRTUAL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PET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407593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94996"/>
            <a:ext cx="407593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8555" y="2064181"/>
            <a:ext cx="4111625" cy="1600835"/>
          </a:xfrm>
          <a:custGeom>
            <a:avLst/>
            <a:gdLst/>
            <a:ahLst/>
            <a:cxnLst/>
            <a:rect l="l" t="t" r="r" b="b"/>
            <a:pathLst>
              <a:path w="4111625" h="1600835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00784"/>
                </a:lnTo>
                <a:lnTo>
                  <a:pt x="3996944" y="1600784"/>
                </a:lnTo>
                <a:lnTo>
                  <a:pt x="4063023" y="1598998"/>
                </a:lnTo>
                <a:lnTo>
                  <a:pt x="4096956" y="1586496"/>
                </a:lnTo>
                <a:lnTo>
                  <a:pt x="4109458" y="1552563"/>
                </a:lnTo>
                <a:lnTo>
                  <a:pt x="4111244" y="1486484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004" y="2121357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92597" y="726630"/>
            <a:ext cx="139255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75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2597" y="1308696"/>
            <a:ext cx="40836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Begin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by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gathering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500" spc="-5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introduce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 theme and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spark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</a:t>
            </a:r>
            <a:r>
              <a:rPr sz="15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07842" y="978649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65147" y="692014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5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97364" y="8883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60852" y="924471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70371" y="2180209"/>
            <a:ext cx="2170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Warm-Up </a:t>
            </a:r>
            <a:r>
              <a:rPr sz="1000" b="1" spc="-20" dirty="0">
                <a:solidFill>
                  <a:srgbClr val="00AEEF"/>
                </a:solidFill>
                <a:latin typeface="Arial"/>
                <a:cs typeface="Arial"/>
              </a:rPr>
              <a:t>Activity: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Broadcast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Game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3259" y="2516314"/>
            <a:ext cx="3763645" cy="105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145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messages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Scratch,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play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Broadcast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Game.  Give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piece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paper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“when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I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receive”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scripts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(from </a:t>
            </a:r>
            <a:r>
              <a:rPr sz="1000" u="sng" spc="5" dirty="0">
                <a:solidFill>
                  <a:srgbClr val="205E9E"/>
                </a:solidFill>
                <a:latin typeface="Arial"/>
                <a:cs typeface="Arial"/>
              </a:rPr>
              <a:t>bit.ly/ScratchBroadcastGame</a:t>
            </a:r>
            <a:r>
              <a:rPr sz="1000" u="sng" spc="35" dirty="0">
                <a:solidFill>
                  <a:srgbClr val="205E9E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person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leader. 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leader reads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aloud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one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broadcast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message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time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(e.g.,“Exercise”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“Time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Dance”).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wait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until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receive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message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printed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</a:t>
            </a:r>
            <a:r>
              <a:rPr sz="1000" spc="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3905" y="850810"/>
            <a:ext cx="325183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Get </a:t>
            </a:r>
            <a:r>
              <a:rPr sz="1800" b="1" spc="35" dirty="0">
                <a:solidFill>
                  <a:srgbClr val="4C4D4F"/>
                </a:solidFill>
                <a:latin typeface="Arial"/>
                <a:cs typeface="Arial"/>
              </a:rPr>
              <a:t>Ready </a:t>
            </a:r>
            <a:r>
              <a:rPr sz="1800" b="1" spc="3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800" b="1" spc="40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800" b="1" spc="1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800" b="1" spc="25" dirty="0">
                <a:solidFill>
                  <a:srgbClr val="4C4D4F"/>
                </a:solidFill>
                <a:latin typeface="Arial"/>
                <a:cs typeface="Arial"/>
              </a:rPr>
              <a:t>Workshop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701" y="1323847"/>
            <a:ext cx="39985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checklist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prepare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workshop.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2122" y="17610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8500" y="1723478"/>
            <a:ext cx="2734945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sz="1000" b="1" spc="-5" dirty="0">
                <a:solidFill>
                  <a:srgbClr val="639C42"/>
                </a:solidFill>
                <a:latin typeface="Arial"/>
                <a:cs typeface="Arial"/>
              </a:rPr>
              <a:t>Preview </a:t>
            </a:r>
            <a:r>
              <a:rPr sz="1000" b="1" spc="5" dirty="0">
                <a:solidFill>
                  <a:srgbClr val="639C42"/>
                </a:solidFill>
                <a:latin typeface="Arial"/>
                <a:cs typeface="Arial"/>
              </a:rPr>
              <a:t>the</a:t>
            </a:r>
            <a:r>
              <a:rPr sz="1000" b="1" spc="-60" dirty="0">
                <a:solidFill>
                  <a:srgbClr val="639C42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639C42"/>
                </a:solidFill>
                <a:latin typeface="Arial"/>
                <a:cs typeface="Arial"/>
              </a:rPr>
              <a:t>Tutorial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Virtual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participants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Preview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 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before 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workshop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try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first few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steps: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u="sng" spc="5" dirty="0">
                <a:solidFill>
                  <a:srgbClr val="639C42"/>
                </a:solidFill>
                <a:latin typeface="Arial"/>
                <a:cs typeface="Arial"/>
              </a:rPr>
              <a:t>scratch.mit.edu/pet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2122" y="31326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98500" y="3095078"/>
            <a:ext cx="2156460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sz="1000" b="1" spc="-5" dirty="0">
                <a:solidFill>
                  <a:srgbClr val="639C42"/>
                </a:solidFill>
                <a:latin typeface="Arial"/>
                <a:cs typeface="Arial"/>
              </a:rPr>
              <a:t>Print </a:t>
            </a:r>
            <a:r>
              <a:rPr sz="1000" b="1" spc="5" dirty="0">
                <a:solidFill>
                  <a:srgbClr val="639C42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639C42"/>
                </a:solidFill>
                <a:latin typeface="Arial"/>
                <a:cs typeface="Arial"/>
              </a:rPr>
              <a:t>Activity</a:t>
            </a:r>
            <a:r>
              <a:rPr sz="1000" b="1" spc="-45" dirty="0">
                <a:solidFill>
                  <a:srgbClr val="639C42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39C42"/>
                </a:solidFill>
                <a:latin typeface="Arial"/>
                <a:cs typeface="Arial"/>
              </a:rPr>
              <a:t>Cards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3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Print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few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sets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Virtual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available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during 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workshop.  </a:t>
            </a:r>
            <a:r>
              <a:rPr sz="1000" b="1" u="sng" spc="10" dirty="0">
                <a:solidFill>
                  <a:srgbClr val="639C42"/>
                </a:solidFill>
                <a:latin typeface="Arial"/>
                <a:cs typeface="Arial"/>
              </a:rPr>
              <a:t>scratch.mit.edu/pet/cards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2122" y="507316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8500" y="5035639"/>
            <a:ext cx="3542665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sz="1000" b="1" spc="30" dirty="0">
                <a:solidFill>
                  <a:srgbClr val="639C42"/>
                </a:solidFill>
                <a:latin typeface="Arial"/>
                <a:cs typeface="Arial"/>
              </a:rPr>
              <a:t>Make </a:t>
            </a:r>
            <a:r>
              <a:rPr sz="1000" b="1" spc="-10" dirty="0">
                <a:solidFill>
                  <a:srgbClr val="639C42"/>
                </a:solidFill>
                <a:latin typeface="Arial"/>
                <a:cs typeface="Arial"/>
              </a:rPr>
              <a:t>sure </a:t>
            </a:r>
            <a:r>
              <a:rPr sz="1000" b="1" dirty="0">
                <a:solidFill>
                  <a:srgbClr val="639C42"/>
                </a:solidFill>
                <a:latin typeface="Arial"/>
                <a:cs typeface="Arial"/>
              </a:rPr>
              <a:t>participants </a:t>
            </a:r>
            <a:r>
              <a:rPr sz="1000" b="1" spc="-5" dirty="0">
                <a:solidFill>
                  <a:srgbClr val="639C42"/>
                </a:solidFill>
                <a:latin typeface="Arial"/>
                <a:cs typeface="Arial"/>
              </a:rPr>
              <a:t>have </a:t>
            </a:r>
            <a:r>
              <a:rPr sz="1000" b="1" spc="5" dirty="0">
                <a:solidFill>
                  <a:srgbClr val="639C42"/>
                </a:solidFill>
                <a:latin typeface="Arial"/>
                <a:cs typeface="Arial"/>
              </a:rPr>
              <a:t>Scratch</a:t>
            </a:r>
            <a:r>
              <a:rPr sz="1000" b="1" spc="-75" dirty="0">
                <a:solidFill>
                  <a:srgbClr val="639C4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639C42"/>
                </a:solidFill>
                <a:latin typeface="Arial"/>
                <a:cs typeface="Arial"/>
              </a:rPr>
              <a:t>accounts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Print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cut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script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sz="1000" b="1" u="sng" dirty="0">
                <a:solidFill>
                  <a:srgbClr val="639C42"/>
                </a:solidFill>
                <a:latin typeface="Arial"/>
                <a:cs typeface="Arial"/>
              </a:rPr>
              <a:t>scratch.mit.edu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you can set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up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student accounts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if you 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Account. 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request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-25" dirty="0">
                <a:solidFill>
                  <a:srgbClr val="4C4D4F"/>
                </a:solidFill>
                <a:latin typeface="Arial"/>
                <a:cs typeface="Arial"/>
              </a:rPr>
              <a:t>Teacher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Account,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go to:  </a:t>
            </a:r>
            <a:r>
              <a:rPr sz="1000" b="1" u="sng" spc="5" dirty="0">
                <a:solidFill>
                  <a:srgbClr val="639C42"/>
                </a:solidFill>
                <a:latin typeface="Arial"/>
                <a:cs typeface="Arial"/>
              </a:rPr>
              <a:t>scratch.mit.edu/educators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2122" y="61933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8"/>
                </a:lnTo>
                <a:lnTo>
                  <a:pt x="97409" y="97408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8500" y="6155778"/>
            <a:ext cx="248856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4310">
              <a:lnSpc>
                <a:spcPct val="100000"/>
              </a:lnSpc>
            </a:pPr>
            <a:r>
              <a:rPr sz="1000" b="1" spc="5" dirty="0">
                <a:solidFill>
                  <a:srgbClr val="639C42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639C42"/>
                </a:solidFill>
                <a:latin typeface="Arial"/>
                <a:cs typeface="Arial"/>
              </a:rPr>
              <a:t>up </a:t>
            </a:r>
            <a:r>
              <a:rPr sz="1000" b="1" dirty="0">
                <a:solidFill>
                  <a:srgbClr val="639C42"/>
                </a:solidFill>
                <a:latin typeface="Arial"/>
                <a:cs typeface="Arial"/>
              </a:rPr>
              <a:t>computers or</a:t>
            </a:r>
            <a:r>
              <a:rPr sz="1000" b="1" spc="-25" dirty="0">
                <a:solidFill>
                  <a:srgbClr val="639C42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39C42"/>
                </a:solidFill>
                <a:latin typeface="Arial"/>
                <a:cs typeface="Arial"/>
              </a:rPr>
              <a:t>laptops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25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Arrange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computers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that participants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 can 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work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individually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22122" y="70061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80554" y="6968580"/>
            <a:ext cx="303212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639C42"/>
                </a:solidFill>
                <a:latin typeface="Arial"/>
                <a:cs typeface="Arial"/>
              </a:rPr>
              <a:t>Set </a:t>
            </a:r>
            <a:r>
              <a:rPr sz="1000" b="1" spc="-10" dirty="0">
                <a:solidFill>
                  <a:srgbClr val="639C42"/>
                </a:solidFill>
                <a:latin typeface="Arial"/>
                <a:cs typeface="Arial"/>
              </a:rPr>
              <a:t>up </a:t>
            </a:r>
            <a:r>
              <a:rPr sz="1000" b="1" spc="15" dirty="0">
                <a:solidFill>
                  <a:srgbClr val="639C42"/>
                </a:solidFill>
                <a:latin typeface="Arial"/>
                <a:cs typeface="Arial"/>
              </a:rPr>
              <a:t>a </a:t>
            </a:r>
            <a:r>
              <a:rPr sz="1000" b="1" spc="5" dirty="0">
                <a:solidFill>
                  <a:srgbClr val="639C42"/>
                </a:solidFill>
                <a:latin typeface="Arial"/>
                <a:cs typeface="Arial"/>
              </a:rPr>
              <a:t>computer </a:t>
            </a:r>
            <a:r>
              <a:rPr sz="1000" b="1" dirty="0">
                <a:solidFill>
                  <a:srgbClr val="639C42"/>
                </a:solidFill>
                <a:latin typeface="Arial"/>
                <a:cs typeface="Arial"/>
              </a:rPr>
              <a:t>with projector or </a:t>
            </a:r>
            <a:r>
              <a:rPr sz="1000" b="1" spc="-5" dirty="0">
                <a:solidFill>
                  <a:srgbClr val="639C42"/>
                </a:solidFill>
                <a:latin typeface="Arial"/>
                <a:cs typeface="Arial"/>
              </a:rPr>
              <a:t>large</a:t>
            </a:r>
            <a:r>
              <a:rPr sz="1000" b="1" dirty="0">
                <a:solidFill>
                  <a:srgbClr val="639C42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39C42"/>
                </a:solidFill>
                <a:latin typeface="Arial"/>
                <a:cs typeface="Arial"/>
              </a:rPr>
              <a:t>monitor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31742" y="1764639"/>
            <a:ext cx="753884" cy="10935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31742" y="1764652"/>
            <a:ext cx="754380" cy="1094105"/>
          </a:xfrm>
          <a:custGeom>
            <a:avLst/>
            <a:gdLst/>
            <a:ahLst/>
            <a:cxnLst/>
            <a:rect l="l" t="t" r="r" b="b"/>
            <a:pathLst>
              <a:path w="754379" h="1094105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035951"/>
                </a:lnTo>
                <a:lnTo>
                  <a:pt x="900" y="1069263"/>
                </a:lnTo>
                <a:lnTo>
                  <a:pt x="7204" y="1086369"/>
                </a:lnTo>
                <a:lnTo>
                  <a:pt x="24313" y="1092671"/>
                </a:lnTo>
                <a:lnTo>
                  <a:pt x="57632" y="1093571"/>
                </a:lnTo>
                <a:lnTo>
                  <a:pt x="696252" y="1093571"/>
                </a:lnTo>
                <a:lnTo>
                  <a:pt x="729563" y="1092671"/>
                </a:lnTo>
                <a:lnTo>
                  <a:pt x="746669" y="1086369"/>
                </a:lnTo>
                <a:lnTo>
                  <a:pt x="752971" y="1069263"/>
                </a:lnTo>
                <a:lnTo>
                  <a:pt x="753872" y="1035951"/>
                </a:lnTo>
                <a:lnTo>
                  <a:pt x="753872" y="57632"/>
                </a:lnTo>
                <a:lnTo>
                  <a:pt x="752971" y="24313"/>
                </a:lnTo>
                <a:lnTo>
                  <a:pt x="746669" y="7204"/>
                </a:lnTo>
                <a:lnTo>
                  <a:pt x="729563" y="900"/>
                </a:lnTo>
                <a:lnTo>
                  <a:pt x="696252" y="0"/>
                </a:lnTo>
                <a:lnTo>
                  <a:pt x="57632" y="0"/>
                </a:lnTo>
                <a:close/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95650" y="3143250"/>
            <a:ext cx="1289977" cy="9164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95650" y="31432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9676" y="29591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9676" y="420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9676" y="60198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676" y="68326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18555" y="3779520"/>
            <a:ext cx="4111625" cy="3103880"/>
          </a:xfrm>
          <a:custGeom>
            <a:avLst/>
            <a:gdLst/>
            <a:ahLst/>
            <a:cxnLst/>
            <a:rect l="l" t="t" r="r" b="b"/>
            <a:pathLst>
              <a:path w="4111625" h="3103879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103880"/>
                </a:lnTo>
                <a:lnTo>
                  <a:pt x="3996944" y="3103880"/>
                </a:lnTo>
                <a:lnTo>
                  <a:pt x="4063023" y="3102094"/>
                </a:lnTo>
                <a:lnTo>
                  <a:pt x="4096956" y="3089592"/>
                </a:lnTo>
                <a:lnTo>
                  <a:pt x="4109458" y="3055659"/>
                </a:lnTo>
                <a:lnTo>
                  <a:pt x="4111244" y="2989580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55004" y="38417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893968" y="3915041"/>
            <a:ext cx="1789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Provide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and</a:t>
            </a:r>
            <a:r>
              <a:rPr sz="1000" b="1" spc="-6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Inspiration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87313" y="4246232"/>
            <a:ext cx="37020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spark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ideas,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couple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examples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virtual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from the </a:t>
            </a:r>
            <a:r>
              <a:rPr sz="1000" i="1" spc="-15" dirty="0">
                <a:solidFill>
                  <a:srgbClr val="4C4D4F"/>
                </a:solidFill>
                <a:latin typeface="Arial"/>
                <a:cs typeface="Arial"/>
              </a:rPr>
              <a:t>Virtual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Pets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Studio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website.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956300" y="4789360"/>
            <a:ext cx="2986531" cy="14011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19368" y="4736147"/>
            <a:ext cx="3046730" cy="1480820"/>
          </a:xfrm>
          <a:custGeom>
            <a:avLst/>
            <a:gdLst/>
            <a:ahLst/>
            <a:cxnLst/>
            <a:rect l="l" t="t" r="r" b="b"/>
            <a:pathLst>
              <a:path w="3046729" h="1480820">
                <a:moveTo>
                  <a:pt x="209550" y="0"/>
                </a:moveTo>
                <a:lnTo>
                  <a:pt x="88403" y="3274"/>
                </a:lnTo>
                <a:lnTo>
                  <a:pt x="26193" y="26193"/>
                </a:lnTo>
                <a:lnTo>
                  <a:pt x="3274" y="88403"/>
                </a:lnTo>
                <a:lnTo>
                  <a:pt x="0" y="209550"/>
                </a:lnTo>
                <a:lnTo>
                  <a:pt x="0" y="1270952"/>
                </a:lnTo>
                <a:lnTo>
                  <a:pt x="3274" y="1392098"/>
                </a:lnTo>
                <a:lnTo>
                  <a:pt x="26193" y="1454308"/>
                </a:lnTo>
                <a:lnTo>
                  <a:pt x="88403" y="1477228"/>
                </a:lnTo>
                <a:lnTo>
                  <a:pt x="209550" y="1480502"/>
                </a:lnTo>
                <a:lnTo>
                  <a:pt x="2837027" y="1480502"/>
                </a:lnTo>
                <a:lnTo>
                  <a:pt x="2958173" y="1477228"/>
                </a:lnTo>
                <a:lnTo>
                  <a:pt x="3020383" y="1454308"/>
                </a:lnTo>
                <a:lnTo>
                  <a:pt x="3043303" y="1392098"/>
                </a:lnTo>
                <a:lnTo>
                  <a:pt x="3046577" y="1270952"/>
                </a:lnTo>
                <a:lnTo>
                  <a:pt x="3046577" y="209550"/>
                </a:lnTo>
                <a:lnTo>
                  <a:pt x="3043303" y="88403"/>
                </a:lnTo>
                <a:lnTo>
                  <a:pt x="3020383" y="26193"/>
                </a:lnTo>
                <a:lnTo>
                  <a:pt x="2958173" y="3274"/>
                </a:lnTo>
                <a:lnTo>
                  <a:pt x="2837027" y="0"/>
                </a:lnTo>
                <a:lnTo>
                  <a:pt x="209550" y="0"/>
                </a:lnTo>
                <a:close/>
              </a:path>
            </a:pathLst>
          </a:custGeom>
          <a:ln w="635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43788" y="6647115"/>
            <a:ext cx="1923414" cy="0"/>
          </a:xfrm>
          <a:custGeom>
            <a:avLst/>
            <a:gdLst/>
            <a:ahLst/>
            <a:cxnLst/>
            <a:rect l="l" t="t" r="r" b="b"/>
            <a:pathLst>
              <a:path w="1923415">
                <a:moveTo>
                  <a:pt x="0" y="0"/>
                </a:moveTo>
                <a:lnTo>
                  <a:pt x="1922919" y="0"/>
                </a:lnTo>
              </a:path>
            </a:pathLst>
          </a:custGeom>
          <a:ln w="25400">
            <a:solidFill>
              <a:srgbClr val="00AEE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92518" y="66471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992361" y="664711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893968" y="6426170"/>
            <a:ext cx="312420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View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studio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at</a:t>
            </a:r>
            <a:r>
              <a:rPr sz="1000" spc="22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scratch.mit.edu/studios/1275856/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2122" y="436505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03072" y="4327525"/>
            <a:ext cx="424053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ct val="100000"/>
              </a:lnSpc>
            </a:pPr>
            <a:r>
              <a:rPr sz="1000" b="1" spc="-5" dirty="0">
                <a:solidFill>
                  <a:srgbClr val="639C42"/>
                </a:solidFill>
                <a:latin typeface="Arial"/>
                <a:cs typeface="Arial"/>
              </a:rPr>
              <a:t>Print </a:t>
            </a:r>
            <a:r>
              <a:rPr sz="1000" b="1" spc="5" dirty="0">
                <a:solidFill>
                  <a:srgbClr val="639C42"/>
                </a:solidFill>
                <a:latin typeface="Arial"/>
                <a:cs typeface="Arial"/>
              </a:rPr>
              <a:t>Scratch </a:t>
            </a:r>
            <a:r>
              <a:rPr sz="1000" b="1" spc="-5" dirty="0">
                <a:solidFill>
                  <a:srgbClr val="639C42"/>
                </a:solidFill>
                <a:latin typeface="Arial"/>
                <a:cs typeface="Arial"/>
              </a:rPr>
              <a:t>blocks </a:t>
            </a:r>
            <a:r>
              <a:rPr sz="1000" b="1" dirty="0">
                <a:solidFill>
                  <a:srgbClr val="639C42"/>
                </a:solidFill>
                <a:latin typeface="Arial"/>
                <a:cs typeface="Arial"/>
              </a:rPr>
              <a:t>for </a:t>
            </a:r>
            <a:r>
              <a:rPr sz="1000" b="1" spc="15" dirty="0">
                <a:solidFill>
                  <a:srgbClr val="639C42"/>
                </a:solidFill>
                <a:latin typeface="Arial"/>
                <a:cs typeface="Arial"/>
              </a:rPr>
              <a:t>warm-up</a:t>
            </a:r>
            <a:r>
              <a:rPr sz="1000" b="1" spc="-40" dirty="0">
                <a:solidFill>
                  <a:srgbClr val="639C42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639C42"/>
                </a:solidFill>
                <a:latin typeface="Arial"/>
                <a:cs typeface="Arial"/>
              </a:rPr>
              <a:t>activity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Print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cut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script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each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participant: </a:t>
            </a:r>
            <a:r>
              <a:rPr sz="1000" spc="9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u="sng" dirty="0">
                <a:solidFill>
                  <a:srgbClr val="639C42"/>
                </a:solidFill>
                <a:latin typeface="Arial"/>
                <a:cs typeface="Arial"/>
              </a:rPr>
              <a:t>bit.ly/ScratchBroadcastGame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05772" y="489585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639C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370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VIRTUAL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PET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370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VIRTUAL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PET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407593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94996"/>
            <a:ext cx="407593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7679" y="6134100"/>
            <a:ext cx="4111625" cy="1120140"/>
          </a:xfrm>
          <a:custGeom>
            <a:avLst/>
            <a:gdLst/>
            <a:ahLst/>
            <a:cxnLst/>
            <a:rect l="l" t="t" r="r" b="b"/>
            <a:pathLst>
              <a:path w="4111625" h="112014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119632"/>
                </a:lnTo>
                <a:lnTo>
                  <a:pt x="3997109" y="1119632"/>
                </a:lnTo>
                <a:lnTo>
                  <a:pt x="4063188" y="1117846"/>
                </a:lnTo>
                <a:lnTo>
                  <a:pt x="4097121" y="1105344"/>
                </a:lnTo>
                <a:lnTo>
                  <a:pt x="4109623" y="1071411"/>
                </a:lnTo>
                <a:lnTo>
                  <a:pt x="4111409" y="1005332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55170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0359" y="1981200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8277" y="1975281"/>
            <a:ext cx="1981835" cy="1857375"/>
          </a:xfrm>
          <a:custGeom>
            <a:avLst/>
            <a:gdLst/>
            <a:ahLst/>
            <a:cxnLst/>
            <a:rect l="l" t="t" r="r" b="b"/>
            <a:pathLst>
              <a:path w="1981835" h="1857375">
                <a:moveTo>
                  <a:pt x="198177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856917"/>
                </a:lnTo>
                <a:lnTo>
                  <a:pt x="1867471" y="1856917"/>
                </a:lnTo>
                <a:lnTo>
                  <a:pt x="1933551" y="1855131"/>
                </a:lnTo>
                <a:lnTo>
                  <a:pt x="1967483" y="1842630"/>
                </a:lnTo>
                <a:lnTo>
                  <a:pt x="1979985" y="1808697"/>
                </a:lnTo>
                <a:lnTo>
                  <a:pt x="1981771" y="1742617"/>
                </a:lnTo>
                <a:lnTo>
                  <a:pt x="198177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7061" y="2008708"/>
            <a:ext cx="1887220" cy="417195"/>
          </a:xfrm>
          <a:custGeom>
            <a:avLst/>
            <a:gdLst/>
            <a:ahLst/>
            <a:cxnLst/>
            <a:rect l="l" t="t" r="r" b="b"/>
            <a:pathLst>
              <a:path w="1887220" h="417194">
                <a:moveTo>
                  <a:pt x="1887118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6991"/>
                </a:lnTo>
                <a:lnTo>
                  <a:pt x="1887118" y="416991"/>
                </a:lnTo>
                <a:lnTo>
                  <a:pt x="18871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16955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3100" y="843229"/>
            <a:ext cx="3244850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00AEEF"/>
                </a:solidFill>
                <a:latin typeface="Arial"/>
                <a:cs typeface="Arial"/>
              </a:rPr>
              <a:t>Demonstrate </a:t>
            </a:r>
            <a:r>
              <a:rPr sz="1800" b="1" spc="40" dirty="0">
                <a:solidFill>
                  <a:srgbClr val="00AEEF"/>
                </a:solidFill>
                <a:latin typeface="Arial"/>
                <a:cs typeface="Arial"/>
              </a:rPr>
              <a:t>the </a:t>
            </a:r>
            <a:r>
              <a:rPr sz="1800" b="1" spc="20" dirty="0">
                <a:solidFill>
                  <a:srgbClr val="00AEEF"/>
                </a:solidFill>
                <a:latin typeface="Arial"/>
                <a:cs typeface="Arial"/>
              </a:rPr>
              <a:t>First</a:t>
            </a:r>
            <a:r>
              <a:rPr sz="1800" b="1" spc="9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00AEEF"/>
                </a:solidFill>
                <a:latin typeface="Arial"/>
                <a:cs typeface="Arial"/>
              </a:rPr>
              <a:t>Steps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7284" y="2060892"/>
            <a:ext cx="155448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In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Scratch,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new 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 as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your</a:t>
            </a:r>
            <a:r>
              <a:rPr sz="1000" b="1" spc="-3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pet.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9252" y="729551"/>
            <a:ext cx="3437254" cy="107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95" dirty="0">
                <a:solidFill>
                  <a:srgbClr val="EA6955"/>
                </a:solidFill>
                <a:latin typeface="Arial"/>
                <a:cs typeface="Arial"/>
              </a:rPr>
              <a:t>Create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20" dirty="0">
                <a:solidFill>
                  <a:srgbClr val="4C4D4F"/>
                </a:solidFill>
                <a:latin typeface="Arial"/>
                <a:cs typeface="Arial"/>
              </a:rPr>
              <a:t>Support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they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make 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interactive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pets,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on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their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in</a:t>
            </a:r>
            <a:r>
              <a:rPr sz="15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pairs.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58426" y="713092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524606" y="858037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47897" y="907878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61626" y="8846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92335" y="752665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47643" y="7332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81883" y="753173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77590" y="799947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47643" y="8078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09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90189" y="8013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46983" y="9715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71327" y="976820"/>
            <a:ext cx="441959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40" dirty="0">
                <a:solidFill>
                  <a:srgbClr val="00AEEF"/>
                </a:solidFill>
                <a:latin typeface="Arial"/>
                <a:cs typeface="Arial"/>
              </a:rPr>
              <a:t>IMAGINE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28645" y="690186"/>
            <a:ext cx="202565" cy="184785"/>
          </a:xfrm>
          <a:custGeom>
            <a:avLst/>
            <a:gdLst/>
            <a:ahLst/>
            <a:cxnLst/>
            <a:rect l="l" t="t" r="r" b="b"/>
            <a:pathLst>
              <a:path w="202564" h="184784">
                <a:moveTo>
                  <a:pt x="198993" y="128494"/>
                </a:moveTo>
                <a:lnTo>
                  <a:pt x="202184" y="112639"/>
                </a:lnTo>
                <a:lnTo>
                  <a:pt x="199037" y="97242"/>
                </a:lnTo>
                <a:lnTo>
                  <a:pt x="190270" y="84031"/>
                </a:lnTo>
                <a:lnTo>
                  <a:pt x="176603" y="74734"/>
                </a:lnTo>
                <a:lnTo>
                  <a:pt x="174240" y="73731"/>
                </a:lnTo>
                <a:lnTo>
                  <a:pt x="171840" y="72969"/>
                </a:lnTo>
                <a:lnTo>
                  <a:pt x="169414" y="72410"/>
                </a:lnTo>
                <a:lnTo>
                  <a:pt x="170773" y="70505"/>
                </a:lnTo>
                <a:lnTo>
                  <a:pt x="171942" y="68448"/>
                </a:lnTo>
                <a:lnTo>
                  <a:pt x="172881" y="66251"/>
                </a:lnTo>
                <a:lnTo>
                  <a:pt x="175343" y="49332"/>
                </a:lnTo>
                <a:lnTo>
                  <a:pt x="169678" y="32247"/>
                </a:lnTo>
                <a:lnTo>
                  <a:pt x="156997" y="16952"/>
                </a:lnTo>
                <a:lnTo>
                  <a:pt x="138414" y="5405"/>
                </a:lnTo>
                <a:lnTo>
                  <a:pt x="117208" y="0"/>
                </a:lnTo>
                <a:lnTo>
                  <a:pt x="97391" y="1451"/>
                </a:lnTo>
                <a:lnTo>
                  <a:pt x="81144" y="9200"/>
                </a:lnTo>
                <a:lnTo>
                  <a:pt x="70646" y="22690"/>
                </a:lnTo>
                <a:lnTo>
                  <a:pt x="68856" y="26919"/>
                </a:lnTo>
                <a:lnTo>
                  <a:pt x="68005" y="31351"/>
                </a:lnTo>
                <a:lnTo>
                  <a:pt x="68005" y="35847"/>
                </a:lnTo>
                <a:lnTo>
                  <a:pt x="65236" y="33802"/>
                </a:lnTo>
                <a:lnTo>
                  <a:pt x="62176" y="32024"/>
                </a:lnTo>
                <a:lnTo>
                  <a:pt x="58861" y="30615"/>
                </a:lnTo>
                <a:lnTo>
                  <a:pt x="42174" y="27014"/>
                </a:lnTo>
                <a:lnTo>
                  <a:pt x="26131" y="29748"/>
                </a:lnTo>
                <a:lnTo>
                  <a:pt x="12525" y="38144"/>
                </a:lnTo>
                <a:lnTo>
                  <a:pt x="3146" y="51532"/>
                </a:lnTo>
                <a:lnTo>
                  <a:pt x="0" y="66040"/>
                </a:lnTo>
                <a:lnTo>
                  <a:pt x="2263" y="80349"/>
                </a:lnTo>
                <a:lnTo>
                  <a:pt x="9375" y="93156"/>
                </a:lnTo>
                <a:lnTo>
                  <a:pt x="20774" y="103157"/>
                </a:lnTo>
                <a:lnTo>
                  <a:pt x="19364" y="104275"/>
                </a:lnTo>
                <a:lnTo>
                  <a:pt x="18043" y="105532"/>
                </a:lnTo>
                <a:lnTo>
                  <a:pt x="16837" y="106929"/>
                </a:lnTo>
                <a:lnTo>
                  <a:pt x="10857" y="118587"/>
                </a:lnTo>
                <a:lnTo>
                  <a:pt x="10367" y="131861"/>
                </a:lnTo>
                <a:lnTo>
                  <a:pt x="15110" y="145146"/>
                </a:lnTo>
                <a:lnTo>
                  <a:pt x="24825" y="156840"/>
                </a:lnTo>
                <a:lnTo>
                  <a:pt x="36653" y="164131"/>
                </a:lnTo>
                <a:lnTo>
                  <a:pt x="49263" y="167146"/>
                </a:lnTo>
                <a:lnTo>
                  <a:pt x="61429" y="165884"/>
                </a:lnTo>
                <a:lnTo>
                  <a:pt x="71929" y="160345"/>
                </a:lnTo>
                <a:lnTo>
                  <a:pt x="75703" y="166676"/>
                </a:lnTo>
                <a:lnTo>
                  <a:pt x="80595" y="172313"/>
                </a:lnTo>
                <a:lnTo>
                  <a:pt x="86533" y="177081"/>
                </a:lnTo>
                <a:lnTo>
                  <a:pt x="93443" y="180805"/>
                </a:lnTo>
                <a:lnTo>
                  <a:pt x="109624" y="184220"/>
                </a:lnTo>
                <a:lnTo>
                  <a:pt x="125228" y="181392"/>
                </a:lnTo>
                <a:lnTo>
                  <a:pt x="150225" y="151493"/>
                </a:lnTo>
                <a:lnTo>
                  <a:pt x="165033" y="152834"/>
                </a:lnTo>
                <a:lnTo>
                  <a:pt x="178985" y="149104"/>
                </a:lnTo>
                <a:lnTo>
                  <a:pt x="190749" y="140819"/>
                </a:lnTo>
                <a:lnTo>
                  <a:pt x="198993" y="128494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0861" y="8865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337" y="16662"/>
                </a:moveTo>
                <a:lnTo>
                  <a:pt x="33337" y="25869"/>
                </a:lnTo>
                <a:lnTo>
                  <a:pt x="25882" y="33337"/>
                </a:lnTo>
                <a:lnTo>
                  <a:pt x="16675" y="33337"/>
                </a:lnTo>
                <a:lnTo>
                  <a:pt x="7467" y="33337"/>
                </a:lnTo>
                <a:lnTo>
                  <a:pt x="0" y="25869"/>
                </a:lnTo>
                <a:lnTo>
                  <a:pt x="0" y="16662"/>
                </a:lnTo>
                <a:lnTo>
                  <a:pt x="0" y="7467"/>
                </a:lnTo>
                <a:lnTo>
                  <a:pt x="7467" y="0"/>
                </a:lnTo>
                <a:lnTo>
                  <a:pt x="16675" y="0"/>
                </a:lnTo>
                <a:lnTo>
                  <a:pt x="25882" y="0"/>
                </a:lnTo>
                <a:lnTo>
                  <a:pt x="33337" y="7467"/>
                </a:lnTo>
                <a:lnTo>
                  <a:pt x="33337" y="1666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4349" y="92264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5">
                <a:moveTo>
                  <a:pt x="20637" y="10312"/>
                </a:moveTo>
                <a:lnTo>
                  <a:pt x="20637" y="16014"/>
                </a:lnTo>
                <a:lnTo>
                  <a:pt x="16027" y="20637"/>
                </a:lnTo>
                <a:lnTo>
                  <a:pt x="10325" y="20637"/>
                </a:lnTo>
                <a:lnTo>
                  <a:pt x="4622" y="20637"/>
                </a:lnTo>
                <a:lnTo>
                  <a:pt x="0" y="16014"/>
                </a:lnTo>
                <a:lnTo>
                  <a:pt x="0" y="10312"/>
                </a:lnTo>
                <a:lnTo>
                  <a:pt x="0" y="4610"/>
                </a:lnTo>
                <a:lnTo>
                  <a:pt x="4622" y="0"/>
                </a:lnTo>
                <a:lnTo>
                  <a:pt x="10325" y="0"/>
                </a:lnTo>
                <a:lnTo>
                  <a:pt x="16027" y="0"/>
                </a:lnTo>
                <a:lnTo>
                  <a:pt x="20637" y="4610"/>
                </a:lnTo>
                <a:lnTo>
                  <a:pt x="20637" y="10312"/>
                </a:lnTo>
                <a:close/>
              </a:path>
            </a:pathLst>
          </a:custGeom>
          <a:ln w="11912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736" y="5607138"/>
            <a:ext cx="4111625" cy="1530350"/>
          </a:xfrm>
          <a:custGeom>
            <a:avLst/>
            <a:gdLst/>
            <a:ahLst/>
            <a:cxnLst/>
            <a:rect l="l" t="t" r="r" b="b"/>
            <a:pathLst>
              <a:path w="4111625" h="153035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30261"/>
                </a:lnTo>
                <a:lnTo>
                  <a:pt x="3997109" y="1530261"/>
                </a:lnTo>
                <a:lnTo>
                  <a:pt x="4063188" y="1528475"/>
                </a:lnTo>
                <a:lnTo>
                  <a:pt x="4097121" y="1515973"/>
                </a:lnTo>
                <a:lnTo>
                  <a:pt x="4109623" y="1482040"/>
                </a:lnTo>
                <a:lnTo>
                  <a:pt x="4111409" y="141596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6226" y="5646280"/>
            <a:ext cx="4037329" cy="334010"/>
          </a:xfrm>
          <a:custGeom>
            <a:avLst/>
            <a:gdLst/>
            <a:ahLst/>
            <a:cxnLst/>
            <a:rect l="l" t="t" r="r" b="b"/>
            <a:pathLst>
              <a:path w="4037329" h="334010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4037076" y="333756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1884" y="5717425"/>
            <a:ext cx="378142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30" dirty="0">
                <a:solidFill>
                  <a:srgbClr val="00AEEF"/>
                </a:solidFill>
                <a:latin typeface="Arial"/>
                <a:cs typeface="Arial"/>
              </a:rPr>
              <a:t>Make </a:t>
            </a: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your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pet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glide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to the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food when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it receives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the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message.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5764" y="2529517"/>
            <a:ext cx="1497660" cy="249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5764" y="2529509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80172" y="2692895"/>
            <a:ext cx="200012" cy="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8677" y="2936544"/>
            <a:ext cx="1413776" cy="8014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8686" y="2936557"/>
            <a:ext cx="1414145" cy="802005"/>
          </a:xfrm>
          <a:custGeom>
            <a:avLst/>
            <a:gdLst/>
            <a:ahLst/>
            <a:cxnLst/>
            <a:rect l="l" t="t" r="r" b="b"/>
            <a:pathLst>
              <a:path w="1414145" h="80200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744270"/>
                </a:lnTo>
                <a:lnTo>
                  <a:pt x="892" y="777310"/>
                </a:lnTo>
                <a:lnTo>
                  <a:pt x="7143" y="794277"/>
                </a:lnTo>
                <a:lnTo>
                  <a:pt x="24110" y="800527"/>
                </a:lnTo>
                <a:lnTo>
                  <a:pt x="57150" y="801420"/>
                </a:lnTo>
                <a:lnTo>
                  <a:pt x="1356614" y="801420"/>
                </a:lnTo>
                <a:lnTo>
                  <a:pt x="1389653" y="800527"/>
                </a:lnTo>
                <a:lnTo>
                  <a:pt x="1406620" y="794277"/>
                </a:lnTo>
                <a:lnTo>
                  <a:pt x="1412871" y="777310"/>
                </a:lnTo>
                <a:lnTo>
                  <a:pt x="1413764" y="744270"/>
                </a:lnTo>
                <a:lnTo>
                  <a:pt x="1413764" y="57150"/>
                </a:lnTo>
                <a:lnTo>
                  <a:pt x="1412871" y="24110"/>
                </a:lnTo>
                <a:lnTo>
                  <a:pt x="1406620" y="7143"/>
                </a:lnTo>
                <a:lnTo>
                  <a:pt x="1389653" y="892"/>
                </a:lnTo>
                <a:lnTo>
                  <a:pt x="1356614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91618" y="2523985"/>
            <a:ext cx="1713230" cy="686435"/>
          </a:xfrm>
          <a:custGeom>
            <a:avLst/>
            <a:gdLst/>
            <a:ahLst/>
            <a:cxnLst/>
            <a:rect l="l" t="t" r="r" b="b"/>
            <a:pathLst>
              <a:path w="1713229" h="686435">
                <a:moveTo>
                  <a:pt x="1534299" y="522020"/>
                </a:moveTo>
                <a:lnTo>
                  <a:pt x="1413002" y="522020"/>
                </a:lnTo>
                <a:lnTo>
                  <a:pt x="1421672" y="541075"/>
                </a:lnTo>
                <a:lnTo>
                  <a:pt x="1429823" y="584134"/>
                </a:lnTo>
                <a:lnTo>
                  <a:pt x="1426382" y="637097"/>
                </a:lnTo>
                <a:lnTo>
                  <a:pt x="1400276" y="685863"/>
                </a:lnTo>
                <a:lnTo>
                  <a:pt x="1490288" y="651128"/>
                </a:lnTo>
                <a:lnTo>
                  <a:pt x="1534253" y="622482"/>
                </a:lnTo>
                <a:lnTo>
                  <a:pt x="1544735" y="584566"/>
                </a:lnTo>
                <a:lnTo>
                  <a:pt x="1534299" y="522020"/>
                </a:lnTo>
                <a:close/>
              </a:path>
              <a:path w="1713229" h="686435">
                <a:moveTo>
                  <a:pt x="1635645" y="0"/>
                </a:moveTo>
                <a:lnTo>
                  <a:pt x="77317" y="0"/>
                </a:lnTo>
                <a:lnTo>
                  <a:pt x="32618" y="1707"/>
                </a:lnTo>
                <a:lnTo>
                  <a:pt x="9664" y="13657"/>
                </a:lnTo>
                <a:lnTo>
                  <a:pt x="1208" y="46093"/>
                </a:lnTo>
                <a:lnTo>
                  <a:pt x="0" y="109258"/>
                </a:lnTo>
                <a:lnTo>
                  <a:pt x="0" y="412762"/>
                </a:lnTo>
                <a:lnTo>
                  <a:pt x="1208" y="475927"/>
                </a:lnTo>
                <a:lnTo>
                  <a:pt x="9664" y="508363"/>
                </a:lnTo>
                <a:lnTo>
                  <a:pt x="32618" y="520313"/>
                </a:lnTo>
                <a:lnTo>
                  <a:pt x="77317" y="522020"/>
                </a:lnTo>
                <a:lnTo>
                  <a:pt x="1635645" y="522020"/>
                </a:lnTo>
                <a:lnTo>
                  <a:pt x="1680344" y="520313"/>
                </a:lnTo>
                <a:lnTo>
                  <a:pt x="1703298" y="508363"/>
                </a:lnTo>
                <a:lnTo>
                  <a:pt x="1711755" y="475927"/>
                </a:lnTo>
                <a:lnTo>
                  <a:pt x="1712963" y="412762"/>
                </a:lnTo>
                <a:lnTo>
                  <a:pt x="1712963" y="109258"/>
                </a:lnTo>
                <a:lnTo>
                  <a:pt x="1711755" y="46093"/>
                </a:lnTo>
                <a:lnTo>
                  <a:pt x="1703298" y="13657"/>
                </a:lnTo>
                <a:lnTo>
                  <a:pt x="1680344" y="1707"/>
                </a:lnTo>
                <a:lnTo>
                  <a:pt x="16356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04581" y="2663596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797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62709" y="2533802"/>
            <a:ext cx="33655" cy="47625"/>
          </a:xfrm>
          <a:custGeom>
            <a:avLst/>
            <a:gdLst/>
            <a:ahLst/>
            <a:cxnLst/>
            <a:rect l="l" t="t" r="r" b="b"/>
            <a:pathLst>
              <a:path w="33654" h="47625">
                <a:moveTo>
                  <a:pt x="33159" y="47574"/>
                </a:moveTo>
                <a:lnTo>
                  <a:pt x="27848" y="34038"/>
                </a:lnTo>
                <a:lnTo>
                  <a:pt x="20727" y="21096"/>
                </a:lnTo>
                <a:lnTo>
                  <a:pt x="11533" y="9499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00102" y="2523985"/>
            <a:ext cx="1483995" cy="0"/>
          </a:xfrm>
          <a:custGeom>
            <a:avLst/>
            <a:gdLst/>
            <a:ahLst/>
            <a:cxnLst/>
            <a:rect l="l" t="t" r="r" b="b"/>
            <a:pathLst>
              <a:path w="1483995">
                <a:moveTo>
                  <a:pt x="148358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995123" y="2544673"/>
            <a:ext cx="26670" cy="52069"/>
          </a:xfrm>
          <a:custGeom>
            <a:avLst/>
            <a:gdLst/>
            <a:ahLst/>
            <a:cxnLst/>
            <a:rect l="l" t="t" r="r" b="b"/>
            <a:pathLst>
              <a:path w="26670" h="52069">
                <a:moveTo>
                  <a:pt x="26606" y="0"/>
                </a:moveTo>
                <a:lnTo>
                  <a:pt x="18430" y="9112"/>
                </a:lnTo>
                <a:lnTo>
                  <a:pt x="11017" y="20572"/>
                </a:lnTo>
                <a:lnTo>
                  <a:pt x="4746" y="34648"/>
                </a:lnTo>
                <a:lnTo>
                  <a:pt x="0" y="51612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91618" y="2675597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797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00331" y="2988614"/>
            <a:ext cx="33655" cy="47625"/>
          </a:xfrm>
          <a:custGeom>
            <a:avLst/>
            <a:gdLst/>
            <a:ahLst/>
            <a:cxnLst/>
            <a:rect l="l" t="t" r="r" b="b"/>
            <a:pathLst>
              <a:path w="33654" h="47625">
                <a:moveTo>
                  <a:pt x="0" y="0"/>
                </a:moveTo>
                <a:lnTo>
                  <a:pt x="5311" y="13536"/>
                </a:lnTo>
                <a:lnTo>
                  <a:pt x="12431" y="26477"/>
                </a:lnTo>
                <a:lnTo>
                  <a:pt x="21625" y="38074"/>
                </a:lnTo>
                <a:lnTo>
                  <a:pt x="33159" y="4757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87668" y="3046006"/>
            <a:ext cx="1185545" cy="0"/>
          </a:xfrm>
          <a:custGeom>
            <a:avLst/>
            <a:gdLst/>
            <a:ahLst/>
            <a:cxnLst/>
            <a:rect l="l" t="t" r="r" b="b"/>
            <a:pathLst>
              <a:path w="1185545">
                <a:moveTo>
                  <a:pt x="0" y="0"/>
                </a:moveTo>
                <a:lnTo>
                  <a:pt x="118543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08760" y="3083750"/>
            <a:ext cx="13335" cy="102870"/>
          </a:xfrm>
          <a:custGeom>
            <a:avLst/>
            <a:gdLst/>
            <a:ahLst/>
            <a:cxnLst/>
            <a:rect l="l" t="t" r="r" b="b"/>
            <a:pathLst>
              <a:path w="13334" h="102869">
                <a:moveTo>
                  <a:pt x="9220" y="0"/>
                </a:moveTo>
                <a:lnTo>
                  <a:pt x="12614" y="23601"/>
                </a:lnTo>
                <a:lnTo>
                  <a:pt x="13139" y="49750"/>
                </a:lnTo>
                <a:lnTo>
                  <a:pt x="9400" y="76668"/>
                </a:lnTo>
                <a:lnTo>
                  <a:pt x="0" y="102577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28052" y="3074568"/>
            <a:ext cx="99695" cy="118745"/>
          </a:xfrm>
          <a:custGeom>
            <a:avLst/>
            <a:gdLst/>
            <a:ahLst/>
            <a:cxnLst/>
            <a:rect l="l" t="t" r="r" b="b"/>
            <a:pathLst>
              <a:path w="99695" h="118744">
                <a:moveTo>
                  <a:pt x="0" y="118440"/>
                </a:moveTo>
                <a:lnTo>
                  <a:pt x="31182" y="99217"/>
                </a:lnTo>
                <a:lnTo>
                  <a:pt x="62515" y="72969"/>
                </a:lnTo>
                <a:lnTo>
                  <a:pt x="87514" y="39846"/>
                </a:lnTo>
                <a:lnTo>
                  <a:pt x="99695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60741" y="304600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8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74470" y="2973704"/>
            <a:ext cx="26670" cy="52069"/>
          </a:xfrm>
          <a:custGeom>
            <a:avLst/>
            <a:gdLst/>
            <a:ahLst/>
            <a:cxnLst/>
            <a:rect l="l" t="t" r="r" b="b"/>
            <a:pathLst>
              <a:path w="26670" h="52069">
                <a:moveTo>
                  <a:pt x="0" y="51612"/>
                </a:moveTo>
                <a:lnTo>
                  <a:pt x="8175" y="42499"/>
                </a:lnTo>
                <a:lnTo>
                  <a:pt x="15589" y="31040"/>
                </a:lnTo>
                <a:lnTo>
                  <a:pt x="21859" y="16963"/>
                </a:lnTo>
                <a:lnTo>
                  <a:pt x="2660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02766" y="2611513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1816" y="40081"/>
                </a:moveTo>
                <a:lnTo>
                  <a:pt x="1816" y="21729"/>
                </a:lnTo>
                <a:lnTo>
                  <a:pt x="1816" y="12776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08506" y="2523985"/>
            <a:ext cx="40640" cy="3810"/>
          </a:xfrm>
          <a:custGeom>
            <a:avLst/>
            <a:gdLst/>
            <a:ahLst/>
            <a:cxnLst/>
            <a:rect l="l" t="t" r="r" b="b"/>
            <a:pathLst>
              <a:path w="40640" h="3810">
                <a:moveTo>
                  <a:pt x="40246" y="3225"/>
                </a:moveTo>
                <a:lnTo>
                  <a:pt x="33845" y="1155"/>
                </a:lnTo>
                <a:lnTo>
                  <a:pt x="26708" y="0"/>
                </a:lnTo>
                <a:lnTo>
                  <a:pt x="18757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47714" y="2523985"/>
            <a:ext cx="40005" cy="5080"/>
          </a:xfrm>
          <a:custGeom>
            <a:avLst/>
            <a:gdLst/>
            <a:ahLst/>
            <a:cxnLst/>
            <a:rect l="l" t="t" r="r" b="b"/>
            <a:pathLst>
              <a:path w="40004" h="5080">
                <a:moveTo>
                  <a:pt x="39979" y="0"/>
                </a:moveTo>
                <a:lnTo>
                  <a:pt x="21221" y="0"/>
                </a:lnTo>
                <a:lnTo>
                  <a:pt x="12039" y="0"/>
                </a:lnTo>
                <a:lnTo>
                  <a:pt x="0" y="447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91618" y="2611513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1117" y="0"/>
                </a:moveTo>
                <a:lnTo>
                  <a:pt x="381" y="6718"/>
                </a:lnTo>
                <a:lnTo>
                  <a:pt x="0" y="13944"/>
                </a:lnTo>
                <a:lnTo>
                  <a:pt x="0" y="21729"/>
                </a:lnTo>
                <a:lnTo>
                  <a:pt x="0" y="4008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91618" y="2918396"/>
            <a:ext cx="1905" cy="40640"/>
          </a:xfrm>
          <a:custGeom>
            <a:avLst/>
            <a:gdLst/>
            <a:ahLst/>
            <a:cxnLst/>
            <a:rect l="l" t="t" r="r" b="b"/>
            <a:pathLst>
              <a:path w="1904" h="40639">
                <a:moveTo>
                  <a:pt x="0" y="0"/>
                </a:moveTo>
                <a:lnTo>
                  <a:pt x="0" y="18351"/>
                </a:lnTo>
                <a:lnTo>
                  <a:pt x="0" y="27305"/>
                </a:lnTo>
                <a:lnTo>
                  <a:pt x="1803" y="4008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47435" y="3042780"/>
            <a:ext cx="43815" cy="3810"/>
          </a:xfrm>
          <a:custGeom>
            <a:avLst/>
            <a:gdLst/>
            <a:ahLst/>
            <a:cxnLst/>
            <a:rect l="l" t="t" r="r" b="b"/>
            <a:pathLst>
              <a:path w="43814" h="3810">
                <a:moveTo>
                  <a:pt x="0" y="0"/>
                </a:moveTo>
                <a:lnTo>
                  <a:pt x="6400" y="2070"/>
                </a:lnTo>
                <a:lnTo>
                  <a:pt x="13538" y="3225"/>
                </a:lnTo>
                <a:lnTo>
                  <a:pt x="21501" y="3225"/>
                </a:lnTo>
                <a:lnTo>
                  <a:pt x="43332" y="3225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121717" y="3046006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21831" y="0"/>
                </a:lnTo>
                <a:lnTo>
                  <a:pt x="4076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85684" y="3046006"/>
            <a:ext cx="26670" cy="15875"/>
          </a:xfrm>
          <a:custGeom>
            <a:avLst/>
            <a:gdLst/>
            <a:ahLst/>
            <a:cxnLst/>
            <a:rect l="l" t="t" r="r" b="b"/>
            <a:pathLst>
              <a:path w="26670" h="15875">
                <a:moveTo>
                  <a:pt x="0" y="0"/>
                </a:moveTo>
                <a:lnTo>
                  <a:pt x="18935" y="0"/>
                </a:lnTo>
                <a:lnTo>
                  <a:pt x="20510" y="711"/>
                </a:lnTo>
                <a:lnTo>
                  <a:pt x="23495" y="6540"/>
                </a:lnTo>
                <a:lnTo>
                  <a:pt x="26555" y="1578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91895" y="3196120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09" h="13969">
                <a:moveTo>
                  <a:pt x="11125" y="0"/>
                </a:moveTo>
                <a:lnTo>
                  <a:pt x="7912" y="4813"/>
                </a:lnTo>
                <a:lnTo>
                  <a:pt x="4229" y="9423"/>
                </a:lnTo>
                <a:lnTo>
                  <a:pt x="0" y="13728"/>
                </a:lnTo>
                <a:lnTo>
                  <a:pt x="6286" y="11430"/>
                </a:lnTo>
                <a:lnTo>
                  <a:pt x="16141" y="689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25918" y="3046006"/>
            <a:ext cx="15875" cy="17780"/>
          </a:xfrm>
          <a:custGeom>
            <a:avLst/>
            <a:gdLst/>
            <a:ahLst/>
            <a:cxnLst/>
            <a:rect l="l" t="t" r="r" b="b"/>
            <a:pathLst>
              <a:path w="15875" h="17780">
                <a:moveTo>
                  <a:pt x="2108" y="17386"/>
                </a:moveTo>
                <a:lnTo>
                  <a:pt x="1930" y="11747"/>
                </a:lnTo>
                <a:lnTo>
                  <a:pt x="1231" y="5956"/>
                </a:lnTo>
                <a:lnTo>
                  <a:pt x="0" y="0"/>
                </a:lnTo>
                <a:lnTo>
                  <a:pt x="15836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11414" y="3041535"/>
            <a:ext cx="37465" cy="5080"/>
          </a:xfrm>
          <a:custGeom>
            <a:avLst/>
            <a:gdLst/>
            <a:ahLst/>
            <a:cxnLst/>
            <a:rect l="l" t="t" r="r" b="b"/>
            <a:pathLst>
              <a:path w="37465" h="5080">
                <a:moveTo>
                  <a:pt x="0" y="4470"/>
                </a:moveTo>
                <a:lnTo>
                  <a:pt x="15849" y="4470"/>
                </a:lnTo>
                <a:lnTo>
                  <a:pt x="25031" y="4470"/>
                </a:lnTo>
                <a:lnTo>
                  <a:pt x="37058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03464" y="2918396"/>
            <a:ext cx="1270" cy="40640"/>
          </a:xfrm>
          <a:custGeom>
            <a:avLst/>
            <a:gdLst/>
            <a:ahLst/>
            <a:cxnLst/>
            <a:rect l="l" t="t" r="r" b="b"/>
            <a:pathLst>
              <a:path w="1270" h="40639">
                <a:moveTo>
                  <a:pt x="0" y="40081"/>
                </a:moveTo>
                <a:lnTo>
                  <a:pt x="723" y="33362"/>
                </a:lnTo>
                <a:lnTo>
                  <a:pt x="1117" y="26136"/>
                </a:lnTo>
                <a:lnTo>
                  <a:pt x="1117" y="18351"/>
                </a:lnTo>
                <a:lnTo>
                  <a:pt x="1117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091974" y="2605125"/>
            <a:ext cx="141351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What’s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pet’s</a:t>
            </a:r>
            <a:r>
              <a:rPr sz="1000" i="1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name? 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does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like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i="1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eat?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943342" y="2523985"/>
            <a:ext cx="1267460" cy="686435"/>
          </a:xfrm>
          <a:custGeom>
            <a:avLst/>
            <a:gdLst/>
            <a:ahLst/>
            <a:cxnLst/>
            <a:rect l="l" t="t" r="r" b="b"/>
            <a:pathLst>
              <a:path w="1267459" h="686435">
                <a:moveTo>
                  <a:pt x="1135265" y="522198"/>
                </a:moveTo>
                <a:lnTo>
                  <a:pt x="1045514" y="522198"/>
                </a:lnTo>
                <a:lnTo>
                  <a:pt x="1051929" y="541258"/>
                </a:lnTo>
                <a:lnTo>
                  <a:pt x="1057957" y="584330"/>
                </a:lnTo>
                <a:lnTo>
                  <a:pt x="1055408" y="637312"/>
                </a:lnTo>
                <a:lnTo>
                  <a:pt x="1036091" y="686104"/>
                </a:lnTo>
                <a:lnTo>
                  <a:pt x="1102691" y="651354"/>
                </a:lnTo>
                <a:lnTo>
                  <a:pt x="1135222" y="622696"/>
                </a:lnTo>
                <a:lnTo>
                  <a:pt x="1142981" y="584767"/>
                </a:lnTo>
                <a:lnTo>
                  <a:pt x="1135265" y="522198"/>
                </a:lnTo>
                <a:close/>
              </a:path>
              <a:path w="1267459" h="686435">
                <a:moveTo>
                  <a:pt x="1210246" y="0"/>
                </a:moveTo>
                <a:lnTo>
                  <a:pt x="57213" y="0"/>
                </a:lnTo>
                <a:lnTo>
                  <a:pt x="24136" y="1707"/>
                </a:lnTo>
                <a:lnTo>
                  <a:pt x="7151" y="13662"/>
                </a:lnTo>
                <a:lnTo>
                  <a:pt x="893" y="46109"/>
                </a:lnTo>
                <a:lnTo>
                  <a:pt x="0" y="109296"/>
                </a:lnTo>
                <a:lnTo>
                  <a:pt x="0" y="412902"/>
                </a:lnTo>
                <a:lnTo>
                  <a:pt x="893" y="476089"/>
                </a:lnTo>
                <a:lnTo>
                  <a:pt x="7151" y="508536"/>
                </a:lnTo>
                <a:lnTo>
                  <a:pt x="24136" y="520490"/>
                </a:lnTo>
                <a:lnTo>
                  <a:pt x="57213" y="522198"/>
                </a:lnTo>
                <a:lnTo>
                  <a:pt x="1210246" y="522198"/>
                </a:lnTo>
                <a:lnTo>
                  <a:pt x="1243323" y="520490"/>
                </a:lnTo>
                <a:lnTo>
                  <a:pt x="1260308" y="508536"/>
                </a:lnTo>
                <a:lnTo>
                  <a:pt x="1266566" y="476089"/>
                </a:lnTo>
                <a:lnTo>
                  <a:pt x="1267459" y="412902"/>
                </a:lnTo>
                <a:lnTo>
                  <a:pt x="1267459" y="109296"/>
                </a:lnTo>
                <a:lnTo>
                  <a:pt x="1266566" y="46109"/>
                </a:lnTo>
                <a:lnTo>
                  <a:pt x="1260308" y="13662"/>
                </a:lnTo>
                <a:lnTo>
                  <a:pt x="1243323" y="1707"/>
                </a:lnTo>
                <a:lnTo>
                  <a:pt x="1210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10802" y="2663634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886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83560" y="2537421"/>
            <a:ext cx="22225" cy="48895"/>
          </a:xfrm>
          <a:custGeom>
            <a:avLst/>
            <a:gdLst/>
            <a:ahLst/>
            <a:cxnLst/>
            <a:rect l="l" t="t" r="r" b="b"/>
            <a:pathLst>
              <a:path w="22225" h="48894">
                <a:moveTo>
                  <a:pt x="21869" y="48640"/>
                </a:moveTo>
                <a:lnTo>
                  <a:pt x="18423" y="35293"/>
                </a:lnTo>
                <a:lnTo>
                  <a:pt x="13754" y="22263"/>
                </a:lnTo>
                <a:lnTo>
                  <a:pt x="7674" y="10261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32572" y="2523985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>
                <a:moveTo>
                  <a:pt x="1076147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45437" y="2549182"/>
            <a:ext cx="17145" cy="50800"/>
          </a:xfrm>
          <a:custGeom>
            <a:avLst/>
            <a:gdLst/>
            <a:ahLst/>
            <a:cxnLst/>
            <a:rect l="l" t="t" r="r" b="b"/>
            <a:pathLst>
              <a:path w="17145" h="50800">
                <a:moveTo>
                  <a:pt x="16954" y="0"/>
                </a:moveTo>
                <a:lnTo>
                  <a:pt x="11644" y="9332"/>
                </a:lnTo>
                <a:lnTo>
                  <a:pt x="6905" y="20723"/>
                </a:lnTo>
                <a:lnTo>
                  <a:pt x="2952" y="34375"/>
                </a:lnTo>
                <a:lnTo>
                  <a:pt x="0" y="50495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43342" y="2675648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86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48714" y="2984106"/>
            <a:ext cx="22225" cy="48895"/>
          </a:xfrm>
          <a:custGeom>
            <a:avLst/>
            <a:gdLst/>
            <a:ahLst/>
            <a:cxnLst/>
            <a:rect l="l" t="t" r="r" b="b"/>
            <a:pathLst>
              <a:path w="22225" h="48894">
                <a:moveTo>
                  <a:pt x="0" y="0"/>
                </a:moveTo>
                <a:lnTo>
                  <a:pt x="3445" y="13347"/>
                </a:lnTo>
                <a:lnTo>
                  <a:pt x="8115" y="26377"/>
                </a:lnTo>
                <a:lnTo>
                  <a:pt x="14194" y="38379"/>
                </a:lnTo>
                <a:lnTo>
                  <a:pt x="21869" y="4864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99247" y="3046183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>
                <a:moveTo>
                  <a:pt x="0" y="0"/>
                </a:moveTo>
                <a:lnTo>
                  <a:pt x="858507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92463" y="3083966"/>
            <a:ext cx="9525" cy="101600"/>
          </a:xfrm>
          <a:custGeom>
            <a:avLst/>
            <a:gdLst/>
            <a:ahLst/>
            <a:cxnLst/>
            <a:rect l="l" t="t" r="r" b="b"/>
            <a:pathLst>
              <a:path w="9525" h="101600">
                <a:moveTo>
                  <a:pt x="6273" y="0"/>
                </a:moveTo>
                <a:lnTo>
                  <a:pt x="8760" y="23232"/>
                </a:lnTo>
                <a:lnTo>
                  <a:pt x="9199" y="48955"/>
                </a:lnTo>
                <a:lnTo>
                  <a:pt x="6607" y="75473"/>
                </a:lnTo>
                <a:lnTo>
                  <a:pt x="0" y="101092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019019" y="3080169"/>
            <a:ext cx="60960" cy="103505"/>
          </a:xfrm>
          <a:custGeom>
            <a:avLst/>
            <a:gdLst/>
            <a:ahLst/>
            <a:cxnLst/>
            <a:rect l="l" t="t" r="r" b="b"/>
            <a:pathLst>
              <a:path w="60959" h="103505">
                <a:moveTo>
                  <a:pt x="0" y="103009"/>
                </a:moveTo>
                <a:lnTo>
                  <a:pt x="19656" y="84306"/>
                </a:lnTo>
                <a:lnTo>
                  <a:pt x="38093" y="60848"/>
                </a:lnTo>
                <a:lnTo>
                  <a:pt x="52606" y="32718"/>
                </a:lnTo>
                <a:lnTo>
                  <a:pt x="6049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191752" y="2970491"/>
            <a:ext cx="17145" cy="50800"/>
          </a:xfrm>
          <a:custGeom>
            <a:avLst/>
            <a:gdLst/>
            <a:ahLst/>
            <a:cxnLst/>
            <a:rect l="l" t="t" r="r" b="b"/>
            <a:pathLst>
              <a:path w="17145" h="50800">
                <a:moveTo>
                  <a:pt x="0" y="50495"/>
                </a:moveTo>
                <a:lnTo>
                  <a:pt x="5310" y="41162"/>
                </a:lnTo>
                <a:lnTo>
                  <a:pt x="10048" y="29771"/>
                </a:lnTo>
                <a:lnTo>
                  <a:pt x="14001" y="16119"/>
                </a:lnTo>
                <a:lnTo>
                  <a:pt x="16954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09633" y="2613215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1168" y="38417"/>
                </a:moveTo>
                <a:lnTo>
                  <a:pt x="1168" y="20065"/>
                </a:lnTo>
                <a:lnTo>
                  <a:pt x="1168" y="11887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34399" y="2523972"/>
            <a:ext cx="38735" cy="5080"/>
          </a:xfrm>
          <a:custGeom>
            <a:avLst/>
            <a:gdLst/>
            <a:ahLst/>
            <a:cxnLst/>
            <a:rect l="l" t="t" r="r" b="b"/>
            <a:pathLst>
              <a:path w="38734" h="5080">
                <a:moveTo>
                  <a:pt x="38455" y="4914"/>
                </a:moveTo>
                <a:lnTo>
                  <a:pt x="32892" y="1790"/>
                </a:lnTo>
                <a:lnTo>
                  <a:pt x="26504" y="0"/>
                </a:lnTo>
                <a:lnTo>
                  <a:pt x="19189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81721" y="2523972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023" y="0"/>
                </a:moveTo>
                <a:lnTo>
                  <a:pt x="18834" y="0"/>
                </a:lnTo>
                <a:lnTo>
                  <a:pt x="10388" y="0"/>
                </a:lnTo>
                <a:lnTo>
                  <a:pt x="0" y="6197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43342" y="2613279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698" y="0"/>
                </a:moveTo>
                <a:lnTo>
                  <a:pt x="241" y="6222"/>
                </a:lnTo>
                <a:lnTo>
                  <a:pt x="0" y="12877"/>
                </a:lnTo>
                <a:lnTo>
                  <a:pt x="0" y="20002"/>
                </a:lnTo>
                <a:lnTo>
                  <a:pt x="0" y="3835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43342" y="2918523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0" y="0"/>
                </a:moveTo>
                <a:lnTo>
                  <a:pt x="0" y="18364"/>
                </a:lnTo>
                <a:lnTo>
                  <a:pt x="0" y="26543"/>
                </a:lnTo>
                <a:lnTo>
                  <a:pt x="1168" y="3841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289" y="3041281"/>
            <a:ext cx="36830" cy="5080"/>
          </a:xfrm>
          <a:custGeom>
            <a:avLst/>
            <a:gdLst/>
            <a:ahLst/>
            <a:cxnLst/>
            <a:rect l="l" t="t" r="r" b="b"/>
            <a:pathLst>
              <a:path w="36829" h="5080">
                <a:moveTo>
                  <a:pt x="0" y="0"/>
                </a:moveTo>
                <a:lnTo>
                  <a:pt x="5562" y="3111"/>
                </a:lnTo>
                <a:lnTo>
                  <a:pt x="11950" y="4902"/>
                </a:lnTo>
                <a:lnTo>
                  <a:pt x="19265" y="4902"/>
                </a:lnTo>
                <a:lnTo>
                  <a:pt x="36245" y="490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38782" y="3046183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16979" y="0"/>
                </a:lnTo>
                <a:lnTo>
                  <a:pt x="35712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970124" y="3046183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5" h="16510">
                <a:moveTo>
                  <a:pt x="0" y="0"/>
                </a:moveTo>
                <a:lnTo>
                  <a:pt x="18732" y="0"/>
                </a:lnTo>
                <a:lnTo>
                  <a:pt x="19913" y="711"/>
                </a:lnTo>
                <a:lnTo>
                  <a:pt x="22174" y="6718"/>
                </a:lnTo>
                <a:lnTo>
                  <a:pt x="24485" y="1621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79433" y="3195180"/>
            <a:ext cx="17780" cy="15240"/>
          </a:xfrm>
          <a:custGeom>
            <a:avLst/>
            <a:gdLst/>
            <a:ahLst/>
            <a:cxnLst/>
            <a:rect l="l" t="t" r="r" b="b"/>
            <a:pathLst>
              <a:path w="17779" h="15239">
                <a:moveTo>
                  <a:pt x="8801" y="0"/>
                </a:moveTo>
                <a:lnTo>
                  <a:pt x="6299" y="5245"/>
                </a:lnTo>
                <a:lnTo>
                  <a:pt x="3378" y="10248"/>
                </a:lnTo>
                <a:lnTo>
                  <a:pt x="0" y="14897"/>
                </a:lnTo>
                <a:lnTo>
                  <a:pt x="7035" y="11430"/>
                </a:lnTo>
                <a:lnTo>
                  <a:pt x="17386" y="458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78607" y="3046183"/>
            <a:ext cx="22225" cy="20320"/>
          </a:xfrm>
          <a:custGeom>
            <a:avLst/>
            <a:gdLst/>
            <a:ahLst/>
            <a:cxnLst/>
            <a:rect l="l" t="t" r="r" b="b"/>
            <a:pathLst>
              <a:path w="22225" h="20319">
                <a:moveTo>
                  <a:pt x="1600" y="20129"/>
                </a:moveTo>
                <a:lnTo>
                  <a:pt x="1574" y="13627"/>
                </a:lnTo>
                <a:lnTo>
                  <a:pt x="1066" y="6921"/>
                </a:lnTo>
                <a:lnTo>
                  <a:pt x="0" y="0"/>
                </a:lnTo>
                <a:lnTo>
                  <a:pt x="219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131668" y="3039986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0" y="6197"/>
                </a:moveTo>
                <a:lnTo>
                  <a:pt x="21920" y="6197"/>
                </a:lnTo>
                <a:lnTo>
                  <a:pt x="30365" y="6197"/>
                </a:lnTo>
                <a:lnTo>
                  <a:pt x="40754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10103" y="2918523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0" y="38366"/>
                </a:moveTo>
                <a:lnTo>
                  <a:pt x="457" y="32143"/>
                </a:lnTo>
                <a:lnTo>
                  <a:pt x="698" y="25488"/>
                </a:lnTo>
                <a:lnTo>
                  <a:pt x="698" y="18364"/>
                </a:lnTo>
                <a:lnTo>
                  <a:pt x="698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054009" y="2598178"/>
            <a:ext cx="101600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Where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your</a:t>
            </a: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pet 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going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i="1" spc="-9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live?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044691" y="5340655"/>
            <a:ext cx="1646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Some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may</a:t>
            </a: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follow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online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tutorial: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scratch.mit.edu/pet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981975" y="5340655"/>
            <a:ext cx="159448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Others may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want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explore  using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activity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cards: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scratch.mit.edu/pet/cards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324841" y="3996981"/>
            <a:ext cx="910844" cy="12798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324841" y="3996981"/>
            <a:ext cx="911225" cy="1280160"/>
          </a:xfrm>
          <a:custGeom>
            <a:avLst/>
            <a:gdLst/>
            <a:ahLst/>
            <a:cxnLst/>
            <a:rect l="l" t="t" r="r" b="b"/>
            <a:pathLst>
              <a:path w="911225" h="1280160">
                <a:moveTo>
                  <a:pt x="57632" y="0"/>
                </a:moveTo>
                <a:lnTo>
                  <a:pt x="24313" y="900"/>
                </a:lnTo>
                <a:lnTo>
                  <a:pt x="7204" y="7204"/>
                </a:lnTo>
                <a:lnTo>
                  <a:pt x="900" y="24313"/>
                </a:lnTo>
                <a:lnTo>
                  <a:pt x="0" y="57632"/>
                </a:lnTo>
                <a:lnTo>
                  <a:pt x="0" y="1222248"/>
                </a:lnTo>
                <a:lnTo>
                  <a:pt x="900" y="1255566"/>
                </a:lnTo>
                <a:lnTo>
                  <a:pt x="7204" y="1272676"/>
                </a:lnTo>
                <a:lnTo>
                  <a:pt x="24313" y="1278980"/>
                </a:lnTo>
                <a:lnTo>
                  <a:pt x="57632" y="1279880"/>
                </a:lnTo>
                <a:lnTo>
                  <a:pt x="853224" y="1279880"/>
                </a:lnTo>
                <a:lnTo>
                  <a:pt x="886535" y="1278980"/>
                </a:lnTo>
                <a:lnTo>
                  <a:pt x="903641" y="1272676"/>
                </a:lnTo>
                <a:lnTo>
                  <a:pt x="909943" y="1255566"/>
                </a:lnTo>
                <a:lnTo>
                  <a:pt x="910844" y="1222248"/>
                </a:lnTo>
                <a:lnTo>
                  <a:pt x="910844" y="57632"/>
                </a:lnTo>
                <a:lnTo>
                  <a:pt x="909943" y="24313"/>
                </a:lnTo>
                <a:lnTo>
                  <a:pt x="903641" y="7204"/>
                </a:lnTo>
                <a:lnTo>
                  <a:pt x="886535" y="900"/>
                </a:lnTo>
                <a:lnTo>
                  <a:pt x="853224" y="0"/>
                </a:lnTo>
                <a:lnTo>
                  <a:pt x="57632" y="0"/>
                </a:lnTo>
                <a:close/>
              </a:path>
            </a:pathLst>
          </a:custGeom>
          <a:ln w="12699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79918" y="4068317"/>
            <a:ext cx="1541779" cy="11069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79918" y="40683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675929" y="1304518"/>
            <a:ext cx="386778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5600"/>
              </a:lnSpc>
            </a:pP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Demonstrate the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first few steps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the</a:t>
            </a:r>
            <a:r>
              <a:rPr sz="1500" spc="-10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tutorial  so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can </a:t>
            </a:r>
            <a:r>
              <a:rPr sz="1500" spc="-20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started.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5760720" y="2012442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868415" y="2053209"/>
            <a:ext cx="236156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Start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with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Prompts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questions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get</a:t>
            </a: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started: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62828" y="6235789"/>
            <a:ext cx="3504565" cy="92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Suggest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Ideas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for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Starting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11125" indent="-98425">
              <a:lnSpc>
                <a:spcPct val="100000"/>
              </a:lnSpc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say</a:t>
            </a:r>
            <a:r>
              <a:rPr sz="1000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hello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Choose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backdrop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food</a:t>
            </a:r>
            <a:r>
              <a:rPr sz="1000" spc="-5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sprite.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glide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20" dirty="0">
                <a:solidFill>
                  <a:srgbClr val="4C4D4F"/>
                </a:solidFill>
                <a:latin typeface="Arial"/>
                <a:cs typeface="Arial"/>
              </a:rPr>
              <a:t>food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when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</a:t>
            </a:r>
            <a:r>
              <a:rPr sz="1000" spc="-6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food.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744762" y="1975281"/>
            <a:ext cx="2055495" cy="1857375"/>
          </a:xfrm>
          <a:custGeom>
            <a:avLst/>
            <a:gdLst/>
            <a:ahLst/>
            <a:cxnLst/>
            <a:rect l="l" t="t" r="r" b="b"/>
            <a:pathLst>
              <a:path w="2055495" h="1857375">
                <a:moveTo>
                  <a:pt x="2055380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856917"/>
                </a:lnTo>
                <a:lnTo>
                  <a:pt x="1941080" y="1856917"/>
                </a:lnTo>
                <a:lnTo>
                  <a:pt x="2007160" y="1855131"/>
                </a:lnTo>
                <a:lnTo>
                  <a:pt x="2041093" y="1842630"/>
                </a:lnTo>
                <a:lnTo>
                  <a:pt x="2053594" y="1808697"/>
                </a:lnTo>
                <a:lnTo>
                  <a:pt x="2055380" y="1742617"/>
                </a:lnTo>
                <a:lnTo>
                  <a:pt x="2055380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784982" y="2013280"/>
            <a:ext cx="1979930" cy="334010"/>
          </a:xfrm>
          <a:custGeom>
            <a:avLst/>
            <a:gdLst/>
            <a:ahLst/>
            <a:cxnLst/>
            <a:rect l="l" t="t" r="r" b="b"/>
            <a:pathLst>
              <a:path w="1979929" h="334010">
                <a:moveTo>
                  <a:pt x="197953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33756"/>
                </a:lnTo>
                <a:lnTo>
                  <a:pt x="1979536" y="333756"/>
                </a:lnTo>
                <a:lnTo>
                  <a:pt x="19795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970250" y="2073592"/>
            <a:ext cx="124650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Choose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</a:t>
            </a:r>
            <a:r>
              <a:rPr sz="1000" b="1" spc="-65" dirty="0">
                <a:solidFill>
                  <a:srgbClr val="00AEE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backdrop.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88736" y="3930738"/>
            <a:ext cx="4111625" cy="1581150"/>
          </a:xfrm>
          <a:custGeom>
            <a:avLst/>
            <a:gdLst/>
            <a:ahLst/>
            <a:cxnLst/>
            <a:rect l="l" t="t" r="r" b="b"/>
            <a:pathLst>
              <a:path w="4111625" h="158115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581061"/>
                </a:lnTo>
                <a:lnTo>
                  <a:pt x="3997109" y="1581061"/>
                </a:lnTo>
                <a:lnTo>
                  <a:pt x="4063188" y="1579275"/>
                </a:lnTo>
                <a:lnTo>
                  <a:pt x="4097121" y="1566773"/>
                </a:lnTo>
                <a:lnTo>
                  <a:pt x="4109623" y="1532840"/>
                </a:lnTo>
                <a:lnTo>
                  <a:pt x="4111409" y="1466761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26226" y="3969880"/>
            <a:ext cx="4037329" cy="323215"/>
          </a:xfrm>
          <a:custGeom>
            <a:avLst/>
            <a:gdLst/>
            <a:ahLst/>
            <a:cxnLst/>
            <a:rect l="l" t="t" r="r" b="b"/>
            <a:pathLst>
              <a:path w="4037329" h="323214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22719"/>
                </a:lnTo>
                <a:lnTo>
                  <a:pt x="4037076" y="322719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41884" y="3477945"/>
            <a:ext cx="6842125" cy="72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51510" algn="r">
              <a:lnSpc>
                <a:spcPct val="100000"/>
              </a:lnSpc>
            </a:pPr>
            <a:r>
              <a:rPr sz="1000" b="1" spc="-10" dirty="0">
                <a:solidFill>
                  <a:srgbClr val="EA6955"/>
                </a:solidFill>
                <a:latin typeface="Arial"/>
                <a:cs typeface="Arial"/>
              </a:rPr>
              <a:t>Provide</a:t>
            </a:r>
            <a:r>
              <a:rPr sz="1000" b="1" spc="-7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  <a:p>
            <a:pPr marL="5041265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Offer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options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getting</a:t>
            </a:r>
            <a:r>
              <a:rPr sz="1000" spc="-8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started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000" b="1" spc="-15" dirty="0">
                <a:solidFill>
                  <a:srgbClr val="00AEEF"/>
                </a:solidFill>
                <a:latin typeface="Arial"/>
                <a:cs typeface="Arial"/>
              </a:rPr>
              <a:t>Add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food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sprite.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Broadcast </a:t>
            </a:r>
            <a:r>
              <a:rPr sz="1000" b="1" spc="15" dirty="0">
                <a:solidFill>
                  <a:srgbClr val="00AEEF"/>
                </a:solidFill>
                <a:latin typeface="Arial"/>
                <a:cs typeface="Arial"/>
              </a:rPr>
              <a:t>a </a:t>
            </a:r>
            <a:r>
              <a:rPr sz="1000" b="1" spc="10" dirty="0">
                <a:solidFill>
                  <a:srgbClr val="00AEEF"/>
                </a:solidFill>
                <a:latin typeface="Arial"/>
                <a:cs typeface="Arial"/>
              </a:rPr>
              <a:t>new </a:t>
            </a:r>
            <a:r>
              <a:rPr sz="1000" b="1" dirty="0">
                <a:solidFill>
                  <a:srgbClr val="00AEEF"/>
                </a:solidFill>
                <a:latin typeface="Arial"/>
                <a:cs typeface="Arial"/>
              </a:rPr>
              <a:t>message and </a:t>
            </a:r>
            <a:r>
              <a:rPr sz="1000" b="1" spc="5" dirty="0">
                <a:solidFill>
                  <a:srgbClr val="00AEEF"/>
                </a:solidFill>
                <a:latin typeface="Arial"/>
                <a:cs typeface="Arial"/>
              </a:rPr>
              <a:t>name </a:t>
            </a:r>
            <a:r>
              <a:rPr sz="1000" b="1" spc="-5" dirty="0">
                <a:solidFill>
                  <a:srgbClr val="00AEEF"/>
                </a:solidFill>
                <a:latin typeface="Arial"/>
                <a:cs typeface="Arial"/>
              </a:rPr>
              <a:t>it </a:t>
            </a:r>
            <a:r>
              <a:rPr sz="1000" b="1" i="1" spc="-15" dirty="0">
                <a:solidFill>
                  <a:srgbClr val="00AEEF"/>
                </a:solidFill>
                <a:latin typeface="Century Gothic"/>
                <a:cs typeface="Century Gothic"/>
              </a:rPr>
              <a:t>food.</a:t>
            </a:r>
            <a:endParaRPr sz="1000">
              <a:latin typeface="Century Gothic"/>
              <a:cs typeface="Century Gothic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816732" y="2827693"/>
            <a:ext cx="929792" cy="5138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16732" y="2827693"/>
            <a:ext cx="930275" cy="514350"/>
          </a:xfrm>
          <a:custGeom>
            <a:avLst/>
            <a:gdLst/>
            <a:ahLst/>
            <a:cxnLst/>
            <a:rect l="l" t="t" r="r" b="b"/>
            <a:pathLst>
              <a:path w="930275" h="51435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456679"/>
                </a:lnTo>
                <a:lnTo>
                  <a:pt x="892" y="489719"/>
                </a:lnTo>
                <a:lnTo>
                  <a:pt x="7143" y="506685"/>
                </a:lnTo>
                <a:lnTo>
                  <a:pt x="24110" y="512936"/>
                </a:lnTo>
                <a:lnTo>
                  <a:pt x="57150" y="513829"/>
                </a:lnTo>
                <a:lnTo>
                  <a:pt x="872642" y="513829"/>
                </a:lnTo>
                <a:lnTo>
                  <a:pt x="905682" y="512936"/>
                </a:lnTo>
                <a:lnTo>
                  <a:pt x="922648" y="506685"/>
                </a:lnTo>
                <a:lnTo>
                  <a:pt x="928899" y="489719"/>
                </a:lnTo>
                <a:lnTo>
                  <a:pt x="929792" y="456679"/>
                </a:lnTo>
                <a:lnTo>
                  <a:pt x="929792" y="57150"/>
                </a:lnTo>
                <a:lnTo>
                  <a:pt x="928899" y="24110"/>
                </a:lnTo>
                <a:lnTo>
                  <a:pt x="922648" y="7143"/>
                </a:lnTo>
                <a:lnTo>
                  <a:pt x="905682" y="892"/>
                </a:lnTo>
                <a:lnTo>
                  <a:pt x="872642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937636" y="3247872"/>
            <a:ext cx="200025" cy="2000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39654" y="2712008"/>
            <a:ext cx="838200" cy="750570"/>
          </a:xfrm>
          <a:custGeom>
            <a:avLst/>
            <a:gdLst/>
            <a:ahLst/>
            <a:cxnLst/>
            <a:rect l="l" t="t" r="r" b="b"/>
            <a:pathLst>
              <a:path w="838200" h="750570">
                <a:moveTo>
                  <a:pt x="780516" y="0"/>
                </a:moveTo>
                <a:lnTo>
                  <a:pt x="57150" y="0"/>
                </a:ln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92899"/>
                </a:lnTo>
                <a:lnTo>
                  <a:pt x="892" y="725939"/>
                </a:lnTo>
                <a:lnTo>
                  <a:pt x="7143" y="742905"/>
                </a:lnTo>
                <a:lnTo>
                  <a:pt x="24110" y="749156"/>
                </a:lnTo>
                <a:lnTo>
                  <a:pt x="57150" y="750049"/>
                </a:lnTo>
                <a:lnTo>
                  <a:pt x="780516" y="750049"/>
                </a:lnTo>
                <a:lnTo>
                  <a:pt x="813556" y="749156"/>
                </a:lnTo>
                <a:lnTo>
                  <a:pt x="830522" y="742905"/>
                </a:lnTo>
                <a:lnTo>
                  <a:pt x="836773" y="725939"/>
                </a:lnTo>
                <a:lnTo>
                  <a:pt x="837666" y="692899"/>
                </a:lnTo>
                <a:lnTo>
                  <a:pt x="837666" y="57150"/>
                </a:lnTo>
                <a:lnTo>
                  <a:pt x="836773" y="24110"/>
                </a:lnTo>
                <a:lnTo>
                  <a:pt x="830522" y="7143"/>
                </a:lnTo>
                <a:lnTo>
                  <a:pt x="813556" y="892"/>
                </a:lnTo>
                <a:lnTo>
                  <a:pt x="780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904488" y="2760535"/>
            <a:ext cx="713232" cy="6686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39654" y="2712008"/>
            <a:ext cx="838200" cy="750570"/>
          </a:xfrm>
          <a:custGeom>
            <a:avLst/>
            <a:gdLst/>
            <a:ahLst/>
            <a:cxnLst/>
            <a:rect l="l" t="t" r="r" b="b"/>
            <a:pathLst>
              <a:path w="838200" h="75057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92899"/>
                </a:lnTo>
                <a:lnTo>
                  <a:pt x="892" y="725939"/>
                </a:lnTo>
                <a:lnTo>
                  <a:pt x="7143" y="742905"/>
                </a:lnTo>
                <a:lnTo>
                  <a:pt x="24110" y="749156"/>
                </a:lnTo>
                <a:lnTo>
                  <a:pt x="57150" y="750049"/>
                </a:lnTo>
                <a:lnTo>
                  <a:pt x="780516" y="750049"/>
                </a:lnTo>
                <a:lnTo>
                  <a:pt x="813556" y="749156"/>
                </a:lnTo>
                <a:lnTo>
                  <a:pt x="830522" y="742905"/>
                </a:lnTo>
                <a:lnTo>
                  <a:pt x="836773" y="725939"/>
                </a:lnTo>
                <a:lnTo>
                  <a:pt x="837666" y="692899"/>
                </a:lnTo>
                <a:lnTo>
                  <a:pt x="837666" y="57150"/>
                </a:lnTo>
                <a:lnTo>
                  <a:pt x="836773" y="24110"/>
                </a:lnTo>
                <a:lnTo>
                  <a:pt x="830522" y="7143"/>
                </a:lnTo>
                <a:lnTo>
                  <a:pt x="813556" y="892"/>
                </a:lnTo>
                <a:lnTo>
                  <a:pt x="780516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55764" y="4383717"/>
            <a:ext cx="1497660" cy="2496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55764" y="4383709"/>
            <a:ext cx="1497965" cy="250190"/>
          </a:xfrm>
          <a:custGeom>
            <a:avLst/>
            <a:gdLst/>
            <a:ahLst/>
            <a:cxnLst/>
            <a:rect l="l" t="t" r="r" b="b"/>
            <a:pathLst>
              <a:path w="1497964" h="25018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192455"/>
                </a:lnTo>
                <a:lnTo>
                  <a:pt x="892" y="225495"/>
                </a:lnTo>
                <a:lnTo>
                  <a:pt x="7143" y="242462"/>
                </a:lnTo>
                <a:lnTo>
                  <a:pt x="24110" y="248712"/>
                </a:lnTo>
                <a:lnTo>
                  <a:pt x="57150" y="249605"/>
                </a:lnTo>
                <a:lnTo>
                  <a:pt x="1440510" y="249605"/>
                </a:lnTo>
                <a:lnTo>
                  <a:pt x="1473550" y="248712"/>
                </a:lnTo>
                <a:lnTo>
                  <a:pt x="1490516" y="242462"/>
                </a:lnTo>
                <a:lnTo>
                  <a:pt x="1496767" y="225495"/>
                </a:lnTo>
                <a:lnTo>
                  <a:pt x="1497660" y="192455"/>
                </a:lnTo>
                <a:lnTo>
                  <a:pt x="1497660" y="57150"/>
                </a:lnTo>
                <a:lnTo>
                  <a:pt x="1496767" y="24110"/>
                </a:lnTo>
                <a:lnTo>
                  <a:pt x="1490516" y="7143"/>
                </a:lnTo>
                <a:lnTo>
                  <a:pt x="1473550" y="892"/>
                </a:lnTo>
                <a:lnTo>
                  <a:pt x="1440510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580172" y="4547095"/>
            <a:ext cx="200012" cy="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6334" y="4794262"/>
            <a:ext cx="599503" cy="6222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6334" y="4794262"/>
            <a:ext cx="600075" cy="622300"/>
          </a:xfrm>
          <a:custGeom>
            <a:avLst/>
            <a:gdLst/>
            <a:ahLst/>
            <a:cxnLst/>
            <a:rect l="l" t="t" r="r" b="b"/>
            <a:pathLst>
              <a:path w="600075" h="62230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565137"/>
                </a:lnTo>
                <a:lnTo>
                  <a:pt x="892" y="598177"/>
                </a:lnTo>
                <a:lnTo>
                  <a:pt x="7143" y="615143"/>
                </a:lnTo>
                <a:lnTo>
                  <a:pt x="24110" y="621394"/>
                </a:lnTo>
                <a:lnTo>
                  <a:pt x="57150" y="622287"/>
                </a:lnTo>
                <a:lnTo>
                  <a:pt x="542353" y="622287"/>
                </a:lnTo>
                <a:lnTo>
                  <a:pt x="575393" y="621394"/>
                </a:lnTo>
                <a:lnTo>
                  <a:pt x="592359" y="615143"/>
                </a:lnTo>
                <a:lnTo>
                  <a:pt x="598610" y="598177"/>
                </a:lnTo>
                <a:lnTo>
                  <a:pt x="599503" y="565137"/>
                </a:lnTo>
                <a:lnTo>
                  <a:pt x="599503" y="57150"/>
                </a:lnTo>
                <a:lnTo>
                  <a:pt x="598610" y="24110"/>
                </a:lnTo>
                <a:lnTo>
                  <a:pt x="592359" y="7143"/>
                </a:lnTo>
                <a:lnTo>
                  <a:pt x="575393" y="892"/>
                </a:lnTo>
                <a:lnTo>
                  <a:pt x="542353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793481" y="4826344"/>
            <a:ext cx="1285811" cy="5425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229101" y="4733696"/>
            <a:ext cx="1491234" cy="7280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530487" y="6043993"/>
            <a:ext cx="1895208" cy="10773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80413" y="6253429"/>
            <a:ext cx="633476" cy="687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80413" y="6253429"/>
            <a:ext cx="633730" cy="687705"/>
          </a:xfrm>
          <a:custGeom>
            <a:avLst/>
            <a:gdLst/>
            <a:ahLst/>
            <a:cxnLst/>
            <a:rect l="l" t="t" r="r" b="b"/>
            <a:pathLst>
              <a:path w="633730" h="687704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49"/>
                </a:lnTo>
                <a:lnTo>
                  <a:pt x="0" y="629970"/>
                </a:lnTo>
                <a:lnTo>
                  <a:pt x="892" y="663010"/>
                </a:lnTo>
                <a:lnTo>
                  <a:pt x="7143" y="679977"/>
                </a:lnTo>
                <a:lnTo>
                  <a:pt x="24110" y="686227"/>
                </a:lnTo>
                <a:lnTo>
                  <a:pt x="57150" y="687120"/>
                </a:lnTo>
                <a:lnTo>
                  <a:pt x="576326" y="687120"/>
                </a:lnTo>
                <a:lnTo>
                  <a:pt x="609365" y="686227"/>
                </a:lnTo>
                <a:lnTo>
                  <a:pt x="626332" y="679977"/>
                </a:lnTo>
                <a:lnTo>
                  <a:pt x="632583" y="663010"/>
                </a:lnTo>
                <a:lnTo>
                  <a:pt x="633476" y="629970"/>
                </a:lnTo>
                <a:lnTo>
                  <a:pt x="633476" y="57149"/>
                </a:lnTo>
                <a:lnTo>
                  <a:pt x="632583" y="24110"/>
                </a:lnTo>
                <a:lnTo>
                  <a:pt x="626332" y="7143"/>
                </a:lnTo>
                <a:lnTo>
                  <a:pt x="609365" y="892"/>
                </a:lnTo>
                <a:lnTo>
                  <a:pt x="576326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751" y="208800"/>
            <a:ext cx="18370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VIRTUAL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PET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50" y="146227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6" y="150291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39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39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39" y="182879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79" y="91439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39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1050" y="742695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91440" y="0"/>
                </a:moveTo>
                <a:lnTo>
                  <a:pt x="55849" y="7186"/>
                </a:lnTo>
                <a:lnTo>
                  <a:pt x="26784" y="26784"/>
                </a:lnTo>
                <a:lnTo>
                  <a:pt x="7186" y="55849"/>
                </a:lnTo>
                <a:lnTo>
                  <a:pt x="0" y="91440"/>
                </a:lnTo>
                <a:lnTo>
                  <a:pt x="7186" y="127030"/>
                </a:lnTo>
                <a:lnTo>
                  <a:pt x="26784" y="156095"/>
                </a:lnTo>
                <a:lnTo>
                  <a:pt x="55849" y="175693"/>
                </a:lnTo>
                <a:lnTo>
                  <a:pt x="91440" y="182880"/>
                </a:lnTo>
                <a:lnTo>
                  <a:pt x="127030" y="175693"/>
                </a:lnTo>
                <a:lnTo>
                  <a:pt x="156095" y="156095"/>
                </a:lnTo>
                <a:lnTo>
                  <a:pt x="175693" y="127030"/>
                </a:lnTo>
                <a:lnTo>
                  <a:pt x="182880" y="91440"/>
                </a:lnTo>
                <a:lnTo>
                  <a:pt x="175693" y="55849"/>
                </a:lnTo>
                <a:lnTo>
                  <a:pt x="156095" y="26784"/>
                </a:lnTo>
                <a:lnTo>
                  <a:pt x="127030" y="7186"/>
                </a:lnTo>
                <a:lnTo>
                  <a:pt x="91440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10352" y="208800"/>
            <a:ext cx="18370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spc="-15" dirty="0">
                <a:solidFill>
                  <a:srgbClr val="FFFFFF"/>
                </a:solidFill>
                <a:latin typeface="Gill Sans MT"/>
                <a:cs typeface="Gill Sans MT"/>
              </a:rPr>
              <a:t>VIRTUAL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PET </a:t>
            </a:r>
            <a:r>
              <a:rPr sz="800" b="1" spc="70" dirty="0">
                <a:solidFill>
                  <a:srgbClr val="FFFFFF"/>
                </a:solidFill>
                <a:latin typeface="Gill Sans MT"/>
                <a:cs typeface="Gill Sans MT"/>
              </a:rPr>
              <a:t>/ </a:t>
            </a:r>
            <a:r>
              <a:rPr sz="800" b="1" spc="-20" dirty="0">
                <a:solidFill>
                  <a:srgbClr val="FFFFFF"/>
                </a:solidFill>
                <a:latin typeface="Gill Sans MT"/>
                <a:cs typeface="Gill Sans MT"/>
              </a:rPr>
              <a:t>EDUCATOR </a:t>
            </a:r>
            <a:r>
              <a:rPr sz="800" b="1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b="1" dirty="0">
                <a:solidFill>
                  <a:srgbClr val="FFFFFF"/>
                </a:solidFill>
                <a:latin typeface="Gill Sans MT"/>
                <a:cs typeface="Gill Sans MT"/>
              </a:rPr>
              <a:t>GUIDE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614" y="94996"/>
            <a:ext cx="407593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6515" y="94996"/>
            <a:ext cx="407593" cy="362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6940" y="719493"/>
            <a:ext cx="188595" cy="142240"/>
          </a:xfrm>
          <a:custGeom>
            <a:avLst/>
            <a:gdLst/>
            <a:ahLst/>
            <a:cxnLst/>
            <a:rect l="l" t="t" r="r" b="b"/>
            <a:pathLst>
              <a:path w="188595" h="142240">
                <a:moveTo>
                  <a:pt x="172643" y="141846"/>
                </a:moveTo>
                <a:lnTo>
                  <a:pt x="15430" y="141846"/>
                </a:lnTo>
                <a:lnTo>
                  <a:pt x="6946" y="141846"/>
                </a:lnTo>
                <a:lnTo>
                  <a:pt x="0" y="134899"/>
                </a:lnTo>
                <a:lnTo>
                  <a:pt x="0" y="126415"/>
                </a:lnTo>
                <a:lnTo>
                  <a:pt x="0" y="15430"/>
                </a:lnTo>
                <a:lnTo>
                  <a:pt x="0" y="6946"/>
                </a:lnTo>
                <a:lnTo>
                  <a:pt x="6946" y="0"/>
                </a:lnTo>
                <a:lnTo>
                  <a:pt x="15430" y="0"/>
                </a:lnTo>
                <a:lnTo>
                  <a:pt x="172643" y="0"/>
                </a:lnTo>
                <a:lnTo>
                  <a:pt x="181127" y="0"/>
                </a:lnTo>
                <a:lnTo>
                  <a:pt x="188074" y="6946"/>
                </a:lnTo>
                <a:lnTo>
                  <a:pt x="188074" y="15430"/>
                </a:lnTo>
                <a:lnTo>
                  <a:pt x="188074" y="126415"/>
                </a:lnTo>
                <a:lnTo>
                  <a:pt x="188074" y="134899"/>
                </a:lnTo>
                <a:lnTo>
                  <a:pt x="181127" y="141846"/>
                </a:lnTo>
                <a:lnTo>
                  <a:pt x="172643" y="141846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3120" y="864438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16411" y="914279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0140" y="891076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0849" y="759066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16157" y="739698"/>
            <a:ext cx="4445" cy="30480"/>
          </a:xfrm>
          <a:custGeom>
            <a:avLst/>
            <a:gdLst/>
            <a:ahLst/>
            <a:cxnLst/>
            <a:rect l="l" t="t" r="r" b="b"/>
            <a:pathLst>
              <a:path w="4445" h="30479">
                <a:moveTo>
                  <a:pt x="4305" y="2990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50397" y="759574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4" h="21590">
                <a:moveTo>
                  <a:pt x="30949" y="0"/>
                </a:moveTo>
                <a:lnTo>
                  <a:pt x="0" y="21475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46104" y="806348"/>
            <a:ext cx="30480" cy="22860"/>
          </a:xfrm>
          <a:custGeom>
            <a:avLst/>
            <a:gdLst/>
            <a:ahLst/>
            <a:cxnLst/>
            <a:rect l="l" t="t" r="r" b="b"/>
            <a:pathLst>
              <a:path w="30479" h="22859">
                <a:moveTo>
                  <a:pt x="30225" y="22478"/>
                </a:moveTo>
                <a:lnTo>
                  <a:pt x="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6157" y="814247"/>
            <a:ext cx="3810" cy="24765"/>
          </a:xfrm>
          <a:custGeom>
            <a:avLst/>
            <a:gdLst/>
            <a:ahLst/>
            <a:cxnLst/>
            <a:rect l="l" t="t" r="r" b="b"/>
            <a:pathLst>
              <a:path w="3810" h="24765">
                <a:moveTo>
                  <a:pt x="0" y="24650"/>
                </a:moveTo>
                <a:lnTo>
                  <a:pt x="3390" y="0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58703" y="807719"/>
            <a:ext cx="34925" cy="15240"/>
          </a:xfrm>
          <a:custGeom>
            <a:avLst/>
            <a:gdLst/>
            <a:ahLst/>
            <a:cxnLst/>
            <a:rect l="l" t="t" r="r" b="b"/>
            <a:pathLst>
              <a:path w="34925" h="15240">
                <a:moveTo>
                  <a:pt x="34518" y="0"/>
                </a:moveTo>
                <a:lnTo>
                  <a:pt x="0" y="15074"/>
                </a:lnTo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5497" y="977937"/>
            <a:ext cx="404495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CRE</a:t>
            </a:r>
            <a:r>
              <a:rPr sz="700" b="1" spc="-40" dirty="0">
                <a:solidFill>
                  <a:srgbClr val="EA6955"/>
                </a:solidFill>
                <a:latin typeface="Arial"/>
                <a:cs typeface="Arial"/>
              </a:rPr>
              <a:t>A</a:t>
            </a:r>
            <a:r>
              <a:rPr sz="700" b="1" spc="25" dirty="0">
                <a:solidFill>
                  <a:srgbClr val="EA6955"/>
                </a:solidFill>
                <a:latin typeface="Arial"/>
                <a:cs typeface="Arial"/>
              </a:rPr>
              <a:t>TE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5000" y="2247900"/>
            <a:ext cx="4116704" cy="1169670"/>
          </a:xfrm>
          <a:custGeom>
            <a:avLst/>
            <a:gdLst/>
            <a:ahLst/>
            <a:cxnLst/>
            <a:rect l="l" t="t" r="r" b="b"/>
            <a:pathLst>
              <a:path w="4116704" h="1169670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169416"/>
                </a:lnTo>
                <a:lnTo>
                  <a:pt x="4002074" y="1169416"/>
                </a:lnTo>
                <a:lnTo>
                  <a:pt x="4068154" y="1167630"/>
                </a:lnTo>
                <a:lnTo>
                  <a:pt x="4102087" y="1155128"/>
                </a:lnTo>
                <a:lnTo>
                  <a:pt x="4114588" y="1121195"/>
                </a:lnTo>
                <a:lnTo>
                  <a:pt x="4116374" y="1055116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051" y="1220495"/>
            <a:ext cx="4114165" cy="1454150"/>
          </a:xfrm>
          <a:custGeom>
            <a:avLst/>
            <a:gdLst/>
            <a:ahLst/>
            <a:cxnLst/>
            <a:rect l="l" t="t" r="r" b="b"/>
            <a:pathLst>
              <a:path w="4114165" h="145415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54124"/>
                </a:lnTo>
                <a:lnTo>
                  <a:pt x="3999306" y="1454124"/>
                </a:lnTo>
                <a:lnTo>
                  <a:pt x="4065385" y="1452338"/>
                </a:lnTo>
                <a:lnTo>
                  <a:pt x="4099318" y="1439837"/>
                </a:lnTo>
                <a:lnTo>
                  <a:pt x="4111820" y="1405904"/>
                </a:lnTo>
                <a:lnTo>
                  <a:pt x="4113606" y="1339824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09170" y="727519"/>
            <a:ext cx="3486785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40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2700">
              <a:latin typeface="Arial"/>
              <a:cs typeface="Arial"/>
            </a:endParaRPr>
          </a:p>
          <a:p>
            <a:pPr marL="12700" marR="5080">
              <a:lnSpc>
                <a:spcPct val="105600"/>
              </a:lnSpc>
              <a:spcBef>
                <a:spcPts val="1340"/>
              </a:spcBef>
            </a:pPr>
            <a:r>
              <a:rPr sz="1500" spc="-15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500" spc="-3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virtual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500" spc="-5" dirty="0">
                <a:solidFill>
                  <a:srgbClr val="4C4D4F"/>
                </a:solidFill>
                <a:latin typeface="Arial"/>
                <a:cs typeface="Arial"/>
              </a:rPr>
              <a:t>show.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Ask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participants  </a:t>
            </a:r>
            <a:r>
              <a:rPr sz="1500" spc="4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visit </a:t>
            </a:r>
            <a:r>
              <a:rPr sz="15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interact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with </a:t>
            </a:r>
            <a:r>
              <a:rPr sz="1500" spc="45" dirty="0">
                <a:solidFill>
                  <a:srgbClr val="4C4D4F"/>
                </a:solidFill>
                <a:latin typeface="Arial"/>
                <a:cs typeface="Arial"/>
              </a:rPr>
              <a:t>two </a:t>
            </a:r>
            <a:r>
              <a:rPr sz="1500" spc="10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500" spc="-10" dirty="0">
                <a:solidFill>
                  <a:srgbClr val="4C4D4F"/>
                </a:solidFill>
                <a:latin typeface="Arial"/>
                <a:cs typeface="Arial"/>
              </a:rPr>
              <a:t>three  </a:t>
            </a:r>
            <a:r>
              <a:rPr sz="1500" dirty="0">
                <a:solidFill>
                  <a:srgbClr val="4C4D4F"/>
                </a:solidFill>
                <a:latin typeface="Arial"/>
                <a:cs typeface="Arial"/>
              </a:rPr>
              <a:t>virtual </a:t>
            </a:r>
            <a:r>
              <a:rPr sz="1500" spc="25" dirty="0">
                <a:solidFill>
                  <a:srgbClr val="4C4D4F"/>
                </a:solidFill>
                <a:latin typeface="Arial"/>
                <a:cs typeface="Arial"/>
              </a:rPr>
              <a:t>pet</a:t>
            </a:r>
            <a:r>
              <a:rPr sz="1500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4C4D4F"/>
                </a:solidFill>
                <a:latin typeface="Arial"/>
                <a:cs typeface="Arial"/>
              </a:rPr>
              <a:t>projects.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88233" y="977125"/>
            <a:ext cx="354330" cy="11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spc="25" dirty="0">
                <a:solidFill>
                  <a:srgbClr val="642B73"/>
                </a:solidFill>
                <a:latin typeface="Arial"/>
                <a:cs typeface="Arial"/>
              </a:rPr>
              <a:t>SHARE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491459" y="732421"/>
            <a:ext cx="177165" cy="179705"/>
          </a:xfrm>
          <a:custGeom>
            <a:avLst/>
            <a:gdLst/>
            <a:ahLst/>
            <a:cxnLst/>
            <a:rect l="l" t="t" r="r" b="b"/>
            <a:pathLst>
              <a:path w="177165" h="179705">
                <a:moveTo>
                  <a:pt x="176682" y="47320"/>
                </a:moveTo>
                <a:lnTo>
                  <a:pt x="163403" y="28273"/>
                </a:lnTo>
                <a:lnTo>
                  <a:pt x="143805" y="13301"/>
                </a:lnTo>
                <a:lnTo>
                  <a:pt x="119268" y="3509"/>
                </a:lnTo>
                <a:lnTo>
                  <a:pt x="91173" y="0"/>
                </a:lnTo>
                <a:lnTo>
                  <a:pt x="55683" y="5699"/>
                </a:lnTo>
                <a:lnTo>
                  <a:pt x="26703" y="21242"/>
                </a:lnTo>
                <a:lnTo>
                  <a:pt x="7164" y="44293"/>
                </a:lnTo>
                <a:lnTo>
                  <a:pt x="0" y="72516"/>
                </a:lnTo>
                <a:lnTo>
                  <a:pt x="2006" y="87705"/>
                </a:lnTo>
                <a:lnTo>
                  <a:pt x="7750" y="101792"/>
                </a:lnTo>
                <a:lnTo>
                  <a:pt x="16812" y="114452"/>
                </a:lnTo>
                <a:lnTo>
                  <a:pt x="28778" y="125361"/>
                </a:lnTo>
                <a:lnTo>
                  <a:pt x="26726" y="132531"/>
                </a:lnTo>
                <a:lnTo>
                  <a:pt x="26317" y="148502"/>
                </a:lnTo>
                <a:lnTo>
                  <a:pt x="35600" y="166372"/>
                </a:lnTo>
                <a:lnTo>
                  <a:pt x="62623" y="179235"/>
                </a:lnTo>
                <a:lnTo>
                  <a:pt x="59524" y="162441"/>
                </a:lnTo>
                <a:lnTo>
                  <a:pt x="59121" y="153468"/>
                </a:lnTo>
                <a:lnTo>
                  <a:pt x="61980" y="149279"/>
                </a:lnTo>
                <a:lnTo>
                  <a:pt x="68668" y="146837"/>
                </a:lnTo>
                <a:lnTo>
                  <a:pt x="74091" y="145237"/>
                </a:lnTo>
                <a:lnTo>
                  <a:pt x="77470" y="145021"/>
                </a:lnTo>
                <a:lnTo>
                  <a:pt x="91173" y="145021"/>
                </a:lnTo>
                <a:lnTo>
                  <a:pt x="111582" y="143195"/>
                </a:lnTo>
                <a:lnTo>
                  <a:pt x="130370" y="137990"/>
                </a:lnTo>
                <a:lnTo>
                  <a:pt x="147032" y="129810"/>
                </a:lnTo>
                <a:lnTo>
                  <a:pt x="161061" y="119062"/>
                </a:lnTo>
                <a:lnTo>
                  <a:pt x="158490" y="112992"/>
                </a:lnTo>
                <a:lnTo>
                  <a:pt x="156611" y="106703"/>
                </a:lnTo>
                <a:lnTo>
                  <a:pt x="155458" y="100222"/>
                </a:lnTo>
                <a:lnTo>
                  <a:pt x="155067" y="93573"/>
                </a:lnTo>
                <a:lnTo>
                  <a:pt x="156545" y="80690"/>
                </a:lnTo>
                <a:lnTo>
                  <a:pt x="160812" y="68556"/>
                </a:lnTo>
                <a:lnTo>
                  <a:pt x="167609" y="57367"/>
                </a:lnTo>
                <a:lnTo>
                  <a:pt x="176682" y="47320"/>
                </a:lnTo>
                <a:close/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52507" y="753478"/>
            <a:ext cx="182245" cy="175260"/>
          </a:xfrm>
          <a:custGeom>
            <a:avLst/>
            <a:gdLst/>
            <a:ahLst/>
            <a:cxnLst/>
            <a:rect l="l" t="t" r="r" b="b"/>
            <a:pathLst>
              <a:path w="182245" h="175259">
                <a:moveTo>
                  <a:pt x="0" y="98005"/>
                </a:moveTo>
                <a:lnTo>
                  <a:pt x="13738" y="116941"/>
                </a:lnTo>
                <a:lnTo>
                  <a:pt x="33932" y="131814"/>
                </a:lnTo>
                <a:lnTo>
                  <a:pt x="59173" y="141538"/>
                </a:lnTo>
                <a:lnTo>
                  <a:pt x="88049" y="145021"/>
                </a:lnTo>
                <a:lnTo>
                  <a:pt x="95783" y="145021"/>
                </a:lnTo>
                <a:lnTo>
                  <a:pt x="103276" y="144284"/>
                </a:lnTo>
                <a:lnTo>
                  <a:pt x="110464" y="142925"/>
                </a:lnTo>
                <a:lnTo>
                  <a:pt x="117484" y="153704"/>
                </a:lnTo>
                <a:lnTo>
                  <a:pt x="116062" y="164031"/>
                </a:lnTo>
                <a:lnTo>
                  <a:pt x="111396" y="171784"/>
                </a:lnTo>
                <a:lnTo>
                  <a:pt x="108686" y="174840"/>
                </a:lnTo>
                <a:lnTo>
                  <a:pt x="137844" y="167384"/>
                </a:lnTo>
                <a:lnTo>
                  <a:pt x="150380" y="151501"/>
                </a:lnTo>
                <a:lnTo>
                  <a:pt x="152992" y="135718"/>
                </a:lnTo>
                <a:lnTo>
                  <a:pt x="152374" y="128562"/>
                </a:lnTo>
                <a:lnTo>
                  <a:pt x="169555" y="109869"/>
                </a:lnTo>
                <a:lnTo>
                  <a:pt x="178377" y="97801"/>
                </a:lnTo>
                <a:lnTo>
                  <a:pt x="181628" y="87101"/>
                </a:lnTo>
                <a:lnTo>
                  <a:pt x="182092" y="72516"/>
                </a:lnTo>
                <a:lnTo>
                  <a:pt x="174702" y="44293"/>
                </a:lnTo>
                <a:lnTo>
                  <a:pt x="154549" y="21242"/>
                </a:lnTo>
                <a:lnTo>
                  <a:pt x="124656" y="5699"/>
                </a:lnTo>
                <a:lnTo>
                  <a:pt x="88049" y="0"/>
                </a:lnTo>
                <a:lnTo>
                  <a:pt x="66868" y="1848"/>
                </a:lnTo>
                <a:lnTo>
                  <a:pt x="47382" y="7116"/>
                </a:lnTo>
                <a:lnTo>
                  <a:pt x="30122" y="15392"/>
                </a:lnTo>
                <a:lnTo>
                  <a:pt x="15621" y="26263"/>
                </a:lnTo>
              </a:path>
            </a:pathLst>
          </a:custGeom>
          <a:ln w="14363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0377" y="4863591"/>
            <a:ext cx="4121150" cy="2121535"/>
          </a:xfrm>
          <a:custGeom>
            <a:avLst/>
            <a:gdLst/>
            <a:ahLst/>
            <a:cxnLst/>
            <a:rect l="l" t="t" r="r" b="b"/>
            <a:pathLst>
              <a:path w="4121150" h="21215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121407"/>
                </a:lnTo>
                <a:lnTo>
                  <a:pt x="4006697" y="2121407"/>
                </a:lnTo>
                <a:lnTo>
                  <a:pt x="4072777" y="2119622"/>
                </a:lnTo>
                <a:lnTo>
                  <a:pt x="4106710" y="2107120"/>
                </a:lnTo>
                <a:lnTo>
                  <a:pt x="4119211" y="2073187"/>
                </a:lnTo>
                <a:lnTo>
                  <a:pt x="4120997" y="2007107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9417" y="1304556"/>
            <a:ext cx="115443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5" dirty="0">
                <a:solidFill>
                  <a:srgbClr val="EA6955"/>
                </a:solidFill>
                <a:latin typeface="Arial"/>
                <a:cs typeface="Arial"/>
              </a:rPr>
              <a:t>More </a:t>
            </a:r>
            <a:r>
              <a:rPr sz="1000" b="1" spc="-15" dirty="0">
                <a:solidFill>
                  <a:srgbClr val="EA6955"/>
                </a:solidFill>
                <a:latin typeface="Arial"/>
                <a:cs typeface="Arial"/>
              </a:rPr>
              <a:t>Things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6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EA6955"/>
                </a:solidFill>
                <a:latin typeface="Arial"/>
                <a:cs typeface="Arial"/>
              </a:rPr>
              <a:t>Try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60720" y="22772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66891" y="2339213"/>
            <a:ext cx="157289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642B73"/>
                </a:solidFill>
                <a:latin typeface="Arial"/>
                <a:cs typeface="Arial"/>
              </a:rPr>
              <a:t>Ask </a:t>
            </a:r>
            <a:r>
              <a:rPr sz="1000" b="1" spc="-10" dirty="0">
                <a:solidFill>
                  <a:srgbClr val="642B73"/>
                </a:solidFill>
                <a:latin typeface="Arial"/>
                <a:cs typeface="Arial"/>
              </a:rPr>
              <a:t>questions </a:t>
            </a:r>
            <a:r>
              <a:rPr sz="1000" b="1" spc="5" dirty="0">
                <a:solidFill>
                  <a:srgbClr val="642B73"/>
                </a:solidFill>
                <a:latin typeface="Arial"/>
                <a:cs typeface="Arial"/>
              </a:rPr>
              <a:t>to</a:t>
            </a:r>
            <a:r>
              <a:rPr sz="1000" b="1" dirty="0">
                <a:solidFill>
                  <a:srgbClr val="642B73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642B73"/>
                </a:solidFill>
                <a:latin typeface="Arial"/>
                <a:cs typeface="Arial"/>
              </a:rPr>
              <a:t>discuss: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688194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5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771" y="7446873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70802" y="0"/>
                </a:moveTo>
                <a:lnTo>
                  <a:pt x="43242" y="5563"/>
                </a:lnTo>
                <a:lnTo>
                  <a:pt x="20737" y="20737"/>
                </a:lnTo>
                <a:lnTo>
                  <a:pt x="5563" y="43242"/>
                </a:lnTo>
                <a:lnTo>
                  <a:pt x="0" y="70802"/>
                </a:lnTo>
                <a:lnTo>
                  <a:pt x="5563" y="98362"/>
                </a:lnTo>
                <a:lnTo>
                  <a:pt x="20737" y="120867"/>
                </a:lnTo>
                <a:lnTo>
                  <a:pt x="43242" y="136041"/>
                </a:lnTo>
                <a:lnTo>
                  <a:pt x="70802" y="141604"/>
                </a:lnTo>
                <a:lnTo>
                  <a:pt x="98362" y="136041"/>
                </a:lnTo>
                <a:lnTo>
                  <a:pt x="120867" y="120867"/>
                </a:lnTo>
                <a:lnTo>
                  <a:pt x="136041" y="98362"/>
                </a:lnTo>
                <a:lnTo>
                  <a:pt x="141604" y="70802"/>
                </a:lnTo>
                <a:lnTo>
                  <a:pt x="136041" y="43242"/>
                </a:lnTo>
                <a:lnTo>
                  <a:pt x="120867" y="20737"/>
                </a:lnTo>
                <a:lnTo>
                  <a:pt x="98362" y="5563"/>
                </a:lnTo>
                <a:lnTo>
                  <a:pt x="70802" y="0"/>
                </a:lnTo>
                <a:close/>
              </a:path>
            </a:pathLst>
          </a:custGeom>
          <a:solidFill>
            <a:srgbClr val="F89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23559" y="7072909"/>
            <a:ext cx="375920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800" b="1" spc="-2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project of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Lifelong </a:t>
            </a:r>
            <a:r>
              <a:rPr sz="800" b="1" spc="-5" dirty="0">
                <a:solidFill>
                  <a:srgbClr val="4C4D4F"/>
                </a:solidFill>
                <a:latin typeface="Arial"/>
                <a:cs typeface="Arial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Arial"/>
                <a:cs typeface="Arial"/>
              </a:rPr>
              <a:t>Group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at </a:t>
            </a:r>
            <a:r>
              <a:rPr sz="800" b="1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800" b="1" spc="20" dirty="0">
                <a:solidFill>
                  <a:srgbClr val="4C4D4F"/>
                </a:solidFill>
                <a:latin typeface="Arial"/>
                <a:cs typeface="Arial"/>
              </a:rPr>
              <a:t>MIT </a:t>
            </a:r>
            <a:r>
              <a:rPr sz="800" b="1" spc="10" dirty="0">
                <a:solidFill>
                  <a:srgbClr val="4C4D4F"/>
                </a:solidFill>
                <a:latin typeface="Arial"/>
                <a:cs typeface="Arial"/>
              </a:rPr>
              <a:t>Media</a:t>
            </a:r>
            <a:r>
              <a:rPr sz="800" b="1" spc="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4C4D4F"/>
                </a:solidFill>
                <a:latin typeface="Arial"/>
                <a:cs typeface="Arial"/>
              </a:rPr>
              <a:t>Lab.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6992" y="2806700"/>
            <a:ext cx="4114165" cy="1917700"/>
          </a:xfrm>
          <a:custGeom>
            <a:avLst/>
            <a:gdLst/>
            <a:ahLst/>
            <a:cxnLst/>
            <a:rect l="l" t="t" r="r" b="b"/>
            <a:pathLst>
              <a:path w="4114165" h="19177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17700"/>
                </a:lnTo>
                <a:lnTo>
                  <a:pt x="3999306" y="1917700"/>
                </a:lnTo>
                <a:lnTo>
                  <a:pt x="4065385" y="1915914"/>
                </a:lnTo>
                <a:lnTo>
                  <a:pt x="4099318" y="1903412"/>
                </a:lnTo>
                <a:lnTo>
                  <a:pt x="4111820" y="1869479"/>
                </a:lnTo>
                <a:lnTo>
                  <a:pt x="4113606" y="18034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7602" y="28407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0259" y="2910585"/>
            <a:ext cx="28263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Encourage Personalization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and</a:t>
            </a:r>
            <a:r>
              <a:rPr sz="1000" b="1" spc="20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Customization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5789" y="1629067"/>
            <a:ext cx="2432685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" indent="-105410">
              <a:lnSpc>
                <a:spcPct val="1000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Animate your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pet</a:t>
            </a:r>
            <a:endParaRPr sz="1000">
              <a:latin typeface="Arial"/>
              <a:cs typeface="Arial"/>
            </a:endParaRPr>
          </a:p>
          <a:p>
            <a:pPr marL="118110" marR="5080" indent="-105410">
              <a:lnSpc>
                <a:spcPct val="108300"/>
              </a:lnSpc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other activities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for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do,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such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as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drink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water,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jump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</a:t>
            </a:r>
            <a:r>
              <a:rPr sz="10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trampoline,  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play</a:t>
            </a:r>
            <a:r>
              <a:rPr sz="1000" spc="-7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drums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Have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say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</a:t>
            </a: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likes</a:t>
            </a:r>
            <a:endParaRPr sz="1000">
              <a:latin typeface="Arial"/>
              <a:cs typeface="Arial"/>
            </a:endParaRPr>
          </a:p>
          <a:p>
            <a:pPr marL="111125" indent="-9842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Lucida Sans"/>
              <a:buChar char="•"/>
              <a:tabLst>
                <a:tab pos="111760" algn="l"/>
              </a:tabLst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Make 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hungry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over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3606" y="3219069"/>
            <a:ext cx="365061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Encourage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participants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enhance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customize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their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projects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reflect their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</a:t>
            </a:r>
            <a:r>
              <a:rPr sz="1000" spc="-4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style: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52477" y="2655112"/>
            <a:ext cx="1562735" cy="684530"/>
          </a:xfrm>
          <a:custGeom>
            <a:avLst/>
            <a:gdLst/>
            <a:ahLst/>
            <a:cxnLst/>
            <a:rect l="l" t="t" r="r" b="b"/>
            <a:pathLst>
              <a:path w="1562734" h="684529">
                <a:moveTo>
                  <a:pt x="273558" y="520865"/>
                </a:moveTo>
                <a:lnTo>
                  <a:pt x="162941" y="520865"/>
                </a:lnTo>
                <a:lnTo>
                  <a:pt x="153420" y="583277"/>
                </a:lnTo>
                <a:lnTo>
                  <a:pt x="162979" y="621110"/>
                </a:lnTo>
                <a:lnTo>
                  <a:pt x="203074" y="649693"/>
                </a:lnTo>
                <a:lnTo>
                  <a:pt x="285165" y="684352"/>
                </a:lnTo>
                <a:lnTo>
                  <a:pt x="261358" y="635690"/>
                </a:lnTo>
                <a:lnTo>
                  <a:pt x="258221" y="582844"/>
                </a:lnTo>
                <a:lnTo>
                  <a:pt x="265654" y="539880"/>
                </a:lnTo>
                <a:lnTo>
                  <a:pt x="273558" y="520865"/>
                </a:lnTo>
                <a:close/>
              </a:path>
              <a:path w="1562734" h="684529">
                <a:moveTo>
                  <a:pt x="1491678" y="0"/>
                </a:moveTo>
                <a:lnTo>
                  <a:pt x="70510" y="0"/>
                </a:lnTo>
                <a:lnTo>
                  <a:pt x="29746" y="1703"/>
                </a:lnTo>
                <a:lnTo>
                  <a:pt x="8813" y="13627"/>
                </a:lnTo>
                <a:lnTo>
                  <a:pt x="1101" y="45991"/>
                </a:lnTo>
                <a:lnTo>
                  <a:pt x="0" y="109016"/>
                </a:lnTo>
                <a:lnTo>
                  <a:pt x="0" y="411848"/>
                </a:lnTo>
                <a:lnTo>
                  <a:pt x="1101" y="474873"/>
                </a:lnTo>
                <a:lnTo>
                  <a:pt x="8813" y="507238"/>
                </a:lnTo>
                <a:lnTo>
                  <a:pt x="29746" y="519161"/>
                </a:lnTo>
                <a:lnTo>
                  <a:pt x="70510" y="520865"/>
                </a:lnTo>
                <a:lnTo>
                  <a:pt x="1491678" y="520865"/>
                </a:lnTo>
                <a:lnTo>
                  <a:pt x="1532442" y="519161"/>
                </a:lnTo>
                <a:lnTo>
                  <a:pt x="1553375" y="507238"/>
                </a:lnTo>
                <a:lnTo>
                  <a:pt x="1561087" y="474873"/>
                </a:lnTo>
                <a:lnTo>
                  <a:pt x="1562188" y="411848"/>
                </a:lnTo>
                <a:lnTo>
                  <a:pt x="1562188" y="109016"/>
                </a:lnTo>
                <a:lnTo>
                  <a:pt x="1561087" y="45991"/>
                </a:lnTo>
                <a:lnTo>
                  <a:pt x="1553375" y="13627"/>
                </a:lnTo>
                <a:lnTo>
                  <a:pt x="1532442" y="1703"/>
                </a:lnTo>
                <a:lnTo>
                  <a:pt x="14916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52477" y="2794406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301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59957" y="2665907"/>
            <a:ext cx="29845" cy="48260"/>
          </a:xfrm>
          <a:custGeom>
            <a:avLst/>
            <a:gdLst/>
            <a:ahLst/>
            <a:cxnLst/>
            <a:rect l="l" t="t" r="r" b="b"/>
            <a:pathLst>
              <a:path w="29845" h="48260">
                <a:moveTo>
                  <a:pt x="0" y="48018"/>
                </a:moveTo>
                <a:lnTo>
                  <a:pt x="4662" y="34507"/>
                </a:lnTo>
                <a:lnTo>
                  <a:pt x="10941" y="21504"/>
                </a:lnTo>
                <a:lnTo>
                  <a:pt x="19077" y="9753"/>
                </a:lnTo>
                <a:lnTo>
                  <a:pt x="29311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68263" y="2655100"/>
            <a:ext cx="1343660" cy="0"/>
          </a:xfrm>
          <a:custGeom>
            <a:avLst/>
            <a:gdLst/>
            <a:ahLst/>
            <a:cxnLst/>
            <a:rect l="l" t="t" r="r" b="b"/>
            <a:pathLst>
              <a:path w="1343659">
                <a:moveTo>
                  <a:pt x="0" y="0"/>
                </a:moveTo>
                <a:lnTo>
                  <a:pt x="134359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88453" y="2677083"/>
            <a:ext cx="23495" cy="51435"/>
          </a:xfrm>
          <a:custGeom>
            <a:avLst/>
            <a:gdLst/>
            <a:ahLst/>
            <a:cxnLst/>
            <a:rect l="l" t="t" r="r" b="b"/>
            <a:pathLst>
              <a:path w="23495" h="51435">
                <a:moveTo>
                  <a:pt x="0" y="0"/>
                </a:moveTo>
                <a:lnTo>
                  <a:pt x="7183" y="9190"/>
                </a:lnTo>
                <a:lnTo>
                  <a:pt x="13662" y="20637"/>
                </a:lnTo>
                <a:lnTo>
                  <a:pt x="19116" y="34590"/>
                </a:lnTo>
                <a:lnTo>
                  <a:pt x="23228" y="51295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14666" y="2806369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30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77861" y="3117151"/>
            <a:ext cx="29845" cy="48260"/>
          </a:xfrm>
          <a:custGeom>
            <a:avLst/>
            <a:gdLst/>
            <a:ahLst/>
            <a:cxnLst/>
            <a:rect l="l" t="t" r="r" b="b"/>
            <a:pathLst>
              <a:path w="29845" h="48260">
                <a:moveTo>
                  <a:pt x="29311" y="0"/>
                </a:moveTo>
                <a:lnTo>
                  <a:pt x="24649" y="13510"/>
                </a:lnTo>
                <a:lnTo>
                  <a:pt x="18370" y="26514"/>
                </a:lnTo>
                <a:lnTo>
                  <a:pt x="10234" y="38265"/>
                </a:lnTo>
                <a:lnTo>
                  <a:pt x="0" y="48018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357975" y="3175977"/>
            <a:ext cx="1073785" cy="0"/>
          </a:xfrm>
          <a:custGeom>
            <a:avLst/>
            <a:gdLst/>
            <a:ahLst/>
            <a:cxnLst/>
            <a:rect l="l" t="t" r="r" b="b"/>
            <a:pathLst>
              <a:path w="1073784">
                <a:moveTo>
                  <a:pt x="1073378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10267" y="3213633"/>
            <a:ext cx="12065" cy="102235"/>
          </a:xfrm>
          <a:custGeom>
            <a:avLst/>
            <a:gdLst/>
            <a:ahLst/>
            <a:cxnLst/>
            <a:rect l="l" t="t" r="r" b="b"/>
            <a:pathLst>
              <a:path w="12064" h="102235">
                <a:moveTo>
                  <a:pt x="3587" y="0"/>
                </a:moveTo>
                <a:lnTo>
                  <a:pt x="500" y="23424"/>
                </a:lnTo>
                <a:lnTo>
                  <a:pt x="0" y="49368"/>
                </a:lnTo>
                <a:lnTo>
                  <a:pt x="3337" y="76088"/>
                </a:lnTo>
                <a:lnTo>
                  <a:pt x="11766" y="101841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14681" y="3212553"/>
            <a:ext cx="77470" cy="102235"/>
          </a:xfrm>
          <a:custGeom>
            <a:avLst/>
            <a:gdLst/>
            <a:ahLst/>
            <a:cxnLst/>
            <a:rect l="l" t="t" r="r" b="b"/>
            <a:pathLst>
              <a:path w="77470" h="102235">
                <a:moveTo>
                  <a:pt x="77317" y="102171"/>
                </a:moveTo>
                <a:lnTo>
                  <a:pt x="52808" y="83869"/>
                </a:lnTo>
                <a:lnTo>
                  <a:pt x="29433" y="60682"/>
                </a:lnTo>
                <a:lnTo>
                  <a:pt x="10671" y="32696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55448" y="3102698"/>
            <a:ext cx="23495" cy="51435"/>
          </a:xfrm>
          <a:custGeom>
            <a:avLst/>
            <a:gdLst/>
            <a:ahLst/>
            <a:cxnLst/>
            <a:rect l="l" t="t" r="r" b="b"/>
            <a:pathLst>
              <a:path w="23495" h="51435">
                <a:moveTo>
                  <a:pt x="23228" y="51295"/>
                </a:moveTo>
                <a:lnTo>
                  <a:pt x="16044" y="42105"/>
                </a:lnTo>
                <a:lnTo>
                  <a:pt x="9566" y="30657"/>
                </a:lnTo>
                <a:lnTo>
                  <a:pt x="4111" y="16705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52477" y="2742996"/>
            <a:ext cx="1905" cy="40005"/>
          </a:xfrm>
          <a:custGeom>
            <a:avLst/>
            <a:gdLst/>
            <a:ahLst/>
            <a:cxnLst/>
            <a:rect l="l" t="t" r="r" b="b"/>
            <a:pathLst>
              <a:path w="1904" h="40005">
                <a:moveTo>
                  <a:pt x="0" y="39446"/>
                </a:moveTo>
                <a:lnTo>
                  <a:pt x="0" y="21132"/>
                </a:lnTo>
                <a:lnTo>
                  <a:pt x="0" y="12458"/>
                </a:lnTo>
                <a:lnTo>
                  <a:pt x="1587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02235" y="2655100"/>
            <a:ext cx="40640" cy="3810"/>
          </a:xfrm>
          <a:custGeom>
            <a:avLst/>
            <a:gdLst/>
            <a:ahLst/>
            <a:cxnLst/>
            <a:rect l="l" t="t" r="r" b="b"/>
            <a:pathLst>
              <a:path w="40639" h="3810">
                <a:moveTo>
                  <a:pt x="0" y="3657"/>
                </a:moveTo>
                <a:lnTo>
                  <a:pt x="6134" y="1320"/>
                </a:lnTo>
                <a:lnTo>
                  <a:pt x="13017" y="0"/>
                </a:lnTo>
                <a:lnTo>
                  <a:pt x="20751" y="0"/>
                </a:lnTo>
                <a:lnTo>
                  <a:pt x="4008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24825" y="2655100"/>
            <a:ext cx="40005" cy="5080"/>
          </a:xfrm>
          <a:custGeom>
            <a:avLst/>
            <a:gdLst/>
            <a:ahLst/>
            <a:cxnLst/>
            <a:rect l="l" t="t" r="r" b="b"/>
            <a:pathLst>
              <a:path w="40004" h="5080">
                <a:moveTo>
                  <a:pt x="0" y="0"/>
                </a:moveTo>
                <a:lnTo>
                  <a:pt x="19329" y="0"/>
                </a:lnTo>
                <a:lnTo>
                  <a:pt x="28257" y="0"/>
                </a:lnTo>
                <a:lnTo>
                  <a:pt x="39763" y="491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3701" y="2743022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0" y="0"/>
                </a:moveTo>
                <a:lnTo>
                  <a:pt x="634" y="6540"/>
                </a:lnTo>
                <a:lnTo>
                  <a:pt x="965" y="13563"/>
                </a:lnTo>
                <a:lnTo>
                  <a:pt x="965" y="21107"/>
                </a:lnTo>
                <a:lnTo>
                  <a:pt x="965" y="3942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13091" y="3048647"/>
            <a:ext cx="1905" cy="40005"/>
          </a:xfrm>
          <a:custGeom>
            <a:avLst/>
            <a:gdLst/>
            <a:ahLst/>
            <a:cxnLst/>
            <a:rect l="l" t="t" r="r" b="b"/>
            <a:pathLst>
              <a:path w="1904" h="40005">
                <a:moveTo>
                  <a:pt x="1574" y="0"/>
                </a:moveTo>
                <a:lnTo>
                  <a:pt x="1574" y="18313"/>
                </a:lnTo>
                <a:lnTo>
                  <a:pt x="1574" y="26987"/>
                </a:lnTo>
                <a:lnTo>
                  <a:pt x="0" y="3943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23975" y="3172332"/>
            <a:ext cx="41275" cy="3810"/>
          </a:xfrm>
          <a:custGeom>
            <a:avLst/>
            <a:gdLst/>
            <a:ahLst/>
            <a:cxnLst/>
            <a:rect l="l" t="t" r="r" b="b"/>
            <a:pathLst>
              <a:path w="41275" h="3810">
                <a:moveTo>
                  <a:pt x="40944" y="0"/>
                </a:moveTo>
                <a:lnTo>
                  <a:pt x="34810" y="2336"/>
                </a:lnTo>
                <a:lnTo>
                  <a:pt x="27914" y="3644"/>
                </a:lnTo>
                <a:lnTo>
                  <a:pt x="20180" y="3644"/>
                </a:lnTo>
                <a:lnTo>
                  <a:pt x="0" y="364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56957" y="3175977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9331" y="0"/>
                </a:moveTo>
                <a:lnTo>
                  <a:pt x="1915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19037" y="3175977"/>
            <a:ext cx="26670" cy="16510"/>
          </a:xfrm>
          <a:custGeom>
            <a:avLst/>
            <a:gdLst/>
            <a:ahLst/>
            <a:cxnLst/>
            <a:rect l="l" t="t" r="r" b="b"/>
            <a:pathLst>
              <a:path w="26670" h="16510">
                <a:moveTo>
                  <a:pt x="26149" y="0"/>
                </a:moveTo>
                <a:lnTo>
                  <a:pt x="6997" y="0"/>
                </a:lnTo>
                <a:lnTo>
                  <a:pt x="5562" y="711"/>
                </a:lnTo>
                <a:lnTo>
                  <a:pt x="2806" y="6591"/>
                </a:lnTo>
                <a:lnTo>
                  <a:pt x="0" y="1591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18173" y="3325355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5" h="14604">
                <a:moveTo>
                  <a:pt x="9080" y="0"/>
                </a:moveTo>
                <a:lnTo>
                  <a:pt x="12065" y="4965"/>
                </a:lnTo>
                <a:lnTo>
                  <a:pt x="15506" y="9690"/>
                </a:lnTo>
                <a:lnTo>
                  <a:pt x="19469" y="14109"/>
                </a:lnTo>
                <a:lnTo>
                  <a:pt x="11684" y="10985"/>
                </a:lnTo>
                <a:lnTo>
                  <a:pt x="0" y="485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89141" y="3175977"/>
            <a:ext cx="26670" cy="21590"/>
          </a:xfrm>
          <a:custGeom>
            <a:avLst/>
            <a:gdLst/>
            <a:ahLst/>
            <a:cxnLst/>
            <a:rect l="l" t="t" r="r" b="b"/>
            <a:pathLst>
              <a:path w="26670" h="21589">
                <a:moveTo>
                  <a:pt x="24295" y="21437"/>
                </a:moveTo>
                <a:lnTo>
                  <a:pt x="24244" y="14528"/>
                </a:lnTo>
                <a:lnTo>
                  <a:pt x="24866" y="7378"/>
                </a:lnTo>
                <a:lnTo>
                  <a:pt x="2627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02553" y="3171063"/>
            <a:ext cx="46990" cy="5080"/>
          </a:xfrm>
          <a:custGeom>
            <a:avLst/>
            <a:gdLst/>
            <a:ahLst/>
            <a:cxnLst/>
            <a:rect l="l" t="t" r="r" b="b"/>
            <a:pathLst>
              <a:path w="46989" h="5080">
                <a:moveTo>
                  <a:pt x="46723" y="4914"/>
                </a:moveTo>
                <a:lnTo>
                  <a:pt x="20434" y="4914"/>
                </a:lnTo>
                <a:lnTo>
                  <a:pt x="11506" y="4914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52477" y="3048647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965" y="39408"/>
                </a:moveTo>
                <a:lnTo>
                  <a:pt x="342" y="32880"/>
                </a:lnTo>
                <a:lnTo>
                  <a:pt x="0" y="25857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152045" y="2734449"/>
            <a:ext cx="132397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ideas </a:t>
            </a:r>
            <a:r>
              <a:rPr sz="1000" i="1" spc="20" dirty="0">
                <a:solidFill>
                  <a:srgbClr val="231F20"/>
                </a:solidFill>
                <a:latin typeface="Arial"/>
                <a:cs typeface="Arial"/>
              </a:rPr>
              <a:t>did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10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get  for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your </a:t>
            </a:r>
            <a:r>
              <a:rPr sz="1000" i="1" spc="15" dirty="0">
                <a:solidFill>
                  <a:srgbClr val="231F20"/>
                </a:solidFill>
                <a:latin typeface="Arial"/>
                <a:cs typeface="Arial"/>
              </a:rPr>
              <a:t>own</a:t>
            </a:r>
            <a:r>
              <a:rPr sz="1000" i="1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rgbClr val="231F20"/>
                </a:solidFill>
                <a:latin typeface="Arial"/>
                <a:cs typeface="Arial"/>
              </a:rPr>
              <a:t>pet?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051038" y="2657906"/>
            <a:ext cx="1211580" cy="685165"/>
          </a:xfrm>
          <a:custGeom>
            <a:avLst/>
            <a:gdLst/>
            <a:ahLst/>
            <a:cxnLst/>
            <a:rect l="l" t="t" r="r" b="b"/>
            <a:pathLst>
              <a:path w="1211579" h="685164">
                <a:moveTo>
                  <a:pt x="212090" y="521055"/>
                </a:moveTo>
                <a:lnTo>
                  <a:pt x="126326" y="521055"/>
                </a:lnTo>
                <a:lnTo>
                  <a:pt x="118949" y="583489"/>
                </a:lnTo>
                <a:lnTo>
                  <a:pt x="126361" y="621337"/>
                </a:lnTo>
                <a:lnTo>
                  <a:pt x="157448" y="649932"/>
                </a:lnTo>
                <a:lnTo>
                  <a:pt x="221094" y="684606"/>
                </a:lnTo>
                <a:lnTo>
                  <a:pt x="202637" y="635923"/>
                </a:lnTo>
                <a:lnTo>
                  <a:pt x="200204" y="583057"/>
                </a:lnTo>
                <a:lnTo>
                  <a:pt x="205965" y="540077"/>
                </a:lnTo>
                <a:lnTo>
                  <a:pt x="212090" y="521055"/>
                </a:lnTo>
                <a:close/>
              </a:path>
              <a:path w="1211579" h="685164">
                <a:moveTo>
                  <a:pt x="1156525" y="0"/>
                </a:moveTo>
                <a:lnTo>
                  <a:pt x="54673" y="0"/>
                </a:lnTo>
                <a:lnTo>
                  <a:pt x="23065" y="1703"/>
                </a:lnTo>
                <a:lnTo>
                  <a:pt x="6834" y="13631"/>
                </a:lnTo>
                <a:lnTo>
                  <a:pt x="854" y="46007"/>
                </a:lnTo>
                <a:lnTo>
                  <a:pt x="0" y="109054"/>
                </a:lnTo>
                <a:lnTo>
                  <a:pt x="0" y="412000"/>
                </a:lnTo>
                <a:lnTo>
                  <a:pt x="854" y="475048"/>
                </a:lnTo>
                <a:lnTo>
                  <a:pt x="6834" y="507423"/>
                </a:lnTo>
                <a:lnTo>
                  <a:pt x="23065" y="519351"/>
                </a:lnTo>
                <a:lnTo>
                  <a:pt x="54673" y="521055"/>
                </a:lnTo>
                <a:lnTo>
                  <a:pt x="1156525" y="521055"/>
                </a:lnTo>
                <a:lnTo>
                  <a:pt x="1188126" y="519351"/>
                </a:lnTo>
                <a:lnTo>
                  <a:pt x="1204353" y="507423"/>
                </a:lnTo>
                <a:lnTo>
                  <a:pt x="1210332" y="475048"/>
                </a:lnTo>
                <a:lnTo>
                  <a:pt x="1211186" y="412000"/>
                </a:lnTo>
                <a:lnTo>
                  <a:pt x="1211186" y="109054"/>
                </a:lnTo>
                <a:lnTo>
                  <a:pt x="1210332" y="46007"/>
                </a:lnTo>
                <a:lnTo>
                  <a:pt x="1204353" y="13631"/>
                </a:lnTo>
                <a:lnTo>
                  <a:pt x="1188126" y="1703"/>
                </a:lnTo>
                <a:lnTo>
                  <a:pt x="1156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51038" y="2797263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230377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056054" y="2671864"/>
            <a:ext cx="20955" cy="48895"/>
          </a:xfrm>
          <a:custGeom>
            <a:avLst/>
            <a:gdLst/>
            <a:ahLst/>
            <a:cxnLst/>
            <a:rect l="l" t="t" r="r" b="b"/>
            <a:pathLst>
              <a:path w="20954" h="48894">
                <a:moveTo>
                  <a:pt x="0" y="48539"/>
                </a:moveTo>
                <a:lnTo>
                  <a:pt x="3229" y="35282"/>
                </a:lnTo>
                <a:lnTo>
                  <a:pt x="7608" y="22307"/>
                </a:lnTo>
                <a:lnTo>
                  <a:pt x="13314" y="10313"/>
                </a:lnTo>
                <a:lnTo>
                  <a:pt x="20523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51139" y="2657906"/>
            <a:ext cx="1024255" cy="0"/>
          </a:xfrm>
          <a:custGeom>
            <a:avLst/>
            <a:gdLst/>
            <a:ahLst/>
            <a:cxnLst/>
            <a:rect l="l" t="t" r="r" b="b"/>
            <a:pathLst>
              <a:path w="1024254">
                <a:moveTo>
                  <a:pt x="0" y="0"/>
                </a:moveTo>
                <a:lnTo>
                  <a:pt x="1024001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44406" y="2683675"/>
            <a:ext cx="15875" cy="50165"/>
          </a:xfrm>
          <a:custGeom>
            <a:avLst/>
            <a:gdLst/>
            <a:ahLst/>
            <a:cxnLst/>
            <a:rect l="l" t="t" r="r" b="b"/>
            <a:pathLst>
              <a:path w="15875" h="50164">
                <a:moveTo>
                  <a:pt x="0" y="0"/>
                </a:moveTo>
                <a:lnTo>
                  <a:pt x="4982" y="9322"/>
                </a:lnTo>
                <a:lnTo>
                  <a:pt x="9417" y="20658"/>
                </a:lnTo>
                <a:lnTo>
                  <a:pt x="13108" y="34206"/>
                </a:lnTo>
                <a:lnTo>
                  <a:pt x="15862" y="50165"/>
                </a:lnTo>
              </a:path>
            </a:pathLst>
          </a:custGeom>
          <a:ln w="12699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62224" y="2809227"/>
            <a:ext cx="0" cy="230504"/>
          </a:xfrm>
          <a:custGeom>
            <a:avLst/>
            <a:gdLst/>
            <a:ahLst/>
            <a:cxnLst/>
            <a:rect l="l" t="t" r="r" b="b"/>
            <a:pathLst>
              <a:path h="230505">
                <a:moveTo>
                  <a:pt x="0" y="0"/>
                </a:moveTo>
                <a:lnTo>
                  <a:pt x="0" y="230378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36684" y="3116465"/>
            <a:ext cx="20955" cy="48895"/>
          </a:xfrm>
          <a:custGeom>
            <a:avLst/>
            <a:gdLst/>
            <a:ahLst/>
            <a:cxnLst/>
            <a:rect l="l" t="t" r="r" b="b"/>
            <a:pathLst>
              <a:path w="20954" h="48894">
                <a:moveTo>
                  <a:pt x="20523" y="0"/>
                </a:moveTo>
                <a:lnTo>
                  <a:pt x="17293" y="13256"/>
                </a:lnTo>
                <a:lnTo>
                  <a:pt x="12914" y="26231"/>
                </a:lnTo>
                <a:lnTo>
                  <a:pt x="7209" y="38226"/>
                </a:lnTo>
                <a:lnTo>
                  <a:pt x="0" y="48539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94979" y="3178975"/>
            <a:ext cx="815340" cy="0"/>
          </a:xfrm>
          <a:custGeom>
            <a:avLst/>
            <a:gdLst/>
            <a:ahLst/>
            <a:cxnLst/>
            <a:rect l="l" t="t" r="r" b="b"/>
            <a:pathLst>
              <a:path w="815340">
                <a:moveTo>
                  <a:pt x="81522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50876" y="3216668"/>
            <a:ext cx="8890" cy="100965"/>
          </a:xfrm>
          <a:custGeom>
            <a:avLst/>
            <a:gdLst/>
            <a:ahLst/>
            <a:cxnLst/>
            <a:rect l="l" t="t" r="r" b="b"/>
            <a:pathLst>
              <a:path w="8890" h="100964">
                <a:moveTo>
                  <a:pt x="2801" y="0"/>
                </a:moveTo>
                <a:lnTo>
                  <a:pt x="426" y="23138"/>
                </a:lnTo>
                <a:lnTo>
                  <a:pt x="0" y="48760"/>
                </a:lnTo>
                <a:lnTo>
                  <a:pt x="2457" y="75179"/>
                </a:lnTo>
                <a:lnTo>
                  <a:pt x="8732" y="100711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76450" y="3212414"/>
            <a:ext cx="57785" cy="102870"/>
          </a:xfrm>
          <a:custGeom>
            <a:avLst/>
            <a:gdLst/>
            <a:ahLst/>
            <a:cxnLst/>
            <a:rect l="l" t="t" r="r" b="b"/>
            <a:pathLst>
              <a:path w="57784" h="102870">
                <a:moveTo>
                  <a:pt x="57353" y="102806"/>
                </a:moveTo>
                <a:lnTo>
                  <a:pt x="38629" y="84089"/>
                </a:lnTo>
                <a:lnTo>
                  <a:pt x="21123" y="60661"/>
                </a:lnTo>
                <a:lnTo>
                  <a:pt x="7393" y="32604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052993" y="3103041"/>
            <a:ext cx="15875" cy="50165"/>
          </a:xfrm>
          <a:custGeom>
            <a:avLst/>
            <a:gdLst/>
            <a:ahLst/>
            <a:cxnLst/>
            <a:rect l="l" t="t" r="r" b="b"/>
            <a:pathLst>
              <a:path w="15875" h="50164">
                <a:moveTo>
                  <a:pt x="15862" y="50164"/>
                </a:moveTo>
                <a:lnTo>
                  <a:pt x="10879" y="40842"/>
                </a:lnTo>
                <a:lnTo>
                  <a:pt x="6445" y="29506"/>
                </a:lnTo>
                <a:lnTo>
                  <a:pt x="2753" y="15958"/>
                </a:lnTo>
                <a:lnTo>
                  <a:pt x="0" y="0"/>
                </a:lnTo>
              </a:path>
            </a:pathLst>
          </a:custGeom>
          <a:ln w="12699">
            <a:solidFill>
              <a:srgbClr val="4A62A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051038" y="2747136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0" y="38150"/>
                </a:moveTo>
                <a:lnTo>
                  <a:pt x="0" y="19824"/>
                </a:lnTo>
                <a:lnTo>
                  <a:pt x="0" y="11760"/>
                </a:lnTo>
                <a:lnTo>
                  <a:pt x="1104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086800" y="2657906"/>
            <a:ext cx="38735" cy="5715"/>
          </a:xfrm>
          <a:custGeom>
            <a:avLst/>
            <a:gdLst/>
            <a:ahLst/>
            <a:cxnLst/>
            <a:rect l="l" t="t" r="r" b="b"/>
            <a:pathLst>
              <a:path w="38734" h="5714">
                <a:moveTo>
                  <a:pt x="0" y="5194"/>
                </a:moveTo>
                <a:lnTo>
                  <a:pt x="5435" y="1892"/>
                </a:lnTo>
                <a:lnTo>
                  <a:pt x="11696" y="0"/>
                </a:lnTo>
                <a:lnTo>
                  <a:pt x="18910" y="0"/>
                </a:lnTo>
                <a:lnTo>
                  <a:pt x="3829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88183" y="2657906"/>
            <a:ext cx="38100" cy="6985"/>
          </a:xfrm>
          <a:custGeom>
            <a:avLst/>
            <a:gdLst/>
            <a:ahLst/>
            <a:cxnLst/>
            <a:rect l="l" t="t" r="r" b="b"/>
            <a:pathLst>
              <a:path w="38100" h="6985">
                <a:moveTo>
                  <a:pt x="0" y="0"/>
                </a:moveTo>
                <a:lnTo>
                  <a:pt x="19380" y="0"/>
                </a:lnTo>
                <a:lnTo>
                  <a:pt x="27698" y="0"/>
                </a:lnTo>
                <a:lnTo>
                  <a:pt x="37846" y="6476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261576" y="2747200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0" y="0"/>
                </a:moveTo>
                <a:lnTo>
                  <a:pt x="419" y="6146"/>
                </a:lnTo>
                <a:lnTo>
                  <a:pt x="647" y="12725"/>
                </a:lnTo>
                <a:lnTo>
                  <a:pt x="647" y="19761"/>
                </a:lnTo>
                <a:lnTo>
                  <a:pt x="647" y="38087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261132" y="3051594"/>
            <a:ext cx="1270" cy="38735"/>
          </a:xfrm>
          <a:custGeom>
            <a:avLst/>
            <a:gdLst/>
            <a:ahLst/>
            <a:cxnLst/>
            <a:rect l="l" t="t" r="r" b="b"/>
            <a:pathLst>
              <a:path w="1270" h="38735">
                <a:moveTo>
                  <a:pt x="1092" y="0"/>
                </a:moveTo>
                <a:lnTo>
                  <a:pt x="1092" y="18313"/>
                </a:lnTo>
                <a:lnTo>
                  <a:pt x="1092" y="26390"/>
                </a:lnTo>
                <a:lnTo>
                  <a:pt x="0" y="3815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91193" y="3173780"/>
            <a:ext cx="35560" cy="5715"/>
          </a:xfrm>
          <a:custGeom>
            <a:avLst/>
            <a:gdLst/>
            <a:ahLst/>
            <a:cxnLst/>
            <a:rect l="l" t="t" r="r" b="b"/>
            <a:pathLst>
              <a:path w="35559" h="5714">
                <a:moveTo>
                  <a:pt x="35280" y="0"/>
                </a:moveTo>
                <a:lnTo>
                  <a:pt x="29845" y="3289"/>
                </a:lnTo>
                <a:lnTo>
                  <a:pt x="23583" y="5194"/>
                </a:lnTo>
                <a:lnTo>
                  <a:pt x="16370" y="5194"/>
                </a:lnTo>
                <a:lnTo>
                  <a:pt x="0" y="5194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135694" y="3178975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35471" y="0"/>
                </a:moveTo>
                <a:lnTo>
                  <a:pt x="1910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57628" y="3178975"/>
            <a:ext cx="24765" cy="16510"/>
          </a:xfrm>
          <a:custGeom>
            <a:avLst/>
            <a:gdLst/>
            <a:ahLst/>
            <a:cxnLst/>
            <a:rect l="l" t="t" r="r" b="b"/>
            <a:pathLst>
              <a:path w="24765" h="16510">
                <a:moveTo>
                  <a:pt x="24599" y="0"/>
                </a:moveTo>
                <a:lnTo>
                  <a:pt x="5499" y="0"/>
                </a:lnTo>
                <a:lnTo>
                  <a:pt x="4368" y="711"/>
                </a:lnTo>
                <a:lnTo>
                  <a:pt x="2209" y="6718"/>
                </a:lnTo>
                <a:lnTo>
                  <a:pt x="0" y="1623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255203" y="3327501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39">
                <a:moveTo>
                  <a:pt x="8458" y="0"/>
                </a:moveTo>
                <a:lnTo>
                  <a:pt x="10858" y="5283"/>
                </a:lnTo>
                <a:lnTo>
                  <a:pt x="13677" y="10325"/>
                </a:lnTo>
                <a:lnTo>
                  <a:pt x="16929" y="15011"/>
                </a:lnTo>
                <a:lnTo>
                  <a:pt x="10058" y="11468"/>
                </a:lnTo>
                <a:lnTo>
                  <a:pt x="0" y="4483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156282" y="3178975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90" h="20319">
                <a:moveTo>
                  <a:pt x="19545" y="19862"/>
                </a:moveTo>
                <a:lnTo>
                  <a:pt x="19583" y="13449"/>
                </a:lnTo>
                <a:lnTo>
                  <a:pt x="20078" y="6819"/>
                </a:lnTo>
                <a:lnTo>
                  <a:pt x="2108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87232" y="3172498"/>
            <a:ext cx="40005" cy="6985"/>
          </a:xfrm>
          <a:custGeom>
            <a:avLst/>
            <a:gdLst/>
            <a:ahLst/>
            <a:cxnLst/>
            <a:rect l="l" t="t" r="r" b="b"/>
            <a:pathLst>
              <a:path w="40004" h="6985">
                <a:moveTo>
                  <a:pt x="39560" y="6477"/>
                </a:moveTo>
                <a:lnTo>
                  <a:pt x="18478" y="6477"/>
                </a:lnTo>
                <a:lnTo>
                  <a:pt x="10159" y="6477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51038" y="3051594"/>
            <a:ext cx="1270" cy="38100"/>
          </a:xfrm>
          <a:custGeom>
            <a:avLst/>
            <a:gdLst/>
            <a:ahLst/>
            <a:cxnLst/>
            <a:rect l="l" t="t" r="r" b="b"/>
            <a:pathLst>
              <a:path w="1270" h="38100">
                <a:moveTo>
                  <a:pt x="647" y="38087"/>
                </a:moveTo>
                <a:lnTo>
                  <a:pt x="228" y="31927"/>
                </a:lnTo>
                <a:lnTo>
                  <a:pt x="0" y="25349"/>
                </a:lnTo>
                <a:lnTo>
                  <a:pt x="0" y="18313"/>
                </a:lnTo>
                <a:lnTo>
                  <a:pt x="0" y="0"/>
                </a:lnTo>
              </a:path>
            </a:pathLst>
          </a:custGeom>
          <a:ln w="12700">
            <a:solidFill>
              <a:srgbClr val="4A62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8162023" y="2734449"/>
            <a:ext cx="93853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What </a:t>
            </a:r>
            <a:r>
              <a:rPr sz="1000" i="1" spc="15" dirty="0">
                <a:solidFill>
                  <a:srgbClr val="231F20"/>
                </a:solidFill>
                <a:latin typeface="Arial"/>
                <a:cs typeface="Arial"/>
              </a:rPr>
              <a:t>would</a:t>
            </a:r>
            <a:r>
              <a:rPr sz="1000" i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you  </a:t>
            </a:r>
            <a:r>
              <a:rPr sz="1000" i="1" spc="-10" dirty="0">
                <a:solidFill>
                  <a:srgbClr val="231F20"/>
                </a:solidFill>
                <a:latin typeface="Arial"/>
                <a:cs typeface="Arial"/>
              </a:rPr>
              <a:t>like </a:t>
            </a:r>
            <a:r>
              <a:rPr sz="1000" i="1" spc="25" dirty="0">
                <a:solidFill>
                  <a:srgbClr val="231F20"/>
                </a:solidFill>
                <a:latin typeface="Arial"/>
                <a:cs typeface="Arial"/>
              </a:rPr>
              <a:t>to </a:t>
            </a:r>
            <a:r>
              <a:rPr sz="1000" i="1" spc="5" dirty="0">
                <a:solidFill>
                  <a:srgbClr val="231F20"/>
                </a:solidFill>
                <a:latin typeface="Arial"/>
                <a:cs typeface="Arial"/>
              </a:rPr>
              <a:t>try</a:t>
            </a:r>
            <a:r>
              <a:rPr sz="1000" i="1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Arial"/>
                <a:cs typeface="Arial"/>
              </a:rPr>
              <a:t>next?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5946140" y="6026150"/>
            <a:ext cx="1162088" cy="8606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46140" y="6026150"/>
            <a:ext cx="1162685" cy="861060"/>
          </a:xfrm>
          <a:custGeom>
            <a:avLst/>
            <a:gdLst/>
            <a:ahLst/>
            <a:cxnLst/>
            <a:rect l="l" t="t" r="r" b="b"/>
            <a:pathLst>
              <a:path w="1162684" h="861059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803465"/>
                </a:lnTo>
                <a:lnTo>
                  <a:pt x="892" y="836505"/>
                </a:lnTo>
                <a:lnTo>
                  <a:pt x="7143" y="853471"/>
                </a:lnTo>
                <a:lnTo>
                  <a:pt x="24110" y="859722"/>
                </a:lnTo>
                <a:lnTo>
                  <a:pt x="57150" y="860615"/>
                </a:lnTo>
                <a:lnTo>
                  <a:pt x="1104938" y="860615"/>
                </a:lnTo>
                <a:lnTo>
                  <a:pt x="1137977" y="859722"/>
                </a:lnTo>
                <a:lnTo>
                  <a:pt x="1154944" y="853471"/>
                </a:lnTo>
                <a:lnTo>
                  <a:pt x="1161195" y="836505"/>
                </a:lnTo>
                <a:lnTo>
                  <a:pt x="1162088" y="803465"/>
                </a:lnTo>
                <a:lnTo>
                  <a:pt x="1162088" y="57150"/>
                </a:lnTo>
                <a:lnTo>
                  <a:pt x="1161195" y="24110"/>
                </a:lnTo>
                <a:lnTo>
                  <a:pt x="1154944" y="7143"/>
                </a:lnTo>
                <a:lnTo>
                  <a:pt x="1137977" y="892"/>
                </a:lnTo>
                <a:lnTo>
                  <a:pt x="1104938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223924" y="6012383"/>
            <a:ext cx="2375535" cy="715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00" b="1" dirty="0">
                <a:solidFill>
                  <a:srgbClr val="85B033"/>
                </a:solidFill>
                <a:latin typeface="Arial"/>
                <a:cs typeface="Arial"/>
              </a:rPr>
              <a:t>Creature</a:t>
            </a:r>
            <a:r>
              <a:rPr sz="1000" b="1" spc="-5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85B033"/>
                </a:solidFill>
                <a:latin typeface="Arial"/>
                <a:cs typeface="Arial"/>
              </a:rPr>
              <a:t>Creator</a:t>
            </a:r>
            <a:endParaRPr sz="1000">
              <a:latin typeface="Arial"/>
              <a:cs typeface="Arial"/>
            </a:endParaRPr>
          </a:p>
          <a:p>
            <a:pPr marL="12700" marR="5080" algn="just">
              <a:lnSpc>
                <a:spcPct val="108300"/>
              </a:lnSpc>
              <a:spcBef>
                <a:spcPts val="450"/>
              </a:spcBef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own 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dinosaur,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extraterrestrial 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creature,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fantasy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creature.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sounds  and</a:t>
            </a:r>
            <a:r>
              <a:rPr sz="1000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animations.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707418" y="3831869"/>
            <a:ext cx="4049395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5" dirty="0">
                <a:solidFill>
                  <a:srgbClr val="85B033"/>
                </a:solidFill>
                <a:latin typeface="Arial"/>
                <a:cs typeface="Arial"/>
              </a:rPr>
              <a:t>What’s</a:t>
            </a:r>
            <a:r>
              <a:rPr sz="1800" b="1" spc="5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85B033"/>
                </a:solidFill>
                <a:latin typeface="Arial"/>
                <a:cs typeface="Arial"/>
              </a:rPr>
              <a:t>Next?</a:t>
            </a:r>
            <a:endParaRPr sz="1800">
              <a:latin typeface="Arial"/>
              <a:cs typeface="Arial"/>
            </a:endParaRPr>
          </a:p>
          <a:p>
            <a:pPr marL="25400" marR="5080">
              <a:lnSpc>
                <a:spcPts val="1300"/>
              </a:lnSpc>
              <a:spcBef>
                <a:spcPts val="950"/>
              </a:spcBef>
            </a:pP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Participants can </a:t>
            </a:r>
            <a:r>
              <a:rPr sz="1100" spc="-10" dirty="0">
                <a:solidFill>
                  <a:srgbClr val="4C4D4F"/>
                </a:solidFill>
                <a:latin typeface="Arial"/>
                <a:cs typeface="Arial"/>
              </a:rPr>
              <a:t>use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ideas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100" spc="20" dirty="0">
                <a:solidFill>
                  <a:srgbClr val="4C4D4F"/>
                </a:solidFill>
                <a:latin typeface="Arial"/>
                <a:cs typeface="Arial"/>
              </a:rPr>
              <a:t>concepts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from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this</a:t>
            </a:r>
            <a:r>
              <a:rPr sz="1100" spc="-1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workshop  </a:t>
            </a:r>
            <a:r>
              <a:rPr sz="1100" spc="3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create </a:t>
            </a:r>
            <a:r>
              <a:rPr sz="1100" spc="-25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wide </a:t>
            </a:r>
            <a:r>
              <a:rPr sz="1100" spc="-5" dirty="0">
                <a:solidFill>
                  <a:srgbClr val="4C4D4F"/>
                </a:solidFill>
                <a:latin typeface="Arial"/>
                <a:cs typeface="Arial"/>
              </a:rPr>
              <a:t>variety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of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projects. </a:t>
            </a:r>
            <a:r>
              <a:rPr sz="1100" spc="-20" dirty="0">
                <a:solidFill>
                  <a:srgbClr val="4C4D4F"/>
                </a:solidFill>
                <a:latin typeface="Arial"/>
                <a:cs typeface="Arial"/>
              </a:rPr>
              <a:t>Here </a:t>
            </a:r>
            <a:r>
              <a:rPr sz="1100" spc="-25" dirty="0">
                <a:solidFill>
                  <a:srgbClr val="4C4D4F"/>
                </a:solidFill>
                <a:latin typeface="Arial"/>
                <a:cs typeface="Arial"/>
              </a:rPr>
              <a:t>are a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couple </a:t>
            </a:r>
            <a:r>
              <a:rPr sz="1100" spc="15" dirty="0">
                <a:solidFill>
                  <a:srgbClr val="4C4D4F"/>
                </a:solidFill>
                <a:latin typeface="Arial"/>
                <a:cs typeface="Arial"/>
              </a:rPr>
              <a:t>of  </a:t>
            </a:r>
            <a:r>
              <a:rPr sz="1100" dirty="0">
                <a:solidFill>
                  <a:srgbClr val="4C4D4F"/>
                </a:solidFill>
                <a:latin typeface="Arial"/>
                <a:cs typeface="Arial"/>
              </a:rPr>
              <a:t>variations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100" dirty="0">
                <a:solidFill>
                  <a:srgbClr val="4C4D4F"/>
                </a:solidFill>
                <a:latin typeface="Arial"/>
                <a:cs typeface="Arial"/>
              </a:rPr>
              <a:t>virtual </a:t>
            </a:r>
            <a:r>
              <a:rPr sz="1100" spc="20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1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100" spc="20" dirty="0">
                <a:solidFill>
                  <a:srgbClr val="4C4D4F"/>
                </a:solidFill>
                <a:latin typeface="Arial"/>
                <a:cs typeface="Arial"/>
              </a:rPr>
              <a:t>could</a:t>
            </a:r>
            <a:r>
              <a:rPr sz="1100" spc="-4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100" spc="5" dirty="0">
                <a:solidFill>
                  <a:srgbClr val="4C4D4F"/>
                </a:solidFill>
                <a:latin typeface="Arial"/>
                <a:cs typeface="Arial"/>
              </a:rPr>
              <a:t>suggest.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86992" y="48387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27602" y="4872761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299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810259" y="4942585"/>
            <a:ext cx="104457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EA6955"/>
                </a:solidFill>
                <a:latin typeface="Arial"/>
                <a:cs typeface="Arial"/>
              </a:rPr>
              <a:t>Prepare </a:t>
            </a:r>
            <a:r>
              <a:rPr sz="1000" b="1" spc="5" dirty="0">
                <a:solidFill>
                  <a:srgbClr val="EA6955"/>
                </a:solidFill>
                <a:latin typeface="Arial"/>
                <a:cs typeface="Arial"/>
              </a:rPr>
              <a:t>to</a:t>
            </a:r>
            <a:r>
              <a:rPr sz="1000" b="1" spc="-75" dirty="0">
                <a:solidFill>
                  <a:srgbClr val="EA6955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Arial"/>
                <a:cs typeface="Arial"/>
              </a:rPr>
              <a:t>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946140" y="4988539"/>
            <a:ext cx="1162088" cy="860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46140" y="4988534"/>
            <a:ext cx="1162685" cy="861060"/>
          </a:xfrm>
          <a:custGeom>
            <a:avLst/>
            <a:gdLst/>
            <a:ahLst/>
            <a:cxnLst/>
            <a:rect l="l" t="t" r="r" b="b"/>
            <a:pathLst>
              <a:path w="1162684" h="861060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803465"/>
                </a:lnTo>
                <a:lnTo>
                  <a:pt x="892" y="836505"/>
                </a:lnTo>
                <a:lnTo>
                  <a:pt x="7143" y="853471"/>
                </a:lnTo>
                <a:lnTo>
                  <a:pt x="24110" y="859722"/>
                </a:lnTo>
                <a:lnTo>
                  <a:pt x="57150" y="860615"/>
                </a:lnTo>
                <a:lnTo>
                  <a:pt x="1104938" y="860615"/>
                </a:lnTo>
                <a:lnTo>
                  <a:pt x="1137977" y="859722"/>
                </a:lnTo>
                <a:lnTo>
                  <a:pt x="1154944" y="853471"/>
                </a:lnTo>
                <a:lnTo>
                  <a:pt x="1161195" y="836505"/>
                </a:lnTo>
                <a:lnTo>
                  <a:pt x="1162088" y="803465"/>
                </a:lnTo>
                <a:lnTo>
                  <a:pt x="1162088" y="57150"/>
                </a:lnTo>
                <a:lnTo>
                  <a:pt x="1161195" y="24110"/>
                </a:lnTo>
                <a:lnTo>
                  <a:pt x="1154944" y="7143"/>
                </a:lnTo>
                <a:lnTo>
                  <a:pt x="1137977" y="892"/>
                </a:lnTo>
                <a:lnTo>
                  <a:pt x="1104938" y="0"/>
                </a:lnTo>
                <a:lnTo>
                  <a:pt x="5715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817372" y="5251755"/>
            <a:ext cx="177355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70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add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instructions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</a:t>
            </a:r>
            <a:r>
              <a:rPr sz="1000" spc="-3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credits 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project,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button:  </a:t>
            </a:r>
            <a:r>
              <a:rPr sz="1000" b="1" spc="-5" dirty="0">
                <a:solidFill>
                  <a:srgbClr val="4C4D4F"/>
                </a:solidFill>
                <a:latin typeface="Arial"/>
                <a:cs typeface="Arial"/>
              </a:rPr>
              <a:t>“See </a:t>
            </a:r>
            <a:r>
              <a:rPr sz="1000" b="1" spc="5" dirty="0">
                <a:solidFill>
                  <a:srgbClr val="4C4D4F"/>
                </a:solidFill>
                <a:latin typeface="Arial"/>
                <a:cs typeface="Arial"/>
              </a:rPr>
              <a:t>project</a:t>
            </a:r>
            <a:r>
              <a:rPr sz="1000" b="1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4C4D4F"/>
                </a:solidFill>
                <a:latin typeface="Arial"/>
                <a:cs typeface="Arial"/>
              </a:rPr>
              <a:t>page”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17372" y="5912155"/>
            <a:ext cx="1878964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This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video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shows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spc="25" dirty="0">
                <a:solidFill>
                  <a:srgbClr val="4C4D4F"/>
                </a:solidFill>
                <a:latin typeface="Arial"/>
                <a:cs typeface="Arial"/>
              </a:rPr>
              <a:t>to </a:t>
            </a:r>
            <a:r>
              <a:rPr sz="1000" spc="-15" dirty="0">
                <a:solidFill>
                  <a:srgbClr val="4C4D4F"/>
                </a:solidFill>
                <a:latin typeface="Arial"/>
                <a:cs typeface="Arial"/>
              </a:rPr>
              <a:t>share</a:t>
            </a:r>
            <a:r>
              <a:rPr sz="1000" spc="-10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on the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Scratch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website:  </a:t>
            </a:r>
            <a:r>
              <a:rPr sz="1000" u="sng" spc="5" dirty="0">
                <a:solidFill>
                  <a:srgbClr val="4C4D4F"/>
                </a:solidFill>
                <a:latin typeface="Arial"/>
                <a:cs typeface="Arial"/>
              </a:rPr>
              <a:t>vimeo.com/llk/share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83956" y="6255003"/>
            <a:ext cx="18434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30070" algn="l"/>
              </a:tabLst>
            </a:pPr>
            <a:r>
              <a:rPr sz="1000" u="sng" dirty="0">
                <a:solidFill>
                  <a:srgbClr val="4C4D4F"/>
                </a:solidFill>
                <a:latin typeface="Times New Roman"/>
                <a:cs typeface="Times New Roman"/>
              </a:rPr>
              <a:t> 	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2778975" y="5340350"/>
            <a:ext cx="1853336" cy="1060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  <a:ln>
            <a:solidFill>
              <a:srgbClr val="EB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401491" y="1640116"/>
            <a:ext cx="1209014" cy="9167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401491" y="1640116"/>
            <a:ext cx="1209040" cy="916940"/>
          </a:xfrm>
          <a:custGeom>
            <a:avLst/>
            <a:gdLst/>
            <a:ahLst/>
            <a:cxnLst/>
            <a:rect l="l" t="t" r="r" b="b"/>
            <a:pathLst>
              <a:path w="1209039" h="916939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84097"/>
                </a:lnTo>
                <a:lnTo>
                  <a:pt x="510" y="902996"/>
                </a:lnTo>
                <a:lnTo>
                  <a:pt x="4086" y="912701"/>
                </a:lnTo>
                <a:lnTo>
                  <a:pt x="13791" y="916276"/>
                </a:lnTo>
                <a:lnTo>
                  <a:pt x="32689" y="916787"/>
                </a:lnTo>
                <a:lnTo>
                  <a:pt x="1176324" y="916787"/>
                </a:lnTo>
                <a:lnTo>
                  <a:pt x="1195223" y="916276"/>
                </a:lnTo>
                <a:lnTo>
                  <a:pt x="1204928" y="912701"/>
                </a:lnTo>
                <a:lnTo>
                  <a:pt x="1208503" y="902996"/>
                </a:lnTo>
                <a:lnTo>
                  <a:pt x="1209014" y="884097"/>
                </a:lnTo>
                <a:lnTo>
                  <a:pt x="1209014" y="32689"/>
                </a:lnTo>
                <a:lnTo>
                  <a:pt x="1208503" y="13791"/>
                </a:lnTo>
                <a:lnTo>
                  <a:pt x="1204928" y="4086"/>
                </a:lnTo>
                <a:lnTo>
                  <a:pt x="1195223" y="510"/>
                </a:lnTo>
                <a:lnTo>
                  <a:pt x="1176324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EA69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211224" y="4971465"/>
            <a:ext cx="2506980" cy="880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85B033"/>
                </a:solidFill>
                <a:latin typeface="Arial"/>
                <a:cs typeface="Arial"/>
              </a:rPr>
              <a:t>Adopt </a:t>
            </a:r>
            <a:r>
              <a:rPr sz="1000" b="1" spc="15" dirty="0">
                <a:solidFill>
                  <a:srgbClr val="85B033"/>
                </a:solidFill>
                <a:latin typeface="Arial"/>
                <a:cs typeface="Arial"/>
              </a:rPr>
              <a:t>a</a:t>
            </a:r>
            <a:r>
              <a:rPr sz="1000" b="1" spc="-80" dirty="0">
                <a:solidFill>
                  <a:srgbClr val="85B033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85B033"/>
                </a:solidFill>
                <a:latin typeface="Arial"/>
                <a:cs typeface="Arial"/>
              </a:rPr>
              <a:t>Pet</a:t>
            </a:r>
            <a:endParaRPr sz="1000">
              <a:latin typeface="Arial"/>
              <a:cs typeface="Arial"/>
            </a:endParaRPr>
          </a:p>
          <a:p>
            <a:pPr marL="12700" marR="20955">
              <a:lnSpc>
                <a:spcPct val="108300"/>
              </a:lnSpc>
              <a:spcBef>
                <a:spcPts val="450"/>
              </a:spcBef>
            </a:pP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Find 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a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project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in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</a:t>
            </a:r>
            <a:r>
              <a:rPr sz="1000" b="1" spc="-15" dirty="0">
                <a:solidFill>
                  <a:srgbClr val="4C4D4F"/>
                </a:solidFill>
                <a:latin typeface="Arial"/>
                <a:cs typeface="Arial"/>
              </a:rPr>
              <a:t>Virtual </a:t>
            </a:r>
            <a:r>
              <a:rPr sz="1000" b="1" spc="10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b="1" spc="-10" dirty="0">
                <a:solidFill>
                  <a:srgbClr val="4C4D4F"/>
                </a:solidFill>
                <a:latin typeface="Arial"/>
                <a:cs typeface="Arial"/>
              </a:rPr>
              <a:t>Studio</a:t>
            </a:r>
            <a:r>
              <a:rPr sz="1000" spc="-10" dirty="0">
                <a:solidFill>
                  <a:srgbClr val="4C4D4F"/>
                </a:solidFill>
                <a:latin typeface="Arial"/>
                <a:cs typeface="Arial"/>
              </a:rPr>
              <a:t>:  </a:t>
            </a:r>
            <a:r>
              <a:rPr sz="1000" u="sng" spc="10" dirty="0">
                <a:solidFill>
                  <a:srgbClr val="4C4D4F"/>
                </a:solidFill>
                <a:latin typeface="Arial"/>
                <a:cs typeface="Arial"/>
              </a:rPr>
              <a:t>scratch.mit.edu/studios/1275856/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Click </a:t>
            </a:r>
            <a:r>
              <a:rPr sz="1000" b="1" spc="5" dirty="0">
                <a:solidFill>
                  <a:srgbClr val="4C4D4F"/>
                </a:solidFill>
                <a:latin typeface="Arial"/>
                <a:cs typeface="Arial"/>
              </a:rPr>
              <a:t>See </a:t>
            </a:r>
            <a:r>
              <a:rPr sz="1000" b="1" spc="-5" dirty="0">
                <a:solidFill>
                  <a:srgbClr val="4C4D4F"/>
                </a:solidFill>
                <a:latin typeface="Arial"/>
                <a:cs typeface="Arial"/>
              </a:rPr>
              <a:t>Inside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rgbClr val="4C4D4F"/>
                </a:solidFill>
                <a:latin typeface="Arial"/>
                <a:cs typeface="Arial"/>
              </a:rPr>
              <a:t>then </a:t>
            </a:r>
            <a:r>
              <a:rPr sz="1000" b="1" spc="-5" dirty="0">
                <a:solidFill>
                  <a:srgbClr val="4C4D4F"/>
                </a:solidFill>
                <a:latin typeface="Arial"/>
                <a:cs typeface="Arial"/>
              </a:rPr>
              <a:t>Remix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. Change 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the pet’s looks, </a:t>
            </a:r>
            <a:r>
              <a:rPr sz="1000" spc="10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it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eats, </a:t>
            </a:r>
            <a:r>
              <a:rPr sz="1000" spc="5" dirty="0">
                <a:solidFill>
                  <a:srgbClr val="4C4D4F"/>
                </a:solidFill>
                <a:latin typeface="Arial"/>
                <a:cs typeface="Arial"/>
              </a:rPr>
              <a:t>or </a:t>
            </a:r>
            <a:r>
              <a:rPr sz="1000" spc="15" dirty="0">
                <a:solidFill>
                  <a:srgbClr val="4C4D4F"/>
                </a:solidFill>
                <a:latin typeface="Arial"/>
                <a:cs typeface="Arial"/>
              </a:rPr>
              <a:t>how it</a:t>
            </a:r>
            <a:r>
              <a:rPr sz="1000" spc="-2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Arial"/>
                <a:cs typeface="Arial"/>
              </a:rPr>
              <a:t>plays!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95642" y="3741178"/>
            <a:ext cx="1664335" cy="817880"/>
          </a:xfrm>
          <a:custGeom>
            <a:avLst/>
            <a:gdLst/>
            <a:ahLst/>
            <a:cxnLst/>
            <a:rect l="l" t="t" r="r" b="b"/>
            <a:pathLst>
              <a:path w="1664335" h="817879">
                <a:moveTo>
                  <a:pt x="1490700" y="622071"/>
                </a:moveTo>
                <a:lnTo>
                  <a:pt x="1372857" y="622071"/>
                </a:lnTo>
                <a:lnTo>
                  <a:pt x="1381279" y="644774"/>
                </a:lnTo>
                <a:lnTo>
                  <a:pt x="1389199" y="696083"/>
                </a:lnTo>
                <a:lnTo>
                  <a:pt x="1385855" y="759199"/>
                </a:lnTo>
                <a:lnTo>
                  <a:pt x="1360487" y="817321"/>
                </a:lnTo>
                <a:lnTo>
                  <a:pt x="1447947" y="775929"/>
                </a:lnTo>
                <a:lnTo>
                  <a:pt x="1490664" y="741794"/>
                </a:lnTo>
                <a:lnTo>
                  <a:pt x="1500846" y="696609"/>
                </a:lnTo>
                <a:lnTo>
                  <a:pt x="1490700" y="622071"/>
                </a:lnTo>
                <a:close/>
              </a:path>
              <a:path w="1664335" h="817879">
                <a:moveTo>
                  <a:pt x="1589176" y="0"/>
                </a:moveTo>
                <a:lnTo>
                  <a:pt x="75120" y="0"/>
                </a:lnTo>
                <a:lnTo>
                  <a:pt x="31691" y="2034"/>
                </a:lnTo>
                <a:lnTo>
                  <a:pt x="9390" y="16275"/>
                </a:lnTo>
                <a:lnTo>
                  <a:pt x="1173" y="54928"/>
                </a:lnTo>
                <a:lnTo>
                  <a:pt x="0" y="130200"/>
                </a:lnTo>
                <a:lnTo>
                  <a:pt x="0" y="491871"/>
                </a:lnTo>
                <a:lnTo>
                  <a:pt x="1173" y="567143"/>
                </a:lnTo>
                <a:lnTo>
                  <a:pt x="9390" y="605796"/>
                </a:lnTo>
                <a:lnTo>
                  <a:pt x="31691" y="620037"/>
                </a:lnTo>
                <a:lnTo>
                  <a:pt x="75120" y="622071"/>
                </a:lnTo>
                <a:lnTo>
                  <a:pt x="1589176" y="622071"/>
                </a:lnTo>
                <a:lnTo>
                  <a:pt x="1632605" y="620037"/>
                </a:lnTo>
                <a:lnTo>
                  <a:pt x="1654906" y="605796"/>
                </a:lnTo>
                <a:lnTo>
                  <a:pt x="1663123" y="567143"/>
                </a:lnTo>
                <a:lnTo>
                  <a:pt x="1664296" y="491871"/>
                </a:lnTo>
                <a:lnTo>
                  <a:pt x="1664296" y="130200"/>
                </a:lnTo>
                <a:lnTo>
                  <a:pt x="1663123" y="54928"/>
                </a:lnTo>
                <a:lnTo>
                  <a:pt x="1654906" y="16275"/>
                </a:lnTo>
                <a:lnTo>
                  <a:pt x="1632605" y="2034"/>
                </a:lnTo>
                <a:lnTo>
                  <a:pt x="15891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59939" y="3901516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289496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11399" y="3747680"/>
            <a:ext cx="45085" cy="85725"/>
          </a:xfrm>
          <a:custGeom>
            <a:avLst/>
            <a:gdLst/>
            <a:ahLst/>
            <a:cxnLst/>
            <a:rect l="l" t="t" r="r" b="b"/>
            <a:pathLst>
              <a:path w="45085" h="85725">
                <a:moveTo>
                  <a:pt x="45097" y="85572"/>
                </a:moveTo>
                <a:lnTo>
                  <a:pt x="39992" y="61584"/>
                </a:lnTo>
                <a:lnTo>
                  <a:pt x="31383" y="37209"/>
                </a:lnTo>
                <a:lnTo>
                  <a:pt x="18356" y="15622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002296" y="3741165"/>
            <a:ext cx="1438910" cy="0"/>
          </a:xfrm>
          <a:custGeom>
            <a:avLst/>
            <a:gdLst/>
            <a:ahLst/>
            <a:cxnLst/>
            <a:rect l="l" t="t" r="r" b="b"/>
            <a:pathLst>
              <a:path w="1438910">
                <a:moveTo>
                  <a:pt x="143837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96874" y="3755199"/>
            <a:ext cx="39370" cy="88900"/>
          </a:xfrm>
          <a:custGeom>
            <a:avLst/>
            <a:gdLst/>
            <a:ahLst/>
            <a:cxnLst/>
            <a:rect l="l" t="t" r="r" b="b"/>
            <a:pathLst>
              <a:path w="39369" h="88900">
                <a:moveTo>
                  <a:pt x="39052" y="0"/>
                </a:moveTo>
                <a:lnTo>
                  <a:pt x="26533" y="12422"/>
                </a:lnTo>
                <a:lnTo>
                  <a:pt x="15006" y="30611"/>
                </a:lnTo>
                <a:lnTo>
                  <a:pt x="5739" y="55665"/>
                </a:lnTo>
                <a:lnTo>
                  <a:pt x="0" y="88684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95639" y="3913403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496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99087" y="4271162"/>
            <a:ext cx="45720" cy="85725"/>
          </a:xfrm>
          <a:custGeom>
            <a:avLst/>
            <a:gdLst/>
            <a:ahLst/>
            <a:cxnLst/>
            <a:rect l="l" t="t" r="r" b="b"/>
            <a:pathLst>
              <a:path w="45719" h="85725">
                <a:moveTo>
                  <a:pt x="0" y="0"/>
                </a:moveTo>
                <a:lnTo>
                  <a:pt x="5105" y="23988"/>
                </a:lnTo>
                <a:lnTo>
                  <a:pt x="13714" y="48363"/>
                </a:lnTo>
                <a:lnTo>
                  <a:pt x="26740" y="69949"/>
                </a:lnTo>
                <a:lnTo>
                  <a:pt x="45097" y="85572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088449" y="4363249"/>
            <a:ext cx="1148080" cy="0"/>
          </a:xfrm>
          <a:custGeom>
            <a:avLst/>
            <a:gdLst/>
            <a:ahLst/>
            <a:cxnLst/>
            <a:rect l="l" t="t" r="r" b="b"/>
            <a:pathLst>
              <a:path w="1148080">
                <a:moveTo>
                  <a:pt x="0" y="0"/>
                </a:moveTo>
                <a:lnTo>
                  <a:pt x="1147813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73045" y="4408843"/>
            <a:ext cx="12700" cy="120650"/>
          </a:xfrm>
          <a:custGeom>
            <a:avLst/>
            <a:gdLst/>
            <a:ahLst/>
            <a:cxnLst/>
            <a:rect l="l" t="t" r="r" b="b"/>
            <a:pathLst>
              <a:path w="12700" h="120650">
                <a:moveTo>
                  <a:pt x="8534" y="0"/>
                </a:moveTo>
                <a:lnTo>
                  <a:pt x="11746" y="27720"/>
                </a:lnTo>
                <a:lnTo>
                  <a:pt x="12253" y="58356"/>
                </a:lnTo>
                <a:lnTo>
                  <a:pt x="8768" y="89896"/>
                </a:lnTo>
                <a:lnTo>
                  <a:pt x="0" y="120332"/>
                </a:lnTo>
              </a:path>
            </a:pathLst>
          </a:custGeom>
          <a:ln w="12699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94242" y="4394631"/>
            <a:ext cx="94615" cy="142240"/>
          </a:xfrm>
          <a:custGeom>
            <a:avLst/>
            <a:gdLst/>
            <a:ahLst/>
            <a:cxnLst/>
            <a:rect l="l" t="t" r="r" b="b"/>
            <a:pathLst>
              <a:path w="94614" h="142239">
                <a:moveTo>
                  <a:pt x="0" y="141795"/>
                </a:moveTo>
                <a:lnTo>
                  <a:pt x="30192" y="118375"/>
                </a:lnTo>
                <a:lnTo>
                  <a:pt x="59966" y="86823"/>
                </a:lnTo>
                <a:lnTo>
                  <a:pt x="83267" y="47308"/>
                </a:lnTo>
                <a:lnTo>
                  <a:pt x="94043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20099" y="4363249"/>
            <a:ext cx="40640" cy="0"/>
          </a:xfrm>
          <a:custGeom>
            <a:avLst/>
            <a:gdLst/>
            <a:ahLst/>
            <a:cxnLst/>
            <a:rect l="l" t="t" r="r" b="b"/>
            <a:pathLst>
              <a:path w="40639">
                <a:moveTo>
                  <a:pt x="0" y="0"/>
                </a:moveTo>
                <a:lnTo>
                  <a:pt x="40106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519654" y="4260532"/>
            <a:ext cx="39370" cy="88900"/>
          </a:xfrm>
          <a:custGeom>
            <a:avLst/>
            <a:gdLst/>
            <a:ahLst/>
            <a:cxnLst/>
            <a:rect l="l" t="t" r="r" b="b"/>
            <a:pathLst>
              <a:path w="39369" h="88900">
                <a:moveTo>
                  <a:pt x="0" y="88684"/>
                </a:moveTo>
                <a:lnTo>
                  <a:pt x="12518" y="76261"/>
                </a:lnTo>
                <a:lnTo>
                  <a:pt x="24045" y="58072"/>
                </a:lnTo>
                <a:lnTo>
                  <a:pt x="33313" y="33018"/>
                </a:lnTo>
                <a:lnTo>
                  <a:pt x="39052" y="0"/>
                </a:lnTo>
              </a:path>
            </a:pathLst>
          </a:custGeom>
          <a:ln w="12700">
            <a:solidFill>
              <a:srgbClr val="85B03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59075" y="3854399"/>
            <a:ext cx="1270" cy="35560"/>
          </a:xfrm>
          <a:custGeom>
            <a:avLst/>
            <a:gdLst/>
            <a:ahLst/>
            <a:cxnLst/>
            <a:rect l="l" t="t" r="r" b="b"/>
            <a:pathLst>
              <a:path w="1269" h="35560">
                <a:moveTo>
                  <a:pt x="863" y="35217"/>
                </a:moveTo>
                <a:lnTo>
                  <a:pt x="863" y="16967"/>
                </a:lnTo>
                <a:lnTo>
                  <a:pt x="863" y="10312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465870" y="3741165"/>
            <a:ext cx="36195" cy="2540"/>
          </a:xfrm>
          <a:custGeom>
            <a:avLst/>
            <a:gdLst/>
            <a:ahLst/>
            <a:cxnLst/>
            <a:rect l="l" t="t" r="r" b="b"/>
            <a:pathLst>
              <a:path w="36194" h="2539">
                <a:moveTo>
                  <a:pt x="35712" y="2413"/>
                </a:moveTo>
                <a:lnTo>
                  <a:pt x="30581" y="850"/>
                </a:lnTo>
                <a:lnTo>
                  <a:pt x="25006" y="0"/>
                </a:lnTo>
                <a:lnTo>
                  <a:pt x="18948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54277" y="3741165"/>
            <a:ext cx="35560" cy="3810"/>
          </a:xfrm>
          <a:custGeom>
            <a:avLst/>
            <a:gdLst/>
            <a:ahLst/>
            <a:cxnLst/>
            <a:rect l="l" t="t" r="r" b="b"/>
            <a:pathLst>
              <a:path w="35559" h="3810">
                <a:moveTo>
                  <a:pt x="35433" y="0"/>
                </a:moveTo>
                <a:lnTo>
                  <a:pt x="16484" y="0"/>
                </a:lnTo>
                <a:lnTo>
                  <a:pt x="9601" y="0"/>
                </a:lnTo>
                <a:lnTo>
                  <a:pt x="0" y="3619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95642" y="3854437"/>
            <a:ext cx="635" cy="35560"/>
          </a:xfrm>
          <a:custGeom>
            <a:avLst/>
            <a:gdLst/>
            <a:ahLst/>
            <a:cxnLst/>
            <a:rect l="l" t="t" r="r" b="b"/>
            <a:pathLst>
              <a:path w="634" h="35560">
                <a:moveTo>
                  <a:pt x="444" y="0"/>
                </a:moveTo>
                <a:lnTo>
                  <a:pt x="152" y="5384"/>
                </a:lnTo>
                <a:lnTo>
                  <a:pt x="0" y="11023"/>
                </a:lnTo>
                <a:lnTo>
                  <a:pt x="0" y="16929"/>
                </a:lnTo>
                <a:lnTo>
                  <a:pt x="0" y="35178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95642" y="4214799"/>
            <a:ext cx="1270" cy="35560"/>
          </a:xfrm>
          <a:custGeom>
            <a:avLst/>
            <a:gdLst/>
            <a:ahLst/>
            <a:cxnLst/>
            <a:rect l="l" t="t" r="r" b="b"/>
            <a:pathLst>
              <a:path w="1269" h="35560">
                <a:moveTo>
                  <a:pt x="0" y="0"/>
                </a:moveTo>
                <a:lnTo>
                  <a:pt x="0" y="18237"/>
                </a:lnTo>
                <a:lnTo>
                  <a:pt x="0" y="24904"/>
                </a:lnTo>
                <a:lnTo>
                  <a:pt x="863" y="3521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53998" y="4360836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39">
                <a:moveTo>
                  <a:pt x="0" y="0"/>
                </a:moveTo>
                <a:lnTo>
                  <a:pt x="5118" y="1562"/>
                </a:lnTo>
                <a:lnTo>
                  <a:pt x="10693" y="2413"/>
                </a:lnTo>
                <a:lnTo>
                  <a:pt x="16763" y="2413"/>
                </a:lnTo>
                <a:lnTo>
                  <a:pt x="38061" y="2413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021956" y="4363249"/>
            <a:ext cx="40640" cy="0"/>
          </a:xfrm>
          <a:custGeom>
            <a:avLst/>
            <a:gdLst/>
            <a:ahLst/>
            <a:cxnLst/>
            <a:rect l="l" t="t" r="r" b="b"/>
            <a:pathLst>
              <a:path w="40640">
                <a:moveTo>
                  <a:pt x="0" y="0"/>
                </a:moveTo>
                <a:lnTo>
                  <a:pt x="21297" y="0"/>
                </a:lnTo>
                <a:lnTo>
                  <a:pt x="4060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49208" y="4363249"/>
            <a:ext cx="26670" cy="19050"/>
          </a:xfrm>
          <a:custGeom>
            <a:avLst/>
            <a:gdLst/>
            <a:ahLst/>
            <a:cxnLst/>
            <a:rect l="l" t="t" r="r" b="b"/>
            <a:pathLst>
              <a:path w="26669" h="19050">
                <a:moveTo>
                  <a:pt x="0" y="0"/>
                </a:moveTo>
                <a:lnTo>
                  <a:pt x="19291" y="0"/>
                </a:lnTo>
                <a:lnTo>
                  <a:pt x="20802" y="825"/>
                </a:lnTo>
                <a:lnTo>
                  <a:pt x="23685" y="7696"/>
                </a:lnTo>
                <a:lnTo>
                  <a:pt x="26644" y="1859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256129" y="4541672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4" h="17145">
                <a:moveTo>
                  <a:pt x="11061" y="0"/>
                </a:moveTo>
                <a:lnTo>
                  <a:pt x="7886" y="5905"/>
                </a:lnTo>
                <a:lnTo>
                  <a:pt x="4216" y="11544"/>
                </a:lnTo>
                <a:lnTo>
                  <a:pt x="0" y="16814"/>
                </a:lnTo>
                <a:lnTo>
                  <a:pt x="6565" y="13868"/>
                </a:lnTo>
                <a:lnTo>
                  <a:pt x="16776" y="805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86342" y="4363249"/>
            <a:ext cx="15875" cy="19050"/>
          </a:xfrm>
          <a:custGeom>
            <a:avLst/>
            <a:gdLst/>
            <a:ahLst/>
            <a:cxnLst/>
            <a:rect l="l" t="t" r="r" b="b"/>
            <a:pathLst>
              <a:path w="15875" h="19050">
                <a:moveTo>
                  <a:pt x="1993" y="18808"/>
                </a:moveTo>
                <a:lnTo>
                  <a:pt x="1752" y="12687"/>
                </a:lnTo>
                <a:lnTo>
                  <a:pt x="1092" y="6413"/>
                </a:lnTo>
                <a:lnTo>
                  <a:pt x="0" y="0"/>
                </a:lnTo>
                <a:lnTo>
                  <a:pt x="1548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69337" y="4359630"/>
            <a:ext cx="32384" cy="3810"/>
          </a:xfrm>
          <a:custGeom>
            <a:avLst/>
            <a:gdLst/>
            <a:ahLst/>
            <a:cxnLst/>
            <a:rect l="l" t="t" r="r" b="b"/>
            <a:pathLst>
              <a:path w="32385" h="3810">
                <a:moveTo>
                  <a:pt x="0" y="3619"/>
                </a:moveTo>
                <a:lnTo>
                  <a:pt x="15481" y="3619"/>
                </a:lnTo>
                <a:lnTo>
                  <a:pt x="22364" y="3619"/>
                </a:lnTo>
                <a:lnTo>
                  <a:pt x="31965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59494" y="4214799"/>
            <a:ext cx="635" cy="35560"/>
          </a:xfrm>
          <a:custGeom>
            <a:avLst/>
            <a:gdLst/>
            <a:ahLst/>
            <a:cxnLst/>
            <a:rect l="l" t="t" r="r" b="b"/>
            <a:pathLst>
              <a:path w="635" h="35560">
                <a:moveTo>
                  <a:pt x="0" y="35178"/>
                </a:moveTo>
                <a:lnTo>
                  <a:pt x="292" y="29794"/>
                </a:lnTo>
                <a:lnTo>
                  <a:pt x="444" y="24155"/>
                </a:lnTo>
                <a:lnTo>
                  <a:pt x="444" y="18237"/>
                </a:lnTo>
                <a:lnTo>
                  <a:pt x="444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996022" y="3791889"/>
            <a:ext cx="1437005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What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kind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of pet would 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like?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How would</a:t>
            </a:r>
            <a:r>
              <a:rPr sz="1000" i="1" spc="-3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 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take care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of</a:t>
            </a:r>
            <a:r>
              <a:rPr sz="1000" i="1" spc="-65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10" dirty="0">
                <a:solidFill>
                  <a:srgbClr val="4C4D4F"/>
                </a:solidFill>
                <a:latin typeface="Arial"/>
                <a:cs typeface="Arial"/>
              </a:rPr>
              <a:t>it?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2833370" y="3728008"/>
            <a:ext cx="1391920" cy="817880"/>
          </a:xfrm>
          <a:custGeom>
            <a:avLst/>
            <a:gdLst/>
            <a:ahLst/>
            <a:cxnLst/>
            <a:rect l="l" t="t" r="r" b="b"/>
            <a:pathLst>
              <a:path w="1391920" h="817879">
                <a:moveTo>
                  <a:pt x="1246606" y="622236"/>
                </a:moveTo>
                <a:lnTo>
                  <a:pt x="1148067" y="622236"/>
                </a:lnTo>
                <a:lnTo>
                  <a:pt x="1155106" y="644943"/>
                </a:lnTo>
                <a:lnTo>
                  <a:pt x="1161727" y="696263"/>
                </a:lnTo>
                <a:lnTo>
                  <a:pt x="1158931" y="759391"/>
                </a:lnTo>
                <a:lnTo>
                  <a:pt x="1137716" y="817524"/>
                </a:lnTo>
                <a:lnTo>
                  <a:pt x="1210855" y="776125"/>
                </a:lnTo>
                <a:lnTo>
                  <a:pt x="1246578" y="741983"/>
                </a:lnTo>
                <a:lnTo>
                  <a:pt x="1255092" y="696789"/>
                </a:lnTo>
                <a:lnTo>
                  <a:pt x="1246606" y="622236"/>
                </a:lnTo>
                <a:close/>
              </a:path>
              <a:path w="1391920" h="817879">
                <a:moveTo>
                  <a:pt x="1328953" y="0"/>
                </a:moveTo>
                <a:lnTo>
                  <a:pt x="62814" y="0"/>
                </a:lnTo>
                <a:lnTo>
                  <a:pt x="26499" y="2034"/>
                </a:lnTo>
                <a:lnTo>
                  <a:pt x="7851" y="16279"/>
                </a:lnTo>
                <a:lnTo>
                  <a:pt x="981" y="54944"/>
                </a:lnTo>
                <a:lnTo>
                  <a:pt x="0" y="130238"/>
                </a:lnTo>
                <a:lnTo>
                  <a:pt x="0" y="491998"/>
                </a:lnTo>
                <a:lnTo>
                  <a:pt x="981" y="567292"/>
                </a:lnTo>
                <a:lnTo>
                  <a:pt x="7851" y="605956"/>
                </a:lnTo>
                <a:lnTo>
                  <a:pt x="26499" y="620201"/>
                </a:lnTo>
                <a:lnTo>
                  <a:pt x="62814" y="622236"/>
                </a:lnTo>
                <a:lnTo>
                  <a:pt x="1328953" y="622236"/>
                </a:lnTo>
                <a:lnTo>
                  <a:pt x="1365275" y="620201"/>
                </a:lnTo>
                <a:lnTo>
                  <a:pt x="1383926" y="605956"/>
                </a:lnTo>
                <a:lnTo>
                  <a:pt x="1390798" y="567292"/>
                </a:lnTo>
                <a:lnTo>
                  <a:pt x="1391780" y="491998"/>
                </a:lnTo>
                <a:lnTo>
                  <a:pt x="1391780" y="130238"/>
                </a:lnTo>
                <a:lnTo>
                  <a:pt x="1390798" y="54944"/>
                </a:lnTo>
                <a:lnTo>
                  <a:pt x="1383926" y="16279"/>
                </a:lnTo>
                <a:lnTo>
                  <a:pt x="1365275" y="2034"/>
                </a:lnTo>
                <a:lnTo>
                  <a:pt x="13289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225150" y="3888384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289572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96283" y="3745280"/>
            <a:ext cx="23495" cy="57785"/>
          </a:xfrm>
          <a:custGeom>
            <a:avLst/>
            <a:gdLst/>
            <a:ahLst/>
            <a:cxnLst/>
            <a:rect l="l" t="t" r="r" b="b"/>
            <a:pathLst>
              <a:path w="23495" h="57785">
                <a:moveTo>
                  <a:pt x="23088" y="57315"/>
                </a:moveTo>
                <a:lnTo>
                  <a:pt x="19434" y="41708"/>
                </a:lnTo>
                <a:lnTo>
                  <a:pt x="14497" y="26419"/>
                </a:lnTo>
                <a:lnTo>
                  <a:pt x="8083" y="12248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927845" y="3728008"/>
            <a:ext cx="1190625" cy="0"/>
          </a:xfrm>
          <a:custGeom>
            <a:avLst/>
            <a:gdLst/>
            <a:ahLst/>
            <a:cxnLst/>
            <a:rect l="l" t="t" r="r" b="b"/>
            <a:pathLst>
              <a:path w="1190625">
                <a:moveTo>
                  <a:pt x="119018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835579" y="3759949"/>
            <a:ext cx="17780" cy="59690"/>
          </a:xfrm>
          <a:custGeom>
            <a:avLst/>
            <a:gdLst/>
            <a:ahLst/>
            <a:cxnLst/>
            <a:rect l="l" t="t" r="r" b="b"/>
            <a:pathLst>
              <a:path w="17780" h="59689">
                <a:moveTo>
                  <a:pt x="17589" y="0"/>
                </a:moveTo>
                <a:lnTo>
                  <a:pt x="12056" y="11092"/>
                </a:lnTo>
                <a:lnTo>
                  <a:pt x="7142" y="24495"/>
                </a:lnTo>
                <a:lnTo>
                  <a:pt x="3053" y="40426"/>
                </a:lnTo>
                <a:lnTo>
                  <a:pt x="0" y="59105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33370" y="3900284"/>
            <a:ext cx="0" cy="289560"/>
          </a:xfrm>
          <a:custGeom>
            <a:avLst/>
            <a:gdLst/>
            <a:ahLst/>
            <a:cxnLst/>
            <a:rect l="l" t="t" r="r" b="b"/>
            <a:pathLst>
              <a:path h="289560">
                <a:moveTo>
                  <a:pt x="0" y="0"/>
                </a:moveTo>
                <a:lnTo>
                  <a:pt x="0" y="289572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39148" y="4275658"/>
            <a:ext cx="23495" cy="57785"/>
          </a:xfrm>
          <a:custGeom>
            <a:avLst/>
            <a:gdLst/>
            <a:ahLst/>
            <a:cxnLst/>
            <a:rect l="l" t="t" r="r" b="b"/>
            <a:pathLst>
              <a:path w="23494" h="57785">
                <a:moveTo>
                  <a:pt x="0" y="0"/>
                </a:moveTo>
                <a:lnTo>
                  <a:pt x="3654" y="15606"/>
                </a:lnTo>
                <a:lnTo>
                  <a:pt x="8591" y="30895"/>
                </a:lnTo>
                <a:lnTo>
                  <a:pt x="15005" y="45066"/>
                </a:lnTo>
                <a:lnTo>
                  <a:pt x="23088" y="57315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01670" y="4350232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>
                <a:moveTo>
                  <a:pt x="0" y="0"/>
                </a:moveTo>
                <a:lnTo>
                  <a:pt x="947750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985526" y="4395863"/>
            <a:ext cx="10160" cy="120014"/>
          </a:xfrm>
          <a:custGeom>
            <a:avLst/>
            <a:gdLst/>
            <a:ahLst/>
            <a:cxnLst/>
            <a:rect l="l" t="t" r="r" b="b"/>
            <a:pathLst>
              <a:path w="10160" h="120014">
                <a:moveTo>
                  <a:pt x="6845" y="0"/>
                </a:moveTo>
                <a:lnTo>
                  <a:pt x="9517" y="27509"/>
                </a:lnTo>
                <a:lnTo>
                  <a:pt x="9971" y="57902"/>
                </a:lnTo>
                <a:lnTo>
                  <a:pt x="7150" y="89214"/>
                </a:lnTo>
                <a:lnTo>
                  <a:pt x="0" y="119481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004945" y="4379836"/>
            <a:ext cx="76835" cy="142240"/>
          </a:xfrm>
          <a:custGeom>
            <a:avLst/>
            <a:gdLst/>
            <a:ahLst/>
            <a:cxnLst/>
            <a:rect l="l" t="t" r="r" b="b"/>
            <a:pathLst>
              <a:path w="76835" h="142239">
                <a:moveTo>
                  <a:pt x="0" y="141998"/>
                </a:moveTo>
                <a:lnTo>
                  <a:pt x="25103" y="118232"/>
                </a:lnTo>
                <a:lnTo>
                  <a:pt x="49515" y="86534"/>
                </a:lnTo>
                <a:lnTo>
                  <a:pt x="68353" y="47068"/>
                </a:lnTo>
                <a:lnTo>
                  <a:pt x="76733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205363" y="4259186"/>
            <a:ext cx="17780" cy="59690"/>
          </a:xfrm>
          <a:custGeom>
            <a:avLst/>
            <a:gdLst/>
            <a:ahLst/>
            <a:cxnLst/>
            <a:rect l="l" t="t" r="r" b="b"/>
            <a:pathLst>
              <a:path w="17779" h="59689">
                <a:moveTo>
                  <a:pt x="0" y="59105"/>
                </a:moveTo>
                <a:lnTo>
                  <a:pt x="5534" y="48013"/>
                </a:lnTo>
                <a:lnTo>
                  <a:pt x="10452" y="34610"/>
                </a:lnTo>
                <a:lnTo>
                  <a:pt x="14541" y="18679"/>
                </a:lnTo>
                <a:lnTo>
                  <a:pt x="17589" y="0"/>
                </a:lnTo>
              </a:path>
            </a:pathLst>
          </a:custGeom>
          <a:ln w="12700">
            <a:solidFill>
              <a:srgbClr val="F8991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23956" y="3835374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1193" y="41122"/>
                </a:moveTo>
                <a:lnTo>
                  <a:pt x="1193" y="22872"/>
                </a:lnTo>
                <a:lnTo>
                  <a:pt x="1193" y="13601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143324" y="3728021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40728" y="6197"/>
                </a:moveTo>
                <a:lnTo>
                  <a:pt x="34493" y="2260"/>
                </a:lnTo>
                <a:lnTo>
                  <a:pt x="27292" y="0"/>
                </a:lnTo>
                <a:lnTo>
                  <a:pt x="18999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875000" y="3728021"/>
            <a:ext cx="40640" cy="8255"/>
          </a:xfrm>
          <a:custGeom>
            <a:avLst/>
            <a:gdLst/>
            <a:ahLst/>
            <a:cxnLst/>
            <a:rect l="l" t="t" r="r" b="b"/>
            <a:pathLst>
              <a:path w="40639" h="8254">
                <a:moveTo>
                  <a:pt x="40195" y="0"/>
                </a:moveTo>
                <a:lnTo>
                  <a:pt x="21183" y="0"/>
                </a:lnTo>
                <a:lnTo>
                  <a:pt x="11645" y="0"/>
                </a:lnTo>
                <a:lnTo>
                  <a:pt x="0" y="770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833370" y="3835450"/>
            <a:ext cx="1270" cy="41275"/>
          </a:xfrm>
          <a:custGeom>
            <a:avLst/>
            <a:gdLst/>
            <a:ahLst/>
            <a:cxnLst/>
            <a:rect l="l" t="t" r="r" b="b"/>
            <a:pathLst>
              <a:path w="1269" h="41275">
                <a:moveTo>
                  <a:pt x="698" y="0"/>
                </a:moveTo>
                <a:lnTo>
                  <a:pt x="241" y="7124"/>
                </a:lnTo>
                <a:lnTo>
                  <a:pt x="0" y="14706"/>
                </a:lnTo>
                <a:lnTo>
                  <a:pt x="0" y="22796"/>
                </a:lnTo>
                <a:lnTo>
                  <a:pt x="0" y="4104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33370" y="4201756"/>
            <a:ext cx="1270" cy="41275"/>
          </a:xfrm>
          <a:custGeom>
            <a:avLst/>
            <a:gdLst/>
            <a:ahLst/>
            <a:cxnLst/>
            <a:rect l="l" t="t" r="r" b="b"/>
            <a:pathLst>
              <a:path w="1269" h="41275">
                <a:moveTo>
                  <a:pt x="0" y="0"/>
                </a:moveTo>
                <a:lnTo>
                  <a:pt x="0" y="18249"/>
                </a:lnTo>
                <a:lnTo>
                  <a:pt x="0" y="27520"/>
                </a:lnTo>
                <a:lnTo>
                  <a:pt x="1193" y="41122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74454" y="4344034"/>
            <a:ext cx="40640" cy="6350"/>
          </a:xfrm>
          <a:custGeom>
            <a:avLst/>
            <a:gdLst/>
            <a:ahLst/>
            <a:cxnLst/>
            <a:rect l="l" t="t" r="r" b="b"/>
            <a:pathLst>
              <a:path w="40639" h="6350">
                <a:moveTo>
                  <a:pt x="0" y="0"/>
                </a:moveTo>
                <a:lnTo>
                  <a:pt x="6248" y="3936"/>
                </a:lnTo>
                <a:lnTo>
                  <a:pt x="13449" y="6210"/>
                </a:lnTo>
                <a:lnTo>
                  <a:pt x="21729" y="6210"/>
                </a:lnTo>
                <a:lnTo>
                  <a:pt x="40068" y="621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938487" y="435024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18326" y="0"/>
                </a:lnTo>
                <a:lnTo>
                  <a:pt x="37515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62247" y="4350245"/>
            <a:ext cx="25400" cy="19050"/>
          </a:xfrm>
          <a:custGeom>
            <a:avLst/>
            <a:gdLst/>
            <a:ahLst/>
            <a:cxnLst/>
            <a:rect l="l" t="t" r="r" b="b"/>
            <a:pathLst>
              <a:path w="25400" h="19050">
                <a:moveTo>
                  <a:pt x="0" y="0"/>
                </a:moveTo>
                <a:lnTo>
                  <a:pt x="19189" y="0"/>
                </a:lnTo>
                <a:lnTo>
                  <a:pt x="20459" y="838"/>
                </a:lnTo>
                <a:lnTo>
                  <a:pt x="22885" y="7797"/>
                </a:lnTo>
                <a:lnTo>
                  <a:pt x="25387" y="1883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971086" y="4528032"/>
            <a:ext cx="15875" cy="17780"/>
          </a:xfrm>
          <a:custGeom>
            <a:avLst/>
            <a:gdLst/>
            <a:ahLst/>
            <a:cxnLst/>
            <a:rect l="l" t="t" r="r" b="b"/>
            <a:pathLst>
              <a:path w="15875" h="17779">
                <a:moveTo>
                  <a:pt x="9550" y="0"/>
                </a:moveTo>
                <a:lnTo>
                  <a:pt x="6819" y="6159"/>
                </a:lnTo>
                <a:lnTo>
                  <a:pt x="3657" y="12026"/>
                </a:lnTo>
                <a:lnTo>
                  <a:pt x="0" y="17500"/>
                </a:lnTo>
                <a:lnTo>
                  <a:pt x="6019" y="14274"/>
                </a:lnTo>
                <a:lnTo>
                  <a:pt x="15252" y="7899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79976" y="4350245"/>
            <a:ext cx="24130" cy="18415"/>
          </a:xfrm>
          <a:custGeom>
            <a:avLst/>
            <a:gdLst/>
            <a:ahLst/>
            <a:cxnLst/>
            <a:rect l="l" t="t" r="r" b="b"/>
            <a:pathLst>
              <a:path w="24129" h="18414">
                <a:moveTo>
                  <a:pt x="1638" y="17932"/>
                </a:moveTo>
                <a:lnTo>
                  <a:pt x="1409" y="12090"/>
                </a:lnTo>
                <a:lnTo>
                  <a:pt x="876" y="6108"/>
                </a:lnTo>
                <a:lnTo>
                  <a:pt x="0" y="0"/>
                </a:lnTo>
                <a:lnTo>
                  <a:pt x="2376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138561" y="4342523"/>
            <a:ext cx="45085" cy="8255"/>
          </a:xfrm>
          <a:custGeom>
            <a:avLst/>
            <a:gdLst/>
            <a:ahLst/>
            <a:cxnLst/>
            <a:rect l="l" t="t" r="r" b="b"/>
            <a:pathLst>
              <a:path w="45085" h="8254">
                <a:moveTo>
                  <a:pt x="0" y="7721"/>
                </a:moveTo>
                <a:lnTo>
                  <a:pt x="23761" y="7721"/>
                </a:lnTo>
                <a:lnTo>
                  <a:pt x="33312" y="7721"/>
                </a:lnTo>
                <a:lnTo>
                  <a:pt x="44957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24451" y="4201756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0" y="41046"/>
                </a:moveTo>
                <a:lnTo>
                  <a:pt x="457" y="33934"/>
                </a:lnTo>
                <a:lnTo>
                  <a:pt x="698" y="26339"/>
                </a:lnTo>
                <a:lnTo>
                  <a:pt x="698" y="18249"/>
                </a:lnTo>
                <a:lnTo>
                  <a:pt x="698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2971850" y="3767556"/>
            <a:ext cx="1123950" cy="506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</a:pPr>
            <a:r>
              <a:rPr sz="1000" i="1" spc="-20" dirty="0">
                <a:solidFill>
                  <a:srgbClr val="4C4D4F"/>
                </a:solidFill>
                <a:latin typeface="Arial"/>
                <a:cs typeface="Arial"/>
              </a:rPr>
              <a:t>Is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your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pet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shy? 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Noisy?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How </a:t>
            </a:r>
            <a:r>
              <a:rPr sz="1000" i="1" dirty="0">
                <a:solidFill>
                  <a:srgbClr val="4C4D4F"/>
                </a:solidFill>
                <a:latin typeface="Arial"/>
                <a:cs typeface="Arial"/>
              </a:rPr>
              <a:t>does</a:t>
            </a:r>
            <a:r>
              <a:rPr sz="1000" i="1" spc="-7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15" dirty="0">
                <a:solidFill>
                  <a:srgbClr val="4C4D4F"/>
                </a:solidFill>
                <a:latin typeface="Arial"/>
                <a:cs typeface="Arial"/>
              </a:rPr>
              <a:t>it  </a:t>
            </a:r>
            <a:r>
              <a:rPr sz="1000" i="1" spc="-10" dirty="0">
                <a:solidFill>
                  <a:srgbClr val="4C4D4F"/>
                </a:solidFill>
                <a:latin typeface="Arial"/>
                <a:cs typeface="Arial"/>
              </a:rPr>
              <a:t>like </a:t>
            </a:r>
            <a:r>
              <a:rPr sz="1000" i="1" spc="25" dirty="0">
                <a:solidFill>
                  <a:srgbClr val="4C4D4F"/>
                </a:solidFill>
                <a:latin typeface="Arial"/>
                <a:cs typeface="Arial"/>
              </a:rPr>
              <a:t>to</a:t>
            </a:r>
            <a:r>
              <a:rPr sz="1000" i="1" spc="-80" dirty="0">
                <a:solidFill>
                  <a:srgbClr val="4C4D4F"/>
                </a:solidFill>
                <a:latin typeface="Arial"/>
                <a:cs typeface="Arial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Arial"/>
                <a:cs typeface="Arial"/>
              </a:rPr>
              <a:t>play?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4" name="object 1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pc="-10" dirty="0"/>
              <a:t>SCRATCH </a:t>
            </a:r>
            <a:r>
              <a:rPr spc="-20" dirty="0"/>
              <a:t>EDUCATOR  </a:t>
            </a:r>
            <a:r>
              <a:rPr spc="-5" dirty="0"/>
              <a:t>GUIDE </a:t>
            </a:r>
            <a:r>
              <a:rPr spc="114" dirty="0"/>
              <a:t>•</a:t>
            </a:r>
            <a:r>
              <a:rPr spc="50" dirty="0"/>
              <a:t> </a:t>
            </a:r>
            <a:r>
              <a:rPr sz="1100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6680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712967" y="7447881"/>
            <a:ext cx="294767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5"/>
              </a:lnSpc>
            </a:pPr>
            <a:r>
              <a:rPr sz="800" b="1" spc="20" dirty="0">
                <a:solidFill>
                  <a:srgbClr val="939598"/>
                </a:solidFill>
                <a:latin typeface="Arial"/>
                <a:cs typeface="Arial"/>
              </a:rPr>
              <a:t>SCRATCH </a:t>
            </a:r>
            <a:r>
              <a:rPr sz="800" b="1" spc="25" dirty="0">
                <a:solidFill>
                  <a:srgbClr val="939598"/>
                </a:solidFill>
                <a:latin typeface="Arial"/>
                <a:cs typeface="Arial"/>
              </a:rPr>
              <a:t>EDUCATOR </a:t>
            </a:r>
            <a:r>
              <a:rPr sz="800" b="1" spc="30" dirty="0">
                <a:solidFill>
                  <a:srgbClr val="939598"/>
                </a:solidFill>
                <a:latin typeface="Arial"/>
                <a:cs typeface="Arial"/>
              </a:rPr>
              <a:t>GUIDE </a:t>
            </a:r>
            <a:r>
              <a:rPr sz="800" b="1" spc="120" dirty="0">
                <a:solidFill>
                  <a:srgbClr val="939598"/>
                </a:solidFill>
                <a:latin typeface="Arial"/>
                <a:cs typeface="Arial"/>
              </a:rPr>
              <a:t>•</a:t>
            </a:r>
            <a:r>
              <a:rPr sz="800" b="1" spc="130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F8991C"/>
                </a:solidFill>
                <a:latin typeface="Arial"/>
                <a:cs typeface="Arial"/>
              </a:rPr>
              <a:t>scratch.mit.edu/go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9709937" y="7443411"/>
            <a:ext cx="1035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0"/>
              </a:lnSpc>
            </a:pP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917</Words>
  <Application>Microsoft Macintosh PowerPoint</Application>
  <PresentationFormat>Custom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Cambria</vt:lpstr>
      <vt:lpstr>Century Gothic</vt:lpstr>
      <vt:lpstr>Gill Sans MT</vt:lpstr>
      <vt:lpstr>Lucida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created xsi:type="dcterms:W3CDTF">2016-12-01T15:21:49Z</dcterms:created>
  <dcterms:modified xsi:type="dcterms:W3CDTF">2016-12-01T15:35:04Z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2016-11-30T00:00:00Z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2016-12-01T00:00:00Z</vt:filetime>
  </property>
</Properties>
</file>