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4572000" cy="6400800"/>
  <p:notesSz cx="45720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B6A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264871"/>
            <a:ext cx="414020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501" y="1638300"/>
            <a:ext cx="2653029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B6A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jpg"/><Relationship Id="rId5" Type="http://schemas.openxmlformats.org/officeDocument/2006/relationships/image" Target="../media/image59.png"/><Relationship Id="rId6" Type="http://schemas.openxmlformats.org/officeDocument/2006/relationships/image" Target="../media/image60.jpg"/><Relationship Id="rId7" Type="http://schemas.openxmlformats.org/officeDocument/2006/relationships/image" Target="../media/image61.jp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jpg"/><Relationship Id="rId8" Type="http://schemas.openxmlformats.org/officeDocument/2006/relationships/image" Target="../media/image74.jpg"/><Relationship Id="rId9" Type="http://schemas.openxmlformats.org/officeDocument/2006/relationships/image" Target="../media/image7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jpg"/><Relationship Id="rId5" Type="http://schemas.openxmlformats.org/officeDocument/2006/relationships/image" Target="../media/image79.jpg"/><Relationship Id="rId6" Type="http://schemas.openxmlformats.org/officeDocument/2006/relationships/image" Target="../media/image8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jp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jpg"/><Relationship Id="rId5" Type="http://schemas.openxmlformats.org/officeDocument/2006/relationships/image" Target="../media/image90.jpg"/><Relationship Id="rId6" Type="http://schemas.openxmlformats.org/officeDocument/2006/relationships/image" Target="../media/image9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jp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jp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jpg"/><Relationship Id="rId5" Type="http://schemas.openxmlformats.org/officeDocument/2006/relationships/image" Target="../media/image4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jp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jpg"/><Relationship Id="rId5" Type="http://schemas.openxmlformats.org/officeDocument/2006/relationships/image" Target="../media/image5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3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75"/>
              </a:spcBef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0389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09981" y="866775"/>
            <a:ext cx="2152650" cy="8445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26745" marR="5080" indent="-614680">
              <a:lnSpc>
                <a:spcPct val="100000"/>
              </a:lnSpc>
            </a:pPr>
            <a:r>
              <a:rPr dirty="0" sz="2700" spc="-85">
                <a:solidFill>
                  <a:srgbClr val="03897B"/>
                </a:solidFill>
              </a:rPr>
              <a:t>Fashion </a:t>
            </a:r>
            <a:r>
              <a:rPr dirty="0" sz="2700" spc="-35">
                <a:solidFill>
                  <a:srgbClr val="03897B"/>
                </a:solidFill>
              </a:rPr>
              <a:t>Game  </a:t>
            </a:r>
            <a:r>
              <a:rPr dirty="0" sz="2700" spc="-5">
                <a:solidFill>
                  <a:srgbClr val="03897B"/>
                </a:solidFill>
              </a:rPr>
              <a:t>Cards</a:t>
            </a:r>
            <a:endParaRPr sz="2700"/>
          </a:p>
        </p:txBody>
      </p:sp>
      <p:sp>
        <p:nvSpPr>
          <p:cNvPr id="14" name="object 14"/>
          <p:cNvSpPr txBox="1"/>
          <p:nvPr/>
        </p:nvSpPr>
        <p:spPr>
          <a:xfrm>
            <a:off x="1183553" y="4413250"/>
            <a:ext cx="2211705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99695">
              <a:lnSpc>
                <a:spcPct val="100000"/>
              </a:lnSpc>
            </a:pPr>
            <a:r>
              <a:rPr dirty="0" sz="1400" spc="35" b="1">
                <a:solidFill>
                  <a:srgbClr val="03897B"/>
                </a:solidFill>
                <a:latin typeface="Calibri"/>
                <a:cs typeface="Calibri"/>
              </a:rPr>
              <a:t>Dress </a:t>
            </a:r>
            <a:r>
              <a:rPr dirty="0" sz="1400" spc="45" b="1">
                <a:solidFill>
                  <a:srgbClr val="03897B"/>
                </a:solidFill>
                <a:latin typeface="Calibri"/>
                <a:cs typeface="Calibri"/>
              </a:rPr>
              <a:t>up </a:t>
            </a:r>
            <a:r>
              <a:rPr dirty="0" sz="1400" spc="55" b="1">
                <a:solidFill>
                  <a:srgbClr val="03897B"/>
                </a:solidFill>
                <a:latin typeface="Calibri"/>
                <a:cs typeface="Calibri"/>
              </a:rPr>
              <a:t>a </a:t>
            </a:r>
            <a:r>
              <a:rPr dirty="0" sz="1400" spc="45" b="1">
                <a:solidFill>
                  <a:srgbClr val="03897B"/>
                </a:solidFill>
                <a:latin typeface="Calibri"/>
                <a:cs typeface="Calibri"/>
              </a:rPr>
              <a:t>character with  </a:t>
            </a:r>
            <a:r>
              <a:rPr dirty="0" sz="1400" spc="30" b="1">
                <a:solidFill>
                  <a:srgbClr val="03897B"/>
                </a:solidFill>
                <a:latin typeface="Calibri"/>
                <a:cs typeface="Calibri"/>
              </a:rPr>
              <a:t>different </a:t>
            </a:r>
            <a:r>
              <a:rPr dirty="0" sz="1400" spc="45" b="1">
                <a:solidFill>
                  <a:srgbClr val="03897B"/>
                </a:solidFill>
                <a:latin typeface="Calibri"/>
                <a:cs typeface="Calibri"/>
              </a:rPr>
              <a:t>clothes </a:t>
            </a:r>
            <a:r>
              <a:rPr dirty="0" sz="1400" spc="50" b="1">
                <a:solidFill>
                  <a:srgbClr val="03897B"/>
                </a:solidFill>
                <a:latin typeface="Calibri"/>
                <a:cs typeface="Calibri"/>
              </a:rPr>
              <a:t>and</a:t>
            </a:r>
            <a:r>
              <a:rPr dirty="0" sz="1400" spc="-204" b="1">
                <a:solidFill>
                  <a:srgbClr val="03897B"/>
                </a:solidFill>
                <a:latin typeface="Calibri"/>
                <a:cs typeface="Calibri"/>
              </a:rPr>
              <a:t> </a:t>
            </a:r>
            <a:r>
              <a:rPr dirty="0" sz="1400" spc="50" b="1">
                <a:solidFill>
                  <a:srgbClr val="03897B"/>
                </a:solidFill>
                <a:latin typeface="Calibri"/>
                <a:cs typeface="Calibri"/>
              </a:rPr>
              <a:t>styles.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020" y="2050288"/>
            <a:ext cx="1456931" cy="1094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9020" y="3243198"/>
            <a:ext cx="1463037" cy="1097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31834" y="3243198"/>
            <a:ext cx="1463040" cy="1097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41041" y="2050275"/>
            <a:ext cx="1450721" cy="1094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6900" y="5940425"/>
            <a:ext cx="13341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scratch.mit.edu/fashion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8050"/>
            <a:ext cx="4572000" cy="2292350"/>
          </a:xfrm>
          <a:custGeom>
            <a:avLst/>
            <a:gdLst/>
            <a:ahLst/>
            <a:cxnLst/>
            <a:rect l="l" t="t" r="r" b="b"/>
            <a:pathLst>
              <a:path w="4572000" h="2292350">
                <a:moveTo>
                  <a:pt x="0" y="2292350"/>
                </a:moveTo>
                <a:lnTo>
                  <a:pt x="4572000" y="2292350"/>
                </a:lnTo>
                <a:lnTo>
                  <a:pt x="4572000" y="0"/>
                </a:lnTo>
                <a:lnTo>
                  <a:pt x="0" y="0"/>
                </a:lnTo>
                <a:lnTo>
                  <a:pt x="0" y="22923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200400"/>
            <a:ext cx="4572000" cy="1467485"/>
          </a:xfrm>
          <a:custGeom>
            <a:avLst/>
            <a:gdLst/>
            <a:ahLst/>
            <a:cxnLst/>
            <a:rect l="l" t="t" r="r" b="b"/>
            <a:pathLst>
              <a:path w="4572000" h="1467485">
                <a:moveTo>
                  <a:pt x="0" y="1467485"/>
                </a:moveTo>
                <a:lnTo>
                  <a:pt x="4572000" y="1467485"/>
                </a:lnTo>
                <a:lnTo>
                  <a:pt x="4572000" y="0"/>
                </a:lnTo>
                <a:lnTo>
                  <a:pt x="0" y="0"/>
                </a:lnTo>
                <a:lnTo>
                  <a:pt x="0" y="1467485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187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7196" y="3687089"/>
            <a:ext cx="2197595" cy="65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8764" y="220021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03220" y="2280856"/>
            <a:ext cx="543559" cy="551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18764" y="220021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86735" y="1787474"/>
            <a:ext cx="1176527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86735" y="1787474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4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13900" y="1687664"/>
            <a:ext cx="127635" cy="150495"/>
          </a:xfrm>
          <a:custGeom>
            <a:avLst/>
            <a:gdLst/>
            <a:ahLst/>
            <a:cxnLst/>
            <a:rect l="l" t="t" r="r" b="b"/>
            <a:pathLst>
              <a:path w="127635" h="150494">
                <a:moveTo>
                  <a:pt x="0" y="0"/>
                </a:moveTo>
                <a:lnTo>
                  <a:pt x="127025" y="15012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1320" y="220021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2755" y="2278316"/>
            <a:ext cx="609600" cy="556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1320" y="220021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2227" y="2200224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13662" y="2270721"/>
            <a:ext cx="609599" cy="571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62227" y="2200224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667884"/>
            <a:ext cx="4572000" cy="1732914"/>
          </a:xfrm>
          <a:custGeom>
            <a:avLst/>
            <a:gdLst/>
            <a:ahLst/>
            <a:cxnLst/>
            <a:rect l="l" t="t" r="r" b="b"/>
            <a:pathLst>
              <a:path w="4572000" h="1732914">
                <a:moveTo>
                  <a:pt x="0" y="1732914"/>
                </a:moveTo>
                <a:lnTo>
                  <a:pt x="4572000" y="1732914"/>
                </a:lnTo>
                <a:lnTo>
                  <a:pt x="4572000" y="0"/>
                </a:lnTo>
                <a:lnTo>
                  <a:pt x="0" y="0"/>
                </a:lnTo>
                <a:lnTo>
                  <a:pt x="0" y="173291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6551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95450" y="5352160"/>
            <a:ext cx="1181100" cy="813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95450" y="5352160"/>
            <a:ext cx="1181100" cy="814069"/>
          </a:xfrm>
          <a:custGeom>
            <a:avLst/>
            <a:gdLst/>
            <a:ahLst/>
            <a:cxnLst/>
            <a:rect l="l" t="t" r="r" b="b"/>
            <a:pathLst>
              <a:path w="1181100" h="8140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737463"/>
                </a:lnTo>
                <a:lnTo>
                  <a:pt x="1190" y="781516"/>
                </a:lnTo>
                <a:lnTo>
                  <a:pt x="9525" y="804138"/>
                </a:lnTo>
                <a:lnTo>
                  <a:pt x="32146" y="812472"/>
                </a:lnTo>
                <a:lnTo>
                  <a:pt x="76200" y="813663"/>
                </a:lnTo>
                <a:lnTo>
                  <a:pt x="1104900" y="813663"/>
                </a:lnTo>
                <a:lnTo>
                  <a:pt x="1148953" y="812472"/>
                </a:lnTo>
                <a:lnTo>
                  <a:pt x="1171575" y="804138"/>
                </a:lnTo>
                <a:lnTo>
                  <a:pt x="1179909" y="781516"/>
                </a:lnTo>
                <a:lnTo>
                  <a:pt x="1181100" y="737463"/>
                </a:lnTo>
                <a:lnTo>
                  <a:pt x="1181100" y="76200"/>
                </a:lnTo>
                <a:lnTo>
                  <a:pt x="1179909" y="32146"/>
                </a:lnTo>
                <a:lnTo>
                  <a:pt x="1171575" y="9525"/>
                </a:lnTo>
                <a:lnTo>
                  <a:pt x="1148953" y="1190"/>
                </a:lnTo>
                <a:lnTo>
                  <a:pt x="110490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Change</a:t>
            </a:r>
            <a:r>
              <a:rPr dirty="0" spc="-70"/>
              <a:t> </a:t>
            </a:r>
            <a:r>
              <a:rPr dirty="0" spc="-35"/>
              <a:t>Backdrops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scratch.mit.edu/fashion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9242" y="3341636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3869" y="10477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464" y="1353200"/>
            <a:ext cx="2955925" cy="672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18664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button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sprite,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like</a:t>
            </a:r>
            <a:r>
              <a:rPr dirty="0" sz="900" spc="-114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Arrow1.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two</a:t>
            </a:r>
            <a:r>
              <a:rPr dirty="0" sz="900" spc="-10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backdrops.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27958" y="1416050"/>
            <a:ext cx="563880" cy="306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27958" y="1416050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137" y="1675320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0" y="21076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86000" y="1348739"/>
            <a:ext cx="0" cy="1661160"/>
          </a:xfrm>
          <a:custGeom>
            <a:avLst/>
            <a:gdLst/>
            <a:ahLst/>
            <a:cxnLst/>
            <a:rect l="l" t="t" r="r" b="b"/>
            <a:pathLst>
              <a:path w="0" h="1661160">
                <a:moveTo>
                  <a:pt x="0" y="0"/>
                </a:moveTo>
                <a:lnTo>
                  <a:pt x="0" y="16611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91841" y="5948927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91841" y="5948927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8551" y="3840353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4076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7034" y="3896271"/>
            <a:ext cx="366903" cy="3720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8551" y="3840353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333538" y="4068612"/>
            <a:ext cx="2990850" cy="1216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32025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40" b="1">
                <a:solidFill>
                  <a:srgbClr val="636466"/>
                </a:solidFill>
                <a:latin typeface="Calibri"/>
                <a:cs typeface="Calibri"/>
              </a:rPr>
              <a:t>next 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backdrop</a:t>
            </a:r>
            <a:r>
              <a:rPr dirty="0" sz="900" spc="-8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from  the</a:t>
            </a:r>
            <a:r>
              <a:rPr dirty="0" sz="900" spc="-114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menu.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R="1063625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 marR="1077595">
              <a:lnSpc>
                <a:spcPct val="100000"/>
              </a:lnSpc>
              <a:spcBef>
                <a:spcPts val="890"/>
              </a:spcBef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button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switch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backdrops.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77184" y="4161675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159969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900" y="5940425"/>
            <a:ext cx="7956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2514600"/>
            <a:ext cx="3047987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413384">
              <a:lnSpc>
                <a:spcPct val="100000"/>
              </a:lnSpc>
            </a:pPr>
            <a:r>
              <a:rPr dirty="0" sz="2800" spc="-75"/>
              <a:t>Lay </a:t>
            </a:r>
            <a:r>
              <a:rPr dirty="0" sz="2800" spc="-60"/>
              <a:t>Out </a:t>
            </a:r>
            <a:r>
              <a:rPr dirty="0" sz="2800" spc="-155"/>
              <a:t>Your</a:t>
            </a:r>
            <a:r>
              <a:rPr dirty="0" sz="2800" spc="130"/>
              <a:t> </a:t>
            </a:r>
            <a:r>
              <a:rPr dirty="0" sz="2800" spc="30"/>
              <a:t>Clothes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504683" y="1116330"/>
            <a:ext cx="156273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6195">
              <a:lnSpc>
                <a:spcPct val="125000"/>
              </a:lnSpc>
            </a:pP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out your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clothes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in 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starting</a:t>
            </a:r>
            <a:r>
              <a:rPr dirty="0" sz="12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positions.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8037"/>
            <a:ext cx="4572000" cy="1956435"/>
          </a:xfrm>
          <a:custGeom>
            <a:avLst/>
            <a:gdLst/>
            <a:ahLst/>
            <a:cxnLst/>
            <a:rect l="l" t="t" r="r" b="b"/>
            <a:pathLst>
              <a:path w="4572000" h="1956435">
                <a:moveTo>
                  <a:pt x="0" y="1955825"/>
                </a:moveTo>
                <a:lnTo>
                  <a:pt x="4572000" y="1955825"/>
                </a:lnTo>
                <a:lnTo>
                  <a:pt x="4572000" y="0"/>
                </a:lnTo>
                <a:lnTo>
                  <a:pt x="0" y="0"/>
                </a:lnTo>
                <a:lnTo>
                  <a:pt x="0" y="195582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6322" y="1389966"/>
            <a:ext cx="105981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some</a:t>
            </a:r>
            <a:r>
              <a:rPr dirty="0" sz="900" spc="-9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clothes 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9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accessories.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543" y="1903069"/>
            <a:ext cx="1176531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8547" y="1903069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2983" y="1710054"/>
            <a:ext cx="0" cy="241935"/>
          </a:xfrm>
          <a:custGeom>
            <a:avLst/>
            <a:gdLst/>
            <a:ahLst/>
            <a:cxnLst/>
            <a:rect l="l" t="t" r="r" b="b"/>
            <a:pathLst>
              <a:path w="0" h="241935">
                <a:moveTo>
                  <a:pt x="0" y="0"/>
                </a:moveTo>
                <a:lnTo>
                  <a:pt x="0" y="241858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99156" y="1623339"/>
            <a:ext cx="1107287" cy="911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99156" y="1623339"/>
            <a:ext cx="1107440" cy="911860"/>
          </a:xfrm>
          <a:custGeom>
            <a:avLst/>
            <a:gdLst/>
            <a:ahLst/>
            <a:cxnLst/>
            <a:rect l="l" t="t" r="r" b="b"/>
            <a:pathLst>
              <a:path w="1107439" h="91186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835279"/>
                </a:lnTo>
                <a:lnTo>
                  <a:pt x="1190" y="879332"/>
                </a:lnTo>
                <a:lnTo>
                  <a:pt x="9525" y="901954"/>
                </a:lnTo>
                <a:lnTo>
                  <a:pt x="32146" y="910288"/>
                </a:lnTo>
                <a:lnTo>
                  <a:pt x="76200" y="911479"/>
                </a:lnTo>
                <a:lnTo>
                  <a:pt x="1031087" y="911479"/>
                </a:lnTo>
                <a:lnTo>
                  <a:pt x="1075140" y="910288"/>
                </a:lnTo>
                <a:lnTo>
                  <a:pt x="1097762" y="901954"/>
                </a:lnTo>
                <a:lnTo>
                  <a:pt x="1106096" y="879332"/>
                </a:lnTo>
                <a:lnTo>
                  <a:pt x="1107287" y="835279"/>
                </a:lnTo>
                <a:lnTo>
                  <a:pt x="1107287" y="76200"/>
                </a:lnTo>
                <a:lnTo>
                  <a:pt x="1106096" y="32146"/>
                </a:lnTo>
                <a:lnTo>
                  <a:pt x="1097762" y="9525"/>
                </a:lnTo>
                <a:lnTo>
                  <a:pt x="1075140" y="1190"/>
                </a:lnTo>
                <a:lnTo>
                  <a:pt x="1031087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41600" y="1405191"/>
            <a:ext cx="18243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Arrange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them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next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character.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863862"/>
            <a:ext cx="4572000" cy="2127250"/>
          </a:xfrm>
          <a:custGeom>
            <a:avLst/>
            <a:gdLst/>
            <a:ahLst/>
            <a:cxnLst/>
            <a:rect l="l" t="t" r="r" b="b"/>
            <a:pathLst>
              <a:path w="4572000" h="2127250">
                <a:moveTo>
                  <a:pt x="0" y="2127237"/>
                </a:moveTo>
                <a:lnTo>
                  <a:pt x="4572000" y="2127237"/>
                </a:lnTo>
                <a:lnTo>
                  <a:pt x="4572000" y="0"/>
                </a:lnTo>
                <a:lnTo>
                  <a:pt x="0" y="0"/>
                </a:lnTo>
                <a:lnTo>
                  <a:pt x="0" y="212723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28511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6957" y="3812628"/>
            <a:ext cx="1089660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35300" y="3818216"/>
            <a:ext cx="1117587" cy="762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8903" y="3940797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70" h="483870">
                <a:moveTo>
                  <a:pt x="390080" y="0"/>
                </a:moveTo>
                <a:lnTo>
                  <a:pt x="93802" y="0"/>
                </a:lnTo>
                <a:lnTo>
                  <a:pt x="39572" y="1465"/>
                </a:lnTo>
                <a:lnTo>
                  <a:pt x="11725" y="11725"/>
                </a:lnTo>
                <a:lnTo>
                  <a:pt x="1465" y="39572"/>
                </a:lnTo>
                <a:lnTo>
                  <a:pt x="0" y="93802"/>
                </a:lnTo>
                <a:lnTo>
                  <a:pt x="0" y="390067"/>
                </a:lnTo>
                <a:lnTo>
                  <a:pt x="1465" y="444297"/>
                </a:lnTo>
                <a:lnTo>
                  <a:pt x="11725" y="472144"/>
                </a:lnTo>
                <a:lnTo>
                  <a:pt x="39572" y="482404"/>
                </a:lnTo>
                <a:lnTo>
                  <a:pt x="93802" y="483870"/>
                </a:lnTo>
                <a:lnTo>
                  <a:pt x="390080" y="483870"/>
                </a:lnTo>
                <a:lnTo>
                  <a:pt x="444302" y="482404"/>
                </a:lnTo>
                <a:lnTo>
                  <a:pt x="472146" y="472144"/>
                </a:lnTo>
                <a:lnTo>
                  <a:pt x="482404" y="444297"/>
                </a:lnTo>
                <a:lnTo>
                  <a:pt x="483869" y="390067"/>
                </a:lnTo>
                <a:lnTo>
                  <a:pt x="483869" y="93802"/>
                </a:lnTo>
                <a:lnTo>
                  <a:pt x="482404" y="39572"/>
                </a:lnTo>
                <a:lnTo>
                  <a:pt x="472146" y="11725"/>
                </a:lnTo>
                <a:lnTo>
                  <a:pt x="444302" y="1465"/>
                </a:lnTo>
                <a:lnTo>
                  <a:pt x="390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1274" y="4004932"/>
            <a:ext cx="199136" cy="35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8903" y="3940797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70" h="483870">
                <a:moveTo>
                  <a:pt x="93802" y="0"/>
                </a:moveTo>
                <a:lnTo>
                  <a:pt x="39572" y="1465"/>
                </a:lnTo>
                <a:lnTo>
                  <a:pt x="11725" y="11725"/>
                </a:lnTo>
                <a:lnTo>
                  <a:pt x="1465" y="39572"/>
                </a:lnTo>
                <a:lnTo>
                  <a:pt x="0" y="93802"/>
                </a:lnTo>
                <a:lnTo>
                  <a:pt x="0" y="390067"/>
                </a:lnTo>
                <a:lnTo>
                  <a:pt x="1465" y="444297"/>
                </a:lnTo>
                <a:lnTo>
                  <a:pt x="11725" y="472144"/>
                </a:lnTo>
                <a:lnTo>
                  <a:pt x="39572" y="482404"/>
                </a:lnTo>
                <a:lnTo>
                  <a:pt x="93802" y="483870"/>
                </a:lnTo>
                <a:lnTo>
                  <a:pt x="390080" y="483870"/>
                </a:lnTo>
                <a:lnTo>
                  <a:pt x="444302" y="482404"/>
                </a:lnTo>
                <a:lnTo>
                  <a:pt x="472146" y="472144"/>
                </a:lnTo>
                <a:lnTo>
                  <a:pt x="482404" y="444297"/>
                </a:lnTo>
                <a:lnTo>
                  <a:pt x="483869" y="390067"/>
                </a:lnTo>
                <a:lnTo>
                  <a:pt x="483869" y="93802"/>
                </a:lnTo>
                <a:lnTo>
                  <a:pt x="482404" y="39572"/>
                </a:lnTo>
                <a:lnTo>
                  <a:pt x="472146" y="11725"/>
                </a:lnTo>
                <a:lnTo>
                  <a:pt x="444302" y="1465"/>
                </a:lnTo>
                <a:lnTo>
                  <a:pt x="390080" y="0"/>
                </a:lnTo>
                <a:lnTo>
                  <a:pt x="93802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9510" y="3940797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390080" y="0"/>
                </a:moveTo>
                <a:lnTo>
                  <a:pt x="93802" y="0"/>
                </a:lnTo>
                <a:lnTo>
                  <a:pt x="39572" y="1465"/>
                </a:lnTo>
                <a:lnTo>
                  <a:pt x="11725" y="11725"/>
                </a:lnTo>
                <a:lnTo>
                  <a:pt x="1465" y="39572"/>
                </a:lnTo>
                <a:lnTo>
                  <a:pt x="0" y="93802"/>
                </a:lnTo>
                <a:lnTo>
                  <a:pt x="0" y="390067"/>
                </a:lnTo>
                <a:lnTo>
                  <a:pt x="1465" y="444297"/>
                </a:lnTo>
                <a:lnTo>
                  <a:pt x="11725" y="472144"/>
                </a:lnTo>
                <a:lnTo>
                  <a:pt x="39572" y="482404"/>
                </a:lnTo>
                <a:lnTo>
                  <a:pt x="93802" y="483870"/>
                </a:lnTo>
                <a:lnTo>
                  <a:pt x="390080" y="483870"/>
                </a:lnTo>
                <a:lnTo>
                  <a:pt x="444302" y="482404"/>
                </a:lnTo>
                <a:lnTo>
                  <a:pt x="472146" y="472144"/>
                </a:lnTo>
                <a:lnTo>
                  <a:pt x="482404" y="444297"/>
                </a:lnTo>
                <a:lnTo>
                  <a:pt x="483869" y="390067"/>
                </a:lnTo>
                <a:lnTo>
                  <a:pt x="483869" y="93802"/>
                </a:lnTo>
                <a:lnTo>
                  <a:pt x="482404" y="39572"/>
                </a:lnTo>
                <a:lnTo>
                  <a:pt x="472146" y="11725"/>
                </a:lnTo>
                <a:lnTo>
                  <a:pt x="444302" y="1465"/>
                </a:lnTo>
                <a:lnTo>
                  <a:pt x="390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78112" y="4004932"/>
            <a:ext cx="186689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29510" y="3940797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93802" y="0"/>
                </a:moveTo>
                <a:lnTo>
                  <a:pt x="39572" y="1465"/>
                </a:lnTo>
                <a:lnTo>
                  <a:pt x="11725" y="11725"/>
                </a:lnTo>
                <a:lnTo>
                  <a:pt x="1465" y="39572"/>
                </a:lnTo>
                <a:lnTo>
                  <a:pt x="0" y="93802"/>
                </a:lnTo>
                <a:lnTo>
                  <a:pt x="0" y="390067"/>
                </a:lnTo>
                <a:lnTo>
                  <a:pt x="1465" y="444297"/>
                </a:lnTo>
                <a:lnTo>
                  <a:pt x="11725" y="472144"/>
                </a:lnTo>
                <a:lnTo>
                  <a:pt x="39572" y="482404"/>
                </a:lnTo>
                <a:lnTo>
                  <a:pt x="93802" y="483870"/>
                </a:lnTo>
                <a:lnTo>
                  <a:pt x="390080" y="483870"/>
                </a:lnTo>
                <a:lnTo>
                  <a:pt x="444302" y="482404"/>
                </a:lnTo>
                <a:lnTo>
                  <a:pt x="472146" y="472144"/>
                </a:lnTo>
                <a:lnTo>
                  <a:pt x="482404" y="444297"/>
                </a:lnTo>
                <a:lnTo>
                  <a:pt x="483869" y="390067"/>
                </a:lnTo>
                <a:lnTo>
                  <a:pt x="483869" y="93802"/>
                </a:lnTo>
                <a:lnTo>
                  <a:pt x="482404" y="39572"/>
                </a:lnTo>
                <a:lnTo>
                  <a:pt x="472146" y="11725"/>
                </a:lnTo>
                <a:lnTo>
                  <a:pt x="444302" y="1465"/>
                </a:lnTo>
                <a:lnTo>
                  <a:pt x="390080" y="0"/>
                </a:lnTo>
                <a:lnTo>
                  <a:pt x="93802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991100"/>
            <a:ext cx="4572000" cy="1409700"/>
          </a:xfrm>
          <a:custGeom>
            <a:avLst/>
            <a:gdLst/>
            <a:ahLst/>
            <a:cxnLst/>
            <a:rect l="l" t="t" r="r" b="b"/>
            <a:pathLst>
              <a:path w="4572000" h="1409700">
                <a:moveTo>
                  <a:pt x="0" y="1409700"/>
                </a:moveTo>
                <a:lnTo>
                  <a:pt x="4572000" y="1409700"/>
                </a:lnTo>
                <a:lnTo>
                  <a:pt x="4572000" y="0"/>
                </a:lnTo>
                <a:lnTo>
                  <a:pt x="0" y="0"/>
                </a:lnTo>
                <a:lnTo>
                  <a:pt x="0" y="1409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978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96414" y="1399539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79650" y="3703942"/>
            <a:ext cx="0" cy="1044575"/>
          </a:xfrm>
          <a:custGeom>
            <a:avLst/>
            <a:gdLst/>
            <a:ahLst/>
            <a:cxnLst/>
            <a:rect l="l" t="t" r="r" b="b"/>
            <a:pathLst>
              <a:path w="0" h="1044575">
                <a:moveTo>
                  <a:pt x="0" y="0"/>
                </a:moveTo>
                <a:lnTo>
                  <a:pt x="0" y="1044346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Lay </a:t>
            </a:r>
            <a:r>
              <a:rPr dirty="0" spc="-50"/>
              <a:t>Out </a:t>
            </a:r>
            <a:r>
              <a:rPr dirty="0" spc="-130"/>
              <a:t>Your</a:t>
            </a:r>
            <a:r>
              <a:rPr dirty="0" spc="80"/>
              <a:t> </a:t>
            </a:r>
            <a:r>
              <a:rPr dirty="0" spc="25"/>
              <a:t>Clothes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scratch.mit.edu/fashion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3011436"/>
            <a:ext cx="2489835" cy="631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Set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starting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position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for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each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piece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(Your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numbers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may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be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different.)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3869" y="10477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03132" y="51371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6429" y="5663396"/>
            <a:ext cx="106997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clothes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onto  your</a:t>
            </a:r>
            <a:r>
              <a:rPr dirty="0" sz="900" spc="-11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character.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86000" y="5490971"/>
            <a:ext cx="0" cy="645160"/>
          </a:xfrm>
          <a:custGeom>
            <a:avLst/>
            <a:gdLst/>
            <a:ahLst/>
            <a:cxnLst/>
            <a:rect l="l" t="t" r="r" b="b"/>
            <a:pathLst>
              <a:path w="0" h="645160">
                <a:moveTo>
                  <a:pt x="0" y="0"/>
                </a:moveTo>
                <a:lnTo>
                  <a:pt x="0" y="6451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43604" y="204571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43604" y="204571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476500" y="5678608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reset.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50806" y="5570728"/>
            <a:ext cx="469391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41281" y="5561203"/>
            <a:ext cx="488950" cy="403225"/>
          </a:xfrm>
          <a:custGeom>
            <a:avLst/>
            <a:gdLst/>
            <a:ahLst/>
            <a:cxnLst/>
            <a:rect l="l" t="t" r="r" b="b"/>
            <a:pathLst>
              <a:path w="488950" h="40322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17373"/>
                </a:lnTo>
                <a:lnTo>
                  <a:pt x="3859" y="343278"/>
                </a:lnTo>
                <a:lnTo>
                  <a:pt x="17435" y="371355"/>
                </a:lnTo>
                <a:lnTo>
                  <a:pt x="43725" y="393873"/>
                </a:lnTo>
                <a:lnTo>
                  <a:pt x="85725" y="403098"/>
                </a:lnTo>
                <a:lnTo>
                  <a:pt x="402717" y="403098"/>
                </a:lnTo>
                <a:lnTo>
                  <a:pt x="428622" y="399238"/>
                </a:lnTo>
                <a:lnTo>
                  <a:pt x="456699" y="385662"/>
                </a:lnTo>
                <a:lnTo>
                  <a:pt x="479217" y="359372"/>
                </a:lnTo>
                <a:lnTo>
                  <a:pt x="488442" y="317373"/>
                </a:lnTo>
                <a:lnTo>
                  <a:pt x="488442" y="85725"/>
                </a:lnTo>
                <a:lnTo>
                  <a:pt x="484582" y="59819"/>
                </a:lnTo>
                <a:lnTo>
                  <a:pt x="471006" y="31742"/>
                </a:lnTo>
                <a:lnTo>
                  <a:pt x="444716" y="9224"/>
                </a:lnTo>
                <a:lnTo>
                  <a:pt x="40271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55848" y="57627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900" y="5940425"/>
            <a:ext cx="7956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6944" y="1748320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6944" y="4332439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815975">
              <a:lnSpc>
                <a:spcPct val="100000"/>
              </a:lnSpc>
            </a:pPr>
            <a:r>
              <a:rPr dirty="0" sz="2800" spc="-50"/>
              <a:t>Glide </a:t>
            </a:r>
            <a:r>
              <a:rPr dirty="0" sz="2800" spc="-45"/>
              <a:t>into</a:t>
            </a:r>
            <a:r>
              <a:rPr dirty="0" sz="2800" spc="30"/>
              <a:t> </a:t>
            </a:r>
            <a:r>
              <a:rPr dirty="0" sz="2800" spc="15"/>
              <a:t>Place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940126" y="1276350"/>
            <a:ext cx="269176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accessories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glide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89516" y="197398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89516" y="197398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9132"/>
            <a:ext cx="4572000" cy="1699895"/>
          </a:xfrm>
          <a:custGeom>
            <a:avLst/>
            <a:gdLst/>
            <a:ahLst/>
            <a:cxnLst/>
            <a:rect l="l" t="t" r="r" b="b"/>
            <a:pathLst>
              <a:path w="4572000" h="1699895">
                <a:moveTo>
                  <a:pt x="0" y="1699768"/>
                </a:moveTo>
                <a:lnTo>
                  <a:pt x="4572000" y="1699768"/>
                </a:lnTo>
                <a:lnTo>
                  <a:pt x="4572000" y="0"/>
                </a:lnTo>
                <a:lnTo>
                  <a:pt x="0" y="0"/>
                </a:lnTo>
                <a:lnTo>
                  <a:pt x="0" y="16997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628900"/>
            <a:ext cx="4572000" cy="2275840"/>
          </a:xfrm>
          <a:custGeom>
            <a:avLst/>
            <a:gdLst/>
            <a:ahLst/>
            <a:cxnLst/>
            <a:rect l="l" t="t" r="r" b="b"/>
            <a:pathLst>
              <a:path w="4572000" h="2275840">
                <a:moveTo>
                  <a:pt x="0" y="2275332"/>
                </a:moveTo>
                <a:lnTo>
                  <a:pt x="4572000" y="2275332"/>
                </a:lnTo>
                <a:lnTo>
                  <a:pt x="4572000" y="0"/>
                </a:lnTo>
                <a:lnTo>
                  <a:pt x="0" y="0"/>
                </a:lnTo>
                <a:lnTo>
                  <a:pt x="0" y="227533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616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904232"/>
            <a:ext cx="4572000" cy="1496695"/>
          </a:xfrm>
          <a:custGeom>
            <a:avLst/>
            <a:gdLst/>
            <a:ahLst/>
            <a:cxnLst/>
            <a:rect l="l" t="t" r="r" b="b"/>
            <a:pathLst>
              <a:path w="4572000" h="1496695">
                <a:moveTo>
                  <a:pt x="0" y="1496568"/>
                </a:moveTo>
                <a:lnTo>
                  <a:pt x="4572000" y="1496568"/>
                </a:lnTo>
                <a:lnTo>
                  <a:pt x="4572000" y="0"/>
                </a:lnTo>
                <a:lnTo>
                  <a:pt x="0" y="0"/>
                </a:lnTo>
                <a:lnTo>
                  <a:pt x="0" y="149656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8915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63685" y="3172868"/>
            <a:ext cx="141732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 the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sunglasses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onto  your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character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then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add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40" b="1">
                <a:solidFill>
                  <a:srgbClr val="636466"/>
                </a:solidFill>
                <a:latin typeface="Calibri"/>
                <a:cs typeface="Calibri"/>
              </a:rPr>
              <a:t>glide</a:t>
            </a:r>
            <a:r>
              <a:rPr dirty="0" sz="900" spc="-11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block.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0" y="3140468"/>
            <a:ext cx="0" cy="1244600"/>
          </a:xfrm>
          <a:custGeom>
            <a:avLst/>
            <a:gdLst/>
            <a:ahLst/>
            <a:cxnLst/>
            <a:rect l="l" t="t" r="r" b="b"/>
            <a:pathLst>
              <a:path w="0" h="1244600">
                <a:moveTo>
                  <a:pt x="0" y="124432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76385" y="3698265"/>
            <a:ext cx="1642872" cy="525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4170" y="3188093"/>
            <a:ext cx="12401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Set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starting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position.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Glide </a:t>
            </a:r>
            <a:r>
              <a:rPr dirty="0" spc="-40"/>
              <a:t>into</a:t>
            </a:r>
            <a:r>
              <a:rPr dirty="0" spc="15"/>
              <a:t> Place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scratch.mit.edu/fashion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9242" y="2770136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3132" y="50609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8138" y="1073150"/>
            <a:ext cx="1772920" cy="683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1788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12700" marR="240665">
              <a:lnSpc>
                <a:spcPct val="111100"/>
              </a:lnSpc>
              <a:spcBef>
                <a:spcPts val="1185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piece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or 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accessory, like</a:t>
            </a:r>
            <a:r>
              <a:rPr dirty="0" sz="900" spc="-7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Sunglasses1.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0363" y="1928660"/>
            <a:ext cx="1176533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0363" y="1928660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87970" y="1763128"/>
            <a:ext cx="95885" cy="213995"/>
          </a:xfrm>
          <a:custGeom>
            <a:avLst/>
            <a:gdLst/>
            <a:ahLst/>
            <a:cxnLst/>
            <a:rect l="l" t="t" r="r" b="b"/>
            <a:pathLst>
              <a:path w="95884" h="213994">
                <a:moveTo>
                  <a:pt x="0" y="0"/>
                </a:moveTo>
                <a:lnTo>
                  <a:pt x="95770" y="2137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39161" y="14905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90596" y="1624495"/>
            <a:ext cx="6096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39161" y="14905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6870" y="3460762"/>
            <a:ext cx="1117600" cy="762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02587" y="4446765"/>
            <a:ext cx="15671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numbers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may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different.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3923" y="5536389"/>
            <a:ext cx="144145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sunglasses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make  them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glide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character.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6000" y="5414771"/>
            <a:ext cx="0" cy="568960"/>
          </a:xfrm>
          <a:custGeom>
            <a:avLst/>
            <a:gdLst/>
            <a:ahLst/>
            <a:cxnLst/>
            <a:rect l="l" t="t" r="r" b="b"/>
            <a:pathLst>
              <a:path w="0" h="568960">
                <a:moveTo>
                  <a:pt x="0" y="0"/>
                </a:moveTo>
                <a:lnTo>
                  <a:pt x="0" y="5689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17978" y="5615108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reset.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2275" y="5507228"/>
            <a:ext cx="469391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82750" y="5497703"/>
            <a:ext cx="488950" cy="403225"/>
          </a:xfrm>
          <a:custGeom>
            <a:avLst/>
            <a:gdLst/>
            <a:ahLst/>
            <a:cxnLst/>
            <a:rect l="l" t="t" r="r" b="b"/>
            <a:pathLst>
              <a:path w="488950" h="40322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17373"/>
                </a:lnTo>
                <a:lnTo>
                  <a:pt x="3859" y="343278"/>
                </a:lnTo>
                <a:lnTo>
                  <a:pt x="17435" y="371355"/>
                </a:lnTo>
                <a:lnTo>
                  <a:pt x="43725" y="393873"/>
                </a:lnTo>
                <a:lnTo>
                  <a:pt x="85725" y="403098"/>
                </a:lnTo>
                <a:lnTo>
                  <a:pt x="402717" y="403098"/>
                </a:lnTo>
                <a:lnTo>
                  <a:pt x="428622" y="399238"/>
                </a:lnTo>
                <a:lnTo>
                  <a:pt x="456699" y="385662"/>
                </a:lnTo>
                <a:lnTo>
                  <a:pt x="479217" y="359372"/>
                </a:lnTo>
                <a:lnTo>
                  <a:pt x="488442" y="317373"/>
                </a:lnTo>
                <a:lnTo>
                  <a:pt x="488442" y="85725"/>
                </a:lnTo>
                <a:lnTo>
                  <a:pt x="484582" y="59819"/>
                </a:lnTo>
                <a:lnTo>
                  <a:pt x="471006" y="31742"/>
                </a:lnTo>
                <a:lnTo>
                  <a:pt x="444716" y="9224"/>
                </a:lnTo>
                <a:lnTo>
                  <a:pt x="40271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7324" y="56992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900" y="5940425"/>
            <a:ext cx="7956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6944" y="1749196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6944" y="3041243"/>
            <a:ext cx="1658099" cy="1234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6944" y="4331563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826769">
              <a:lnSpc>
                <a:spcPct val="100000"/>
              </a:lnSpc>
            </a:pPr>
            <a:r>
              <a:rPr dirty="0" sz="2800" spc="-5"/>
              <a:t>Snap </a:t>
            </a:r>
            <a:r>
              <a:rPr dirty="0" sz="2800" spc="-45"/>
              <a:t>into</a:t>
            </a:r>
            <a:r>
              <a:rPr dirty="0" sz="2800" spc="-5"/>
              <a:t> </a:t>
            </a:r>
            <a:r>
              <a:rPr dirty="0" sz="2800" spc="15"/>
              <a:t>Place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1312354" y="1276350"/>
            <a:ext cx="194754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clothes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snap</a:t>
            </a:r>
            <a:r>
              <a:rPr dirty="0" sz="1200" spc="-1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4886" y="2207234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24886" y="2207234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79066" y="370880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79066" y="3708806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9144"/>
            <a:ext cx="4572000" cy="1522095"/>
          </a:xfrm>
          <a:custGeom>
            <a:avLst/>
            <a:gdLst/>
            <a:ahLst/>
            <a:cxnLst/>
            <a:rect l="l" t="t" r="r" b="b"/>
            <a:pathLst>
              <a:path w="4572000" h="1522095">
                <a:moveTo>
                  <a:pt x="0" y="1521942"/>
                </a:moveTo>
                <a:lnTo>
                  <a:pt x="4572000" y="1521942"/>
                </a:lnTo>
                <a:lnTo>
                  <a:pt x="4572000" y="0"/>
                </a:lnTo>
                <a:lnTo>
                  <a:pt x="0" y="0"/>
                </a:lnTo>
                <a:lnTo>
                  <a:pt x="0" y="152194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451087"/>
            <a:ext cx="4572000" cy="2542540"/>
          </a:xfrm>
          <a:custGeom>
            <a:avLst/>
            <a:gdLst/>
            <a:ahLst/>
            <a:cxnLst/>
            <a:rect l="l" t="t" r="r" b="b"/>
            <a:pathLst>
              <a:path w="4572000" h="2542540">
                <a:moveTo>
                  <a:pt x="0" y="2542044"/>
                </a:moveTo>
                <a:lnTo>
                  <a:pt x="4572000" y="2542044"/>
                </a:lnTo>
                <a:lnTo>
                  <a:pt x="4572000" y="0"/>
                </a:lnTo>
                <a:lnTo>
                  <a:pt x="0" y="0"/>
                </a:lnTo>
                <a:lnTo>
                  <a:pt x="0" y="254204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438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993132"/>
            <a:ext cx="4572000" cy="1407795"/>
          </a:xfrm>
          <a:custGeom>
            <a:avLst/>
            <a:gdLst/>
            <a:ahLst/>
            <a:cxnLst/>
            <a:rect l="l" t="t" r="r" b="b"/>
            <a:pathLst>
              <a:path w="4572000" h="1407795">
                <a:moveTo>
                  <a:pt x="0" y="1407668"/>
                </a:moveTo>
                <a:lnTo>
                  <a:pt x="4572000" y="1407668"/>
                </a:lnTo>
                <a:lnTo>
                  <a:pt x="4572000" y="0"/>
                </a:lnTo>
                <a:lnTo>
                  <a:pt x="0" y="0"/>
                </a:lnTo>
                <a:lnTo>
                  <a:pt x="0" y="140766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980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8241" y="3151708"/>
            <a:ext cx="1715503" cy="1542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36392" y="396855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540512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36392" y="4311459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 h="0">
                <a:moveTo>
                  <a:pt x="527812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Snap </a:t>
            </a:r>
            <a:r>
              <a:rPr dirty="0" spc="-40"/>
              <a:t>into</a:t>
            </a:r>
            <a:r>
              <a:rPr dirty="0" spc="-25"/>
              <a:t> </a:t>
            </a:r>
            <a:r>
              <a:rPr dirty="0" spc="15"/>
              <a:t>Place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scratch.mit.edu/fashion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30" y="2585872"/>
            <a:ext cx="3036570" cy="480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05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onto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character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then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add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code.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3132" y="51879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3923" y="5612589"/>
            <a:ext cx="137223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onto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  character.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Then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it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will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snap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into</a:t>
            </a:r>
            <a:r>
              <a:rPr dirty="0" sz="900" spc="-9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place!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0" y="5567171"/>
            <a:ext cx="0" cy="568960"/>
          </a:xfrm>
          <a:custGeom>
            <a:avLst/>
            <a:gdLst/>
            <a:ahLst/>
            <a:cxnLst/>
            <a:rect l="l" t="t" r="r" b="b"/>
            <a:pathLst>
              <a:path w="0" h="568960">
                <a:moveTo>
                  <a:pt x="0" y="0"/>
                </a:moveTo>
                <a:lnTo>
                  <a:pt x="0" y="5689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2578" y="5704008"/>
            <a:ext cx="106934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56005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 </a:t>
            </a:r>
            <a:r>
              <a:rPr dirty="0" sz="900" spc="8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20" b="1" u="sng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 u="sng">
                <a:solidFill>
                  <a:srgbClr val="636466"/>
                </a:solid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92275" y="5659628"/>
            <a:ext cx="469391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82750" y="5650103"/>
            <a:ext cx="488950" cy="403225"/>
          </a:xfrm>
          <a:custGeom>
            <a:avLst/>
            <a:gdLst/>
            <a:ahLst/>
            <a:cxnLst/>
            <a:rect l="l" t="t" r="r" b="b"/>
            <a:pathLst>
              <a:path w="488950" h="40322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17373"/>
                </a:lnTo>
                <a:lnTo>
                  <a:pt x="3859" y="343278"/>
                </a:lnTo>
                <a:lnTo>
                  <a:pt x="17435" y="371355"/>
                </a:lnTo>
                <a:lnTo>
                  <a:pt x="43725" y="393873"/>
                </a:lnTo>
                <a:lnTo>
                  <a:pt x="85725" y="403098"/>
                </a:lnTo>
                <a:lnTo>
                  <a:pt x="402717" y="403098"/>
                </a:lnTo>
                <a:lnTo>
                  <a:pt x="428622" y="399238"/>
                </a:lnTo>
                <a:lnTo>
                  <a:pt x="456699" y="385662"/>
                </a:lnTo>
                <a:lnTo>
                  <a:pt x="479217" y="359372"/>
                </a:lnTo>
                <a:lnTo>
                  <a:pt x="488442" y="317373"/>
                </a:lnTo>
                <a:lnTo>
                  <a:pt x="488442" y="85725"/>
                </a:lnTo>
                <a:lnTo>
                  <a:pt x="484582" y="59819"/>
                </a:lnTo>
                <a:lnTo>
                  <a:pt x="471006" y="31742"/>
                </a:lnTo>
                <a:lnTo>
                  <a:pt x="444716" y="9224"/>
                </a:lnTo>
                <a:lnTo>
                  <a:pt x="40271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2106" y="1877860"/>
            <a:ext cx="1176540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52113" y="1877860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19720" y="1712328"/>
            <a:ext cx="95885" cy="213995"/>
          </a:xfrm>
          <a:custGeom>
            <a:avLst/>
            <a:gdLst/>
            <a:ahLst/>
            <a:cxnLst/>
            <a:rect l="l" t="t" r="r" b="b"/>
            <a:pathLst>
              <a:path w="95884" h="213994">
                <a:moveTo>
                  <a:pt x="0" y="0"/>
                </a:moveTo>
                <a:lnTo>
                  <a:pt x="95770" y="2137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7411" y="14397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51886" y="1517815"/>
            <a:ext cx="223519" cy="556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07411" y="14397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29888" y="1073150"/>
            <a:ext cx="1741170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613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12700" marR="441325">
              <a:lnSpc>
                <a:spcPct val="111100"/>
              </a:lnSpc>
              <a:spcBef>
                <a:spcPts val="785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piece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or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accessory, like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Vest.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55848" y="3480689"/>
            <a:ext cx="1143635" cy="1073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8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8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character.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47955" marR="235585">
              <a:lnSpc>
                <a:spcPct val="111100"/>
              </a:lnSpc>
              <a:spcBef>
                <a:spcPts val="5"/>
              </a:spcBef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Snap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onto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  character.</a:t>
            </a:r>
            <a:endParaRPr sz="900">
              <a:latin typeface="Calibri"/>
              <a:cs typeface="Calibri"/>
            </a:endParaRPr>
          </a:p>
          <a:p>
            <a:pPr marL="147955" marR="317500">
              <a:lnSpc>
                <a:spcPct val="111100"/>
              </a:lnSpc>
              <a:spcBef>
                <a:spcPts val="400"/>
              </a:spcBef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Go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9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starting  position.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98724" y="3561816"/>
            <a:ext cx="538480" cy="173355"/>
          </a:xfrm>
          <a:custGeom>
            <a:avLst/>
            <a:gdLst/>
            <a:ahLst/>
            <a:cxnLst/>
            <a:rect l="l" t="t" r="r" b="b"/>
            <a:pathLst>
              <a:path w="538480" h="173354">
                <a:moveTo>
                  <a:pt x="0" y="172846"/>
                </a:moveTo>
                <a:lnTo>
                  <a:pt x="143916" y="0"/>
                </a:lnTo>
                <a:lnTo>
                  <a:pt x="5384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339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75"/>
              </a:spcBef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0389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09981" y="714375"/>
            <a:ext cx="2152650" cy="822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26745" marR="5080" indent="-614680">
              <a:lnSpc>
                <a:spcPct val="100000"/>
              </a:lnSpc>
            </a:pPr>
            <a:r>
              <a:rPr dirty="0" sz="2700" spc="-85">
                <a:solidFill>
                  <a:srgbClr val="03897B"/>
                </a:solidFill>
              </a:rPr>
              <a:t>Fashion </a:t>
            </a:r>
            <a:r>
              <a:rPr dirty="0" sz="2700" spc="-35">
                <a:solidFill>
                  <a:srgbClr val="03897B"/>
                </a:solidFill>
              </a:rPr>
              <a:t>Game  </a:t>
            </a:r>
            <a:r>
              <a:rPr dirty="0" sz="2700" spc="-5">
                <a:solidFill>
                  <a:srgbClr val="03897B"/>
                </a:solidFill>
              </a:rPr>
              <a:t>Cards</a:t>
            </a:r>
            <a:endParaRPr sz="2700"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85725" indent="315595">
              <a:lnSpc>
                <a:spcPct val="100000"/>
              </a:lnSpc>
            </a:pPr>
            <a:r>
              <a:rPr dirty="0" spc="70"/>
              <a:t>Start </a:t>
            </a:r>
            <a:r>
              <a:rPr dirty="0" spc="55"/>
              <a:t>with </a:t>
            </a:r>
            <a:r>
              <a:rPr dirty="0" spc="45"/>
              <a:t>the </a:t>
            </a:r>
            <a:r>
              <a:rPr dirty="0" spc="60"/>
              <a:t>first </a:t>
            </a:r>
            <a:r>
              <a:rPr dirty="0" spc="50"/>
              <a:t>card and  then</a:t>
            </a:r>
            <a:r>
              <a:rPr dirty="0" spc="-25"/>
              <a:t> </a:t>
            </a:r>
            <a:r>
              <a:rPr dirty="0" spc="70"/>
              <a:t>try</a:t>
            </a:r>
            <a:r>
              <a:rPr dirty="0" spc="-25"/>
              <a:t> </a:t>
            </a:r>
            <a:r>
              <a:rPr dirty="0" spc="45"/>
              <a:t>the</a:t>
            </a:r>
            <a:r>
              <a:rPr dirty="0" spc="-25"/>
              <a:t> </a:t>
            </a:r>
            <a:r>
              <a:rPr dirty="0" spc="45"/>
              <a:t>other</a:t>
            </a:r>
            <a:r>
              <a:rPr dirty="0" spc="-25"/>
              <a:t> </a:t>
            </a:r>
            <a:r>
              <a:rPr dirty="0" spc="55"/>
              <a:t>cards</a:t>
            </a:r>
            <a:r>
              <a:rPr dirty="0" spc="-25"/>
              <a:t> </a:t>
            </a:r>
            <a:r>
              <a:rPr dirty="0" spc="50"/>
              <a:t>in</a:t>
            </a:r>
            <a:r>
              <a:rPr dirty="0" spc="-25"/>
              <a:t> </a:t>
            </a:r>
            <a:r>
              <a:rPr dirty="0" spc="60"/>
              <a:t>any</a:t>
            </a:r>
            <a:r>
              <a:rPr dirty="0" spc="-25"/>
              <a:t> </a:t>
            </a:r>
            <a:r>
              <a:rPr dirty="0" spc="45"/>
              <a:t>order:</a:t>
            </a:r>
          </a:p>
          <a:p>
            <a:pPr marL="444500">
              <a:lnSpc>
                <a:spcPct val="100000"/>
              </a:lnSpc>
              <a:spcBef>
                <a:spcPts val="695"/>
              </a:spcBef>
            </a:pPr>
            <a:r>
              <a:rPr dirty="0" sz="1700" spc="60">
                <a:solidFill>
                  <a:srgbClr val="03897B"/>
                </a:solidFill>
              </a:rPr>
              <a:t>Choose </a:t>
            </a:r>
            <a:r>
              <a:rPr dirty="0" sz="1700" spc="35">
                <a:solidFill>
                  <a:srgbClr val="03897B"/>
                </a:solidFill>
              </a:rPr>
              <a:t>Your</a:t>
            </a:r>
            <a:r>
              <a:rPr dirty="0" sz="1700" spc="-185">
                <a:solidFill>
                  <a:srgbClr val="03897B"/>
                </a:solidFill>
              </a:rPr>
              <a:t> </a:t>
            </a:r>
            <a:r>
              <a:rPr dirty="0" sz="1700" spc="75">
                <a:solidFill>
                  <a:srgbClr val="03897B"/>
                </a:solidFill>
              </a:rPr>
              <a:t>Character</a:t>
            </a:r>
            <a:endParaRPr sz="1700"/>
          </a:p>
          <a:p>
            <a:pPr marL="444500" marR="179070">
              <a:lnSpc>
                <a:spcPct val="156900"/>
              </a:lnSpc>
            </a:pPr>
            <a:r>
              <a:rPr dirty="0" sz="1700" spc="105">
                <a:solidFill>
                  <a:srgbClr val="03897B"/>
                </a:solidFill>
              </a:rPr>
              <a:t>Play </a:t>
            </a:r>
            <a:r>
              <a:rPr dirty="0" sz="1700" spc="80">
                <a:solidFill>
                  <a:srgbClr val="03897B"/>
                </a:solidFill>
              </a:rPr>
              <a:t>with </a:t>
            </a:r>
            <a:r>
              <a:rPr dirty="0" sz="1700" spc="70">
                <a:solidFill>
                  <a:srgbClr val="03897B"/>
                </a:solidFill>
              </a:rPr>
              <a:t>Colors  </a:t>
            </a:r>
            <a:r>
              <a:rPr dirty="0" sz="1700" spc="75">
                <a:solidFill>
                  <a:srgbClr val="03897B"/>
                </a:solidFill>
              </a:rPr>
              <a:t>Change </a:t>
            </a:r>
            <a:r>
              <a:rPr dirty="0" sz="1700" spc="95">
                <a:solidFill>
                  <a:srgbClr val="03897B"/>
                </a:solidFill>
              </a:rPr>
              <a:t>Styles  </a:t>
            </a:r>
            <a:r>
              <a:rPr dirty="0" sz="1700" spc="75">
                <a:solidFill>
                  <a:srgbClr val="03897B"/>
                </a:solidFill>
              </a:rPr>
              <a:t>Change Backdrops  </a:t>
            </a:r>
            <a:r>
              <a:rPr dirty="0" sz="1700" spc="125">
                <a:solidFill>
                  <a:srgbClr val="03897B"/>
                </a:solidFill>
              </a:rPr>
              <a:t>Lay</a:t>
            </a:r>
            <a:r>
              <a:rPr dirty="0" sz="1700" spc="-229">
                <a:solidFill>
                  <a:srgbClr val="03897B"/>
                </a:solidFill>
              </a:rPr>
              <a:t> </a:t>
            </a:r>
            <a:r>
              <a:rPr dirty="0" sz="1700" spc="60">
                <a:solidFill>
                  <a:srgbClr val="03897B"/>
                </a:solidFill>
              </a:rPr>
              <a:t>Out </a:t>
            </a:r>
            <a:r>
              <a:rPr dirty="0" sz="1700" spc="35">
                <a:solidFill>
                  <a:srgbClr val="03897B"/>
                </a:solidFill>
              </a:rPr>
              <a:t>Your </a:t>
            </a:r>
            <a:r>
              <a:rPr dirty="0" sz="1700" spc="70">
                <a:solidFill>
                  <a:srgbClr val="03897B"/>
                </a:solidFill>
              </a:rPr>
              <a:t>Clothes  </a:t>
            </a:r>
            <a:r>
              <a:rPr dirty="0" sz="1700" spc="55">
                <a:solidFill>
                  <a:srgbClr val="03897B"/>
                </a:solidFill>
              </a:rPr>
              <a:t>Glide </a:t>
            </a:r>
            <a:r>
              <a:rPr dirty="0" sz="1700" spc="60">
                <a:solidFill>
                  <a:srgbClr val="03897B"/>
                </a:solidFill>
              </a:rPr>
              <a:t>into </a:t>
            </a:r>
            <a:r>
              <a:rPr dirty="0" sz="1700" spc="75">
                <a:solidFill>
                  <a:srgbClr val="03897B"/>
                </a:solidFill>
              </a:rPr>
              <a:t>Place  </a:t>
            </a:r>
            <a:r>
              <a:rPr dirty="0" sz="1700" spc="95">
                <a:solidFill>
                  <a:srgbClr val="03897B"/>
                </a:solidFill>
              </a:rPr>
              <a:t>Snap </a:t>
            </a:r>
            <a:r>
              <a:rPr dirty="0" sz="1700" spc="60">
                <a:solidFill>
                  <a:srgbClr val="03897B"/>
                </a:solidFill>
              </a:rPr>
              <a:t>into</a:t>
            </a:r>
            <a:r>
              <a:rPr dirty="0" sz="1700" spc="-215">
                <a:solidFill>
                  <a:srgbClr val="03897B"/>
                </a:solidFill>
              </a:rPr>
              <a:t> </a:t>
            </a:r>
            <a:r>
              <a:rPr dirty="0" sz="1700" spc="75">
                <a:solidFill>
                  <a:srgbClr val="03897B"/>
                </a:solidFill>
              </a:rPr>
              <a:t>Place</a:t>
            </a:r>
            <a:endParaRPr sz="1700"/>
          </a:p>
        </p:txBody>
      </p:sp>
      <p:sp>
        <p:nvSpPr>
          <p:cNvPr id="15" name="object 15"/>
          <p:cNvSpPr/>
          <p:nvPr/>
        </p:nvSpPr>
        <p:spPr>
          <a:xfrm>
            <a:off x="1170939" y="21590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038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70939" y="256160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038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70939" y="29641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038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70939" y="336678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038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70939" y="376937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038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70939" y="41719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5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038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70939" y="457455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90487" y="0"/>
                </a:moveTo>
                <a:lnTo>
                  <a:pt x="55265" y="7109"/>
                </a:lnTo>
                <a:lnTo>
                  <a:pt x="26503" y="26498"/>
                </a:lnTo>
                <a:lnTo>
                  <a:pt x="7111" y="55260"/>
                </a:lnTo>
                <a:lnTo>
                  <a:pt x="0" y="90487"/>
                </a:lnTo>
                <a:lnTo>
                  <a:pt x="7111" y="125709"/>
                </a:lnTo>
                <a:lnTo>
                  <a:pt x="26503" y="154471"/>
                </a:lnTo>
                <a:lnTo>
                  <a:pt x="55265" y="173863"/>
                </a:lnTo>
                <a:lnTo>
                  <a:pt x="90487" y="180974"/>
                </a:lnTo>
                <a:lnTo>
                  <a:pt x="125709" y="173863"/>
                </a:lnTo>
                <a:lnTo>
                  <a:pt x="154471" y="154471"/>
                </a:lnTo>
                <a:lnTo>
                  <a:pt x="173863" y="125709"/>
                </a:lnTo>
                <a:lnTo>
                  <a:pt x="180975" y="90487"/>
                </a:lnTo>
                <a:lnTo>
                  <a:pt x="173863" y="55260"/>
                </a:lnTo>
                <a:lnTo>
                  <a:pt x="154471" y="26498"/>
                </a:lnTo>
                <a:lnTo>
                  <a:pt x="125709" y="7109"/>
                </a:lnTo>
                <a:lnTo>
                  <a:pt x="90487" y="0"/>
                </a:lnTo>
                <a:close/>
              </a:path>
            </a:pathLst>
          </a:custGeom>
          <a:solidFill>
            <a:srgbClr val="038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6900" y="5940425"/>
            <a:ext cx="13341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scratch.mit.edu/fashion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900" y="5940425"/>
            <a:ext cx="7956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2514600"/>
            <a:ext cx="3047987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224154">
              <a:lnSpc>
                <a:spcPct val="100000"/>
              </a:lnSpc>
            </a:pPr>
            <a:r>
              <a:rPr dirty="0" sz="2800" spc="30"/>
              <a:t>Choose </a:t>
            </a:r>
            <a:r>
              <a:rPr dirty="0" sz="2800" spc="-155"/>
              <a:t>Your</a:t>
            </a:r>
            <a:r>
              <a:rPr dirty="0" sz="2800" spc="-75"/>
              <a:t> </a:t>
            </a:r>
            <a:r>
              <a:rPr dirty="0" sz="2800" spc="5"/>
              <a:t>Character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397012" y="1116330"/>
            <a:ext cx="1778000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 marR="5080" indent="-18415">
              <a:lnSpc>
                <a:spcPct val="125000"/>
              </a:lnSpc>
            </a:pP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Choose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dirty="0" sz="1200" spc="-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have them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say</a:t>
            </a:r>
            <a:r>
              <a:rPr dirty="0" sz="1200" spc="-1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something.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7100"/>
            <a:ext cx="4572000" cy="2743200"/>
          </a:xfrm>
          <a:custGeom>
            <a:avLst/>
            <a:gdLst/>
            <a:ahLst/>
            <a:cxnLst/>
            <a:rect l="l" t="t" r="r" b="b"/>
            <a:pathLst>
              <a:path w="4572000" h="2743200">
                <a:moveTo>
                  <a:pt x="0" y="2743200"/>
                </a:moveTo>
                <a:lnTo>
                  <a:pt x="4572000" y="2743200"/>
                </a:lnTo>
                <a:lnTo>
                  <a:pt x="4572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670300"/>
            <a:ext cx="4572000" cy="1727200"/>
          </a:xfrm>
          <a:custGeom>
            <a:avLst/>
            <a:gdLst/>
            <a:ahLst/>
            <a:cxnLst/>
            <a:rect l="l" t="t" r="r" b="b"/>
            <a:pathLst>
              <a:path w="4572000" h="1727200">
                <a:moveTo>
                  <a:pt x="0" y="1727200"/>
                </a:moveTo>
                <a:lnTo>
                  <a:pt x="4572000" y="1727200"/>
                </a:lnTo>
                <a:lnTo>
                  <a:pt x="4572000" y="0"/>
                </a:lnTo>
                <a:lnTo>
                  <a:pt x="0" y="0"/>
                </a:lnTo>
                <a:lnTo>
                  <a:pt x="0" y="1727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657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272" y="4299293"/>
            <a:ext cx="1743455" cy="759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600" y="22669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9246" y="49657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0419" y="2413495"/>
            <a:ext cx="923658" cy="550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0407" y="2413495"/>
            <a:ext cx="923925" cy="551180"/>
          </a:xfrm>
          <a:custGeom>
            <a:avLst/>
            <a:gdLst/>
            <a:ahLst/>
            <a:cxnLst/>
            <a:rect l="l" t="t" r="r" b="b"/>
            <a:pathLst>
              <a:path w="923925" h="55118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74497"/>
                </a:lnTo>
                <a:lnTo>
                  <a:pt x="1190" y="518550"/>
                </a:lnTo>
                <a:lnTo>
                  <a:pt x="9525" y="541172"/>
                </a:lnTo>
                <a:lnTo>
                  <a:pt x="32146" y="549506"/>
                </a:lnTo>
                <a:lnTo>
                  <a:pt x="76200" y="550697"/>
                </a:lnTo>
                <a:lnTo>
                  <a:pt x="847470" y="550697"/>
                </a:lnTo>
                <a:lnTo>
                  <a:pt x="891524" y="549506"/>
                </a:lnTo>
                <a:lnTo>
                  <a:pt x="914146" y="541172"/>
                </a:lnTo>
                <a:lnTo>
                  <a:pt x="922480" y="518550"/>
                </a:lnTo>
                <a:lnTo>
                  <a:pt x="923671" y="474497"/>
                </a:lnTo>
                <a:lnTo>
                  <a:pt x="923671" y="76200"/>
                </a:lnTo>
                <a:lnTo>
                  <a:pt x="922480" y="32146"/>
                </a:lnTo>
                <a:lnTo>
                  <a:pt x="914146" y="9525"/>
                </a:lnTo>
                <a:lnTo>
                  <a:pt x="891524" y="1190"/>
                </a:lnTo>
                <a:lnTo>
                  <a:pt x="8474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88182" y="3002003"/>
            <a:ext cx="78359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</a:pP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You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can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use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paint bucket</a:t>
            </a:r>
            <a:r>
              <a:rPr dirty="0" sz="900" spc="-114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change</a:t>
            </a:r>
            <a:r>
              <a:rPr dirty="0" sz="900" spc="-9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colors!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5"/>
              <a:t>Choose </a:t>
            </a:r>
            <a:r>
              <a:rPr dirty="0" spc="-130"/>
              <a:t>Your</a:t>
            </a:r>
            <a:r>
              <a:rPr dirty="0" spc="-55"/>
              <a:t> </a:t>
            </a:r>
            <a:r>
              <a:rPr dirty="0"/>
              <a:t>Character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scratch.mit.edu/fashion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397500"/>
            <a:ext cx="4572000" cy="1003300"/>
          </a:xfrm>
          <a:custGeom>
            <a:avLst/>
            <a:gdLst/>
            <a:ahLst/>
            <a:cxnLst/>
            <a:rect l="l" t="t" r="r" b="b"/>
            <a:pathLst>
              <a:path w="4572000" h="1003300">
                <a:moveTo>
                  <a:pt x="0" y="1003300"/>
                </a:moveTo>
                <a:lnTo>
                  <a:pt x="4572000" y="1003300"/>
                </a:lnTo>
                <a:lnTo>
                  <a:pt x="457200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384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27695" y="4650120"/>
            <a:ext cx="2830195" cy="145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6121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Set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1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starting  position.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598805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Type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what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want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character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say.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788035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3161" y="5840476"/>
            <a:ext cx="469392" cy="38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3161" y="584047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48204" y="603250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85125" y="1406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41627" y="1479550"/>
            <a:ext cx="599440" cy="566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85125" y="1406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8479" y="1406525"/>
            <a:ext cx="563879" cy="3066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8479" y="1406525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0060" y="1675320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0" y="21076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22288" y="1047750"/>
            <a:ext cx="3322954" cy="977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9385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2113915" marR="5080">
              <a:lnSpc>
                <a:spcPct val="111100"/>
              </a:lnSpc>
              <a:spcBef>
                <a:spcPts val="725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character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from  the Dress-Up</a:t>
            </a:r>
            <a:r>
              <a:rPr dirty="0" sz="900" spc="-10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theme.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46325" y="1844675"/>
            <a:ext cx="1176527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6325" y="1844675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4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54693" y="1670532"/>
            <a:ext cx="45085" cy="226695"/>
          </a:xfrm>
          <a:custGeom>
            <a:avLst/>
            <a:gdLst/>
            <a:ahLst/>
            <a:cxnLst/>
            <a:rect l="l" t="t" r="r" b="b"/>
            <a:pathLst>
              <a:path w="45085" h="226694">
                <a:moveTo>
                  <a:pt x="0" y="0"/>
                </a:moveTo>
                <a:lnTo>
                  <a:pt x="44970" y="2264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21404" y="1406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03979" y="1484630"/>
            <a:ext cx="147307" cy="5562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21404" y="1406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91711" y="2466517"/>
            <a:ext cx="137160" cy="1142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50796" y="2413495"/>
            <a:ext cx="1490878" cy="1061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50796" y="2413495"/>
            <a:ext cx="1490980" cy="1062355"/>
          </a:xfrm>
          <a:custGeom>
            <a:avLst/>
            <a:gdLst/>
            <a:ahLst/>
            <a:cxnLst/>
            <a:rect l="l" t="t" r="r" b="b"/>
            <a:pathLst>
              <a:path w="1490980" h="106235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985659"/>
                </a:lnTo>
                <a:lnTo>
                  <a:pt x="1190" y="1029712"/>
                </a:lnTo>
                <a:lnTo>
                  <a:pt x="9525" y="1052334"/>
                </a:lnTo>
                <a:lnTo>
                  <a:pt x="32146" y="1060669"/>
                </a:lnTo>
                <a:lnTo>
                  <a:pt x="76200" y="1061859"/>
                </a:lnTo>
                <a:lnTo>
                  <a:pt x="1414678" y="1061859"/>
                </a:lnTo>
                <a:lnTo>
                  <a:pt x="1458731" y="1060669"/>
                </a:lnTo>
                <a:lnTo>
                  <a:pt x="1481353" y="1052334"/>
                </a:lnTo>
                <a:lnTo>
                  <a:pt x="1489687" y="1029712"/>
                </a:lnTo>
                <a:lnTo>
                  <a:pt x="1490878" y="985659"/>
                </a:lnTo>
                <a:lnTo>
                  <a:pt x="1490878" y="76200"/>
                </a:lnTo>
                <a:lnTo>
                  <a:pt x="1489687" y="32146"/>
                </a:lnTo>
                <a:lnTo>
                  <a:pt x="1481353" y="9525"/>
                </a:lnTo>
                <a:lnTo>
                  <a:pt x="1458731" y="1190"/>
                </a:lnTo>
                <a:lnTo>
                  <a:pt x="141467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15900" y="2424493"/>
            <a:ext cx="4502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5465" y="2402903"/>
            <a:ext cx="605790" cy="186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290840" y="2424493"/>
            <a:ext cx="2197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t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2288" y="2767992"/>
            <a:ext cx="77406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Then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look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want.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12697" y="2862072"/>
            <a:ext cx="831850" cy="211454"/>
          </a:xfrm>
          <a:custGeom>
            <a:avLst/>
            <a:gdLst/>
            <a:ahLst/>
            <a:cxnLst/>
            <a:rect l="l" t="t" r="r" b="b"/>
            <a:pathLst>
              <a:path w="831850" h="211455">
                <a:moveTo>
                  <a:pt x="831341" y="211327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66912" y="4098709"/>
            <a:ext cx="468630" cy="186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609242" y="3804513"/>
            <a:ext cx="1366520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 marR="4445">
              <a:lnSpc>
                <a:spcPct val="100000"/>
              </a:lnSpc>
              <a:spcBef>
                <a:spcPts val="805"/>
              </a:spcBef>
              <a:tabLst>
                <a:tab pos="9372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37739" y="4743196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 h="0">
                <a:moveTo>
                  <a:pt x="718769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900" y="5940425"/>
            <a:ext cx="7956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5806" y="3718013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5806" y="1878114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772160">
              <a:lnSpc>
                <a:spcPct val="100000"/>
              </a:lnSpc>
            </a:pPr>
            <a:r>
              <a:rPr dirty="0" sz="2800" spc="-60"/>
              <a:t>Play </a:t>
            </a:r>
            <a:r>
              <a:rPr dirty="0" sz="2800" spc="-50"/>
              <a:t>with</a:t>
            </a:r>
            <a:r>
              <a:rPr dirty="0" sz="2800" spc="50"/>
              <a:t> </a:t>
            </a:r>
            <a:r>
              <a:rPr dirty="0" sz="2800" spc="-10"/>
              <a:t>Colors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1082847" y="1276350"/>
            <a:ext cx="240665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40" b="1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color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clothing.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32343" y="2630081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32343" y="2630081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8050"/>
            <a:ext cx="4572000" cy="1974850"/>
          </a:xfrm>
          <a:custGeom>
            <a:avLst/>
            <a:gdLst/>
            <a:ahLst/>
            <a:cxnLst/>
            <a:rect l="l" t="t" r="r" b="b"/>
            <a:pathLst>
              <a:path w="4572000" h="1974850">
                <a:moveTo>
                  <a:pt x="0" y="1974850"/>
                </a:moveTo>
                <a:lnTo>
                  <a:pt x="4572000" y="1974850"/>
                </a:lnTo>
                <a:lnTo>
                  <a:pt x="4572000" y="0"/>
                </a:lnTo>
                <a:lnTo>
                  <a:pt x="0" y="0"/>
                </a:lnTo>
                <a:lnTo>
                  <a:pt x="0" y="19748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882900"/>
            <a:ext cx="4572000" cy="1409700"/>
          </a:xfrm>
          <a:custGeom>
            <a:avLst/>
            <a:gdLst/>
            <a:ahLst/>
            <a:cxnLst/>
            <a:rect l="l" t="t" r="r" b="b"/>
            <a:pathLst>
              <a:path w="4572000" h="1409700">
                <a:moveTo>
                  <a:pt x="0" y="1409700"/>
                </a:moveTo>
                <a:lnTo>
                  <a:pt x="4572000" y="1409700"/>
                </a:lnTo>
                <a:lnTo>
                  <a:pt x="4572000" y="0"/>
                </a:lnTo>
                <a:lnTo>
                  <a:pt x="0" y="0"/>
                </a:lnTo>
                <a:lnTo>
                  <a:pt x="0" y="14097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0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3886" y="3375405"/>
            <a:ext cx="1824227" cy="65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4692" y="3535553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4076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2042" y="3591471"/>
            <a:ext cx="209169" cy="372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4692" y="3535553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09242" y="3026282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4292600"/>
            <a:ext cx="4572000" cy="2108200"/>
          </a:xfrm>
          <a:custGeom>
            <a:avLst/>
            <a:gdLst/>
            <a:ahLst/>
            <a:cxnLst/>
            <a:rect l="l" t="t" r="r" b="b"/>
            <a:pathLst>
              <a:path w="4572000" h="2108200">
                <a:moveTo>
                  <a:pt x="0" y="2108200"/>
                </a:moveTo>
                <a:lnTo>
                  <a:pt x="4572000" y="2108200"/>
                </a:lnTo>
                <a:lnTo>
                  <a:pt x="4572000" y="0"/>
                </a:lnTo>
                <a:lnTo>
                  <a:pt x="0" y="0"/>
                </a:lnTo>
                <a:lnTo>
                  <a:pt x="0" y="21082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42799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47621" y="5024389"/>
            <a:ext cx="1276756" cy="1050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47621" y="5024386"/>
            <a:ext cx="1276985" cy="1051560"/>
          </a:xfrm>
          <a:custGeom>
            <a:avLst/>
            <a:gdLst/>
            <a:ahLst/>
            <a:cxnLst/>
            <a:rect l="l" t="t" r="r" b="b"/>
            <a:pathLst>
              <a:path w="1276985" h="1051560">
                <a:moveTo>
                  <a:pt x="82372" y="0"/>
                </a:moveTo>
                <a:lnTo>
                  <a:pt x="34750" y="1287"/>
                </a:lnTo>
                <a:lnTo>
                  <a:pt x="10296" y="10296"/>
                </a:lnTo>
                <a:lnTo>
                  <a:pt x="1287" y="34750"/>
                </a:lnTo>
                <a:lnTo>
                  <a:pt x="0" y="82372"/>
                </a:lnTo>
                <a:lnTo>
                  <a:pt x="0" y="968629"/>
                </a:lnTo>
                <a:lnTo>
                  <a:pt x="1287" y="1016250"/>
                </a:lnTo>
                <a:lnTo>
                  <a:pt x="10296" y="1040704"/>
                </a:lnTo>
                <a:lnTo>
                  <a:pt x="34750" y="1049714"/>
                </a:lnTo>
                <a:lnTo>
                  <a:pt x="82372" y="1051001"/>
                </a:lnTo>
                <a:lnTo>
                  <a:pt x="1194384" y="1051001"/>
                </a:lnTo>
                <a:lnTo>
                  <a:pt x="1242005" y="1049714"/>
                </a:lnTo>
                <a:lnTo>
                  <a:pt x="1266459" y="1040704"/>
                </a:lnTo>
                <a:lnTo>
                  <a:pt x="1275469" y="1016250"/>
                </a:lnTo>
                <a:lnTo>
                  <a:pt x="1276756" y="968629"/>
                </a:lnTo>
                <a:lnTo>
                  <a:pt x="1276756" y="82372"/>
                </a:lnTo>
                <a:lnTo>
                  <a:pt x="1275469" y="34750"/>
                </a:lnTo>
                <a:lnTo>
                  <a:pt x="1266459" y="10296"/>
                </a:lnTo>
                <a:lnTo>
                  <a:pt x="1242005" y="1287"/>
                </a:lnTo>
                <a:lnTo>
                  <a:pt x="1194384" y="0"/>
                </a:lnTo>
                <a:lnTo>
                  <a:pt x="82372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2806" y="1382966"/>
            <a:ext cx="0" cy="1292860"/>
          </a:xfrm>
          <a:custGeom>
            <a:avLst/>
            <a:gdLst/>
            <a:ahLst/>
            <a:cxnLst/>
            <a:rect l="l" t="t" r="r" b="b"/>
            <a:pathLst>
              <a:path w="0"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73552" y="1791804"/>
            <a:ext cx="1107287" cy="7817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73552" y="1791792"/>
            <a:ext cx="1107440" cy="782320"/>
          </a:xfrm>
          <a:custGeom>
            <a:avLst/>
            <a:gdLst/>
            <a:ahLst/>
            <a:cxnLst/>
            <a:rect l="l" t="t" r="r" b="b"/>
            <a:pathLst>
              <a:path w="1107439" h="782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705523"/>
                </a:lnTo>
                <a:lnTo>
                  <a:pt x="1190" y="749576"/>
                </a:lnTo>
                <a:lnTo>
                  <a:pt x="9525" y="772198"/>
                </a:lnTo>
                <a:lnTo>
                  <a:pt x="32146" y="780532"/>
                </a:lnTo>
                <a:lnTo>
                  <a:pt x="76200" y="781723"/>
                </a:lnTo>
                <a:lnTo>
                  <a:pt x="1031087" y="781723"/>
                </a:lnTo>
                <a:lnTo>
                  <a:pt x="1075140" y="780532"/>
                </a:lnTo>
                <a:lnTo>
                  <a:pt x="1097762" y="772198"/>
                </a:lnTo>
                <a:lnTo>
                  <a:pt x="1106096" y="749576"/>
                </a:lnTo>
                <a:lnTo>
                  <a:pt x="1107287" y="705523"/>
                </a:lnTo>
                <a:lnTo>
                  <a:pt x="1107287" y="76200"/>
                </a:lnTo>
                <a:lnTo>
                  <a:pt x="1106096" y="32146"/>
                </a:lnTo>
                <a:lnTo>
                  <a:pt x="1097762" y="9525"/>
                </a:lnTo>
                <a:lnTo>
                  <a:pt x="1075140" y="1190"/>
                </a:lnTo>
                <a:lnTo>
                  <a:pt x="1031087" y="0"/>
                </a:lnTo>
                <a:lnTo>
                  <a:pt x="76200" y="0"/>
                </a:lnTo>
                <a:close/>
              </a:path>
            </a:pathLst>
          </a:custGeom>
          <a:ln w="19049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42996" y="1378422"/>
            <a:ext cx="112395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 the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onto  your</a:t>
            </a:r>
            <a:r>
              <a:rPr dirty="0" sz="900" spc="-11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character.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Play </a:t>
            </a:r>
            <a:r>
              <a:rPr dirty="0" spc="-45"/>
              <a:t>with</a:t>
            </a:r>
            <a:r>
              <a:rPr dirty="0" spc="25"/>
              <a:t> </a:t>
            </a:r>
            <a:r>
              <a:rPr dirty="0" spc="-5"/>
              <a:t>Colors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scratch.mit.edu/fashion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3869" y="10477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0100" y="4438650"/>
            <a:ext cx="2132330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397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make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it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change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color.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7052" y="1969477"/>
            <a:ext cx="1176540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7058" y="1969477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5308" y="1478003"/>
            <a:ext cx="101473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piece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 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clothing,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like</a:t>
            </a:r>
            <a:r>
              <a:rPr dirty="0" sz="900" spc="-1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Shirt2.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85226" y="153132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86521" y="1611972"/>
            <a:ext cx="309880" cy="551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85226" y="153132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87699" y="2202268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87699" y="2202268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37842" y="5542819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37842" y="5542819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1368" y="1813928"/>
            <a:ext cx="108585" cy="226695"/>
          </a:xfrm>
          <a:custGeom>
            <a:avLst/>
            <a:gdLst/>
            <a:ahLst/>
            <a:cxnLst/>
            <a:rect l="l" t="t" r="r" b="b"/>
            <a:pathLst>
              <a:path w="108584" h="226694">
                <a:moveTo>
                  <a:pt x="0" y="0"/>
                </a:moveTo>
                <a:lnTo>
                  <a:pt x="108470" y="2264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900" y="5940425"/>
            <a:ext cx="7956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5806" y="3718001"/>
            <a:ext cx="2280399" cy="171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5806" y="1878114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922019">
              <a:lnSpc>
                <a:spcPct val="100000"/>
              </a:lnSpc>
            </a:pPr>
            <a:r>
              <a:rPr dirty="0" sz="2800" spc="-15"/>
              <a:t>Change</a:t>
            </a:r>
            <a:r>
              <a:rPr dirty="0" sz="2800" spc="-55"/>
              <a:t> </a:t>
            </a:r>
            <a:r>
              <a:rPr dirty="0" sz="2800" spc="85"/>
              <a:t>Styles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1247053" y="1276350"/>
            <a:ext cx="207835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Press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costumes.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9132"/>
            <a:ext cx="4572000" cy="2322195"/>
          </a:xfrm>
          <a:custGeom>
            <a:avLst/>
            <a:gdLst/>
            <a:ahLst/>
            <a:cxnLst/>
            <a:rect l="l" t="t" r="r" b="b"/>
            <a:pathLst>
              <a:path w="4572000" h="2322195">
                <a:moveTo>
                  <a:pt x="0" y="2322068"/>
                </a:moveTo>
                <a:lnTo>
                  <a:pt x="4572000" y="2322068"/>
                </a:lnTo>
                <a:lnTo>
                  <a:pt x="4572000" y="0"/>
                </a:lnTo>
                <a:lnTo>
                  <a:pt x="0" y="0"/>
                </a:lnTo>
                <a:lnTo>
                  <a:pt x="0" y="23220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251200"/>
            <a:ext cx="4572000" cy="1892300"/>
          </a:xfrm>
          <a:custGeom>
            <a:avLst/>
            <a:gdLst/>
            <a:ahLst/>
            <a:cxnLst/>
            <a:rect l="l" t="t" r="r" b="b"/>
            <a:pathLst>
              <a:path w="4572000" h="1892300">
                <a:moveTo>
                  <a:pt x="0" y="1892300"/>
                </a:moveTo>
                <a:lnTo>
                  <a:pt x="4572000" y="1892300"/>
                </a:lnTo>
                <a:lnTo>
                  <a:pt x="4572000" y="0"/>
                </a:lnTo>
                <a:lnTo>
                  <a:pt x="0" y="0"/>
                </a:lnTo>
                <a:lnTo>
                  <a:pt x="0" y="18923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2385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4269" y="3993946"/>
            <a:ext cx="1371854" cy="530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81452" y="3993959"/>
            <a:ext cx="986269" cy="589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Change</a:t>
            </a:r>
            <a:r>
              <a:rPr dirty="0" spc="-65"/>
              <a:t> </a:t>
            </a:r>
            <a:r>
              <a:rPr dirty="0" spc="70"/>
              <a:t>Styles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scratch.mit.edu/fashion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3869" y="10731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143500"/>
            <a:ext cx="4572000" cy="1257300"/>
          </a:xfrm>
          <a:custGeom>
            <a:avLst/>
            <a:gdLst/>
            <a:ahLst/>
            <a:cxnLst/>
            <a:rect l="l" t="t" r="r" b="b"/>
            <a:pathLst>
              <a:path w="4572000" h="1257300">
                <a:moveTo>
                  <a:pt x="0" y="1257300"/>
                </a:moveTo>
                <a:lnTo>
                  <a:pt x="4572000" y="1257300"/>
                </a:lnTo>
                <a:lnTo>
                  <a:pt x="4572000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130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03132" y="53022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4147" y="5790389"/>
            <a:ext cx="113728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space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switch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between</a:t>
            </a:r>
            <a:r>
              <a:rPr dirty="0" sz="900" spc="-11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styles.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5668771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0"/>
                </a:moveTo>
                <a:lnTo>
                  <a:pt x="0" y="4927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56091" y="5805614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3100" y="5697728"/>
            <a:ext cx="469379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88" y="56977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49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48130" y="58897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68752" y="4650170"/>
            <a:ext cx="109601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Keep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shirt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front 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character.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94088" y="4546917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49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4736" y="1892719"/>
            <a:ext cx="1176527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4736" y="1892719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6765" y="228485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88060" y="2365501"/>
            <a:ext cx="309879" cy="551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6765" y="228485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2511" y="1462381"/>
            <a:ext cx="956944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piece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 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clothing,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like</a:t>
            </a:r>
            <a:r>
              <a:rPr dirty="0" sz="900" spc="-11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Shirt.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79650" y="1412239"/>
            <a:ext cx="0" cy="1635760"/>
          </a:xfrm>
          <a:custGeom>
            <a:avLst/>
            <a:gdLst/>
            <a:ahLst/>
            <a:cxnLst/>
            <a:rect l="l" t="t" r="r" b="b"/>
            <a:pathLst>
              <a:path w="0" h="1635760">
                <a:moveTo>
                  <a:pt x="0" y="0"/>
                </a:moveTo>
                <a:lnTo>
                  <a:pt x="0" y="16357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25522" y="1443482"/>
            <a:ext cx="45085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85719" y="1409191"/>
            <a:ext cx="605777" cy="186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601440" y="1443482"/>
            <a:ext cx="2197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t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47747" y="1679816"/>
            <a:ext cx="1533905" cy="1127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47747" y="1679816"/>
            <a:ext cx="1534160" cy="1127125"/>
          </a:xfrm>
          <a:custGeom>
            <a:avLst/>
            <a:gdLst/>
            <a:ahLst/>
            <a:cxnLst/>
            <a:rect l="l" t="t" r="r" b="b"/>
            <a:pathLst>
              <a:path w="1534160" h="11271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050810"/>
                </a:lnTo>
                <a:lnTo>
                  <a:pt x="1190" y="1094863"/>
                </a:lnTo>
                <a:lnTo>
                  <a:pt x="9525" y="1117485"/>
                </a:lnTo>
                <a:lnTo>
                  <a:pt x="32146" y="1125820"/>
                </a:lnTo>
                <a:lnTo>
                  <a:pt x="76200" y="1127010"/>
                </a:lnTo>
                <a:lnTo>
                  <a:pt x="1457706" y="1127010"/>
                </a:lnTo>
                <a:lnTo>
                  <a:pt x="1501759" y="1125820"/>
                </a:lnTo>
                <a:lnTo>
                  <a:pt x="1524381" y="1117485"/>
                </a:lnTo>
                <a:lnTo>
                  <a:pt x="1532715" y="1094863"/>
                </a:lnTo>
                <a:lnTo>
                  <a:pt x="1533906" y="1050810"/>
                </a:lnTo>
                <a:lnTo>
                  <a:pt x="1533906" y="76200"/>
                </a:lnTo>
                <a:lnTo>
                  <a:pt x="1532715" y="32146"/>
                </a:lnTo>
                <a:lnTo>
                  <a:pt x="1524381" y="9525"/>
                </a:lnTo>
                <a:lnTo>
                  <a:pt x="1501759" y="1190"/>
                </a:lnTo>
                <a:lnTo>
                  <a:pt x="1457706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36319" y="1791716"/>
            <a:ext cx="88900" cy="161290"/>
          </a:xfrm>
          <a:custGeom>
            <a:avLst/>
            <a:gdLst/>
            <a:ahLst/>
            <a:cxnLst/>
            <a:rect l="l" t="t" r="r" b="b"/>
            <a:pathLst>
              <a:path w="88900" h="161289">
                <a:moveTo>
                  <a:pt x="0" y="0"/>
                </a:moveTo>
                <a:lnTo>
                  <a:pt x="88900" y="16066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66912" y="3750449"/>
            <a:ext cx="468630" cy="186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609242" y="3392436"/>
            <a:ext cx="1366520" cy="53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4445">
              <a:lnSpc>
                <a:spcPct val="100000"/>
              </a:lnSpc>
              <a:spcBef>
                <a:spcPts val="5"/>
              </a:spcBef>
              <a:tabLst>
                <a:tab pos="9372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1569" y="4665395"/>
            <a:ext cx="13315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Switch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between</a:t>
            </a:r>
            <a:r>
              <a:rPr dirty="0" sz="900" spc="-1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costumes.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16911" y="448341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900" y="5940425"/>
            <a:ext cx="7956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b="1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008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008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5806" y="1874189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5806" y="3721950"/>
            <a:ext cx="2280399" cy="1709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581025">
              <a:lnSpc>
                <a:spcPct val="100000"/>
              </a:lnSpc>
            </a:pPr>
            <a:r>
              <a:rPr dirty="0" sz="2800" spc="-15"/>
              <a:t>Change</a:t>
            </a:r>
            <a:r>
              <a:rPr dirty="0" sz="2800" spc="-45"/>
              <a:t> </a:t>
            </a:r>
            <a:r>
              <a:rPr dirty="0" sz="2800" spc="-40"/>
              <a:t>Backdrops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1124830" y="1276350"/>
            <a:ext cx="232283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40" b="1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button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backdrops.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4070" y="3383838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81890" y="86258"/>
                </a:moveTo>
                <a:lnTo>
                  <a:pt x="44818" y="86258"/>
                </a:lnTo>
                <a:lnTo>
                  <a:pt x="55549" y="101600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4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8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4070" y="3383838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4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600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40"/>
                </a:lnTo>
                <a:lnTo>
                  <a:pt x="87833" y="58928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2016-11-28T17:16:16Z</dcterms:created>
  <dcterms:modified xsi:type="dcterms:W3CDTF">2016-11-28T17:16:16Z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2016-11-21T00:00:00Z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2016-11-28T00:00:00Z</vt:filetime>
  </property>
</Properties>
</file>