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9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/>
    <p:restoredTop sz="94643"/>
  </p:normalViewPr>
  <p:slideViewPr>
    <p:cSldViewPr>
      <p:cViewPr>
        <p:scale>
          <a:sx n="100" d="100"/>
          <a:sy n="100" d="100"/>
        </p:scale>
        <p:origin x="120" y="-4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032375" y="115633"/>
            <a:ext cx="0" cy="7554595"/>
          </a:xfrm>
          <a:custGeom>
            <a:avLst/>
            <a:gdLst/>
            <a:ahLst/>
            <a:cxnLst/>
            <a:rect l="l" t="t" r="r" b="b"/>
            <a:pathLst>
              <a:path h="7554595">
                <a:moveTo>
                  <a:pt x="0" y="0"/>
                </a:moveTo>
                <a:lnTo>
                  <a:pt x="0" y="7554214"/>
                </a:lnTo>
              </a:path>
            </a:pathLst>
          </a:custGeom>
          <a:ln w="6350">
            <a:solidFill>
              <a:srgbClr val="231F2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032375" y="9658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032375" y="767937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128386" y="94996"/>
            <a:ext cx="4841875" cy="375285"/>
          </a:xfrm>
          <a:custGeom>
            <a:avLst/>
            <a:gdLst/>
            <a:ahLst/>
            <a:cxnLst/>
            <a:rect l="l" t="t" r="r" b="b"/>
            <a:pathLst>
              <a:path w="4841875" h="375284">
                <a:moveTo>
                  <a:pt x="0" y="374903"/>
                </a:moveTo>
                <a:lnTo>
                  <a:pt x="4841747" y="374903"/>
                </a:lnTo>
                <a:lnTo>
                  <a:pt x="4841747" y="0"/>
                </a:lnTo>
                <a:lnTo>
                  <a:pt x="0" y="0"/>
                </a:lnTo>
                <a:lnTo>
                  <a:pt x="0" y="374903"/>
                </a:lnTo>
                <a:close/>
              </a:path>
            </a:pathLst>
          </a:custGeom>
          <a:solidFill>
            <a:srgbClr val="69CE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4614" y="94996"/>
            <a:ext cx="4841875" cy="375285"/>
          </a:xfrm>
          <a:custGeom>
            <a:avLst/>
            <a:gdLst/>
            <a:ahLst/>
            <a:cxnLst/>
            <a:rect l="l" t="t" r="r" b="b"/>
            <a:pathLst>
              <a:path w="4841875" h="375284">
                <a:moveTo>
                  <a:pt x="0" y="374903"/>
                </a:moveTo>
                <a:lnTo>
                  <a:pt x="4841748" y="374903"/>
                </a:lnTo>
                <a:lnTo>
                  <a:pt x="4841748" y="0"/>
                </a:lnTo>
                <a:lnTo>
                  <a:pt x="0" y="0"/>
                </a:lnTo>
                <a:lnTo>
                  <a:pt x="0" y="374903"/>
                </a:lnTo>
                <a:close/>
              </a:path>
            </a:pathLst>
          </a:custGeom>
          <a:solidFill>
            <a:srgbClr val="69CE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73100" y="7447881"/>
            <a:ext cx="2947670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1" i="0">
                <a:solidFill>
                  <a:srgbClr val="939598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5751" y="208800"/>
            <a:ext cx="185610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40" dirty="0">
                <a:solidFill>
                  <a:srgbClr val="FFFFFF"/>
                </a:solidFill>
                <a:latin typeface="Gill Sans MT"/>
                <a:cs typeface="Gill Sans MT"/>
              </a:rPr>
              <a:t>CATCH  </a:t>
            </a:r>
            <a:r>
              <a:rPr sz="800" b="1" spc="5" dirty="0">
                <a:solidFill>
                  <a:srgbClr val="FFFFFF"/>
                </a:solidFill>
                <a:latin typeface="Gill Sans MT"/>
                <a:cs typeface="Gill Sans MT"/>
              </a:rPr>
              <a:t>GAME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</a:t>
            </a:r>
            <a:r>
              <a:rPr sz="800" b="1" spc="6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2250" y="146227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52596" y="150291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8896" y="742441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39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39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39" y="182879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79" y="91439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39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71050" y="742695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40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40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40" y="182880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80" y="91440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40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10352" y="208800"/>
            <a:ext cx="185610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40" dirty="0">
                <a:solidFill>
                  <a:srgbClr val="FFFFFF"/>
                </a:solidFill>
                <a:latin typeface="Gill Sans MT"/>
                <a:cs typeface="Gill Sans MT"/>
              </a:rPr>
              <a:t>CATCH  </a:t>
            </a:r>
            <a:r>
              <a:rPr sz="800" b="1" spc="5" dirty="0">
                <a:solidFill>
                  <a:srgbClr val="FFFFFF"/>
                </a:solidFill>
                <a:latin typeface="Gill Sans MT"/>
                <a:cs typeface="Gill Sans MT"/>
              </a:rPr>
              <a:t>GAME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</a:t>
            </a:r>
            <a:r>
              <a:rPr sz="800" b="1" spc="6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4614" y="107695"/>
            <a:ext cx="387489" cy="362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36515" y="107695"/>
            <a:ext cx="387494" cy="362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73100" y="2021065"/>
            <a:ext cx="3275965" cy="974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With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this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guide, you can plan and</a:t>
            </a:r>
            <a:r>
              <a:rPr sz="1500" spc="-3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4C4D4F"/>
                </a:solidFill>
                <a:latin typeface="Arial"/>
                <a:cs typeface="Arial"/>
              </a:rPr>
              <a:t>lead  </a:t>
            </a:r>
            <a:r>
              <a:rPr sz="1500" spc="-3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one-hour </a:t>
            </a:r>
            <a:r>
              <a:rPr sz="1500" spc="20" dirty="0">
                <a:solidFill>
                  <a:srgbClr val="4C4D4F"/>
                </a:solidFill>
                <a:latin typeface="Arial"/>
                <a:cs typeface="Arial"/>
              </a:rPr>
              <a:t>workshop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using</a:t>
            </a:r>
            <a:r>
              <a:rPr sz="1500" spc="-1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Scratch.</a:t>
            </a:r>
            <a:endParaRPr sz="1500">
              <a:latin typeface="Arial"/>
              <a:cs typeface="Arial"/>
            </a:endParaRPr>
          </a:p>
          <a:p>
            <a:pPr marL="12700" marR="96520">
              <a:lnSpc>
                <a:spcPct val="105600"/>
              </a:lnSpc>
            </a:pP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Participants will </a:t>
            </a:r>
            <a:r>
              <a:rPr sz="1500" dirty="0">
                <a:solidFill>
                  <a:srgbClr val="4C4D4F"/>
                </a:solidFill>
                <a:latin typeface="Arial"/>
                <a:cs typeface="Arial"/>
              </a:rPr>
              <a:t>make </a:t>
            </a:r>
            <a:r>
              <a:rPr sz="1500" spc="-3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500" spc="-5" dirty="0">
                <a:solidFill>
                  <a:srgbClr val="4C4D4F"/>
                </a:solidFill>
                <a:latin typeface="Arial"/>
                <a:cs typeface="Arial"/>
              </a:rPr>
              <a:t>game </a:t>
            </a:r>
            <a:r>
              <a:rPr sz="1500" spc="-10" dirty="0">
                <a:solidFill>
                  <a:srgbClr val="4C4D4F"/>
                </a:solidFill>
                <a:latin typeface="Arial"/>
                <a:cs typeface="Arial"/>
              </a:rPr>
              <a:t>where 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they </a:t>
            </a:r>
            <a:r>
              <a:rPr sz="1500" spc="25" dirty="0">
                <a:solidFill>
                  <a:srgbClr val="4C4D4F"/>
                </a:solidFill>
                <a:latin typeface="Arial"/>
                <a:cs typeface="Arial"/>
              </a:rPr>
              <a:t>catch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things </a:t>
            </a:r>
            <a:r>
              <a:rPr sz="1500" dirty="0">
                <a:solidFill>
                  <a:srgbClr val="4C4D4F"/>
                </a:solidFill>
                <a:latin typeface="Arial"/>
                <a:cs typeface="Arial"/>
              </a:rPr>
              <a:t>falling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from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the</a:t>
            </a:r>
            <a:r>
              <a:rPr sz="1500" spc="-4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-25" dirty="0">
                <a:solidFill>
                  <a:srgbClr val="4C4D4F"/>
                </a:solidFill>
                <a:latin typeface="Arial"/>
                <a:cs typeface="Arial"/>
              </a:rPr>
              <a:t>sky.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07418" y="847369"/>
            <a:ext cx="229870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20" dirty="0">
                <a:solidFill>
                  <a:srgbClr val="4C4D4F"/>
                </a:solidFill>
                <a:latin typeface="Arial"/>
                <a:cs typeface="Arial"/>
              </a:rPr>
              <a:t>Workshop</a:t>
            </a:r>
            <a:r>
              <a:rPr sz="1800" b="1" spc="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800" b="1" spc="40" dirty="0">
                <a:solidFill>
                  <a:srgbClr val="4C4D4F"/>
                </a:solidFill>
                <a:latin typeface="Arial"/>
                <a:cs typeface="Arial"/>
              </a:rPr>
              <a:t>Overview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17118" y="2475661"/>
            <a:ext cx="2223770" cy="7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sz="1500" dirty="0">
                <a:solidFill>
                  <a:srgbClr val="00AEEF"/>
                </a:solidFill>
                <a:latin typeface="Arial"/>
                <a:cs typeface="Arial"/>
              </a:rPr>
              <a:t>First, gather </a:t>
            </a:r>
            <a:r>
              <a:rPr sz="1500" spc="-15" dirty="0">
                <a:solidFill>
                  <a:srgbClr val="00AEEF"/>
                </a:solidFill>
                <a:latin typeface="Arial"/>
                <a:cs typeface="Arial"/>
              </a:rPr>
              <a:t>as </a:t>
            </a:r>
            <a:r>
              <a:rPr sz="1500" spc="-30" dirty="0">
                <a:solidFill>
                  <a:srgbClr val="00AEEF"/>
                </a:solidFill>
                <a:latin typeface="Arial"/>
                <a:cs typeface="Arial"/>
              </a:rPr>
              <a:t>a </a:t>
            </a:r>
            <a:r>
              <a:rPr sz="1500" spc="15" dirty="0">
                <a:solidFill>
                  <a:srgbClr val="00AEEF"/>
                </a:solidFill>
                <a:latin typeface="Arial"/>
                <a:cs typeface="Arial"/>
              </a:rPr>
              <a:t>group</a:t>
            </a:r>
            <a:r>
              <a:rPr sz="1500" spc="-25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00AEEF"/>
                </a:solidFill>
                <a:latin typeface="Arial"/>
                <a:cs typeface="Arial"/>
              </a:rPr>
              <a:t>to  </a:t>
            </a:r>
            <a:r>
              <a:rPr sz="1500" spc="10" dirty="0">
                <a:solidFill>
                  <a:srgbClr val="00AEEF"/>
                </a:solidFill>
                <a:latin typeface="Arial"/>
                <a:cs typeface="Arial"/>
              </a:rPr>
              <a:t>introduce </a:t>
            </a:r>
            <a:r>
              <a:rPr sz="1500" spc="5" dirty="0">
                <a:solidFill>
                  <a:srgbClr val="00AEEF"/>
                </a:solidFill>
                <a:latin typeface="Arial"/>
                <a:cs typeface="Arial"/>
              </a:rPr>
              <a:t>the theme and  </a:t>
            </a:r>
            <a:r>
              <a:rPr sz="1500" spc="10" dirty="0">
                <a:solidFill>
                  <a:srgbClr val="00AEEF"/>
                </a:solidFill>
                <a:latin typeface="Arial"/>
                <a:cs typeface="Arial"/>
              </a:rPr>
              <a:t>spark</a:t>
            </a:r>
            <a:r>
              <a:rPr sz="1500" spc="-70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00AEEF"/>
                </a:solidFill>
                <a:latin typeface="Arial"/>
                <a:cs typeface="Arial"/>
              </a:rPr>
              <a:t>ideas.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51562" y="4056888"/>
            <a:ext cx="407034" cy="307340"/>
          </a:xfrm>
          <a:custGeom>
            <a:avLst/>
            <a:gdLst/>
            <a:ahLst/>
            <a:cxnLst/>
            <a:rect l="l" t="t" r="r" b="b"/>
            <a:pathLst>
              <a:path w="407035" h="307339">
                <a:moveTo>
                  <a:pt x="373456" y="306857"/>
                </a:moveTo>
                <a:lnTo>
                  <a:pt x="33388" y="306857"/>
                </a:lnTo>
                <a:lnTo>
                  <a:pt x="20423" y="304222"/>
                </a:lnTo>
                <a:lnTo>
                  <a:pt x="9807" y="297049"/>
                </a:lnTo>
                <a:lnTo>
                  <a:pt x="2634" y="286433"/>
                </a:lnTo>
                <a:lnTo>
                  <a:pt x="0" y="273469"/>
                </a:lnTo>
                <a:lnTo>
                  <a:pt x="0" y="33388"/>
                </a:lnTo>
                <a:lnTo>
                  <a:pt x="2634" y="20423"/>
                </a:lnTo>
                <a:lnTo>
                  <a:pt x="9807" y="9807"/>
                </a:lnTo>
                <a:lnTo>
                  <a:pt x="20423" y="2634"/>
                </a:lnTo>
                <a:lnTo>
                  <a:pt x="33388" y="0"/>
                </a:lnTo>
                <a:lnTo>
                  <a:pt x="373456" y="0"/>
                </a:lnTo>
                <a:lnTo>
                  <a:pt x="386420" y="2634"/>
                </a:lnTo>
                <a:lnTo>
                  <a:pt x="397036" y="9807"/>
                </a:lnTo>
                <a:lnTo>
                  <a:pt x="404210" y="20423"/>
                </a:lnTo>
                <a:lnTo>
                  <a:pt x="406844" y="33388"/>
                </a:lnTo>
                <a:lnTo>
                  <a:pt x="406844" y="273469"/>
                </a:lnTo>
                <a:lnTo>
                  <a:pt x="404210" y="286433"/>
                </a:lnTo>
                <a:lnTo>
                  <a:pt x="397036" y="297049"/>
                </a:lnTo>
                <a:lnTo>
                  <a:pt x="386420" y="304222"/>
                </a:lnTo>
                <a:lnTo>
                  <a:pt x="373456" y="306857"/>
                </a:lnTo>
                <a:close/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78397" y="4370438"/>
            <a:ext cx="553720" cy="161290"/>
          </a:xfrm>
          <a:custGeom>
            <a:avLst/>
            <a:gdLst/>
            <a:ahLst/>
            <a:cxnLst/>
            <a:rect l="l" t="t" r="r" b="b"/>
            <a:pathLst>
              <a:path w="553720" h="161289">
                <a:moveTo>
                  <a:pt x="41643" y="161023"/>
                </a:moveTo>
                <a:lnTo>
                  <a:pt x="511530" y="161023"/>
                </a:lnTo>
                <a:lnTo>
                  <a:pt x="528656" y="157783"/>
                </a:lnTo>
                <a:lnTo>
                  <a:pt x="543496" y="148550"/>
                </a:lnTo>
                <a:lnTo>
                  <a:pt x="552764" y="134057"/>
                </a:lnTo>
                <a:lnTo>
                  <a:pt x="553173" y="115036"/>
                </a:lnTo>
                <a:lnTo>
                  <a:pt x="538418" y="83624"/>
                </a:lnTo>
                <a:lnTo>
                  <a:pt x="513522" y="45573"/>
                </a:lnTo>
                <a:lnTo>
                  <a:pt x="490082" y="13495"/>
                </a:lnTo>
                <a:lnTo>
                  <a:pt x="479691" y="0"/>
                </a:lnTo>
                <a:lnTo>
                  <a:pt x="73469" y="0"/>
                </a:lnTo>
                <a:lnTo>
                  <a:pt x="35359" y="48589"/>
                </a:lnTo>
                <a:lnTo>
                  <a:pt x="15003" y="76768"/>
                </a:lnTo>
                <a:lnTo>
                  <a:pt x="5512" y="95322"/>
                </a:lnTo>
                <a:lnTo>
                  <a:pt x="0" y="115036"/>
                </a:lnTo>
                <a:lnTo>
                  <a:pt x="404" y="134057"/>
                </a:lnTo>
                <a:lnTo>
                  <a:pt x="9672" y="148550"/>
                </a:lnTo>
                <a:lnTo>
                  <a:pt x="24515" y="157783"/>
                </a:lnTo>
                <a:lnTo>
                  <a:pt x="41643" y="161023"/>
                </a:lnTo>
                <a:close/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28778" y="4478261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5">
                <a:moveTo>
                  <a:pt x="0" y="0"/>
                </a:moveTo>
                <a:lnTo>
                  <a:pt x="451142" y="0"/>
                </a:lnTo>
              </a:path>
            </a:pathLst>
          </a:custGeom>
          <a:ln w="27889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58471" y="4428058"/>
            <a:ext cx="391160" cy="0"/>
          </a:xfrm>
          <a:custGeom>
            <a:avLst/>
            <a:gdLst/>
            <a:ahLst/>
            <a:cxnLst/>
            <a:rect l="l" t="t" r="r" b="b"/>
            <a:pathLst>
              <a:path w="391160">
                <a:moveTo>
                  <a:pt x="0" y="0"/>
                </a:moveTo>
                <a:lnTo>
                  <a:pt x="390778" y="0"/>
                </a:lnTo>
              </a:path>
            </a:pathLst>
          </a:custGeom>
          <a:ln w="27889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24892" y="4142511"/>
            <a:ext cx="65405" cy="48895"/>
          </a:xfrm>
          <a:custGeom>
            <a:avLst/>
            <a:gdLst/>
            <a:ahLst/>
            <a:cxnLst/>
            <a:rect l="l" t="t" r="r" b="b"/>
            <a:pathLst>
              <a:path w="65404" h="48895">
                <a:moveTo>
                  <a:pt x="65392" y="48615"/>
                </a:moveTo>
                <a:lnTo>
                  <a:pt x="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44539" y="4100588"/>
            <a:ext cx="9525" cy="64769"/>
          </a:xfrm>
          <a:custGeom>
            <a:avLst/>
            <a:gdLst/>
            <a:ahLst/>
            <a:cxnLst/>
            <a:rect l="l" t="t" r="r" b="b"/>
            <a:pathLst>
              <a:path w="9525" h="64770">
                <a:moveTo>
                  <a:pt x="9321" y="64693"/>
                </a:moveTo>
                <a:lnTo>
                  <a:pt x="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18605" y="4143590"/>
            <a:ext cx="67310" cy="46990"/>
          </a:xfrm>
          <a:custGeom>
            <a:avLst/>
            <a:gdLst/>
            <a:ahLst/>
            <a:cxnLst/>
            <a:rect l="l" t="t" r="r" b="b"/>
            <a:pathLst>
              <a:path w="67310" h="46989">
                <a:moveTo>
                  <a:pt x="66941" y="0"/>
                </a:moveTo>
                <a:lnTo>
                  <a:pt x="0" y="46456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09309" y="4244784"/>
            <a:ext cx="65405" cy="48895"/>
          </a:xfrm>
          <a:custGeom>
            <a:avLst/>
            <a:gdLst/>
            <a:ahLst/>
            <a:cxnLst/>
            <a:rect l="l" t="t" r="r" b="b"/>
            <a:pathLst>
              <a:path w="65404" h="48895">
                <a:moveTo>
                  <a:pt x="65392" y="48615"/>
                </a:moveTo>
                <a:lnTo>
                  <a:pt x="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44539" y="4261878"/>
            <a:ext cx="7620" cy="53340"/>
          </a:xfrm>
          <a:custGeom>
            <a:avLst/>
            <a:gdLst/>
            <a:ahLst/>
            <a:cxnLst/>
            <a:rect l="l" t="t" r="r" b="b"/>
            <a:pathLst>
              <a:path w="7620" h="53339">
                <a:moveTo>
                  <a:pt x="0" y="53314"/>
                </a:moveTo>
                <a:lnTo>
                  <a:pt x="734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20269" y="4247743"/>
            <a:ext cx="74930" cy="33020"/>
          </a:xfrm>
          <a:custGeom>
            <a:avLst/>
            <a:gdLst/>
            <a:ahLst/>
            <a:cxnLst/>
            <a:rect l="l" t="t" r="r" b="b"/>
            <a:pathLst>
              <a:path w="74929" h="33020">
                <a:moveTo>
                  <a:pt x="74663" y="0"/>
                </a:moveTo>
                <a:lnTo>
                  <a:pt x="0" y="32613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81751" y="5686564"/>
            <a:ext cx="372110" cy="377825"/>
          </a:xfrm>
          <a:custGeom>
            <a:avLst/>
            <a:gdLst/>
            <a:ahLst/>
            <a:cxnLst/>
            <a:rect l="l" t="t" r="r" b="b"/>
            <a:pathLst>
              <a:path w="372110" h="377825">
                <a:moveTo>
                  <a:pt x="372021" y="99631"/>
                </a:moveTo>
                <a:lnTo>
                  <a:pt x="344065" y="59525"/>
                </a:lnTo>
                <a:lnTo>
                  <a:pt x="302794" y="28003"/>
                </a:lnTo>
                <a:lnTo>
                  <a:pt x="251125" y="7387"/>
                </a:lnTo>
                <a:lnTo>
                  <a:pt x="191973" y="0"/>
                </a:lnTo>
                <a:lnTo>
                  <a:pt x="140940" y="5453"/>
                </a:lnTo>
                <a:lnTo>
                  <a:pt x="95082" y="20843"/>
                </a:lnTo>
                <a:lnTo>
                  <a:pt x="56229" y="44715"/>
                </a:lnTo>
                <a:lnTo>
                  <a:pt x="26210" y="75612"/>
                </a:lnTo>
                <a:lnTo>
                  <a:pt x="6857" y="112081"/>
                </a:lnTo>
                <a:lnTo>
                  <a:pt x="0" y="152666"/>
                </a:lnTo>
                <a:lnTo>
                  <a:pt x="4225" y="184653"/>
                </a:lnTo>
                <a:lnTo>
                  <a:pt x="16319" y="214320"/>
                </a:lnTo>
                <a:lnTo>
                  <a:pt x="35404" y="240979"/>
                </a:lnTo>
                <a:lnTo>
                  <a:pt x="60604" y="263944"/>
                </a:lnTo>
                <a:lnTo>
                  <a:pt x="56285" y="279039"/>
                </a:lnTo>
                <a:lnTo>
                  <a:pt x="55424" y="312672"/>
                </a:lnTo>
                <a:lnTo>
                  <a:pt x="74968" y="350303"/>
                </a:lnTo>
                <a:lnTo>
                  <a:pt x="131864" y="377393"/>
                </a:lnTo>
                <a:lnTo>
                  <a:pt x="125348" y="342036"/>
                </a:lnTo>
                <a:lnTo>
                  <a:pt x="124502" y="323143"/>
                </a:lnTo>
                <a:lnTo>
                  <a:pt x="161744" y="305993"/>
                </a:lnTo>
                <a:lnTo>
                  <a:pt x="191973" y="305346"/>
                </a:lnTo>
                <a:lnTo>
                  <a:pt x="234943" y="301502"/>
                </a:lnTo>
                <a:lnTo>
                  <a:pt x="274504" y="290541"/>
                </a:lnTo>
                <a:lnTo>
                  <a:pt x="309587" y="273317"/>
                </a:lnTo>
                <a:lnTo>
                  <a:pt x="339128" y="250685"/>
                </a:lnTo>
                <a:lnTo>
                  <a:pt x="333721" y="237909"/>
                </a:lnTo>
                <a:lnTo>
                  <a:pt x="329763" y="224669"/>
                </a:lnTo>
                <a:lnTo>
                  <a:pt x="327331" y="211019"/>
                </a:lnTo>
                <a:lnTo>
                  <a:pt x="326504" y="197015"/>
                </a:lnTo>
                <a:lnTo>
                  <a:pt x="329619" y="169897"/>
                </a:lnTo>
                <a:lnTo>
                  <a:pt x="338604" y="144351"/>
                </a:lnTo>
                <a:lnTo>
                  <a:pt x="352918" y="120791"/>
                </a:lnTo>
                <a:lnTo>
                  <a:pt x="372021" y="99631"/>
                </a:lnTo>
                <a:close/>
              </a:path>
            </a:pathLst>
          </a:custGeom>
          <a:ln w="30226">
            <a:solidFill>
              <a:srgbClr val="672D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20879" y="5730900"/>
            <a:ext cx="383540" cy="368300"/>
          </a:xfrm>
          <a:custGeom>
            <a:avLst/>
            <a:gdLst/>
            <a:ahLst/>
            <a:cxnLst/>
            <a:rect l="l" t="t" r="r" b="b"/>
            <a:pathLst>
              <a:path w="383540" h="368300">
                <a:moveTo>
                  <a:pt x="0" y="206349"/>
                </a:moveTo>
                <a:lnTo>
                  <a:pt x="21957" y="238854"/>
                </a:lnTo>
                <a:lnTo>
                  <a:pt x="52996" y="266181"/>
                </a:lnTo>
                <a:lnTo>
                  <a:pt x="91597" y="287156"/>
                </a:lnTo>
                <a:lnTo>
                  <a:pt x="136237" y="300602"/>
                </a:lnTo>
                <a:lnTo>
                  <a:pt x="185394" y="305346"/>
                </a:lnTo>
                <a:lnTo>
                  <a:pt x="197504" y="305059"/>
                </a:lnTo>
                <a:lnTo>
                  <a:pt x="209419" y="304214"/>
                </a:lnTo>
                <a:lnTo>
                  <a:pt x="221120" y="302833"/>
                </a:lnTo>
                <a:lnTo>
                  <a:pt x="232587" y="300939"/>
                </a:lnTo>
                <a:lnTo>
                  <a:pt x="247373" y="323636"/>
                </a:lnTo>
                <a:lnTo>
                  <a:pt x="244378" y="345374"/>
                </a:lnTo>
                <a:lnTo>
                  <a:pt x="234550" y="361691"/>
                </a:lnTo>
                <a:lnTo>
                  <a:pt x="228841" y="368122"/>
                </a:lnTo>
                <a:lnTo>
                  <a:pt x="290234" y="352428"/>
                </a:lnTo>
                <a:lnTo>
                  <a:pt x="316630" y="318992"/>
                </a:lnTo>
                <a:lnTo>
                  <a:pt x="322127" y="285765"/>
                </a:lnTo>
                <a:lnTo>
                  <a:pt x="320827" y="270700"/>
                </a:lnTo>
                <a:lnTo>
                  <a:pt x="357009" y="231337"/>
                </a:lnTo>
                <a:lnTo>
                  <a:pt x="375589" y="205922"/>
                </a:lnTo>
                <a:lnTo>
                  <a:pt x="382435" y="183391"/>
                </a:lnTo>
                <a:lnTo>
                  <a:pt x="383413" y="152679"/>
                </a:lnTo>
                <a:lnTo>
                  <a:pt x="376339" y="112093"/>
                </a:lnTo>
                <a:lnTo>
                  <a:pt x="356377" y="75622"/>
                </a:lnTo>
                <a:lnTo>
                  <a:pt x="325413" y="44721"/>
                </a:lnTo>
                <a:lnTo>
                  <a:pt x="285337" y="20846"/>
                </a:lnTo>
                <a:lnTo>
                  <a:pt x="238034" y="5454"/>
                </a:lnTo>
                <a:lnTo>
                  <a:pt x="185394" y="0"/>
                </a:lnTo>
                <a:lnTo>
                  <a:pt x="140792" y="3891"/>
                </a:lnTo>
                <a:lnTo>
                  <a:pt x="99761" y="14984"/>
                </a:lnTo>
                <a:lnTo>
                  <a:pt x="63422" y="32409"/>
                </a:lnTo>
                <a:lnTo>
                  <a:pt x="32893" y="55295"/>
                </a:lnTo>
              </a:path>
            </a:pathLst>
          </a:custGeom>
          <a:ln w="30226">
            <a:solidFill>
              <a:srgbClr val="672D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793917" y="6220955"/>
            <a:ext cx="898525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" algn="ctr">
              <a:lnSpc>
                <a:spcPts val="1590"/>
              </a:lnSpc>
            </a:pPr>
            <a:r>
              <a:rPr sz="1400" b="1" spc="50" dirty="0">
                <a:solidFill>
                  <a:srgbClr val="642B73"/>
                </a:solidFill>
                <a:latin typeface="Arial"/>
                <a:cs typeface="Arial"/>
              </a:rPr>
              <a:t>SHARE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590"/>
              </a:lnSpc>
            </a:pPr>
            <a:r>
              <a:rPr sz="1400" i="1" spc="-5" dirty="0">
                <a:solidFill>
                  <a:srgbClr val="642B73"/>
                </a:solidFill>
                <a:latin typeface="Arial"/>
                <a:cs typeface="Arial"/>
              </a:rPr>
              <a:t>10</a:t>
            </a:r>
            <a:r>
              <a:rPr sz="1400" i="1" spc="-70" dirty="0">
                <a:solidFill>
                  <a:srgbClr val="642B73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642B73"/>
                </a:solidFill>
                <a:latin typeface="Arial"/>
                <a:cs typeface="Arial"/>
              </a:rPr>
              <a:t>minutes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17118" y="4145750"/>
            <a:ext cx="2279650" cy="7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sz="1500" spc="10" dirty="0">
                <a:solidFill>
                  <a:srgbClr val="EA6955"/>
                </a:solidFill>
                <a:latin typeface="Arial"/>
                <a:cs typeface="Arial"/>
              </a:rPr>
              <a:t>Next, </a:t>
            </a:r>
            <a:r>
              <a:rPr sz="1500" spc="5" dirty="0">
                <a:solidFill>
                  <a:srgbClr val="EA6955"/>
                </a:solidFill>
                <a:latin typeface="Arial"/>
                <a:cs typeface="Arial"/>
              </a:rPr>
              <a:t>help </a:t>
            </a:r>
            <a:r>
              <a:rPr sz="1500" spc="15" dirty="0">
                <a:solidFill>
                  <a:srgbClr val="EA6955"/>
                </a:solidFill>
                <a:latin typeface="Arial"/>
                <a:cs typeface="Arial"/>
              </a:rPr>
              <a:t>participants </a:t>
            </a:r>
            <a:r>
              <a:rPr sz="1500" spc="-15" dirty="0">
                <a:solidFill>
                  <a:srgbClr val="EA6955"/>
                </a:solidFill>
                <a:latin typeface="Arial"/>
                <a:cs typeface="Arial"/>
              </a:rPr>
              <a:t>as  </a:t>
            </a:r>
            <a:r>
              <a:rPr sz="1500" spc="5" dirty="0">
                <a:solidFill>
                  <a:srgbClr val="EA6955"/>
                </a:solidFill>
                <a:latin typeface="Arial"/>
                <a:cs typeface="Arial"/>
              </a:rPr>
              <a:t>they </a:t>
            </a:r>
            <a:r>
              <a:rPr sz="1500" dirty="0">
                <a:solidFill>
                  <a:srgbClr val="EA6955"/>
                </a:solidFill>
                <a:latin typeface="Arial"/>
                <a:cs typeface="Arial"/>
              </a:rPr>
              <a:t>make </a:t>
            </a:r>
            <a:r>
              <a:rPr sz="1500" spc="25" dirty="0">
                <a:solidFill>
                  <a:srgbClr val="EA6955"/>
                </a:solidFill>
                <a:latin typeface="Arial"/>
                <a:cs typeface="Arial"/>
              </a:rPr>
              <a:t>catch </a:t>
            </a:r>
            <a:r>
              <a:rPr sz="1500" dirty="0">
                <a:solidFill>
                  <a:srgbClr val="EA6955"/>
                </a:solidFill>
                <a:latin typeface="Arial"/>
                <a:cs typeface="Arial"/>
              </a:rPr>
              <a:t>games,  </a:t>
            </a:r>
            <a:r>
              <a:rPr sz="1500" spc="15" dirty="0">
                <a:solidFill>
                  <a:srgbClr val="EA6955"/>
                </a:solidFill>
                <a:latin typeface="Arial"/>
                <a:cs typeface="Arial"/>
              </a:rPr>
              <a:t>working </a:t>
            </a:r>
            <a:r>
              <a:rPr sz="1500" spc="10" dirty="0">
                <a:solidFill>
                  <a:srgbClr val="EA6955"/>
                </a:solidFill>
                <a:latin typeface="Arial"/>
                <a:cs typeface="Arial"/>
              </a:rPr>
              <a:t>at </a:t>
            </a:r>
            <a:r>
              <a:rPr sz="1500" spc="5" dirty="0">
                <a:solidFill>
                  <a:srgbClr val="EA6955"/>
                </a:solidFill>
                <a:latin typeface="Arial"/>
                <a:cs typeface="Arial"/>
              </a:rPr>
              <a:t>their </a:t>
            </a:r>
            <a:r>
              <a:rPr sz="1500" spc="25" dirty="0">
                <a:solidFill>
                  <a:srgbClr val="EA6955"/>
                </a:solidFill>
                <a:latin typeface="Arial"/>
                <a:cs typeface="Arial"/>
              </a:rPr>
              <a:t>own</a:t>
            </a:r>
            <a:r>
              <a:rPr sz="1500" spc="-85" dirty="0">
                <a:solidFill>
                  <a:srgbClr val="EA6955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EA6955"/>
                </a:solidFill>
                <a:latin typeface="Arial"/>
                <a:cs typeface="Arial"/>
              </a:rPr>
              <a:t>pace.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125754" y="5760732"/>
            <a:ext cx="2195830" cy="7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sz="1500" spc="10" dirty="0">
                <a:solidFill>
                  <a:srgbClr val="642B73"/>
                </a:solidFill>
                <a:latin typeface="Arial"/>
                <a:cs typeface="Arial"/>
              </a:rPr>
              <a:t>At </a:t>
            </a:r>
            <a:r>
              <a:rPr sz="1500" spc="5" dirty="0">
                <a:solidFill>
                  <a:srgbClr val="642B73"/>
                </a:solidFill>
                <a:latin typeface="Arial"/>
                <a:cs typeface="Arial"/>
              </a:rPr>
              <a:t>the end </a:t>
            </a:r>
            <a:r>
              <a:rPr sz="1500" spc="25" dirty="0">
                <a:solidFill>
                  <a:srgbClr val="642B73"/>
                </a:solidFill>
                <a:latin typeface="Arial"/>
                <a:cs typeface="Arial"/>
              </a:rPr>
              <a:t>of </a:t>
            </a:r>
            <a:r>
              <a:rPr sz="1500" spc="5" dirty="0">
                <a:solidFill>
                  <a:srgbClr val="642B73"/>
                </a:solidFill>
                <a:latin typeface="Arial"/>
                <a:cs typeface="Arial"/>
              </a:rPr>
              <a:t>the</a:t>
            </a:r>
            <a:r>
              <a:rPr sz="1500" spc="-65" dirty="0">
                <a:solidFill>
                  <a:srgbClr val="642B73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642B73"/>
                </a:solidFill>
                <a:latin typeface="Arial"/>
                <a:cs typeface="Arial"/>
              </a:rPr>
              <a:t>session,  </a:t>
            </a:r>
            <a:r>
              <a:rPr sz="1500" dirty="0">
                <a:solidFill>
                  <a:srgbClr val="642B73"/>
                </a:solidFill>
                <a:latin typeface="Arial"/>
                <a:cs typeface="Arial"/>
              </a:rPr>
              <a:t>gather </a:t>
            </a:r>
            <a:r>
              <a:rPr sz="1500" spc="10" dirty="0">
                <a:solidFill>
                  <a:srgbClr val="642B73"/>
                </a:solidFill>
                <a:latin typeface="Arial"/>
                <a:cs typeface="Arial"/>
              </a:rPr>
              <a:t>together </a:t>
            </a:r>
            <a:r>
              <a:rPr sz="1500" spc="40" dirty="0">
                <a:solidFill>
                  <a:srgbClr val="642B73"/>
                </a:solidFill>
                <a:latin typeface="Arial"/>
                <a:cs typeface="Arial"/>
              </a:rPr>
              <a:t>to </a:t>
            </a:r>
            <a:r>
              <a:rPr sz="1500" spc="-20" dirty="0">
                <a:solidFill>
                  <a:srgbClr val="642B73"/>
                </a:solidFill>
                <a:latin typeface="Arial"/>
                <a:cs typeface="Arial"/>
              </a:rPr>
              <a:t>share  </a:t>
            </a:r>
            <a:r>
              <a:rPr sz="1500" spc="5" dirty="0">
                <a:solidFill>
                  <a:srgbClr val="642B73"/>
                </a:solidFill>
                <a:latin typeface="Arial"/>
                <a:cs typeface="Arial"/>
              </a:rPr>
              <a:t>and</a:t>
            </a:r>
            <a:r>
              <a:rPr sz="1500" spc="-80" dirty="0">
                <a:solidFill>
                  <a:srgbClr val="642B73"/>
                </a:solidFill>
                <a:latin typeface="Arial"/>
                <a:cs typeface="Arial"/>
              </a:rPr>
              <a:t> </a:t>
            </a:r>
            <a:r>
              <a:rPr sz="1500" spc="5" dirty="0">
                <a:solidFill>
                  <a:srgbClr val="642B73"/>
                </a:solidFill>
                <a:latin typeface="Arial"/>
                <a:cs typeface="Arial"/>
              </a:rPr>
              <a:t>reflect.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54115" y="3018154"/>
            <a:ext cx="898525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590"/>
              </a:lnSpc>
            </a:pPr>
            <a:r>
              <a:rPr sz="1400" b="1" spc="80" dirty="0">
                <a:solidFill>
                  <a:srgbClr val="00AEEF"/>
                </a:solidFill>
                <a:latin typeface="Arial"/>
                <a:cs typeface="Arial"/>
              </a:rPr>
              <a:t>IMAGINE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90"/>
              </a:lnSpc>
            </a:pPr>
            <a:r>
              <a:rPr sz="1400" i="1" spc="-5" dirty="0">
                <a:solidFill>
                  <a:srgbClr val="00AEEF"/>
                </a:solidFill>
                <a:latin typeface="Arial"/>
                <a:cs typeface="Arial"/>
              </a:rPr>
              <a:t>10</a:t>
            </a:r>
            <a:r>
              <a:rPr sz="1400" i="1" spc="-70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00AEEF"/>
                </a:solidFill>
                <a:latin typeface="Arial"/>
                <a:cs typeface="Arial"/>
              </a:rPr>
              <a:t>minutes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793917" y="4646460"/>
            <a:ext cx="898525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">
              <a:lnSpc>
                <a:spcPts val="1590"/>
              </a:lnSpc>
            </a:pPr>
            <a:r>
              <a:rPr sz="1400" b="1" spc="35" dirty="0">
                <a:solidFill>
                  <a:srgbClr val="EA6955"/>
                </a:solidFill>
                <a:latin typeface="Arial"/>
                <a:cs typeface="Arial"/>
              </a:rPr>
              <a:t>CREATE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90"/>
              </a:lnSpc>
            </a:pPr>
            <a:r>
              <a:rPr sz="1400" i="1" spc="-5" dirty="0">
                <a:solidFill>
                  <a:srgbClr val="EA6955"/>
                </a:solidFill>
                <a:latin typeface="Arial"/>
                <a:cs typeface="Arial"/>
              </a:rPr>
              <a:t>40</a:t>
            </a:r>
            <a:r>
              <a:rPr sz="1400" i="1" spc="-70" dirty="0">
                <a:solidFill>
                  <a:srgbClr val="EA6955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A6955"/>
                </a:solidFill>
                <a:latin typeface="Arial"/>
                <a:cs typeface="Arial"/>
              </a:rPr>
              <a:t>minutes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085639" y="2368973"/>
            <a:ext cx="445134" cy="404495"/>
          </a:xfrm>
          <a:custGeom>
            <a:avLst/>
            <a:gdLst/>
            <a:ahLst/>
            <a:cxnLst/>
            <a:rect l="l" t="t" r="r" b="b"/>
            <a:pathLst>
              <a:path w="445134" h="404494">
                <a:moveTo>
                  <a:pt x="437575" y="281808"/>
                </a:moveTo>
                <a:lnTo>
                  <a:pt x="444600" y="247046"/>
                </a:lnTo>
                <a:lnTo>
                  <a:pt x="437678" y="213279"/>
                </a:lnTo>
                <a:lnTo>
                  <a:pt x="418396" y="184303"/>
                </a:lnTo>
                <a:lnTo>
                  <a:pt x="388337" y="163914"/>
                </a:lnTo>
                <a:lnTo>
                  <a:pt x="383143" y="161704"/>
                </a:lnTo>
                <a:lnTo>
                  <a:pt x="377860" y="160028"/>
                </a:lnTo>
                <a:lnTo>
                  <a:pt x="372551" y="158808"/>
                </a:lnTo>
                <a:lnTo>
                  <a:pt x="375523" y="154617"/>
                </a:lnTo>
                <a:lnTo>
                  <a:pt x="378088" y="150122"/>
                </a:lnTo>
                <a:lnTo>
                  <a:pt x="380159" y="145296"/>
                </a:lnTo>
                <a:lnTo>
                  <a:pt x="385568" y="108192"/>
                </a:lnTo>
                <a:lnTo>
                  <a:pt x="373112" y="70723"/>
                </a:lnTo>
                <a:lnTo>
                  <a:pt x="345227" y="37180"/>
                </a:lnTo>
                <a:lnTo>
                  <a:pt x="304352" y="11857"/>
                </a:lnTo>
                <a:lnTo>
                  <a:pt x="257724" y="0"/>
                </a:lnTo>
                <a:lnTo>
                  <a:pt x="214150" y="3181"/>
                </a:lnTo>
                <a:lnTo>
                  <a:pt x="178426" y="20181"/>
                </a:lnTo>
                <a:lnTo>
                  <a:pt x="152770" y="56798"/>
                </a:lnTo>
                <a:lnTo>
                  <a:pt x="149539" y="78608"/>
                </a:lnTo>
                <a:lnTo>
                  <a:pt x="143443" y="74125"/>
                </a:lnTo>
                <a:lnTo>
                  <a:pt x="136725" y="70251"/>
                </a:lnTo>
                <a:lnTo>
                  <a:pt x="129422" y="67153"/>
                </a:lnTo>
                <a:lnTo>
                  <a:pt x="92734" y="59256"/>
                </a:lnTo>
                <a:lnTo>
                  <a:pt x="57459" y="65251"/>
                </a:lnTo>
                <a:lnTo>
                  <a:pt x="27540" y="83662"/>
                </a:lnTo>
                <a:lnTo>
                  <a:pt x="6918" y="113012"/>
                </a:lnTo>
                <a:lnTo>
                  <a:pt x="0" y="144832"/>
                </a:lnTo>
                <a:lnTo>
                  <a:pt x="4975" y="176220"/>
                </a:lnTo>
                <a:lnTo>
                  <a:pt x="20609" y="204313"/>
                </a:lnTo>
                <a:lnTo>
                  <a:pt x="45666" y="226245"/>
                </a:lnTo>
                <a:lnTo>
                  <a:pt x="42567" y="228697"/>
                </a:lnTo>
                <a:lnTo>
                  <a:pt x="39672" y="231440"/>
                </a:lnTo>
                <a:lnTo>
                  <a:pt x="37030" y="234526"/>
                </a:lnTo>
                <a:lnTo>
                  <a:pt x="23872" y="260080"/>
                </a:lnTo>
                <a:lnTo>
                  <a:pt x="22790" y="289188"/>
                </a:lnTo>
                <a:lnTo>
                  <a:pt x="33219" y="318327"/>
                </a:lnTo>
                <a:lnTo>
                  <a:pt x="54594" y="343974"/>
                </a:lnTo>
                <a:lnTo>
                  <a:pt x="80601" y="359961"/>
                </a:lnTo>
                <a:lnTo>
                  <a:pt x="108328" y="366576"/>
                </a:lnTo>
                <a:lnTo>
                  <a:pt x="135083" y="363811"/>
                </a:lnTo>
                <a:lnTo>
                  <a:pt x="158175" y="351658"/>
                </a:lnTo>
                <a:lnTo>
                  <a:pt x="166469" y="365554"/>
                </a:lnTo>
                <a:lnTo>
                  <a:pt x="177224" y="377918"/>
                </a:lnTo>
                <a:lnTo>
                  <a:pt x="190281" y="388373"/>
                </a:lnTo>
                <a:lnTo>
                  <a:pt x="205483" y="396540"/>
                </a:lnTo>
                <a:lnTo>
                  <a:pt x="241052" y="404034"/>
                </a:lnTo>
                <a:lnTo>
                  <a:pt x="275363" y="397830"/>
                </a:lnTo>
                <a:lnTo>
                  <a:pt x="324850" y="350286"/>
                </a:lnTo>
                <a:lnTo>
                  <a:pt x="330336" y="332252"/>
                </a:lnTo>
                <a:lnTo>
                  <a:pt x="362894" y="335191"/>
                </a:lnTo>
                <a:lnTo>
                  <a:pt x="393576" y="327009"/>
                </a:lnTo>
                <a:lnTo>
                  <a:pt x="419448" y="308837"/>
                </a:lnTo>
                <a:lnTo>
                  <a:pt x="437575" y="281808"/>
                </a:lnTo>
                <a:close/>
              </a:path>
            </a:pathLst>
          </a:custGeom>
          <a:ln w="19316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56490" y="2799562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73304" y="36563"/>
                </a:moveTo>
                <a:lnTo>
                  <a:pt x="70424" y="50795"/>
                </a:lnTo>
                <a:lnTo>
                  <a:pt x="62569" y="62417"/>
                </a:lnTo>
                <a:lnTo>
                  <a:pt x="50919" y="70253"/>
                </a:lnTo>
                <a:lnTo>
                  <a:pt x="36652" y="73126"/>
                </a:lnTo>
                <a:lnTo>
                  <a:pt x="22384" y="70253"/>
                </a:lnTo>
                <a:lnTo>
                  <a:pt x="10734" y="62417"/>
                </a:lnTo>
                <a:lnTo>
                  <a:pt x="2880" y="50795"/>
                </a:lnTo>
                <a:lnTo>
                  <a:pt x="0" y="36563"/>
                </a:lnTo>
                <a:lnTo>
                  <a:pt x="2880" y="22331"/>
                </a:lnTo>
                <a:lnTo>
                  <a:pt x="10734" y="10709"/>
                </a:lnTo>
                <a:lnTo>
                  <a:pt x="22384" y="2873"/>
                </a:lnTo>
                <a:lnTo>
                  <a:pt x="36652" y="0"/>
                </a:lnTo>
                <a:lnTo>
                  <a:pt x="50919" y="2873"/>
                </a:lnTo>
                <a:lnTo>
                  <a:pt x="62569" y="10709"/>
                </a:lnTo>
                <a:lnTo>
                  <a:pt x="70424" y="22331"/>
                </a:lnTo>
                <a:lnTo>
                  <a:pt x="73304" y="36563"/>
                </a:lnTo>
                <a:close/>
              </a:path>
            </a:pathLst>
          </a:custGeom>
          <a:ln w="19316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76200" y="287877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377" y="22631"/>
                </a:moveTo>
                <a:lnTo>
                  <a:pt x="43593" y="31439"/>
                </a:lnTo>
                <a:lnTo>
                  <a:pt x="38731" y="38633"/>
                </a:lnTo>
                <a:lnTo>
                  <a:pt x="31521" y="43484"/>
                </a:lnTo>
                <a:lnTo>
                  <a:pt x="22694" y="45262"/>
                </a:lnTo>
                <a:lnTo>
                  <a:pt x="13860" y="43484"/>
                </a:lnTo>
                <a:lnTo>
                  <a:pt x="6646" y="38633"/>
                </a:lnTo>
                <a:lnTo>
                  <a:pt x="1783" y="31439"/>
                </a:lnTo>
                <a:lnTo>
                  <a:pt x="0" y="22631"/>
                </a:lnTo>
                <a:lnTo>
                  <a:pt x="1783" y="13823"/>
                </a:lnTo>
                <a:lnTo>
                  <a:pt x="6646" y="6629"/>
                </a:lnTo>
                <a:lnTo>
                  <a:pt x="13860" y="1778"/>
                </a:lnTo>
                <a:lnTo>
                  <a:pt x="22694" y="0"/>
                </a:lnTo>
                <a:lnTo>
                  <a:pt x="31521" y="1778"/>
                </a:lnTo>
                <a:lnTo>
                  <a:pt x="38731" y="6629"/>
                </a:lnTo>
                <a:lnTo>
                  <a:pt x="43593" y="13823"/>
                </a:lnTo>
                <a:lnTo>
                  <a:pt x="45377" y="22631"/>
                </a:lnTo>
                <a:close/>
              </a:path>
            </a:pathLst>
          </a:custGeom>
          <a:ln w="19316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695200" y="1308658"/>
            <a:ext cx="2788285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sz="1500" spc="-20" dirty="0">
                <a:solidFill>
                  <a:srgbClr val="4C4D4F"/>
                </a:solidFill>
                <a:latin typeface="Arial"/>
                <a:cs typeface="Arial"/>
              </a:rPr>
              <a:t>Here’s </a:t>
            </a:r>
            <a:r>
              <a:rPr sz="1500" spc="-3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suggested </a:t>
            </a:r>
            <a:r>
              <a:rPr sz="1500" spc="-5" dirty="0">
                <a:solidFill>
                  <a:srgbClr val="4C4D4F"/>
                </a:solidFill>
                <a:latin typeface="Arial"/>
                <a:cs typeface="Arial"/>
              </a:rPr>
              <a:t>agenda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for</a:t>
            </a:r>
            <a:r>
              <a:rPr sz="150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-30" dirty="0">
                <a:solidFill>
                  <a:srgbClr val="4C4D4F"/>
                </a:solidFill>
                <a:latin typeface="Arial"/>
                <a:cs typeface="Arial"/>
              </a:rPr>
              <a:t>a 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one-hour</a:t>
            </a:r>
            <a:r>
              <a:rPr sz="1500" spc="-6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4C4D4F"/>
                </a:solidFill>
                <a:latin typeface="Arial"/>
                <a:cs typeface="Arial"/>
              </a:rPr>
              <a:t>workshop:</a:t>
            </a:r>
            <a:endParaRPr sz="15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73100" y="843610"/>
            <a:ext cx="2409825" cy="849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20" dirty="0">
                <a:solidFill>
                  <a:srgbClr val="4C4D4F"/>
                </a:solidFill>
                <a:latin typeface="Arial"/>
                <a:cs typeface="Arial"/>
              </a:rPr>
              <a:t>EDUCATOR</a:t>
            </a:r>
            <a:r>
              <a:rPr sz="2000" b="1" spc="1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2000" b="1" spc="55" dirty="0">
                <a:solidFill>
                  <a:srgbClr val="4C4D4F"/>
                </a:solidFill>
                <a:latin typeface="Arial"/>
                <a:cs typeface="Arial"/>
              </a:rPr>
              <a:t>GUIDE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2700" b="1" spc="110" dirty="0">
                <a:solidFill>
                  <a:srgbClr val="4C9BB8"/>
                </a:solidFill>
                <a:latin typeface="Cambria"/>
                <a:cs typeface="Cambria"/>
              </a:rPr>
              <a:t>Catch</a:t>
            </a:r>
            <a:r>
              <a:rPr sz="2700" b="1" spc="75" dirty="0">
                <a:solidFill>
                  <a:srgbClr val="4C9BB8"/>
                </a:solidFill>
                <a:latin typeface="Cambria"/>
                <a:cs typeface="Cambria"/>
              </a:rPr>
              <a:t> </a:t>
            </a:r>
            <a:r>
              <a:rPr sz="2700" b="1" spc="30" dirty="0">
                <a:solidFill>
                  <a:srgbClr val="4C9BB8"/>
                </a:solidFill>
                <a:latin typeface="Cambria"/>
                <a:cs typeface="Cambria"/>
              </a:rPr>
              <a:t>Game</a:t>
            </a:r>
            <a:endParaRPr sz="2700">
              <a:latin typeface="Cambria"/>
              <a:cs typeface="Cambri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30580" y="3430422"/>
            <a:ext cx="1900605" cy="1428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94406" y="3430422"/>
            <a:ext cx="1900605" cy="142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0580" y="4915331"/>
            <a:ext cx="1900605" cy="14288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594406" y="4915331"/>
            <a:ext cx="1900605" cy="14288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668037" y="7443411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712967" y="7447881"/>
            <a:ext cx="294767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z="800" b="1" spc="20" dirty="0">
                <a:solidFill>
                  <a:srgbClr val="939598"/>
                </a:solidFill>
                <a:latin typeface="Arial"/>
                <a:cs typeface="Arial"/>
              </a:rPr>
              <a:t>SCRATCH </a:t>
            </a:r>
            <a:r>
              <a:rPr sz="800" b="1" spc="25" dirty="0">
                <a:solidFill>
                  <a:srgbClr val="939598"/>
                </a:solidFill>
                <a:latin typeface="Arial"/>
                <a:cs typeface="Arial"/>
              </a:rPr>
              <a:t>EDUCATOR </a:t>
            </a:r>
            <a:r>
              <a:rPr sz="800" b="1" spc="30" dirty="0">
                <a:solidFill>
                  <a:srgbClr val="939598"/>
                </a:solidFill>
                <a:latin typeface="Arial"/>
                <a:cs typeface="Arial"/>
              </a:rPr>
              <a:t>GUIDE </a:t>
            </a:r>
            <a:r>
              <a:rPr sz="800" b="1" spc="120" dirty="0">
                <a:solidFill>
                  <a:srgbClr val="939598"/>
                </a:solidFill>
                <a:latin typeface="Arial"/>
                <a:cs typeface="Arial"/>
              </a:rPr>
              <a:t>•</a:t>
            </a:r>
            <a:r>
              <a:rPr sz="800" b="1" spc="130" dirty="0">
                <a:solidFill>
                  <a:srgbClr val="939598"/>
                </a:solidFill>
                <a:latin typeface="Arial"/>
                <a:cs typeface="Arial"/>
              </a:rPr>
              <a:t> </a:t>
            </a:r>
            <a:r>
              <a:rPr sz="1100" b="1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709937" y="7443411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5751" y="208800"/>
            <a:ext cx="185610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40" dirty="0">
                <a:solidFill>
                  <a:srgbClr val="FFFFFF"/>
                </a:solidFill>
                <a:latin typeface="Gill Sans MT"/>
                <a:cs typeface="Gill Sans MT"/>
              </a:rPr>
              <a:t>CATCH  </a:t>
            </a:r>
            <a:r>
              <a:rPr sz="800" b="1" spc="5" dirty="0">
                <a:solidFill>
                  <a:srgbClr val="FFFFFF"/>
                </a:solidFill>
                <a:latin typeface="Gill Sans MT"/>
                <a:cs typeface="Gill Sans MT"/>
              </a:rPr>
              <a:t>GAME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</a:t>
            </a:r>
            <a:r>
              <a:rPr sz="800" b="1" spc="6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2250" y="146227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52596" y="150291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8896" y="742441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39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39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39" y="182879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79" y="91439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39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71050" y="742695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40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40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40" y="182880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80" y="91440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40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10352" y="208800"/>
            <a:ext cx="185610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40" dirty="0">
                <a:solidFill>
                  <a:srgbClr val="FFFFFF"/>
                </a:solidFill>
                <a:latin typeface="Gill Sans MT"/>
                <a:cs typeface="Gill Sans MT"/>
              </a:rPr>
              <a:t>CATCH  </a:t>
            </a:r>
            <a:r>
              <a:rPr sz="800" b="1" spc="5" dirty="0">
                <a:solidFill>
                  <a:srgbClr val="FFFFFF"/>
                </a:solidFill>
                <a:latin typeface="Gill Sans MT"/>
                <a:cs typeface="Gill Sans MT"/>
              </a:rPr>
              <a:t>GAME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</a:t>
            </a:r>
            <a:r>
              <a:rPr sz="800" b="1" spc="6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4614" y="107695"/>
            <a:ext cx="387489" cy="362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36515" y="107695"/>
            <a:ext cx="387494" cy="362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18555" y="1937181"/>
            <a:ext cx="4111625" cy="1619885"/>
          </a:xfrm>
          <a:custGeom>
            <a:avLst/>
            <a:gdLst/>
            <a:ahLst/>
            <a:cxnLst/>
            <a:rect l="l" t="t" r="r" b="b"/>
            <a:pathLst>
              <a:path w="4111625" h="1619885">
                <a:moveTo>
                  <a:pt x="411124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619834"/>
                </a:lnTo>
                <a:lnTo>
                  <a:pt x="3996944" y="1619834"/>
                </a:lnTo>
                <a:lnTo>
                  <a:pt x="4063023" y="1618048"/>
                </a:lnTo>
                <a:lnTo>
                  <a:pt x="4096956" y="1605546"/>
                </a:lnTo>
                <a:lnTo>
                  <a:pt x="4109458" y="1571613"/>
                </a:lnTo>
                <a:lnTo>
                  <a:pt x="4111244" y="1505534"/>
                </a:lnTo>
                <a:lnTo>
                  <a:pt x="4111244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55004" y="1994357"/>
            <a:ext cx="4034154" cy="308610"/>
          </a:xfrm>
          <a:custGeom>
            <a:avLst/>
            <a:gdLst/>
            <a:ahLst/>
            <a:cxnLst/>
            <a:rect l="l" t="t" r="r" b="b"/>
            <a:pathLst>
              <a:path w="4034154" h="308610">
                <a:moveTo>
                  <a:pt x="403365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08241"/>
                </a:lnTo>
                <a:lnTo>
                  <a:pt x="4033659" y="308241"/>
                </a:lnTo>
                <a:lnTo>
                  <a:pt x="40336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8555" y="3766820"/>
            <a:ext cx="4111625" cy="3103880"/>
          </a:xfrm>
          <a:custGeom>
            <a:avLst/>
            <a:gdLst/>
            <a:ahLst/>
            <a:cxnLst/>
            <a:rect l="l" t="t" r="r" b="b"/>
            <a:pathLst>
              <a:path w="4111625" h="3103879">
                <a:moveTo>
                  <a:pt x="411124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103880"/>
                </a:lnTo>
                <a:lnTo>
                  <a:pt x="3996944" y="3103880"/>
                </a:lnTo>
                <a:lnTo>
                  <a:pt x="4063023" y="3102094"/>
                </a:lnTo>
                <a:lnTo>
                  <a:pt x="4096956" y="3089592"/>
                </a:lnTo>
                <a:lnTo>
                  <a:pt x="4109458" y="3055659"/>
                </a:lnTo>
                <a:lnTo>
                  <a:pt x="4111244" y="2989580"/>
                </a:lnTo>
                <a:lnTo>
                  <a:pt x="4111244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692597" y="726630"/>
            <a:ext cx="1392555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b="1" spc="75" dirty="0">
                <a:solidFill>
                  <a:srgbClr val="00AEEF"/>
                </a:solidFill>
                <a:latin typeface="Arial"/>
                <a:cs typeface="Arial"/>
              </a:rPr>
              <a:t>Imagine</a:t>
            </a:r>
            <a:endParaRPr sz="27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92597" y="1308696"/>
            <a:ext cx="4083685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Begin </a:t>
            </a:r>
            <a:r>
              <a:rPr sz="1500" spc="25" dirty="0">
                <a:solidFill>
                  <a:srgbClr val="4C4D4F"/>
                </a:solidFill>
                <a:latin typeface="Arial"/>
                <a:cs typeface="Arial"/>
              </a:rPr>
              <a:t>by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gathering the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participants </a:t>
            </a:r>
            <a:r>
              <a:rPr sz="1500" spc="40" dirty="0">
                <a:solidFill>
                  <a:srgbClr val="4C4D4F"/>
                </a:solidFill>
                <a:latin typeface="Arial"/>
                <a:cs typeface="Arial"/>
              </a:rPr>
              <a:t>to</a:t>
            </a:r>
            <a:r>
              <a:rPr sz="1500" spc="-5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introduce 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the theme and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spark </a:t>
            </a:r>
            <a:r>
              <a:rPr sz="1500" spc="-5" dirty="0">
                <a:solidFill>
                  <a:srgbClr val="4C4D4F"/>
                </a:solidFill>
                <a:latin typeface="Arial"/>
                <a:cs typeface="Arial"/>
              </a:rPr>
              <a:t>ideas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for</a:t>
            </a:r>
            <a:r>
              <a:rPr sz="1500" spc="-6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projects.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07842" y="978649"/>
            <a:ext cx="441959" cy="11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spc="40" dirty="0">
                <a:solidFill>
                  <a:srgbClr val="00AEEF"/>
                </a:solidFill>
                <a:latin typeface="Arial"/>
                <a:cs typeface="Arial"/>
              </a:rPr>
              <a:t>IMAGINE</a:t>
            </a:r>
            <a:endParaRPr sz="7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565147" y="692014"/>
            <a:ext cx="202565" cy="184785"/>
          </a:xfrm>
          <a:custGeom>
            <a:avLst/>
            <a:gdLst/>
            <a:ahLst/>
            <a:cxnLst/>
            <a:rect l="l" t="t" r="r" b="b"/>
            <a:pathLst>
              <a:path w="202565" h="184784">
                <a:moveTo>
                  <a:pt x="198993" y="128494"/>
                </a:moveTo>
                <a:lnTo>
                  <a:pt x="202184" y="112639"/>
                </a:lnTo>
                <a:lnTo>
                  <a:pt x="199037" y="97242"/>
                </a:lnTo>
                <a:lnTo>
                  <a:pt x="190270" y="84031"/>
                </a:lnTo>
                <a:lnTo>
                  <a:pt x="176603" y="74734"/>
                </a:lnTo>
                <a:lnTo>
                  <a:pt x="174240" y="73731"/>
                </a:lnTo>
                <a:lnTo>
                  <a:pt x="171840" y="72969"/>
                </a:lnTo>
                <a:lnTo>
                  <a:pt x="169414" y="72410"/>
                </a:lnTo>
                <a:lnTo>
                  <a:pt x="170773" y="70505"/>
                </a:lnTo>
                <a:lnTo>
                  <a:pt x="171942" y="68448"/>
                </a:lnTo>
                <a:lnTo>
                  <a:pt x="172881" y="66251"/>
                </a:lnTo>
                <a:lnTo>
                  <a:pt x="175343" y="49332"/>
                </a:lnTo>
                <a:lnTo>
                  <a:pt x="169678" y="32247"/>
                </a:lnTo>
                <a:lnTo>
                  <a:pt x="156997" y="16952"/>
                </a:lnTo>
                <a:lnTo>
                  <a:pt x="138414" y="5405"/>
                </a:lnTo>
                <a:lnTo>
                  <a:pt x="117208" y="0"/>
                </a:lnTo>
                <a:lnTo>
                  <a:pt x="97391" y="1451"/>
                </a:lnTo>
                <a:lnTo>
                  <a:pt x="81144" y="9200"/>
                </a:lnTo>
                <a:lnTo>
                  <a:pt x="70646" y="22690"/>
                </a:lnTo>
                <a:lnTo>
                  <a:pt x="68856" y="26919"/>
                </a:lnTo>
                <a:lnTo>
                  <a:pt x="68005" y="31351"/>
                </a:lnTo>
                <a:lnTo>
                  <a:pt x="68005" y="35847"/>
                </a:lnTo>
                <a:lnTo>
                  <a:pt x="65236" y="33802"/>
                </a:lnTo>
                <a:lnTo>
                  <a:pt x="62176" y="32024"/>
                </a:lnTo>
                <a:lnTo>
                  <a:pt x="58861" y="30615"/>
                </a:lnTo>
                <a:lnTo>
                  <a:pt x="42174" y="27014"/>
                </a:lnTo>
                <a:lnTo>
                  <a:pt x="26131" y="29748"/>
                </a:lnTo>
                <a:lnTo>
                  <a:pt x="12525" y="38144"/>
                </a:lnTo>
                <a:lnTo>
                  <a:pt x="3146" y="51532"/>
                </a:lnTo>
                <a:lnTo>
                  <a:pt x="0" y="66040"/>
                </a:lnTo>
                <a:lnTo>
                  <a:pt x="2263" y="80349"/>
                </a:lnTo>
                <a:lnTo>
                  <a:pt x="9375" y="93156"/>
                </a:lnTo>
                <a:lnTo>
                  <a:pt x="20774" y="103157"/>
                </a:lnTo>
                <a:lnTo>
                  <a:pt x="19364" y="104275"/>
                </a:lnTo>
                <a:lnTo>
                  <a:pt x="18043" y="105532"/>
                </a:lnTo>
                <a:lnTo>
                  <a:pt x="16837" y="106929"/>
                </a:lnTo>
                <a:lnTo>
                  <a:pt x="10857" y="118587"/>
                </a:lnTo>
                <a:lnTo>
                  <a:pt x="10367" y="131861"/>
                </a:lnTo>
                <a:lnTo>
                  <a:pt x="15110" y="145146"/>
                </a:lnTo>
                <a:lnTo>
                  <a:pt x="24825" y="156840"/>
                </a:lnTo>
                <a:lnTo>
                  <a:pt x="36653" y="164131"/>
                </a:lnTo>
                <a:lnTo>
                  <a:pt x="49263" y="167146"/>
                </a:lnTo>
                <a:lnTo>
                  <a:pt x="61429" y="165884"/>
                </a:lnTo>
                <a:lnTo>
                  <a:pt x="71929" y="160345"/>
                </a:lnTo>
                <a:lnTo>
                  <a:pt x="75703" y="166676"/>
                </a:lnTo>
                <a:lnTo>
                  <a:pt x="80595" y="172313"/>
                </a:lnTo>
                <a:lnTo>
                  <a:pt x="86533" y="177081"/>
                </a:lnTo>
                <a:lnTo>
                  <a:pt x="93443" y="180805"/>
                </a:lnTo>
                <a:lnTo>
                  <a:pt x="109624" y="184220"/>
                </a:lnTo>
                <a:lnTo>
                  <a:pt x="125228" y="181392"/>
                </a:lnTo>
                <a:lnTo>
                  <a:pt x="150225" y="151493"/>
                </a:lnTo>
                <a:lnTo>
                  <a:pt x="165033" y="152834"/>
                </a:lnTo>
                <a:lnTo>
                  <a:pt x="178985" y="149104"/>
                </a:lnTo>
                <a:lnTo>
                  <a:pt x="190749" y="140819"/>
                </a:lnTo>
                <a:lnTo>
                  <a:pt x="198993" y="128494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597364" y="888352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5">
                <a:moveTo>
                  <a:pt x="33337" y="16662"/>
                </a:moveTo>
                <a:lnTo>
                  <a:pt x="33337" y="25869"/>
                </a:lnTo>
                <a:lnTo>
                  <a:pt x="25882" y="33337"/>
                </a:lnTo>
                <a:lnTo>
                  <a:pt x="16675" y="33337"/>
                </a:lnTo>
                <a:lnTo>
                  <a:pt x="7467" y="33337"/>
                </a:lnTo>
                <a:lnTo>
                  <a:pt x="0" y="25869"/>
                </a:lnTo>
                <a:lnTo>
                  <a:pt x="0" y="16662"/>
                </a:lnTo>
                <a:lnTo>
                  <a:pt x="0" y="7467"/>
                </a:lnTo>
                <a:lnTo>
                  <a:pt x="7467" y="0"/>
                </a:lnTo>
                <a:lnTo>
                  <a:pt x="16675" y="0"/>
                </a:lnTo>
                <a:lnTo>
                  <a:pt x="25882" y="0"/>
                </a:lnTo>
                <a:lnTo>
                  <a:pt x="33337" y="7467"/>
                </a:lnTo>
                <a:lnTo>
                  <a:pt x="33337" y="16662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560852" y="924471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4" h="20955">
                <a:moveTo>
                  <a:pt x="20637" y="10312"/>
                </a:moveTo>
                <a:lnTo>
                  <a:pt x="20637" y="16014"/>
                </a:lnTo>
                <a:lnTo>
                  <a:pt x="16027" y="20637"/>
                </a:lnTo>
                <a:lnTo>
                  <a:pt x="10325" y="20637"/>
                </a:lnTo>
                <a:lnTo>
                  <a:pt x="4622" y="20637"/>
                </a:lnTo>
                <a:lnTo>
                  <a:pt x="0" y="16014"/>
                </a:lnTo>
                <a:lnTo>
                  <a:pt x="0" y="10312"/>
                </a:lnTo>
                <a:lnTo>
                  <a:pt x="0" y="4610"/>
                </a:lnTo>
                <a:lnTo>
                  <a:pt x="4622" y="0"/>
                </a:lnTo>
                <a:lnTo>
                  <a:pt x="10325" y="0"/>
                </a:lnTo>
                <a:lnTo>
                  <a:pt x="16027" y="0"/>
                </a:lnTo>
                <a:lnTo>
                  <a:pt x="20637" y="4610"/>
                </a:lnTo>
                <a:lnTo>
                  <a:pt x="20637" y="10312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55004" y="3829075"/>
            <a:ext cx="4034154" cy="308610"/>
          </a:xfrm>
          <a:custGeom>
            <a:avLst/>
            <a:gdLst/>
            <a:ahLst/>
            <a:cxnLst/>
            <a:rect l="l" t="t" r="r" b="b"/>
            <a:pathLst>
              <a:path w="4034154" h="308610">
                <a:moveTo>
                  <a:pt x="403365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08241"/>
                </a:lnTo>
                <a:lnTo>
                  <a:pt x="4033659" y="308241"/>
                </a:lnTo>
                <a:lnTo>
                  <a:pt x="40336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893968" y="3902341"/>
            <a:ext cx="178943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00AEEF"/>
                </a:solidFill>
                <a:latin typeface="Arial"/>
                <a:cs typeface="Arial"/>
              </a:rPr>
              <a:t>Provide </a:t>
            </a:r>
            <a:r>
              <a:rPr sz="1000" b="1" spc="5" dirty="0">
                <a:solidFill>
                  <a:srgbClr val="00AEEF"/>
                </a:solidFill>
                <a:latin typeface="Arial"/>
                <a:cs typeface="Arial"/>
              </a:rPr>
              <a:t>Ideas </a:t>
            </a:r>
            <a:r>
              <a:rPr sz="1000" b="1" dirty="0">
                <a:solidFill>
                  <a:srgbClr val="00AEEF"/>
                </a:solidFill>
                <a:latin typeface="Arial"/>
                <a:cs typeface="Arial"/>
              </a:rPr>
              <a:t>and</a:t>
            </a:r>
            <a:r>
              <a:rPr sz="1000" b="1" spc="-60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AEEF"/>
                </a:solidFill>
                <a:latin typeface="Arial"/>
                <a:cs typeface="Arial"/>
              </a:rPr>
              <a:t>Inspiration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70371" y="2053209"/>
            <a:ext cx="192786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5" dirty="0">
                <a:solidFill>
                  <a:srgbClr val="00AEEF"/>
                </a:solidFill>
                <a:latin typeface="Arial"/>
                <a:cs typeface="Arial"/>
              </a:rPr>
              <a:t>Warm-up </a:t>
            </a:r>
            <a:r>
              <a:rPr sz="1000" b="1" spc="-20" dirty="0">
                <a:solidFill>
                  <a:srgbClr val="00AEEF"/>
                </a:solidFill>
                <a:latin typeface="Arial"/>
                <a:cs typeface="Arial"/>
              </a:rPr>
              <a:t>Activity: </a:t>
            </a:r>
            <a:r>
              <a:rPr sz="1000" b="1" spc="30" dirty="0">
                <a:solidFill>
                  <a:srgbClr val="00AEEF"/>
                </a:solidFill>
                <a:latin typeface="Arial"/>
                <a:cs typeface="Arial"/>
              </a:rPr>
              <a:t>Make </a:t>
            </a:r>
            <a:r>
              <a:rPr sz="1000" b="1" spc="15" dirty="0">
                <a:solidFill>
                  <a:srgbClr val="00AEEF"/>
                </a:solidFill>
                <a:latin typeface="Arial"/>
                <a:cs typeface="Arial"/>
              </a:rPr>
              <a:t>a</a:t>
            </a:r>
            <a:r>
              <a:rPr sz="1000" b="1" spc="-35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00AEEF"/>
                </a:solidFill>
                <a:latin typeface="Arial"/>
                <a:cs typeface="Arial"/>
              </a:rPr>
              <a:t>wish!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88659" y="2376614"/>
            <a:ext cx="3676650" cy="1001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Gather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participants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in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circle.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Ask,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“What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do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you wish</a:t>
            </a:r>
            <a:r>
              <a:rPr sz="1000" spc="-3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could 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fall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from the </a:t>
            </a:r>
            <a:r>
              <a:rPr sz="1000" spc="20" dirty="0">
                <a:solidFill>
                  <a:srgbClr val="4C4D4F"/>
                </a:solidFill>
                <a:latin typeface="Arial"/>
                <a:cs typeface="Arial"/>
              </a:rPr>
              <a:t>sky?”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and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give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an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example,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such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as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favorite </a:t>
            </a:r>
            <a:r>
              <a:rPr sz="1000" spc="20" dirty="0">
                <a:solidFill>
                  <a:srgbClr val="4C4D4F"/>
                </a:solidFill>
                <a:latin typeface="Arial"/>
                <a:cs typeface="Arial"/>
              </a:rPr>
              <a:t>food 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or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flower. </a:t>
            </a:r>
            <a:r>
              <a:rPr sz="1000" spc="-15" dirty="0">
                <a:solidFill>
                  <a:srgbClr val="4C4D4F"/>
                </a:solidFill>
                <a:latin typeface="Arial"/>
                <a:cs typeface="Arial"/>
              </a:rPr>
              <a:t>Then,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toss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ball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of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yarn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someone.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person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who 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catches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ball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shares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what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they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would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like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fall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from</a:t>
            </a:r>
            <a:r>
              <a:rPr sz="1000" spc="-1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</a:t>
            </a:r>
            <a:endParaRPr sz="1000">
              <a:latin typeface="Arial"/>
              <a:cs typeface="Arial"/>
            </a:endParaRPr>
          </a:p>
          <a:p>
            <a:pPr marL="12700" marR="124460">
              <a:lnSpc>
                <a:spcPct val="108300"/>
              </a:lnSpc>
            </a:pPr>
            <a:r>
              <a:rPr sz="1000" spc="-15" dirty="0">
                <a:solidFill>
                  <a:srgbClr val="4C4D4F"/>
                </a:solidFill>
                <a:latin typeface="Arial"/>
                <a:cs typeface="Arial"/>
              </a:rPr>
              <a:t>sky. Then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they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toss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ball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someone,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until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each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person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has 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shared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what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they</a:t>
            </a:r>
            <a:r>
              <a:rPr sz="1000" spc="-3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imagine.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87313" y="4233532"/>
            <a:ext cx="367665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spc="-70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spark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ideas,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show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couple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of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examples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of catch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games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from  the </a:t>
            </a:r>
            <a:r>
              <a:rPr sz="1000" i="1" spc="5" dirty="0">
                <a:solidFill>
                  <a:srgbClr val="4C4D4F"/>
                </a:solidFill>
                <a:latin typeface="Arial"/>
                <a:cs typeface="Arial"/>
              </a:rPr>
              <a:t>Catch </a:t>
            </a:r>
            <a:r>
              <a:rPr sz="1000" i="1" spc="-15" dirty="0">
                <a:solidFill>
                  <a:srgbClr val="4C4D4F"/>
                </a:solidFill>
                <a:latin typeface="Arial"/>
                <a:cs typeface="Arial"/>
              </a:rPr>
              <a:t>Game </a:t>
            </a:r>
            <a:r>
              <a:rPr sz="1000" i="1" spc="10" dirty="0">
                <a:solidFill>
                  <a:srgbClr val="4C4D4F"/>
                </a:solidFill>
                <a:latin typeface="Arial"/>
                <a:cs typeface="Arial"/>
              </a:rPr>
              <a:t>Studio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on the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Scratch</a:t>
            </a:r>
            <a:r>
              <a:rPr sz="1000" spc="-4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website.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48771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4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43600" y="4789360"/>
            <a:ext cx="2967481" cy="14199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19368" y="4736147"/>
            <a:ext cx="2992120" cy="1493520"/>
          </a:xfrm>
          <a:custGeom>
            <a:avLst/>
            <a:gdLst/>
            <a:ahLst/>
            <a:cxnLst/>
            <a:rect l="l" t="t" r="r" b="b"/>
            <a:pathLst>
              <a:path w="2992120" h="1493520">
                <a:moveTo>
                  <a:pt x="209550" y="0"/>
                </a:moveTo>
                <a:lnTo>
                  <a:pt x="88403" y="3274"/>
                </a:lnTo>
                <a:lnTo>
                  <a:pt x="26193" y="26193"/>
                </a:lnTo>
                <a:lnTo>
                  <a:pt x="3274" y="88403"/>
                </a:lnTo>
                <a:lnTo>
                  <a:pt x="0" y="209550"/>
                </a:lnTo>
                <a:lnTo>
                  <a:pt x="0" y="1283652"/>
                </a:lnTo>
                <a:lnTo>
                  <a:pt x="3274" y="1404798"/>
                </a:lnTo>
                <a:lnTo>
                  <a:pt x="26193" y="1467008"/>
                </a:lnTo>
                <a:lnTo>
                  <a:pt x="88403" y="1489928"/>
                </a:lnTo>
                <a:lnTo>
                  <a:pt x="209550" y="1493202"/>
                </a:lnTo>
                <a:lnTo>
                  <a:pt x="2782163" y="1493202"/>
                </a:lnTo>
                <a:lnTo>
                  <a:pt x="2903309" y="1489928"/>
                </a:lnTo>
                <a:lnTo>
                  <a:pt x="2965519" y="1467008"/>
                </a:lnTo>
                <a:lnTo>
                  <a:pt x="2988439" y="1404798"/>
                </a:lnTo>
                <a:lnTo>
                  <a:pt x="2991713" y="1283652"/>
                </a:lnTo>
                <a:lnTo>
                  <a:pt x="2991713" y="209550"/>
                </a:lnTo>
                <a:lnTo>
                  <a:pt x="2988439" y="88403"/>
                </a:lnTo>
                <a:lnTo>
                  <a:pt x="2965519" y="26193"/>
                </a:lnTo>
                <a:lnTo>
                  <a:pt x="2903309" y="3274"/>
                </a:lnTo>
                <a:lnTo>
                  <a:pt x="2782163" y="0"/>
                </a:lnTo>
                <a:lnTo>
                  <a:pt x="209550" y="0"/>
                </a:lnTo>
                <a:close/>
              </a:path>
            </a:pathLst>
          </a:custGeom>
          <a:ln w="635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10400" y="6685215"/>
            <a:ext cx="1923414" cy="0"/>
          </a:xfrm>
          <a:custGeom>
            <a:avLst/>
            <a:gdLst/>
            <a:ahLst/>
            <a:cxnLst/>
            <a:rect l="l" t="t" r="r" b="b"/>
            <a:pathLst>
              <a:path w="1923415">
                <a:moveTo>
                  <a:pt x="0" y="0"/>
                </a:moveTo>
                <a:lnTo>
                  <a:pt x="1922919" y="0"/>
                </a:lnTo>
              </a:path>
            </a:pathLst>
          </a:custGeom>
          <a:ln w="25400">
            <a:solidFill>
              <a:srgbClr val="00AEEF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92518" y="668521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92361" y="668521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73905" y="850810"/>
            <a:ext cx="3251835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40" dirty="0">
                <a:solidFill>
                  <a:srgbClr val="4C4D4F"/>
                </a:solidFill>
                <a:latin typeface="Arial"/>
                <a:cs typeface="Arial"/>
              </a:rPr>
              <a:t>Get </a:t>
            </a:r>
            <a:r>
              <a:rPr sz="1800" b="1" spc="35" dirty="0">
                <a:solidFill>
                  <a:srgbClr val="4C4D4F"/>
                </a:solidFill>
                <a:latin typeface="Arial"/>
                <a:cs typeface="Arial"/>
              </a:rPr>
              <a:t>Ready </a:t>
            </a:r>
            <a:r>
              <a:rPr sz="1800" b="1" spc="30" dirty="0">
                <a:solidFill>
                  <a:srgbClr val="4C4D4F"/>
                </a:solidFill>
                <a:latin typeface="Arial"/>
                <a:cs typeface="Arial"/>
              </a:rPr>
              <a:t>for </a:t>
            </a:r>
            <a:r>
              <a:rPr sz="1800" b="1" spc="40" dirty="0">
                <a:solidFill>
                  <a:srgbClr val="4C4D4F"/>
                </a:solidFill>
                <a:latin typeface="Arial"/>
                <a:cs typeface="Arial"/>
              </a:rPr>
              <a:t>the</a:t>
            </a:r>
            <a:r>
              <a:rPr sz="1800" b="1" spc="18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800" b="1" spc="25" dirty="0">
                <a:solidFill>
                  <a:srgbClr val="4C4D4F"/>
                </a:solidFill>
                <a:latin typeface="Arial"/>
                <a:cs typeface="Arial"/>
              </a:rPr>
              <a:t>Workshop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93968" y="6464270"/>
            <a:ext cx="312420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solidFill>
                  <a:srgbClr val="4C4D4F"/>
                </a:solidFill>
                <a:latin typeface="Arial"/>
                <a:cs typeface="Arial"/>
              </a:rPr>
              <a:t>View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studio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at</a:t>
            </a:r>
            <a:r>
              <a:rPr sz="1000" spc="22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b="1" spc="5" dirty="0">
                <a:solidFill>
                  <a:srgbClr val="00AEEF"/>
                </a:solidFill>
                <a:latin typeface="Arial"/>
                <a:cs typeface="Arial"/>
              </a:rPr>
              <a:t>scratch.mit.edu/studios/3553067/</a:t>
            </a:r>
            <a:endParaRPr sz="1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78701" y="1323847"/>
            <a:ext cx="3998595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10" dirty="0">
                <a:solidFill>
                  <a:srgbClr val="4C4D4F"/>
                </a:solidFill>
                <a:latin typeface="Arial"/>
                <a:cs typeface="Arial"/>
              </a:rPr>
              <a:t>Use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this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checklist </a:t>
            </a:r>
            <a:r>
              <a:rPr sz="1500" spc="40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500" spc="-5" dirty="0">
                <a:solidFill>
                  <a:srgbClr val="4C4D4F"/>
                </a:solidFill>
                <a:latin typeface="Arial"/>
                <a:cs typeface="Arial"/>
              </a:rPr>
              <a:t>prepare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for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the</a:t>
            </a:r>
            <a:r>
              <a:rPr sz="1500" spc="-8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4C4D4F"/>
                </a:solidFill>
                <a:latin typeface="Arial"/>
                <a:cs typeface="Arial"/>
              </a:rPr>
              <a:t>workshop.</a:t>
            </a:r>
            <a:endParaRPr sz="15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22122" y="182450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C9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98500" y="1786978"/>
            <a:ext cx="2584450" cy="1056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">
              <a:lnSpc>
                <a:spcPct val="100000"/>
              </a:lnSpc>
            </a:pPr>
            <a:r>
              <a:rPr sz="1000" b="1" spc="-5" dirty="0">
                <a:solidFill>
                  <a:srgbClr val="4C9BB8"/>
                </a:solidFill>
                <a:latin typeface="Arial"/>
                <a:cs typeface="Arial"/>
              </a:rPr>
              <a:t>Preview </a:t>
            </a:r>
            <a:r>
              <a:rPr sz="1000" b="1" spc="5" dirty="0">
                <a:solidFill>
                  <a:srgbClr val="4C9BB8"/>
                </a:solidFill>
                <a:latin typeface="Arial"/>
                <a:cs typeface="Arial"/>
              </a:rPr>
              <a:t>the</a:t>
            </a:r>
            <a:r>
              <a:rPr sz="1000" b="1" spc="-60" dirty="0">
                <a:solidFill>
                  <a:srgbClr val="4C9BB8"/>
                </a:solidFill>
                <a:latin typeface="Arial"/>
                <a:cs typeface="Arial"/>
              </a:rPr>
              <a:t> </a:t>
            </a:r>
            <a:r>
              <a:rPr sz="1000" b="1" spc="-15" dirty="0">
                <a:solidFill>
                  <a:srgbClr val="4C9BB8"/>
                </a:solidFill>
                <a:latin typeface="Arial"/>
                <a:cs typeface="Arial"/>
              </a:rPr>
              <a:t>Tutorial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8300"/>
              </a:lnSpc>
              <a:spcBef>
                <a:spcPts val="530"/>
              </a:spcBef>
            </a:pP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i="1" spc="5" dirty="0">
                <a:solidFill>
                  <a:srgbClr val="4C4D4F"/>
                </a:solidFill>
                <a:latin typeface="Arial"/>
                <a:cs typeface="Arial"/>
              </a:rPr>
              <a:t>Catch </a:t>
            </a:r>
            <a:r>
              <a:rPr sz="1000" i="1" spc="-15" dirty="0">
                <a:solidFill>
                  <a:srgbClr val="4C4D4F"/>
                </a:solidFill>
                <a:latin typeface="Arial"/>
                <a:cs typeface="Arial"/>
              </a:rPr>
              <a:t>Game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tutorial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shows participants 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how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create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their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own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projects.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Preview</a:t>
            </a:r>
            <a:r>
              <a:rPr sz="1000" spc="-6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 tutorial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before your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workshop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and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try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</a:t>
            </a:r>
            <a:r>
              <a:rPr sz="1000" spc="-5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first  few</a:t>
            </a:r>
            <a:r>
              <a:rPr sz="1000" spc="-7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steps: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u="sng" spc="5" dirty="0">
                <a:solidFill>
                  <a:srgbClr val="4C9BB8"/>
                </a:solidFill>
                <a:latin typeface="Arial"/>
                <a:cs typeface="Arial"/>
              </a:rPr>
              <a:t>scratch.mit.edu/catch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22122" y="324690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C9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98500" y="3209378"/>
            <a:ext cx="2262505" cy="890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">
              <a:lnSpc>
                <a:spcPct val="100000"/>
              </a:lnSpc>
            </a:pPr>
            <a:r>
              <a:rPr sz="1000" b="1" spc="-5" dirty="0">
                <a:solidFill>
                  <a:srgbClr val="4C9BB8"/>
                </a:solidFill>
                <a:latin typeface="Arial"/>
                <a:cs typeface="Arial"/>
              </a:rPr>
              <a:t>Print </a:t>
            </a:r>
            <a:r>
              <a:rPr sz="1000" b="1" spc="5" dirty="0">
                <a:solidFill>
                  <a:srgbClr val="4C9BB8"/>
                </a:solidFill>
                <a:latin typeface="Arial"/>
                <a:cs typeface="Arial"/>
              </a:rPr>
              <a:t>the </a:t>
            </a:r>
            <a:r>
              <a:rPr sz="1000" b="1" spc="-15" dirty="0">
                <a:solidFill>
                  <a:srgbClr val="4C9BB8"/>
                </a:solidFill>
                <a:latin typeface="Arial"/>
                <a:cs typeface="Arial"/>
              </a:rPr>
              <a:t>Activity</a:t>
            </a:r>
            <a:r>
              <a:rPr sz="1000" b="1" spc="-45" dirty="0">
                <a:solidFill>
                  <a:srgbClr val="4C9BB8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4C9BB8"/>
                </a:solidFill>
                <a:latin typeface="Arial"/>
                <a:cs typeface="Arial"/>
              </a:rPr>
              <a:t>Cards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8300"/>
              </a:lnSpc>
              <a:spcBef>
                <a:spcPts val="530"/>
              </a:spcBef>
            </a:pP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Print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few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sets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of </a:t>
            </a:r>
            <a:r>
              <a:rPr sz="1000" i="1" spc="5" dirty="0">
                <a:solidFill>
                  <a:srgbClr val="4C4D4F"/>
                </a:solidFill>
                <a:latin typeface="Arial"/>
                <a:cs typeface="Arial"/>
              </a:rPr>
              <a:t>Catch </a:t>
            </a:r>
            <a:r>
              <a:rPr sz="1000" i="1" spc="-15" dirty="0">
                <a:solidFill>
                  <a:srgbClr val="4C4D4F"/>
                </a:solidFill>
                <a:latin typeface="Arial"/>
                <a:cs typeface="Arial"/>
              </a:rPr>
              <a:t>Game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cards 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have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available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for participants</a:t>
            </a:r>
            <a:r>
              <a:rPr sz="1000" spc="-5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during  the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workshop.  </a:t>
            </a:r>
            <a:r>
              <a:rPr sz="1000" b="1" u="sng" spc="10" dirty="0">
                <a:solidFill>
                  <a:srgbClr val="4C9BB8"/>
                </a:solidFill>
                <a:latin typeface="Arial"/>
                <a:cs typeface="Arial"/>
              </a:rPr>
              <a:t>scratch.mit.edu/catch/cards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881996" y="1761769"/>
            <a:ext cx="707529" cy="11274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81996" y="1761782"/>
            <a:ext cx="708025" cy="1127760"/>
          </a:xfrm>
          <a:custGeom>
            <a:avLst/>
            <a:gdLst/>
            <a:ahLst/>
            <a:cxnLst/>
            <a:rect l="l" t="t" r="r" b="b"/>
            <a:pathLst>
              <a:path w="708025" h="1127760">
                <a:moveTo>
                  <a:pt x="57632" y="0"/>
                </a:moveTo>
                <a:lnTo>
                  <a:pt x="24313" y="900"/>
                </a:lnTo>
                <a:lnTo>
                  <a:pt x="7204" y="7204"/>
                </a:lnTo>
                <a:lnTo>
                  <a:pt x="900" y="24313"/>
                </a:lnTo>
                <a:lnTo>
                  <a:pt x="0" y="57632"/>
                </a:lnTo>
                <a:lnTo>
                  <a:pt x="0" y="1069848"/>
                </a:lnTo>
                <a:lnTo>
                  <a:pt x="900" y="1103159"/>
                </a:lnTo>
                <a:lnTo>
                  <a:pt x="7204" y="1120265"/>
                </a:lnTo>
                <a:lnTo>
                  <a:pt x="24313" y="1126567"/>
                </a:lnTo>
                <a:lnTo>
                  <a:pt x="57632" y="1127467"/>
                </a:lnTo>
                <a:lnTo>
                  <a:pt x="649909" y="1127467"/>
                </a:lnTo>
                <a:lnTo>
                  <a:pt x="683221" y="1126567"/>
                </a:lnTo>
                <a:lnTo>
                  <a:pt x="700327" y="1120265"/>
                </a:lnTo>
                <a:lnTo>
                  <a:pt x="706629" y="1103159"/>
                </a:lnTo>
                <a:lnTo>
                  <a:pt x="707529" y="1069848"/>
                </a:lnTo>
                <a:lnTo>
                  <a:pt x="707529" y="57632"/>
                </a:lnTo>
                <a:lnTo>
                  <a:pt x="706629" y="24313"/>
                </a:lnTo>
                <a:lnTo>
                  <a:pt x="700327" y="7204"/>
                </a:lnTo>
                <a:lnTo>
                  <a:pt x="683221" y="900"/>
                </a:lnTo>
                <a:lnTo>
                  <a:pt x="649909" y="0"/>
                </a:lnTo>
                <a:lnTo>
                  <a:pt x="57632" y="0"/>
                </a:lnTo>
                <a:close/>
              </a:path>
            </a:pathLst>
          </a:custGeom>
          <a:ln w="12700">
            <a:solidFill>
              <a:srgbClr val="4C9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95650" y="3206750"/>
            <a:ext cx="1289977" cy="9164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95650" y="3206750"/>
            <a:ext cx="1290320" cy="916940"/>
          </a:xfrm>
          <a:custGeom>
            <a:avLst/>
            <a:gdLst/>
            <a:ahLst/>
            <a:cxnLst/>
            <a:rect l="l" t="t" r="r" b="b"/>
            <a:pathLst>
              <a:path w="1290320" h="916939">
                <a:moveTo>
                  <a:pt x="41910" y="0"/>
                </a:moveTo>
                <a:lnTo>
                  <a:pt x="17680" y="654"/>
                </a:lnTo>
                <a:lnTo>
                  <a:pt x="5238" y="5238"/>
                </a:lnTo>
                <a:lnTo>
                  <a:pt x="654" y="17680"/>
                </a:lnTo>
                <a:lnTo>
                  <a:pt x="0" y="41910"/>
                </a:lnTo>
                <a:lnTo>
                  <a:pt x="0" y="874522"/>
                </a:lnTo>
                <a:lnTo>
                  <a:pt x="654" y="898751"/>
                </a:lnTo>
                <a:lnTo>
                  <a:pt x="5238" y="911193"/>
                </a:lnTo>
                <a:lnTo>
                  <a:pt x="17680" y="915777"/>
                </a:lnTo>
                <a:lnTo>
                  <a:pt x="41910" y="916432"/>
                </a:lnTo>
                <a:lnTo>
                  <a:pt x="1248067" y="916432"/>
                </a:lnTo>
                <a:lnTo>
                  <a:pt x="1272296" y="915777"/>
                </a:lnTo>
                <a:lnTo>
                  <a:pt x="1284738" y="911193"/>
                </a:lnTo>
                <a:lnTo>
                  <a:pt x="1289322" y="898751"/>
                </a:lnTo>
                <a:lnTo>
                  <a:pt x="1289977" y="874522"/>
                </a:lnTo>
                <a:lnTo>
                  <a:pt x="1289977" y="41910"/>
                </a:lnTo>
                <a:lnTo>
                  <a:pt x="1289322" y="17680"/>
                </a:lnTo>
                <a:lnTo>
                  <a:pt x="1284738" y="5238"/>
                </a:lnTo>
                <a:lnTo>
                  <a:pt x="1272296" y="654"/>
                </a:lnTo>
                <a:lnTo>
                  <a:pt x="1248067" y="0"/>
                </a:lnTo>
                <a:lnTo>
                  <a:pt x="41910" y="0"/>
                </a:lnTo>
                <a:close/>
              </a:path>
            </a:pathLst>
          </a:custGeom>
          <a:ln w="12700">
            <a:solidFill>
              <a:srgbClr val="4C9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9676" y="30480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4C9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22122" y="446610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C9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98500" y="4428578"/>
            <a:ext cx="3542665" cy="890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">
              <a:lnSpc>
                <a:spcPct val="100000"/>
              </a:lnSpc>
            </a:pPr>
            <a:r>
              <a:rPr sz="1000" b="1" spc="30" dirty="0">
                <a:solidFill>
                  <a:srgbClr val="4C9BB8"/>
                </a:solidFill>
                <a:latin typeface="Arial"/>
                <a:cs typeface="Arial"/>
              </a:rPr>
              <a:t>Make </a:t>
            </a:r>
            <a:r>
              <a:rPr sz="1000" b="1" spc="-10" dirty="0">
                <a:solidFill>
                  <a:srgbClr val="4C9BB8"/>
                </a:solidFill>
                <a:latin typeface="Arial"/>
                <a:cs typeface="Arial"/>
              </a:rPr>
              <a:t>sure </a:t>
            </a:r>
            <a:r>
              <a:rPr sz="1000" b="1" dirty="0">
                <a:solidFill>
                  <a:srgbClr val="4C9BB8"/>
                </a:solidFill>
                <a:latin typeface="Arial"/>
                <a:cs typeface="Arial"/>
              </a:rPr>
              <a:t>participants </a:t>
            </a:r>
            <a:r>
              <a:rPr sz="1000" b="1" spc="-5" dirty="0">
                <a:solidFill>
                  <a:srgbClr val="4C9BB8"/>
                </a:solidFill>
                <a:latin typeface="Arial"/>
                <a:cs typeface="Arial"/>
              </a:rPr>
              <a:t>have </a:t>
            </a:r>
            <a:r>
              <a:rPr sz="1000" b="1" spc="5" dirty="0">
                <a:solidFill>
                  <a:srgbClr val="4C9BB8"/>
                </a:solidFill>
                <a:latin typeface="Arial"/>
                <a:cs typeface="Arial"/>
              </a:rPr>
              <a:t>Scratch</a:t>
            </a:r>
            <a:r>
              <a:rPr sz="1000" b="1" spc="-75" dirty="0">
                <a:solidFill>
                  <a:srgbClr val="4C9BB8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4C9BB8"/>
                </a:solidFill>
                <a:latin typeface="Arial"/>
                <a:cs typeface="Arial"/>
              </a:rPr>
              <a:t>accounts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8300"/>
              </a:lnSpc>
              <a:spcBef>
                <a:spcPts val="525"/>
              </a:spcBef>
            </a:pP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Participants can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sign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up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for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their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own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Scratch accounts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at  </a:t>
            </a:r>
            <a:r>
              <a:rPr sz="1000" b="1" u="sng" dirty="0">
                <a:solidFill>
                  <a:srgbClr val="4C9BB8"/>
                </a:solidFill>
                <a:latin typeface="Arial"/>
                <a:cs typeface="Arial"/>
              </a:rPr>
              <a:t>scratch.mit.edu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,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or you can set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up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student accounts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if you 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have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-25" dirty="0">
                <a:solidFill>
                  <a:srgbClr val="4C4D4F"/>
                </a:solidFill>
                <a:latin typeface="Arial"/>
                <a:cs typeface="Arial"/>
              </a:rPr>
              <a:t>Teacher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Account. </a:t>
            </a:r>
            <a:r>
              <a:rPr sz="1000" spc="-70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request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-25" dirty="0">
                <a:solidFill>
                  <a:srgbClr val="4C4D4F"/>
                </a:solidFill>
                <a:latin typeface="Arial"/>
                <a:cs typeface="Arial"/>
              </a:rPr>
              <a:t>Teacher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Account,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go to:  </a:t>
            </a:r>
            <a:r>
              <a:rPr sz="1000" b="1" u="sng" spc="5" dirty="0">
                <a:solidFill>
                  <a:srgbClr val="4C9BB8"/>
                </a:solidFill>
                <a:latin typeface="Arial"/>
                <a:cs typeface="Arial"/>
              </a:rPr>
              <a:t>scratch.mit.edu/educators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22122" y="568530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8"/>
                </a:lnTo>
                <a:lnTo>
                  <a:pt x="97409" y="97408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C9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98500" y="5647778"/>
            <a:ext cx="2488565" cy="56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">
              <a:lnSpc>
                <a:spcPct val="100000"/>
              </a:lnSpc>
            </a:pPr>
            <a:r>
              <a:rPr sz="1000" b="1" spc="5" dirty="0">
                <a:solidFill>
                  <a:srgbClr val="4C9BB8"/>
                </a:solidFill>
                <a:latin typeface="Arial"/>
                <a:cs typeface="Arial"/>
              </a:rPr>
              <a:t>Set </a:t>
            </a:r>
            <a:r>
              <a:rPr sz="1000" b="1" spc="-10" dirty="0">
                <a:solidFill>
                  <a:srgbClr val="4C9BB8"/>
                </a:solidFill>
                <a:latin typeface="Arial"/>
                <a:cs typeface="Arial"/>
              </a:rPr>
              <a:t>up </a:t>
            </a:r>
            <a:r>
              <a:rPr sz="1000" b="1" dirty="0">
                <a:solidFill>
                  <a:srgbClr val="4C9BB8"/>
                </a:solidFill>
                <a:latin typeface="Arial"/>
                <a:cs typeface="Arial"/>
              </a:rPr>
              <a:t>computers or</a:t>
            </a:r>
            <a:r>
              <a:rPr sz="1000" b="1" spc="-25" dirty="0">
                <a:solidFill>
                  <a:srgbClr val="4C9BB8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4C9BB8"/>
                </a:solidFill>
                <a:latin typeface="Arial"/>
                <a:cs typeface="Arial"/>
              </a:rPr>
              <a:t>laptops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8300"/>
              </a:lnSpc>
              <a:spcBef>
                <a:spcPts val="525"/>
              </a:spcBef>
            </a:pP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Arrange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computers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so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that participants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 can 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work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individually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or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in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pairs.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22122" y="656160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90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C9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98500" y="6524080"/>
            <a:ext cx="3201670" cy="56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">
              <a:lnSpc>
                <a:spcPct val="100000"/>
              </a:lnSpc>
            </a:pPr>
            <a:r>
              <a:rPr sz="1000" b="1" spc="5" dirty="0">
                <a:solidFill>
                  <a:srgbClr val="4C9BB8"/>
                </a:solidFill>
                <a:latin typeface="Arial"/>
                <a:cs typeface="Arial"/>
              </a:rPr>
              <a:t>Set </a:t>
            </a:r>
            <a:r>
              <a:rPr sz="1000" b="1" spc="-10" dirty="0">
                <a:solidFill>
                  <a:srgbClr val="4C9BB8"/>
                </a:solidFill>
                <a:latin typeface="Arial"/>
                <a:cs typeface="Arial"/>
              </a:rPr>
              <a:t>up </a:t>
            </a:r>
            <a:r>
              <a:rPr sz="1000" b="1" spc="15" dirty="0">
                <a:solidFill>
                  <a:srgbClr val="4C9BB8"/>
                </a:solidFill>
                <a:latin typeface="Arial"/>
                <a:cs typeface="Arial"/>
              </a:rPr>
              <a:t>a </a:t>
            </a:r>
            <a:r>
              <a:rPr sz="1000" b="1" spc="5" dirty="0">
                <a:solidFill>
                  <a:srgbClr val="4C9BB8"/>
                </a:solidFill>
                <a:latin typeface="Arial"/>
                <a:cs typeface="Arial"/>
              </a:rPr>
              <a:t>computer </a:t>
            </a:r>
            <a:r>
              <a:rPr sz="1000" b="1" dirty="0">
                <a:solidFill>
                  <a:srgbClr val="4C9BB8"/>
                </a:solidFill>
                <a:latin typeface="Arial"/>
                <a:cs typeface="Arial"/>
              </a:rPr>
              <a:t>with projector or </a:t>
            </a:r>
            <a:r>
              <a:rPr sz="1000" b="1" spc="-5" dirty="0">
                <a:solidFill>
                  <a:srgbClr val="4C9BB8"/>
                </a:solidFill>
                <a:latin typeface="Arial"/>
                <a:cs typeface="Arial"/>
              </a:rPr>
              <a:t>large</a:t>
            </a:r>
            <a:r>
              <a:rPr sz="1000" b="1" dirty="0">
                <a:solidFill>
                  <a:srgbClr val="4C9BB8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4C9BB8"/>
                </a:solidFill>
                <a:latin typeface="Arial"/>
                <a:cs typeface="Arial"/>
              </a:rPr>
              <a:t>monitor</a:t>
            </a:r>
            <a:endParaRPr sz="1000">
              <a:latin typeface="Arial"/>
              <a:cs typeface="Arial"/>
            </a:endParaRPr>
          </a:p>
          <a:p>
            <a:pPr marL="12700" marR="525145">
              <a:lnSpc>
                <a:spcPct val="108300"/>
              </a:lnSpc>
              <a:spcBef>
                <a:spcPts val="525"/>
              </a:spcBef>
            </a:pPr>
            <a:r>
              <a:rPr sz="1000" spc="-40" dirty="0">
                <a:solidFill>
                  <a:srgbClr val="4C4D4F"/>
                </a:solidFill>
                <a:latin typeface="Arial"/>
                <a:cs typeface="Arial"/>
              </a:rPr>
              <a:t>You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can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use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projector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show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examples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and  demonstrate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how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get</a:t>
            </a:r>
            <a:r>
              <a:rPr sz="1000" spc="-6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started.</a:t>
            </a:r>
            <a:endParaRPr sz="10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09676" y="42799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4C9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9676" y="54737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4C9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09676" y="63754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4C9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668037" y="7443411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712967" y="7447881"/>
            <a:ext cx="294767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z="800" b="1" spc="20" dirty="0">
                <a:solidFill>
                  <a:srgbClr val="939598"/>
                </a:solidFill>
                <a:latin typeface="Arial"/>
                <a:cs typeface="Arial"/>
              </a:rPr>
              <a:t>SCRATCH </a:t>
            </a:r>
            <a:r>
              <a:rPr sz="800" b="1" spc="25" dirty="0">
                <a:solidFill>
                  <a:srgbClr val="939598"/>
                </a:solidFill>
                <a:latin typeface="Arial"/>
                <a:cs typeface="Arial"/>
              </a:rPr>
              <a:t>EDUCATOR </a:t>
            </a:r>
            <a:r>
              <a:rPr sz="800" b="1" spc="30" dirty="0">
                <a:solidFill>
                  <a:srgbClr val="939598"/>
                </a:solidFill>
                <a:latin typeface="Arial"/>
                <a:cs typeface="Arial"/>
              </a:rPr>
              <a:t>GUIDE </a:t>
            </a:r>
            <a:r>
              <a:rPr sz="800" b="1" spc="120" dirty="0">
                <a:solidFill>
                  <a:srgbClr val="939598"/>
                </a:solidFill>
                <a:latin typeface="Arial"/>
                <a:cs typeface="Arial"/>
              </a:rPr>
              <a:t>•</a:t>
            </a:r>
            <a:r>
              <a:rPr sz="800" b="1" spc="130" dirty="0">
                <a:solidFill>
                  <a:srgbClr val="939598"/>
                </a:solidFill>
                <a:latin typeface="Arial"/>
                <a:cs typeface="Arial"/>
              </a:rPr>
              <a:t> </a:t>
            </a:r>
            <a:r>
              <a:rPr sz="1100" b="1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709937" y="7443411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5751" y="208800"/>
            <a:ext cx="185610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40" dirty="0">
                <a:solidFill>
                  <a:srgbClr val="FFFFFF"/>
                </a:solidFill>
                <a:latin typeface="Gill Sans MT"/>
                <a:cs typeface="Gill Sans MT"/>
              </a:rPr>
              <a:t>CATCH  </a:t>
            </a:r>
            <a:r>
              <a:rPr sz="800" b="1" spc="5" dirty="0">
                <a:solidFill>
                  <a:srgbClr val="FFFFFF"/>
                </a:solidFill>
                <a:latin typeface="Gill Sans MT"/>
                <a:cs typeface="Gill Sans MT"/>
              </a:rPr>
              <a:t>GAME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</a:t>
            </a:r>
            <a:r>
              <a:rPr sz="800" b="1" spc="6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2250" y="146227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52596" y="150291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8896" y="742441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39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39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39" y="182879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79" y="91439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39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71050" y="742695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40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40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40" y="182880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80" y="91440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40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10352" y="208800"/>
            <a:ext cx="185610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40" dirty="0">
                <a:solidFill>
                  <a:srgbClr val="FFFFFF"/>
                </a:solidFill>
                <a:latin typeface="Gill Sans MT"/>
                <a:cs typeface="Gill Sans MT"/>
              </a:rPr>
              <a:t>CATCH  </a:t>
            </a:r>
            <a:r>
              <a:rPr sz="800" b="1" spc="5" dirty="0">
                <a:solidFill>
                  <a:srgbClr val="FFFFFF"/>
                </a:solidFill>
                <a:latin typeface="Gill Sans MT"/>
                <a:cs typeface="Gill Sans MT"/>
              </a:rPr>
              <a:t>GAME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</a:t>
            </a:r>
            <a:r>
              <a:rPr sz="800" b="1" spc="6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4614" y="107695"/>
            <a:ext cx="387489" cy="362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36515" y="107695"/>
            <a:ext cx="387494" cy="362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17679" y="6108700"/>
            <a:ext cx="4111625" cy="1066800"/>
          </a:xfrm>
          <a:custGeom>
            <a:avLst/>
            <a:gdLst/>
            <a:ahLst/>
            <a:cxnLst/>
            <a:rect l="l" t="t" r="r" b="b"/>
            <a:pathLst>
              <a:path w="4111625" h="1066800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066800"/>
                </a:lnTo>
                <a:lnTo>
                  <a:pt x="3997109" y="1066800"/>
                </a:lnTo>
                <a:lnTo>
                  <a:pt x="4063188" y="1065014"/>
                </a:lnTo>
                <a:lnTo>
                  <a:pt x="4097121" y="1052512"/>
                </a:lnTo>
                <a:lnTo>
                  <a:pt x="4109623" y="1018579"/>
                </a:lnTo>
                <a:lnTo>
                  <a:pt x="4111409" y="952500"/>
                </a:lnTo>
                <a:lnTo>
                  <a:pt x="4111409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55170" y="6146190"/>
            <a:ext cx="4037329" cy="278130"/>
          </a:xfrm>
          <a:custGeom>
            <a:avLst/>
            <a:gdLst/>
            <a:ahLst/>
            <a:cxnLst/>
            <a:rect l="l" t="t" r="r" b="b"/>
            <a:pathLst>
              <a:path w="4037329" h="278129">
                <a:moveTo>
                  <a:pt x="403707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7076" y="277977"/>
                </a:lnTo>
                <a:lnTo>
                  <a:pt x="4037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20359" y="1993900"/>
            <a:ext cx="4111625" cy="1283335"/>
          </a:xfrm>
          <a:custGeom>
            <a:avLst/>
            <a:gdLst/>
            <a:ahLst/>
            <a:cxnLst/>
            <a:rect l="l" t="t" r="r" b="b"/>
            <a:pathLst>
              <a:path w="4111625" h="1283335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283208"/>
                </a:lnTo>
                <a:lnTo>
                  <a:pt x="3997109" y="1283208"/>
                </a:lnTo>
                <a:lnTo>
                  <a:pt x="4063188" y="1281422"/>
                </a:lnTo>
                <a:lnTo>
                  <a:pt x="4097121" y="1268920"/>
                </a:lnTo>
                <a:lnTo>
                  <a:pt x="4109623" y="1234987"/>
                </a:lnTo>
                <a:lnTo>
                  <a:pt x="4111409" y="1168908"/>
                </a:lnTo>
                <a:lnTo>
                  <a:pt x="4111409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16955" y="3383597"/>
            <a:ext cx="4112895" cy="2624455"/>
          </a:xfrm>
          <a:custGeom>
            <a:avLst/>
            <a:gdLst/>
            <a:ahLst/>
            <a:cxnLst/>
            <a:rect l="l" t="t" r="r" b="b"/>
            <a:pathLst>
              <a:path w="4112895" h="2624454">
                <a:moveTo>
                  <a:pt x="411284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624010"/>
                </a:lnTo>
                <a:lnTo>
                  <a:pt x="3998544" y="2624010"/>
                </a:lnTo>
                <a:lnTo>
                  <a:pt x="4064623" y="2622224"/>
                </a:lnTo>
                <a:lnTo>
                  <a:pt x="4098556" y="2609723"/>
                </a:lnTo>
                <a:lnTo>
                  <a:pt x="4111058" y="2575790"/>
                </a:lnTo>
                <a:lnTo>
                  <a:pt x="4112844" y="2509710"/>
                </a:lnTo>
                <a:lnTo>
                  <a:pt x="4112844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57062" y="3418941"/>
            <a:ext cx="4036695" cy="413384"/>
          </a:xfrm>
          <a:custGeom>
            <a:avLst/>
            <a:gdLst/>
            <a:ahLst/>
            <a:cxnLst/>
            <a:rect l="l" t="t" r="r" b="b"/>
            <a:pathLst>
              <a:path w="4036695" h="413385">
                <a:moveTo>
                  <a:pt x="40361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413258"/>
                </a:lnTo>
                <a:lnTo>
                  <a:pt x="4036161" y="413258"/>
                </a:lnTo>
                <a:lnTo>
                  <a:pt x="40361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73100" y="843229"/>
            <a:ext cx="324485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55" dirty="0">
                <a:solidFill>
                  <a:srgbClr val="00AEEF"/>
                </a:solidFill>
                <a:latin typeface="Arial"/>
                <a:cs typeface="Arial"/>
              </a:rPr>
              <a:t>Demonstrate </a:t>
            </a:r>
            <a:r>
              <a:rPr sz="1800" b="1" spc="40" dirty="0">
                <a:solidFill>
                  <a:srgbClr val="00AEEF"/>
                </a:solidFill>
                <a:latin typeface="Arial"/>
                <a:cs typeface="Arial"/>
              </a:rPr>
              <a:t>the </a:t>
            </a:r>
            <a:r>
              <a:rPr sz="1800" b="1" spc="20" dirty="0">
                <a:solidFill>
                  <a:srgbClr val="00AEEF"/>
                </a:solidFill>
                <a:latin typeface="Arial"/>
                <a:cs typeface="Arial"/>
              </a:rPr>
              <a:t>First</a:t>
            </a:r>
            <a:r>
              <a:rPr sz="1800" b="1" spc="95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800" b="1" spc="45" dirty="0">
                <a:solidFill>
                  <a:srgbClr val="00AEEF"/>
                </a:solidFill>
                <a:latin typeface="Arial"/>
                <a:cs typeface="Arial"/>
              </a:rPr>
              <a:t>Steps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99252" y="729551"/>
            <a:ext cx="3543935" cy="1074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b="1" spc="95" dirty="0">
                <a:solidFill>
                  <a:srgbClr val="EA6955"/>
                </a:solidFill>
                <a:latin typeface="Arial"/>
                <a:cs typeface="Arial"/>
              </a:rPr>
              <a:t>Create</a:t>
            </a:r>
            <a:endParaRPr sz="2700">
              <a:latin typeface="Arial"/>
              <a:cs typeface="Arial"/>
            </a:endParaRPr>
          </a:p>
          <a:p>
            <a:pPr marL="12700" marR="5080">
              <a:lnSpc>
                <a:spcPct val="105600"/>
              </a:lnSpc>
              <a:spcBef>
                <a:spcPts val="1340"/>
              </a:spcBef>
            </a:pPr>
            <a:r>
              <a:rPr sz="1500" spc="20" dirty="0">
                <a:solidFill>
                  <a:srgbClr val="4C4D4F"/>
                </a:solidFill>
                <a:latin typeface="Arial"/>
                <a:cs typeface="Arial"/>
              </a:rPr>
              <a:t>Support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participants </a:t>
            </a:r>
            <a:r>
              <a:rPr sz="1500" spc="-15" dirty="0">
                <a:solidFill>
                  <a:srgbClr val="4C4D4F"/>
                </a:solidFill>
                <a:latin typeface="Arial"/>
                <a:cs typeface="Arial"/>
              </a:rPr>
              <a:t>as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they </a:t>
            </a:r>
            <a:r>
              <a:rPr sz="1500" spc="-5" dirty="0">
                <a:solidFill>
                  <a:srgbClr val="4C4D4F"/>
                </a:solidFill>
                <a:latin typeface="Arial"/>
                <a:cs typeface="Arial"/>
              </a:rPr>
              <a:t>create</a:t>
            </a:r>
            <a:r>
              <a:rPr sz="1500" spc="-2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4C4D4F"/>
                </a:solidFill>
                <a:latin typeface="Arial"/>
                <a:cs typeface="Arial"/>
              </a:rPr>
              <a:t>catch  </a:t>
            </a:r>
            <a:r>
              <a:rPr sz="1500" dirty="0">
                <a:solidFill>
                  <a:srgbClr val="4C4D4F"/>
                </a:solidFill>
                <a:latin typeface="Arial"/>
                <a:cs typeface="Arial"/>
              </a:rPr>
              <a:t>games.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Suggest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working </a:t>
            </a:r>
            <a:r>
              <a:rPr sz="1500" spc="-5" dirty="0">
                <a:solidFill>
                  <a:srgbClr val="4C4D4F"/>
                </a:solidFill>
                <a:latin typeface="Arial"/>
                <a:cs typeface="Arial"/>
              </a:rPr>
              <a:t>in</a:t>
            </a:r>
            <a:r>
              <a:rPr sz="1500" spc="-4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C4D4F"/>
                </a:solidFill>
                <a:latin typeface="Arial"/>
                <a:cs typeface="Arial"/>
              </a:rPr>
              <a:t>pairs.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558426" y="713092"/>
            <a:ext cx="188595" cy="142240"/>
          </a:xfrm>
          <a:custGeom>
            <a:avLst/>
            <a:gdLst/>
            <a:ahLst/>
            <a:cxnLst/>
            <a:rect l="l" t="t" r="r" b="b"/>
            <a:pathLst>
              <a:path w="188595" h="142240">
                <a:moveTo>
                  <a:pt x="172643" y="141846"/>
                </a:moveTo>
                <a:lnTo>
                  <a:pt x="15430" y="141846"/>
                </a:lnTo>
                <a:lnTo>
                  <a:pt x="6946" y="141846"/>
                </a:lnTo>
                <a:lnTo>
                  <a:pt x="0" y="134899"/>
                </a:lnTo>
                <a:lnTo>
                  <a:pt x="0" y="126415"/>
                </a:lnTo>
                <a:lnTo>
                  <a:pt x="0" y="15430"/>
                </a:lnTo>
                <a:lnTo>
                  <a:pt x="0" y="6946"/>
                </a:lnTo>
                <a:lnTo>
                  <a:pt x="6946" y="0"/>
                </a:lnTo>
                <a:lnTo>
                  <a:pt x="15430" y="0"/>
                </a:lnTo>
                <a:lnTo>
                  <a:pt x="172643" y="0"/>
                </a:lnTo>
                <a:lnTo>
                  <a:pt x="181127" y="0"/>
                </a:lnTo>
                <a:lnTo>
                  <a:pt x="188074" y="6946"/>
                </a:lnTo>
                <a:lnTo>
                  <a:pt x="188074" y="15430"/>
                </a:lnTo>
                <a:lnTo>
                  <a:pt x="188074" y="126415"/>
                </a:lnTo>
                <a:lnTo>
                  <a:pt x="188074" y="134899"/>
                </a:lnTo>
                <a:lnTo>
                  <a:pt x="181127" y="141846"/>
                </a:lnTo>
                <a:lnTo>
                  <a:pt x="172643" y="141846"/>
                </a:lnTo>
                <a:close/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524606" y="858037"/>
            <a:ext cx="255904" cy="74930"/>
          </a:xfrm>
          <a:custGeom>
            <a:avLst/>
            <a:gdLst/>
            <a:ahLst/>
            <a:cxnLst/>
            <a:rect l="l" t="t" r="r" b="b"/>
            <a:pathLst>
              <a:path w="255904" h="74930">
                <a:moveTo>
                  <a:pt x="19253" y="74434"/>
                </a:moveTo>
                <a:lnTo>
                  <a:pt x="236473" y="74434"/>
                </a:lnTo>
                <a:lnTo>
                  <a:pt x="244388" y="72936"/>
                </a:lnTo>
                <a:lnTo>
                  <a:pt x="251247" y="68667"/>
                </a:lnTo>
                <a:lnTo>
                  <a:pt x="255529" y="61967"/>
                </a:lnTo>
                <a:lnTo>
                  <a:pt x="255714" y="53174"/>
                </a:lnTo>
                <a:lnTo>
                  <a:pt x="248897" y="38656"/>
                </a:lnTo>
                <a:lnTo>
                  <a:pt x="237391" y="21067"/>
                </a:lnTo>
                <a:lnTo>
                  <a:pt x="226557" y="6238"/>
                </a:lnTo>
                <a:lnTo>
                  <a:pt x="221754" y="0"/>
                </a:lnTo>
                <a:lnTo>
                  <a:pt x="33972" y="0"/>
                </a:lnTo>
                <a:lnTo>
                  <a:pt x="16353" y="22462"/>
                </a:lnTo>
                <a:lnTo>
                  <a:pt x="6942" y="35488"/>
                </a:lnTo>
                <a:lnTo>
                  <a:pt x="2552" y="44064"/>
                </a:lnTo>
                <a:lnTo>
                  <a:pt x="0" y="53174"/>
                </a:lnTo>
                <a:lnTo>
                  <a:pt x="190" y="61967"/>
                </a:lnTo>
                <a:lnTo>
                  <a:pt x="4473" y="68667"/>
                </a:lnTo>
                <a:lnTo>
                  <a:pt x="11333" y="72936"/>
                </a:lnTo>
                <a:lnTo>
                  <a:pt x="19253" y="74434"/>
                </a:lnTo>
                <a:close/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547897" y="907878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5">
                <a:moveTo>
                  <a:pt x="0" y="0"/>
                </a:moveTo>
                <a:lnTo>
                  <a:pt x="208546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561626" y="884675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>
                <a:moveTo>
                  <a:pt x="0" y="0"/>
                </a:moveTo>
                <a:lnTo>
                  <a:pt x="180644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592335" y="752665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59">
                <a:moveTo>
                  <a:pt x="30225" y="2247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647643" y="733298"/>
            <a:ext cx="4445" cy="30480"/>
          </a:xfrm>
          <a:custGeom>
            <a:avLst/>
            <a:gdLst/>
            <a:ahLst/>
            <a:cxnLst/>
            <a:rect l="l" t="t" r="r" b="b"/>
            <a:pathLst>
              <a:path w="4445" h="30479">
                <a:moveTo>
                  <a:pt x="4305" y="2990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681883" y="753173"/>
            <a:ext cx="31115" cy="21590"/>
          </a:xfrm>
          <a:custGeom>
            <a:avLst/>
            <a:gdLst/>
            <a:ahLst/>
            <a:cxnLst/>
            <a:rect l="l" t="t" r="r" b="b"/>
            <a:pathLst>
              <a:path w="31115" h="21590">
                <a:moveTo>
                  <a:pt x="30949" y="0"/>
                </a:moveTo>
                <a:lnTo>
                  <a:pt x="0" y="21475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677590" y="799947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59">
                <a:moveTo>
                  <a:pt x="30225" y="2247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647643" y="807847"/>
            <a:ext cx="3810" cy="24765"/>
          </a:xfrm>
          <a:custGeom>
            <a:avLst/>
            <a:gdLst/>
            <a:ahLst/>
            <a:cxnLst/>
            <a:rect l="l" t="t" r="r" b="b"/>
            <a:pathLst>
              <a:path w="3809" h="24765">
                <a:moveTo>
                  <a:pt x="0" y="24650"/>
                </a:moveTo>
                <a:lnTo>
                  <a:pt x="339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590189" y="801319"/>
            <a:ext cx="34925" cy="15240"/>
          </a:xfrm>
          <a:custGeom>
            <a:avLst/>
            <a:gdLst/>
            <a:ahLst/>
            <a:cxnLst/>
            <a:rect l="l" t="t" r="r" b="b"/>
            <a:pathLst>
              <a:path w="34925" h="15240">
                <a:moveTo>
                  <a:pt x="34518" y="0"/>
                </a:moveTo>
                <a:lnTo>
                  <a:pt x="0" y="15074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446983" y="971537"/>
            <a:ext cx="404495" cy="11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spc="25" dirty="0">
                <a:solidFill>
                  <a:srgbClr val="EA6955"/>
                </a:solidFill>
                <a:latin typeface="Arial"/>
                <a:cs typeface="Arial"/>
              </a:rPr>
              <a:t>CRE</a:t>
            </a:r>
            <a:r>
              <a:rPr sz="700" b="1" spc="-40" dirty="0">
                <a:solidFill>
                  <a:srgbClr val="EA6955"/>
                </a:solidFill>
                <a:latin typeface="Arial"/>
                <a:cs typeface="Arial"/>
              </a:rPr>
              <a:t>A</a:t>
            </a:r>
            <a:r>
              <a:rPr sz="700" b="1" spc="25" dirty="0">
                <a:solidFill>
                  <a:srgbClr val="EA6955"/>
                </a:solidFill>
                <a:latin typeface="Arial"/>
                <a:cs typeface="Arial"/>
              </a:rPr>
              <a:t>TE</a:t>
            </a:r>
            <a:endParaRPr sz="7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70968" y="3477945"/>
            <a:ext cx="181356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EA6955"/>
                </a:solidFill>
                <a:latin typeface="Arial"/>
                <a:cs typeface="Arial"/>
              </a:rPr>
              <a:t>Provide</a:t>
            </a:r>
            <a:r>
              <a:rPr sz="1000" b="1" spc="-70" dirty="0">
                <a:solidFill>
                  <a:srgbClr val="EA6955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EA6955"/>
                </a:solidFill>
                <a:latin typeface="Arial"/>
                <a:cs typeface="Arial"/>
              </a:rPr>
              <a:t>Resources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Offer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options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for getting</a:t>
            </a:r>
            <a:r>
              <a:rPr sz="1000" spc="-8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started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371327" y="976820"/>
            <a:ext cx="441959" cy="11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spc="40" dirty="0">
                <a:solidFill>
                  <a:srgbClr val="00AEEF"/>
                </a:solidFill>
                <a:latin typeface="Arial"/>
                <a:cs typeface="Arial"/>
              </a:rPr>
              <a:t>IMAGINE</a:t>
            </a:r>
            <a:endParaRPr sz="7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528645" y="690186"/>
            <a:ext cx="202565" cy="184785"/>
          </a:xfrm>
          <a:custGeom>
            <a:avLst/>
            <a:gdLst/>
            <a:ahLst/>
            <a:cxnLst/>
            <a:rect l="l" t="t" r="r" b="b"/>
            <a:pathLst>
              <a:path w="202564" h="184784">
                <a:moveTo>
                  <a:pt x="198993" y="128494"/>
                </a:moveTo>
                <a:lnTo>
                  <a:pt x="202184" y="112639"/>
                </a:lnTo>
                <a:lnTo>
                  <a:pt x="199037" y="97242"/>
                </a:lnTo>
                <a:lnTo>
                  <a:pt x="190270" y="84031"/>
                </a:lnTo>
                <a:lnTo>
                  <a:pt x="176603" y="74734"/>
                </a:lnTo>
                <a:lnTo>
                  <a:pt x="174240" y="73731"/>
                </a:lnTo>
                <a:lnTo>
                  <a:pt x="171840" y="72969"/>
                </a:lnTo>
                <a:lnTo>
                  <a:pt x="169414" y="72410"/>
                </a:lnTo>
                <a:lnTo>
                  <a:pt x="170773" y="70505"/>
                </a:lnTo>
                <a:lnTo>
                  <a:pt x="171942" y="68448"/>
                </a:lnTo>
                <a:lnTo>
                  <a:pt x="172881" y="66251"/>
                </a:lnTo>
                <a:lnTo>
                  <a:pt x="175343" y="49332"/>
                </a:lnTo>
                <a:lnTo>
                  <a:pt x="169678" y="32247"/>
                </a:lnTo>
                <a:lnTo>
                  <a:pt x="156997" y="16952"/>
                </a:lnTo>
                <a:lnTo>
                  <a:pt x="138414" y="5405"/>
                </a:lnTo>
                <a:lnTo>
                  <a:pt x="117208" y="0"/>
                </a:lnTo>
                <a:lnTo>
                  <a:pt x="97391" y="1451"/>
                </a:lnTo>
                <a:lnTo>
                  <a:pt x="81144" y="9200"/>
                </a:lnTo>
                <a:lnTo>
                  <a:pt x="70646" y="22690"/>
                </a:lnTo>
                <a:lnTo>
                  <a:pt x="68856" y="26919"/>
                </a:lnTo>
                <a:lnTo>
                  <a:pt x="68005" y="31351"/>
                </a:lnTo>
                <a:lnTo>
                  <a:pt x="68005" y="35847"/>
                </a:lnTo>
                <a:lnTo>
                  <a:pt x="65236" y="33802"/>
                </a:lnTo>
                <a:lnTo>
                  <a:pt x="62176" y="32024"/>
                </a:lnTo>
                <a:lnTo>
                  <a:pt x="58861" y="30615"/>
                </a:lnTo>
                <a:lnTo>
                  <a:pt x="42174" y="27014"/>
                </a:lnTo>
                <a:lnTo>
                  <a:pt x="26131" y="29748"/>
                </a:lnTo>
                <a:lnTo>
                  <a:pt x="12525" y="38144"/>
                </a:lnTo>
                <a:lnTo>
                  <a:pt x="3146" y="51532"/>
                </a:lnTo>
                <a:lnTo>
                  <a:pt x="0" y="66040"/>
                </a:lnTo>
                <a:lnTo>
                  <a:pt x="2263" y="80349"/>
                </a:lnTo>
                <a:lnTo>
                  <a:pt x="9375" y="93156"/>
                </a:lnTo>
                <a:lnTo>
                  <a:pt x="20774" y="103157"/>
                </a:lnTo>
                <a:lnTo>
                  <a:pt x="19364" y="104275"/>
                </a:lnTo>
                <a:lnTo>
                  <a:pt x="18043" y="105532"/>
                </a:lnTo>
                <a:lnTo>
                  <a:pt x="16837" y="106929"/>
                </a:lnTo>
                <a:lnTo>
                  <a:pt x="10857" y="118587"/>
                </a:lnTo>
                <a:lnTo>
                  <a:pt x="10367" y="131861"/>
                </a:lnTo>
                <a:lnTo>
                  <a:pt x="15110" y="145146"/>
                </a:lnTo>
                <a:lnTo>
                  <a:pt x="24825" y="156840"/>
                </a:lnTo>
                <a:lnTo>
                  <a:pt x="36653" y="164131"/>
                </a:lnTo>
                <a:lnTo>
                  <a:pt x="49263" y="167146"/>
                </a:lnTo>
                <a:lnTo>
                  <a:pt x="61429" y="165884"/>
                </a:lnTo>
                <a:lnTo>
                  <a:pt x="71929" y="160345"/>
                </a:lnTo>
                <a:lnTo>
                  <a:pt x="75703" y="166676"/>
                </a:lnTo>
                <a:lnTo>
                  <a:pt x="80595" y="172313"/>
                </a:lnTo>
                <a:lnTo>
                  <a:pt x="86533" y="177081"/>
                </a:lnTo>
                <a:lnTo>
                  <a:pt x="93443" y="180805"/>
                </a:lnTo>
                <a:lnTo>
                  <a:pt x="109624" y="184220"/>
                </a:lnTo>
                <a:lnTo>
                  <a:pt x="125228" y="181392"/>
                </a:lnTo>
                <a:lnTo>
                  <a:pt x="150225" y="151493"/>
                </a:lnTo>
                <a:lnTo>
                  <a:pt x="165033" y="152834"/>
                </a:lnTo>
                <a:lnTo>
                  <a:pt x="178985" y="149104"/>
                </a:lnTo>
                <a:lnTo>
                  <a:pt x="190749" y="140819"/>
                </a:lnTo>
                <a:lnTo>
                  <a:pt x="198993" y="128494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60861" y="886523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5">
                <a:moveTo>
                  <a:pt x="33337" y="16662"/>
                </a:moveTo>
                <a:lnTo>
                  <a:pt x="33337" y="25869"/>
                </a:lnTo>
                <a:lnTo>
                  <a:pt x="25882" y="33337"/>
                </a:lnTo>
                <a:lnTo>
                  <a:pt x="16675" y="33337"/>
                </a:lnTo>
                <a:lnTo>
                  <a:pt x="7467" y="33337"/>
                </a:lnTo>
                <a:lnTo>
                  <a:pt x="0" y="25869"/>
                </a:lnTo>
                <a:lnTo>
                  <a:pt x="0" y="16662"/>
                </a:lnTo>
                <a:lnTo>
                  <a:pt x="0" y="7467"/>
                </a:lnTo>
                <a:lnTo>
                  <a:pt x="7467" y="0"/>
                </a:lnTo>
                <a:lnTo>
                  <a:pt x="16675" y="0"/>
                </a:lnTo>
                <a:lnTo>
                  <a:pt x="25882" y="0"/>
                </a:lnTo>
                <a:lnTo>
                  <a:pt x="33337" y="7467"/>
                </a:lnTo>
                <a:lnTo>
                  <a:pt x="33337" y="16662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24349" y="922642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4" h="20955">
                <a:moveTo>
                  <a:pt x="20637" y="10312"/>
                </a:moveTo>
                <a:lnTo>
                  <a:pt x="20637" y="16014"/>
                </a:lnTo>
                <a:lnTo>
                  <a:pt x="16027" y="20637"/>
                </a:lnTo>
                <a:lnTo>
                  <a:pt x="10325" y="20637"/>
                </a:lnTo>
                <a:lnTo>
                  <a:pt x="4622" y="20637"/>
                </a:lnTo>
                <a:lnTo>
                  <a:pt x="0" y="16014"/>
                </a:lnTo>
                <a:lnTo>
                  <a:pt x="0" y="10312"/>
                </a:lnTo>
                <a:lnTo>
                  <a:pt x="0" y="4610"/>
                </a:lnTo>
                <a:lnTo>
                  <a:pt x="4622" y="0"/>
                </a:lnTo>
                <a:lnTo>
                  <a:pt x="10325" y="0"/>
                </a:lnTo>
                <a:lnTo>
                  <a:pt x="16027" y="0"/>
                </a:lnTo>
                <a:lnTo>
                  <a:pt x="20637" y="4610"/>
                </a:lnTo>
                <a:lnTo>
                  <a:pt x="20637" y="10312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90018" y="2536698"/>
            <a:ext cx="1874520" cy="685800"/>
          </a:xfrm>
          <a:custGeom>
            <a:avLst/>
            <a:gdLst/>
            <a:ahLst/>
            <a:cxnLst/>
            <a:rect l="l" t="t" r="r" b="b"/>
            <a:pathLst>
              <a:path w="1874520" h="685800">
                <a:moveTo>
                  <a:pt x="1678990" y="521969"/>
                </a:moveTo>
                <a:lnTo>
                  <a:pt x="1546263" y="521969"/>
                </a:lnTo>
                <a:lnTo>
                  <a:pt x="1555744" y="541022"/>
                </a:lnTo>
                <a:lnTo>
                  <a:pt x="1564662" y="584077"/>
                </a:lnTo>
                <a:lnTo>
                  <a:pt x="1560897" y="637036"/>
                </a:lnTo>
                <a:lnTo>
                  <a:pt x="1532331" y="685799"/>
                </a:lnTo>
                <a:lnTo>
                  <a:pt x="1630827" y="651071"/>
                </a:lnTo>
                <a:lnTo>
                  <a:pt x="1678936" y="622430"/>
                </a:lnTo>
                <a:lnTo>
                  <a:pt x="1690408" y="584515"/>
                </a:lnTo>
                <a:lnTo>
                  <a:pt x="1678990" y="521969"/>
                </a:lnTo>
                <a:close/>
              </a:path>
              <a:path w="1874520" h="685800">
                <a:moveTo>
                  <a:pt x="1789899" y="0"/>
                </a:moveTo>
                <a:lnTo>
                  <a:pt x="84607" y="0"/>
                </a:lnTo>
                <a:lnTo>
                  <a:pt x="35693" y="1706"/>
                </a:lnTo>
                <a:lnTo>
                  <a:pt x="10575" y="13655"/>
                </a:lnTo>
                <a:lnTo>
                  <a:pt x="1321" y="46087"/>
                </a:lnTo>
                <a:lnTo>
                  <a:pt x="0" y="109245"/>
                </a:lnTo>
                <a:lnTo>
                  <a:pt x="0" y="412724"/>
                </a:lnTo>
                <a:lnTo>
                  <a:pt x="1321" y="475882"/>
                </a:lnTo>
                <a:lnTo>
                  <a:pt x="10575" y="508314"/>
                </a:lnTo>
                <a:lnTo>
                  <a:pt x="35693" y="520263"/>
                </a:lnTo>
                <a:lnTo>
                  <a:pt x="84607" y="521969"/>
                </a:lnTo>
                <a:lnTo>
                  <a:pt x="1789899" y="521969"/>
                </a:lnTo>
                <a:lnTo>
                  <a:pt x="1838813" y="520263"/>
                </a:lnTo>
                <a:lnTo>
                  <a:pt x="1863931" y="508314"/>
                </a:lnTo>
                <a:lnTo>
                  <a:pt x="1873185" y="475882"/>
                </a:lnTo>
                <a:lnTo>
                  <a:pt x="1874507" y="412724"/>
                </a:lnTo>
                <a:lnTo>
                  <a:pt x="1874507" y="109245"/>
                </a:lnTo>
                <a:lnTo>
                  <a:pt x="1873185" y="46087"/>
                </a:lnTo>
                <a:lnTo>
                  <a:pt x="1863931" y="13655"/>
                </a:lnTo>
                <a:lnTo>
                  <a:pt x="1838813" y="1706"/>
                </a:lnTo>
                <a:lnTo>
                  <a:pt x="17898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764526" y="2676296"/>
            <a:ext cx="0" cy="231140"/>
          </a:xfrm>
          <a:custGeom>
            <a:avLst/>
            <a:gdLst/>
            <a:ahLst/>
            <a:cxnLst/>
            <a:rect l="l" t="t" r="r" b="b"/>
            <a:pathLst>
              <a:path h="231139">
                <a:moveTo>
                  <a:pt x="0" y="230784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717078" y="2545600"/>
            <a:ext cx="37465" cy="46990"/>
          </a:xfrm>
          <a:custGeom>
            <a:avLst/>
            <a:gdLst/>
            <a:ahLst/>
            <a:cxnLst/>
            <a:rect l="l" t="t" r="r" b="b"/>
            <a:pathLst>
              <a:path w="37465" h="46989">
                <a:moveTo>
                  <a:pt x="37274" y="46786"/>
                </a:moveTo>
                <a:lnTo>
                  <a:pt x="31252" y="33318"/>
                </a:lnTo>
                <a:lnTo>
                  <a:pt x="23223" y="20535"/>
                </a:lnTo>
                <a:lnTo>
                  <a:pt x="12901" y="9182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06210" y="2536698"/>
            <a:ext cx="1630045" cy="0"/>
          </a:xfrm>
          <a:custGeom>
            <a:avLst/>
            <a:gdLst/>
            <a:ahLst/>
            <a:cxnLst/>
            <a:rect l="l" t="t" r="r" b="b"/>
            <a:pathLst>
              <a:path w="1630045">
                <a:moveTo>
                  <a:pt x="162951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894146" y="2556065"/>
            <a:ext cx="30480" cy="52069"/>
          </a:xfrm>
          <a:custGeom>
            <a:avLst/>
            <a:gdLst/>
            <a:ahLst/>
            <a:cxnLst/>
            <a:rect l="l" t="t" r="r" b="b"/>
            <a:pathLst>
              <a:path w="30479" h="52069">
                <a:moveTo>
                  <a:pt x="30365" y="0"/>
                </a:moveTo>
                <a:lnTo>
                  <a:pt x="21107" y="8990"/>
                </a:lnTo>
                <a:lnTo>
                  <a:pt x="12663" y="20400"/>
                </a:lnTo>
                <a:lnTo>
                  <a:pt x="5478" y="34523"/>
                </a:lnTo>
                <a:lnTo>
                  <a:pt x="0" y="5165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90018" y="2688297"/>
            <a:ext cx="0" cy="231140"/>
          </a:xfrm>
          <a:custGeom>
            <a:avLst/>
            <a:gdLst/>
            <a:ahLst/>
            <a:cxnLst/>
            <a:rect l="l" t="t" r="r" b="b"/>
            <a:pathLst>
              <a:path h="231139">
                <a:moveTo>
                  <a:pt x="0" y="0"/>
                </a:moveTo>
                <a:lnTo>
                  <a:pt x="0" y="230784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00178" y="3002991"/>
            <a:ext cx="37465" cy="46990"/>
          </a:xfrm>
          <a:custGeom>
            <a:avLst/>
            <a:gdLst/>
            <a:ahLst/>
            <a:cxnLst/>
            <a:rect l="l" t="t" r="r" b="b"/>
            <a:pathLst>
              <a:path w="37464" h="46989">
                <a:moveTo>
                  <a:pt x="0" y="0"/>
                </a:moveTo>
                <a:lnTo>
                  <a:pt x="6022" y="13468"/>
                </a:lnTo>
                <a:lnTo>
                  <a:pt x="14050" y="26250"/>
                </a:lnTo>
                <a:lnTo>
                  <a:pt x="24372" y="37604"/>
                </a:lnTo>
                <a:lnTo>
                  <a:pt x="37274" y="46786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100152" y="3058680"/>
            <a:ext cx="1304925" cy="0"/>
          </a:xfrm>
          <a:custGeom>
            <a:avLst/>
            <a:gdLst/>
            <a:ahLst/>
            <a:cxnLst/>
            <a:rect l="l" t="t" r="r" b="b"/>
            <a:pathLst>
              <a:path w="1304925">
                <a:moveTo>
                  <a:pt x="0" y="0"/>
                </a:moveTo>
                <a:lnTo>
                  <a:pt x="1304759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440472" y="3096399"/>
            <a:ext cx="15240" cy="103505"/>
          </a:xfrm>
          <a:custGeom>
            <a:avLst/>
            <a:gdLst/>
            <a:ahLst/>
            <a:cxnLst/>
            <a:rect l="l" t="t" r="r" b="b"/>
            <a:pathLst>
              <a:path w="15240" h="103505">
                <a:moveTo>
                  <a:pt x="10414" y="0"/>
                </a:moveTo>
                <a:lnTo>
                  <a:pt x="14148" y="23746"/>
                </a:lnTo>
                <a:lnTo>
                  <a:pt x="14693" y="50060"/>
                </a:lnTo>
                <a:lnTo>
                  <a:pt x="10496" y="77131"/>
                </a:lnTo>
                <a:lnTo>
                  <a:pt x="0" y="103149"/>
                </a:lnTo>
              </a:path>
            </a:pathLst>
          </a:custGeom>
          <a:ln w="12699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460780" y="3088436"/>
            <a:ext cx="110489" cy="118110"/>
          </a:xfrm>
          <a:custGeom>
            <a:avLst/>
            <a:gdLst/>
            <a:ahLst/>
            <a:cxnLst/>
            <a:rect l="l" t="t" r="r" b="b"/>
            <a:pathLst>
              <a:path w="110490" h="118110">
                <a:moveTo>
                  <a:pt x="0" y="117792"/>
                </a:moveTo>
                <a:lnTo>
                  <a:pt x="34062" y="98781"/>
                </a:lnTo>
                <a:lnTo>
                  <a:pt x="68529" y="72712"/>
                </a:lnTo>
                <a:lnTo>
                  <a:pt x="96262" y="39734"/>
                </a:lnTo>
                <a:lnTo>
                  <a:pt x="110121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607427" y="3058680"/>
            <a:ext cx="45085" cy="0"/>
          </a:xfrm>
          <a:custGeom>
            <a:avLst/>
            <a:gdLst/>
            <a:ahLst/>
            <a:cxnLst/>
            <a:rect l="l" t="t" r="r" b="b"/>
            <a:pathLst>
              <a:path w="45084">
                <a:moveTo>
                  <a:pt x="0" y="0"/>
                </a:moveTo>
                <a:lnTo>
                  <a:pt x="44767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30020" y="2987649"/>
            <a:ext cx="30480" cy="52069"/>
          </a:xfrm>
          <a:custGeom>
            <a:avLst/>
            <a:gdLst/>
            <a:ahLst/>
            <a:cxnLst/>
            <a:rect l="l" t="t" r="r" b="b"/>
            <a:pathLst>
              <a:path w="30479" h="52069">
                <a:moveTo>
                  <a:pt x="0" y="51650"/>
                </a:moveTo>
                <a:lnTo>
                  <a:pt x="9257" y="42660"/>
                </a:lnTo>
                <a:lnTo>
                  <a:pt x="17702" y="31249"/>
                </a:lnTo>
                <a:lnTo>
                  <a:pt x="24887" y="17126"/>
                </a:lnTo>
                <a:lnTo>
                  <a:pt x="30365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762443" y="2623578"/>
            <a:ext cx="2540" cy="41275"/>
          </a:xfrm>
          <a:custGeom>
            <a:avLst/>
            <a:gdLst/>
            <a:ahLst/>
            <a:cxnLst/>
            <a:rect l="l" t="t" r="r" b="b"/>
            <a:pathLst>
              <a:path w="2540" h="41275">
                <a:moveTo>
                  <a:pt x="2082" y="40716"/>
                </a:moveTo>
                <a:lnTo>
                  <a:pt x="2082" y="22364"/>
                </a:lnTo>
                <a:lnTo>
                  <a:pt x="2082" y="13119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60944" y="2536698"/>
            <a:ext cx="41275" cy="3175"/>
          </a:xfrm>
          <a:custGeom>
            <a:avLst/>
            <a:gdLst/>
            <a:ahLst/>
            <a:cxnLst/>
            <a:rect l="l" t="t" r="r" b="b"/>
            <a:pathLst>
              <a:path w="41275" h="3175">
                <a:moveTo>
                  <a:pt x="41198" y="2857"/>
                </a:moveTo>
                <a:lnTo>
                  <a:pt x="34531" y="1016"/>
                </a:lnTo>
                <a:lnTo>
                  <a:pt x="27139" y="0"/>
                </a:lnTo>
                <a:lnTo>
                  <a:pt x="18973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952616" y="2536698"/>
            <a:ext cx="41275" cy="4445"/>
          </a:xfrm>
          <a:custGeom>
            <a:avLst/>
            <a:gdLst/>
            <a:ahLst/>
            <a:cxnLst/>
            <a:rect l="l" t="t" r="r" b="b"/>
            <a:pathLst>
              <a:path w="41275" h="4444">
                <a:moveTo>
                  <a:pt x="40970" y="0"/>
                </a:moveTo>
                <a:lnTo>
                  <a:pt x="22009" y="0"/>
                </a:lnTo>
                <a:lnTo>
                  <a:pt x="12572" y="0"/>
                </a:lnTo>
                <a:lnTo>
                  <a:pt x="0" y="4064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90018" y="2623553"/>
            <a:ext cx="1905" cy="41275"/>
          </a:xfrm>
          <a:custGeom>
            <a:avLst/>
            <a:gdLst/>
            <a:ahLst/>
            <a:cxnLst/>
            <a:rect l="l" t="t" r="r" b="b"/>
            <a:pathLst>
              <a:path w="1904" h="41275">
                <a:moveTo>
                  <a:pt x="1308" y="0"/>
                </a:moveTo>
                <a:lnTo>
                  <a:pt x="457" y="6896"/>
                </a:lnTo>
                <a:lnTo>
                  <a:pt x="0" y="14351"/>
                </a:lnTo>
                <a:lnTo>
                  <a:pt x="0" y="22390"/>
                </a:lnTo>
                <a:lnTo>
                  <a:pt x="0" y="40741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890018" y="2931071"/>
            <a:ext cx="2540" cy="41275"/>
          </a:xfrm>
          <a:custGeom>
            <a:avLst/>
            <a:gdLst/>
            <a:ahLst/>
            <a:cxnLst/>
            <a:rect l="l" t="t" r="r" b="b"/>
            <a:pathLst>
              <a:path w="2539" h="41275">
                <a:moveTo>
                  <a:pt x="0" y="0"/>
                </a:moveTo>
                <a:lnTo>
                  <a:pt x="0" y="18351"/>
                </a:lnTo>
                <a:lnTo>
                  <a:pt x="0" y="27609"/>
                </a:lnTo>
                <a:lnTo>
                  <a:pt x="2082" y="40728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952388" y="3055810"/>
            <a:ext cx="46355" cy="3175"/>
          </a:xfrm>
          <a:custGeom>
            <a:avLst/>
            <a:gdLst/>
            <a:ahLst/>
            <a:cxnLst/>
            <a:rect l="l" t="t" r="r" b="b"/>
            <a:pathLst>
              <a:path w="46354" h="3175">
                <a:moveTo>
                  <a:pt x="0" y="0"/>
                </a:moveTo>
                <a:lnTo>
                  <a:pt x="6667" y="1841"/>
                </a:lnTo>
                <a:lnTo>
                  <a:pt x="14058" y="2857"/>
                </a:lnTo>
                <a:lnTo>
                  <a:pt x="22237" y="2857"/>
                </a:lnTo>
                <a:lnTo>
                  <a:pt x="45821" y="2857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032690" y="3058667"/>
            <a:ext cx="42545" cy="0"/>
          </a:xfrm>
          <a:custGeom>
            <a:avLst/>
            <a:gdLst/>
            <a:ahLst/>
            <a:cxnLst/>
            <a:rect l="l" t="t" r="r" b="b"/>
            <a:pathLst>
              <a:path w="42545">
                <a:moveTo>
                  <a:pt x="0" y="0"/>
                </a:moveTo>
                <a:lnTo>
                  <a:pt x="23583" y="0"/>
                </a:lnTo>
                <a:lnTo>
                  <a:pt x="42443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417422" y="3058667"/>
            <a:ext cx="27305" cy="15875"/>
          </a:xfrm>
          <a:custGeom>
            <a:avLst/>
            <a:gdLst/>
            <a:ahLst/>
            <a:cxnLst/>
            <a:rect l="l" t="t" r="r" b="b"/>
            <a:pathLst>
              <a:path w="27304" h="15875">
                <a:moveTo>
                  <a:pt x="0" y="0"/>
                </a:moveTo>
                <a:lnTo>
                  <a:pt x="18859" y="0"/>
                </a:lnTo>
                <a:lnTo>
                  <a:pt x="20561" y="711"/>
                </a:lnTo>
                <a:lnTo>
                  <a:pt x="23799" y="6464"/>
                </a:lnTo>
                <a:lnTo>
                  <a:pt x="27139" y="15608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422350" y="3209188"/>
            <a:ext cx="17145" cy="13335"/>
          </a:xfrm>
          <a:custGeom>
            <a:avLst/>
            <a:gdLst/>
            <a:ahLst/>
            <a:cxnLst/>
            <a:rect l="l" t="t" r="r" b="b"/>
            <a:pathLst>
              <a:path w="17145" h="13335">
                <a:moveTo>
                  <a:pt x="11861" y="0"/>
                </a:moveTo>
                <a:lnTo>
                  <a:pt x="8420" y="4673"/>
                </a:lnTo>
                <a:lnTo>
                  <a:pt x="4483" y="9131"/>
                </a:lnTo>
                <a:lnTo>
                  <a:pt x="0" y="13309"/>
                </a:lnTo>
                <a:lnTo>
                  <a:pt x="6565" y="11112"/>
                </a:lnTo>
                <a:lnTo>
                  <a:pt x="16941" y="6781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569009" y="3058667"/>
            <a:ext cx="17145" cy="18415"/>
          </a:xfrm>
          <a:custGeom>
            <a:avLst/>
            <a:gdLst/>
            <a:ahLst/>
            <a:cxnLst/>
            <a:rect l="l" t="t" r="r" b="b"/>
            <a:pathLst>
              <a:path w="17145" h="18414">
                <a:moveTo>
                  <a:pt x="2336" y="17983"/>
                </a:moveTo>
                <a:lnTo>
                  <a:pt x="2158" y="12153"/>
                </a:lnTo>
                <a:lnTo>
                  <a:pt x="1409" y="6159"/>
                </a:lnTo>
                <a:lnTo>
                  <a:pt x="0" y="0"/>
                </a:lnTo>
                <a:lnTo>
                  <a:pt x="1703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662874" y="3054604"/>
            <a:ext cx="39370" cy="4445"/>
          </a:xfrm>
          <a:custGeom>
            <a:avLst/>
            <a:gdLst/>
            <a:ahLst/>
            <a:cxnLst/>
            <a:rect l="l" t="t" r="r" b="b"/>
            <a:pathLst>
              <a:path w="39370" h="4444">
                <a:moveTo>
                  <a:pt x="0" y="4063"/>
                </a:moveTo>
                <a:lnTo>
                  <a:pt x="17043" y="4063"/>
                </a:lnTo>
                <a:lnTo>
                  <a:pt x="26479" y="4063"/>
                </a:lnTo>
                <a:lnTo>
                  <a:pt x="39039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763217" y="2931071"/>
            <a:ext cx="1905" cy="41275"/>
          </a:xfrm>
          <a:custGeom>
            <a:avLst/>
            <a:gdLst/>
            <a:ahLst/>
            <a:cxnLst/>
            <a:rect l="l" t="t" r="r" b="b"/>
            <a:pathLst>
              <a:path w="1904" h="41275">
                <a:moveTo>
                  <a:pt x="0" y="40741"/>
                </a:moveTo>
                <a:lnTo>
                  <a:pt x="850" y="33845"/>
                </a:lnTo>
                <a:lnTo>
                  <a:pt x="1308" y="26390"/>
                </a:lnTo>
                <a:lnTo>
                  <a:pt x="1308" y="18351"/>
                </a:lnTo>
                <a:lnTo>
                  <a:pt x="1308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5970523" y="2617838"/>
            <a:ext cx="168402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i="1" spc="-5" dirty="0">
                <a:solidFill>
                  <a:srgbClr val="4C4D4F"/>
                </a:solidFill>
                <a:latin typeface="Arial"/>
                <a:cs typeface="Arial"/>
              </a:rPr>
              <a:t>What </a:t>
            </a:r>
            <a:r>
              <a:rPr sz="1000" i="1" spc="15" dirty="0">
                <a:solidFill>
                  <a:srgbClr val="4C4D4F"/>
                </a:solidFill>
                <a:latin typeface="Arial"/>
                <a:cs typeface="Arial"/>
              </a:rPr>
              <a:t>would </a:t>
            </a:r>
            <a:r>
              <a:rPr sz="1000" i="1" spc="-5" dirty="0">
                <a:solidFill>
                  <a:srgbClr val="4C4D4F"/>
                </a:solidFill>
                <a:latin typeface="Arial"/>
                <a:cs typeface="Arial"/>
              </a:rPr>
              <a:t>you </a:t>
            </a:r>
            <a:r>
              <a:rPr sz="1000" i="1" spc="-10" dirty="0">
                <a:solidFill>
                  <a:srgbClr val="4C4D4F"/>
                </a:solidFill>
                <a:latin typeface="Arial"/>
                <a:cs typeface="Arial"/>
              </a:rPr>
              <a:t>like </a:t>
            </a:r>
            <a:r>
              <a:rPr sz="1000" i="1" spc="25" dirty="0">
                <a:solidFill>
                  <a:srgbClr val="4C4D4F"/>
                </a:solidFill>
                <a:latin typeface="Arial"/>
                <a:cs typeface="Arial"/>
              </a:rPr>
              <a:t>to  </a:t>
            </a:r>
            <a:r>
              <a:rPr sz="1000" i="1" spc="10" dirty="0">
                <a:solidFill>
                  <a:srgbClr val="4C4D4F"/>
                </a:solidFill>
                <a:latin typeface="Arial"/>
                <a:cs typeface="Arial"/>
              </a:rPr>
              <a:t>catch? </a:t>
            </a:r>
            <a:r>
              <a:rPr sz="1000" i="1" spc="15" dirty="0">
                <a:solidFill>
                  <a:srgbClr val="4C4D4F"/>
                </a:solidFill>
                <a:latin typeface="Arial"/>
                <a:cs typeface="Arial"/>
              </a:rPr>
              <a:t>How </a:t>
            </a:r>
            <a:r>
              <a:rPr sz="1000" i="1" spc="5" dirty="0">
                <a:solidFill>
                  <a:srgbClr val="4C4D4F"/>
                </a:solidFill>
                <a:latin typeface="Arial"/>
                <a:cs typeface="Arial"/>
              </a:rPr>
              <a:t>will </a:t>
            </a:r>
            <a:r>
              <a:rPr sz="1000" i="1" spc="-5" dirty="0">
                <a:solidFill>
                  <a:srgbClr val="4C4D4F"/>
                </a:solidFill>
                <a:latin typeface="Arial"/>
                <a:cs typeface="Arial"/>
              </a:rPr>
              <a:t>you </a:t>
            </a:r>
            <a:r>
              <a:rPr sz="1000" i="1" spc="10" dirty="0">
                <a:solidFill>
                  <a:srgbClr val="4C4D4F"/>
                </a:solidFill>
                <a:latin typeface="Arial"/>
                <a:cs typeface="Arial"/>
              </a:rPr>
              <a:t>catch</a:t>
            </a:r>
            <a:r>
              <a:rPr sz="1000" i="1" spc="-4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i="1" spc="10" dirty="0">
                <a:solidFill>
                  <a:srgbClr val="4C4D4F"/>
                </a:solidFill>
                <a:latin typeface="Arial"/>
                <a:cs typeface="Arial"/>
              </a:rPr>
              <a:t>it?</a:t>
            </a:r>
            <a:endParaRPr sz="10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835951" y="2536698"/>
            <a:ext cx="1879600" cy="671830"/>
          </a:xfrm>
          <a:custGeom>
            <a:avLst/>
            <a:gdLst/>
            <a:ahLst/>
            <a:cxnLst/>
            <a:rect l="l" t="t" r="r" b="b"/>
            <a:pathLst>
              <a:path w="1879600" h="671830">
                <a:moveTo>
                  <a:pt x="1683499" y="511098"/>
                </a:moveTo>
                <a:lnTo>
                  <a:pt x="1550415" y="511098"/>
                </a:lnTo>
                <a:lnTo>
                  <a:pt x="1559925" y="529755"/>
                </a:lnTo>
                <a:lnTo>
                  <a:pt x="1568869" y="571912"/>
                </a:lnTo>
                <a:lnTo>
                  <a:pt x="1565096" y="623766"/>
                </a:lnTo>
                <a:lnTo>
                  <a:pt x="1536458" y="671512"/>
                </a:lnTo>
                <a:lnTo>
                  <a:pt x="1635218" y="637509"/>
                </a:lnTo>
                <a:lnTo>
                  <a:pt x="1683454" y="609465"/>
                </a:lnTo>
                <a:lnTo>
                  <a:pt x="1694953" y="572341"/>
                </a:lnTo>
                <a:lnTo>
                  <a:pt x="1683499" y="511098"/>
                </a:lnTo>
                <a:close/>
              </a:path>
              <a:path w="1879600" h="671830">
                <a:moveTo>
                  <a:pt x="1794713" y="0"/>
                </a:moveTo>
                <a:lnTo>
                  <a:pt x="84835" y="0"/>
                </a:lnTo>
                <a:lnTo>
                  <a:pt x="35790" y="1671"/>
                </a:lnTo>
                <a:lnTo>
                  <a:pt x="10604" y="13373"/>
                </a:lnTo>
                <a:lnTo>
                  <a:pt x="1325" y="45134"/>
                </a:lnTo>
                <a:lnTo>
                  <a:pt x="0" y="106984"/>
                </a:lnTo>
                <a:lnTo>
                  <a:pt x="0" y="404126"/>
                </a:lnTo>
                <a:lnTo>
                  <a:pt x="1325" y="465969"/>
                </a:lnTo>
                <a:lnTo>
                  <a:pt x="10604" y="497727"/>
                </a:lnTo>
                <a:lnTo>
                  <a:pt x="35790" y="509427"/>
                </a:lnTo>
                <a:lnTo>
                  <a:pt x="84835" y="511098"/>
                </a:lnTo>
                <a:lnTo>
                  <a:pt x="1794713" y="511098"/>
                </a:lnTo>
                <a:lnTo>
                  <a:pt x="1843759" y="509427"/>
                </a:lnTo>
                <a:lnTo>
                  <a:pt x="1868944" y="497727"/>
                </a:lnTo>
                <a:lnTo>
                  <a:pt x="1878223" y="465969"/>
                </a:lnTo>
                <a:lnTo>
                  <a:pt x="1879549" y="404126"/>
                </a:lnTo>
                <a:lnTo>
                  <a:pt x="1879549" y="106984"/>
                </a:lnTo>
                <a:lnTo>
                  <a:pt x="1878223" y="45134"/>
                </a:lnTo>
                <a:lnTo>
                  <a:pt x="1868944" y="13373"/>
                </a:lnTo>
                <a:lnTo>
                  <a:pt x="1843759" y="1671"/>
                </a:lnTo>
                <a:lnTo>
                  <a:pt x="17947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715500" y="2673388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226034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667506" y="2545194"/>
            <a:ext cx="38100" cy="45720"/>
          </a:xfrm>
          <a:custGeom>
            <a:avLst/>
            <a:gdLst/>
            <a:ahLst/>
            <a:cxnLst/>
            <a:rect l="l" t="t" r="r" b="b"/>
            <a:pathLst>
              <a:path w="38100" h="45719">
                <a:moveTo>
                  <a:pt x="37642" y="45631"/>
                </a:moveTo>
                <a:lnTo>
                  <a:pt x="31548" y="32455"/>
                </a:lnTo>
                <a:lnTo>
                  <a:pt x="23436" y="19972"/>
                </a:lnTo>
                <a:lnTo>
                  <a:pt x="13016" y="8910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952460" y="2536698"/>
            <a:ext cx="1634489" cy="0"/>
          </a:xfrm>
          <a:custGeom>
            <a:avLst/>
            <a:gdLst/>
            <a:ahLst/>
            <a:cxnLst/>
            <a:rect l="l" t="t" r="r" b="b"/>
            <a:pathLst>
              <a:path w="1634490">
                <a:moveTo>
                  <a:pt x="163388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840179" y="2555290"/>
            <a:ext cx="31115" cy="50800"/>
          </a:xfrm>
          <a:custGeom>
            <a:avLst/>
            <a:gdLst/>
            <a:ahLst/>
            <a:cxnLst/>
            <a:rect l="l" t="t" r="r" b="b"/>
            <a:pathLst>
              <a:path w="31115" h="50800">
                <a:moveTo>
                  <a:pt x="30822" y="0"/>
                </a:moveTo>
                <a:lnTo>
                  <a:pt x="21445" y="8768"/>
                </a:lnTo>
                <a:lnTo>
                  <a:pt x="12877" y="19931"/>
                </a:lnTo>
                <a:lnTo>
                  <a:pt x="5576" y="33777"/>
                </a:lnTo>
                <a:lnTo>
                  <a:pt x="0" y="50596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835951" y="2685072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6034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846300" y="2993669"/>
            <a:ext cx="38100" cy="45720"/>
          </a:xfrm>
          <a:custGeom>
            <a:avLst/>
            <a:gdLst/>
            <a:ahLst/>
            <a:cxnLst/>
            <a:rect l="l" t="t" r="r" b="b"/>
            <a:pathLst>
              <a:path w="38100" h="45719">
                <a:moveTo>
                  <a:pt x="0" y="0"/>
                </a:moveTo>
                <a:lnTo>
                  <a:pt x="6094" y="13175"/>
                </a:lnTo>
                <a:lnTo>
                  <a:pt x="14206" y="25658"/>
                </a:lnTo>
                <a:lnTo>
                  <a:pt x="24626" y="36720"/>
                </a:lnTo>
                <a:lnTo>
                  <a:pt x="37642" y="45631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046656" y="3047796"/>
            <a:ext cx="1308735" cy="0"/>
          </a:xfrm>
          <a:custGeom>
            <a:avLst/>
            <a:gdLst/>
            <a:ahLst/>
            <a:cxnLst/>
            <a:rect l="l" t="t" r="r" b="b"/>
            <a:pathLst>
              <a:path w="1308734">
                <a:moveTo>
                  <a:pt x="0" y="0"/>
                </a:moveTo>
                <a:lnTo>
                  <a:pt x="1308265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390494" y="3084664"/>
            <a:ext cx="15240" cy="101600"/>
          </a:xfrm>
          <a:custGeom>
            <a:avLst/>
            <a:gdLst/>
            <a:ahLst/>
            <a:cxnLst/>
            <a:rect l="l" t="t" r="r" b="b"/>
            <a:pathLst>
              <a:path w="15240" h="101600">
                <a:moveTo>
                  <a:pt x="10515" y="0"/>
                </a:moveTo>
                <a:lnTo>
                  <a:pt x="14271" y="23298"/>
                </a:lnTo>
                <a:lnTo>
                  <a:pt x="14816" y="49123"/>
                </a:lnTo>
                <a:lnTo>
                  <a:pt x="10581" y="75691"/>
                </a:lnTo>
                <a:lnTo>
                  <a:pt x="0" y="101219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410598" y="3077273"/>
            <a:ext cx="111125" cy="115570"/>
          </a:xfrm>
          <a:custGeom>
            <a:avLst/>
            <a:gdLst/>
            <a:ahLst/>
            <a:cxnLst/>
            <a:rect l="l" t="t" r="r" b="b"/>
            <a:pathLst>
              <a:path w="111125" h="115569">
                <a:moveTo>
                  <a:pt x="0" y="115163"/>
                </a:moveTo>
                <a:lnTo>
                  <a:pt x="34134" y="96610"/>
                </a:lnTo>
                <a:lnTo>
                  <a:pt x="68753" y="71131"/>
                </a:lnTo>
                <a:lnTo>
                  <a:pt x="96678" y="38877"/>
                </a:lnTo>
                <a:lnTo>
                  <a:pt x="110731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557981" y="3047796"/>
            <a:ext cx="45085" cy="0"/>
          </a:xfrm>
          <a:custGeom>
            <a:avLst/>
            <a:gdLst/>
            <a:ahLst/>
            <a:cxnLst/>
            <a:rect l="l" t="t" r="r" b="b"/>
            <a:pathLst>
              <a:path w="45084">
                <a:moveTo>
                  <a:pt x="0" y="0"/>
                </a:moveTo>
                <a:lnTo>
                  <a:pt x="44881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680435" y="2978594"/>
            <a:ext cx="31115" cy="50800"/>
          </a:xfrm>
          <a:custGeom>
            <a:avLst/>
            <a:gdLst/>
            <a:ahLst/>
            <a:cxnLst/>
            <a:rect l="l" t="t" r="r" b="b"/>
            <a:pathLst>
              <a:path w="31115" h="50800">
                <a:moveTo>
                  <a:pt x="0" y="50596"/>
                </a:moveTo>
                <a:lnTo>
                  <a:pt x="9377" y="41828"/>
                </a:lnTo>
                <a:lnTo>
                  <a:pt x="17945" y="30665"/>
                </a:lnTo>
                <a:lnTo>
                  <a:pt x="25246" y="16819"/>
                </a:lnTo>
                <a:lnTo>
                  <a:pt x="30822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713366" y="2621521"/>
            <a:ext cx="2540" cy="40640"/>
          </a:xfrm>
          <a:custGeom>
            <a:avLst/>
            <a:gdLst/>
            <a:ahLst/>
            <a:cxnLst/>
            <a:rect l="l" t="t" r="r" b="b"/>
            <a:pathLst>
              <a:path w="2540" h="40639">
                <a:moveTo>
                  <a:pt x="2133" y="40182"/>
                </a:moveTo>
                <a:lnTo>
                  <a:pt x="2133" y="22148"/>
                </a:lnTo>
                <a:lnTo>
                  <a:pt x="2133" y="12979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611652" y="2536698"/>
            <a:ext cx="41275" cy="3175"/>
          </a:xfrm>
          <a:custGeom>
            <a:avLst/>
            <a:gdLst/>
            <a:ahLst/>
            <a:cxnLst/>
            <a:rect l="l" t="t" r="r" b="b"/>
            <a:pathLst>
              <a:path w="41275" h="3175">
                <a:moveTo>
                  <a:pt x="41046" y="2730"/>
                </a:moveTo>
                <a:lnTo>
                  <a:pt x="34429" y="977"/>
                </a:lnTo>
                <a:lnTo>
                  <a:pt x="27101" y="0"/>
                </a:lnTo>
                <a:lnTo>
                  <a:pt x="19011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898968" y="2536698"/>
            <a:ext cx="41275" cy="4445"/>
          </a:xfrm>
          <a:custGeom>
            <a:avLst/>
            <a:gdLst/>
            <a:ahLst/>
            <a:cxnLst/>
            <a:rect l="l" t="t" r="r" b="b"/>
            <a:pathLst>
              <a:path w="41275" h="4444">
                <a:moveTo>
                  <a:pt x="40830" y="0"/>
                </a:moveTo>
                <a:lnTo>
                  <a:pt x="21818" y="0"/>
                </a:lnTo>
                <a:lnTo>
                  <a:pt x="12484" y="0"/>
                </a:lnTo>
                <a:lnTo>
                  <a:pt x="0" y="3911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835951" y="2621495"/>
            <a:ext cx="1905" cy="40640"/>
          </a:xfrm>
          <a:custGeom>
            <a:avLst/>
            <a:gdLst/>
            <a:ahLst/>
            <a:cxnLst/>
            <a:rect l="l" t="t" r="r" b="b"/>
            <a:pathLst>
              <a:path w="1904" h="40639">
                <a:moveTo>
                  <a:pt x="1346" y="0"/>
                </a:moveTo>
                <a:lnTo>
                  <a:pt x="469" y="6819"/>
                </a:lnTo>
                <a:lnTo>
                  <a:pt x="0" y="14198"/>
                </a:lnTo>
                <a:lnTo>
                  <a:pt x="0" y="22174"/>
                </a:lnTo>
                <a:lnTo>
                  <a:pt x="0" y="40208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835951" y="2922790"/>
            <a:ext cx="2540" cy="40640"/>
          </a:xfrm>
          <a:custGeom>
            <a:avLst/>
            <a:gdLst/>
            <a:ahLst/>
            <a:cxnLst/>
            <a:rect l="l" t="t" r="r" b="b"/>
            <a:pathLst>
              <a:path w="2540" h="40639">
                <a:moveTo>
                  <a:pt x="0" y="0"/>
                </a:moveTo>
                <a:lnTo>
                  <a:pt x="0" y="18034"/>
                </a:lnTo>
                <a:lnTo>
                  <a:pt x="0" y="27203"/>
                </a:lnTo>
                <a:lnTo>
                  <a:pt x="2133" y="40182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898751" y="3045053"/>
            <a:ext cx="45720" cy="3175"/>
          </a:xfrm>
          <a:custGeom>
            <a:avLst/>
            <a:gdLst/>
            <a:ahLst/>
            <a:cxnLst/>
            <a:rect l="l" t="t" r="r" b="b"/>
            <a:pathLst>
              <a:path w="45720" h="3175">
                <a:moveTo>
                  <a:pt x="0" y="0"/>
                </a:moveTo>
                <a:lnTo>
                  <a:pt x="6616" y="1765"/>
                </a:lnTo>
                <a:lnTo>
                  <a:pt x="13944" y="2743"/>
                </a:lnTo>
                <a:lnTo>
                  <a:pt x="22034" y="2743"/>
                </a:lnTo>
                <a:lnTo>
                  <a:pt x="45681" y="2743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979016" y="3047796"/>
            <a:ext cx="42545" cy="0"/>
          </a:xfrm>
          <a:custGeom>
            <a:avLst/>
            <a:gdLst/>
            <a:ahLst/>
            <a:cxnLst/>
            <a:rect l="l" t="t" r="r" b="b"/>
            <a:pathLst>
              <a:path w="42545">
                <a:moveTo>
                  <a:pt x="0" y="0"/>
                </a:moveTo>
                <a:lnTo>
                  <a:pt x="23647" y="0"/>
                </a:lnTo>
                <a:lnTo>
                  <a:pt x="42544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367469" y="3047796"/>
            <a:ext cx="27305" cy="15875"/>
          </a:xfrm>
          <a:custGeom>
            <a:avLst/>
            <a:gdLst/>
            <a:ahLst/>
            <a:cxnLst/>
            <a:rect l="l" t="t" r="r" b="b"/>
            <a:pathLst>
              <a:path w="27304" h="15875">
                <a:moveTo>
                  <a:pt x="0" y="0"/>
                </a:moveTo>
                <a:lnTo>
                  <a:pt x="18897" y="0"/>
                </a:lnTo>
                <a:lnTo>
                  <a:pt x="20612" y="685"/>
                </a:lnTo>
                <a:lnTo>
                  <a:pt x="23863" y="6324"/>
                </a:lnTo>
                <a:lnTo>
                  <a:pt x="27203" y="1529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372409" y="3195231"/>
            <a:ext cx="17145" cy="13335"/>
          </a:xfrm>
          <a:custGeom>
            <a:avLst/>
            <a:gdLst/>
            <a:ahLst/>
            <a:cxnLst/>
            <a:rect l="l" t="t" r="r" b="b"/>
            <a:pathLst>
              <a:path w="17145" h="13335">
                <a:moveTo>
                  <a:pt x="11849" y="0"/>
                </a:moveTo>
                <a:lnTo>
                  <a:pt x="8407" y="4546"/>
                </a:lnTo>
                <a:lnTo>
                  <a:pt x="4470" y="8890"/>
                </a:lnTo>
                <a:lnTo>
                  <a:pt x="0" y="12979"/>
                </a:lnTo>
                <a:lnTo>
                  <a:pt x="6527" y="10845"/>
                </a:lnTo>
                <a:lnTo>
                  <a:pt x="16852" y="6629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519449" y="3047796"/>
            <a:ext cx="17145" cy="18415"/>
          </a:xfrm>
          <a:custGeom>
            <a:avLst/>
            <a:gdLst/>
            <a:ahLst/>
            <a:cxnLst/>
            <a:rect l="l" t="t" r="r" b="b"/>
            <a:pathLst>
              <a:path w="17145" h="18414">
                <a:moveTo>
                  <a:pt x="2362" y="17830"/>
                </a:moveTo>
                <a:lnTo>
                  <a:pt x="2197" y="12052"/>
                </a:lnTo>
                <a:lnTo>
                  <a:pt x="1435" y="6108"/>
                </a:lnTo>
                <a:lnTo>
                  <a:pt x="0" y="0"/>
                </a:lnTo>
                <a:lnTo>
                  <a:pt x="17081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613582" y="3043885"/>
            <a:ext cx="39370" cy="4445"/>
          </a:xfrm>
          <a:custGeom>
            <a:avLst/>
            <a:gdLst/>
            <a:ahLst/>
            <a:cxnLst/>
            <a:rect l="l" t="t" r="r" b="b"/>
            <a:pathLst>
              <a:path w="39370" h="4444">
                <a:moveTo>
                  <a:pt x="0" y="3911"/>
                </a:moveTo>
                <a:lnTo>
                  <a:pt x="17081" y="3911"/>
                </a:lnTo>
                <a:lnTo>
                  <a:pt x="26415" y="3911"/>
                </a:lnTo>
                <a:lnTo>
                  <a:pt x="3890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714153" y="2922790"/>
            <a:ext cx="1905" cy="40640"/>
          </a:xfrm>
          <a:custGeom>
            <a:avLst/>
            <a:gdLst/>
            <a:ahLst/>
            <a:cxnLst/>
            <a:rect l="l" t="t" r="r" b="b"/>
            <a:pathLst>
              <a:path w="1904" h="40639">
                <a:moveTo>
                  <a:pt x="0" y="40208"/>
                </a:moveTo>
                <a:lnTo>
                  <a:pt x="876" y="33375"/>
                </a:lnTo>
                <a:lnTo>
                  <a:pt x="1346" y="25996"/>
                </a:lnTo>
                <a:lnTo>
                  <a:pt x="1346" y="18034"/>
                </a:lnTo>
                <a:lnTo>
                  <a:pt x="1346" y="0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7912100" y="2610891"/>
            <a:ext cx="169989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i="1" dirty="0">
                <a:solidFill>
                  <a:srgbClr val="4C4D4F"/>
                </a:solidFill>
                <a:latin typeface="Arial"/>
                <a:cs typeface="Arial"/>
              </a:rPr>
              <a:t>Which </a:t>
            </a:r>
            <a:r>
              <a:rPr sz="1000" i="1" spc="10" dirty="0">
                <a:solidFill>
                  <a:srgbClr val="4C4D4F"/>
                </a:solidFill>
                <a:latin typeface="Arial"/>
                <a:cs typeface="Arial"/>
              </a:rPr>
              <a:t>backdrop </a:t>
            </a:r>
            <a:r>
              <a:rPr sz="1000" i="1" spc="15" dirty="0">
                <a:solidFill>
                  <a:srgbClr val="4C4D4F"/>
                </a:solidFill>
                <a:latin typeface="Arial"/>
                <a:cs typeface="Arial"/>
              </a:rPr>
              <a:t>would </a:t>
            </a:r>
            <a:r>
              <a:rPr sz="1000" i="1" spc="-5" dirty="0">
                <a:solidFill>
                  <a:srgbClr val="4C4D4F"/>
                </a:solidFill>
                <a:latin typeface="Arial"/>
                <a:cs typeface="Arial"/>
              </a:rPr>
              <a:t>you  </a:t>
            </a:r>
            <a:r>
              <a:rPr sz="1000" i="1" spc="-10" dirty="0">
                <a:solidFill>
                  <a:srgbClr val="4C4D4F"/>
                </a:solidFill>
                <a:latin typeface="Arial"/>
                <a:cs typeface="Arial"/>
              </a:rPr>
              <a:t>like </a:t>
            </a:r>
            <a:r>
              <a:rPr sz="1000" i="1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i="1" spc="5" dirty="0">
                <a:solidFill>
                  <a:srgbClr val="4C4D4F"/>
                </a:solidFill>
                <a:latin typeface="Arial"/>
                <a:cs typeface="Arial"/>
              </a:rPr>
              <a:t>choose </a:t>
            </a:r>
            <a:r>
              <a:rPr sz="1000" i="1" spc="10" dirty="0">
                <a:solidFill>
                  <a:srgbClr val="4C4D4F"/>
                </a:solidFill>
                <a:latin typeface="Arial"/>
                <a:cs typeface="Arial"/>
              </a:rPr>
              <a:t>for </a:t>
            </a:r>
            <a:r>
              <a:rPr sz="1000" i="1" spc="-5" dirty="0">
                <a:solidFill>
                  <a:srgbClr val="4C4D4F"/>
                </a:solidFill>
                <a:latin typeface="Arial"/>
                <a:cs typeface="Arial"/>
              </a:rPr>
              <a:t>your</a:t>
            </a:r>
            <a:r>
              <a:rPr sz="1000" i="1" spc="-9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Arial"/>
                <a:cs typeface="Arial"/>
              </a:rPr>
              <a:t>game?</a:t>
            </a:r>
            <a:endParaRPr sz="10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6006591" y="5239055"/>
            <a:ext cx="1646555" cy="506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Some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participants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may</a:t>
            </a:r>
            <a:r>
              <a:rPr sz="1000" spc="-7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want 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follow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online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tutorial:  </a:t>
            </a:r>
            <a:r>
              <a:rPr sz="1000" u="sng" spc="15" dirty="0">
                <a:solidFill>
                  <a:srgbClr val="4C4D4F"/>
                </a:solidFill>
                <a:latin typeface="Arial"/>
                <a:cs typeface="Arial"/>
              </a:rPr>
              <a:t>scratch.mit.edu/catch</a:t>
            </a:r>
            <a:endParaRPr sz="10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7974583" y="5133175"/>
            <a:ext cx="1623060" cy="506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Others may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want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explore  using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activity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cards:  </a:t>
            </a:r>
            <a:r>
              <a:rPr sz="1000" u="sng" spc="15" dirty="0">
                <a:solidFill>
                  <a:srgbClr val="4C4D4F"/>
                </a:solidFill>
                <a:latin typeface="Arial"/>
                <a:cs typeface="Arial"/>
              </a:rPr>
              <a:t>scratch.mit.edu/catch/ca</a:t>
            </a:r>
            <a:r>
              <a:rPr sz="1000" u="sng" spc="-10" dirty="0">
                <a:solidFill>
                  <a:srgbClr val="4C4D4F"/>
                </a:solidFill>
                <a:latin typeface="Arial"/>
                <a:cs typeface="Arial"/>
              </a:rPr>
              <a:t>r</a:t>
            </a:r>
            <a:r>
              <a:rPr sz="1000" u="sng" spc="15" dirty="0">
                <a:solidFill>
                  <a:srgbClr val="4C4D4F"/>
                </a:solidFill>
                <a:latin typeface="Arial"/>
                <a:cs typeface="Arial"/>
              </a:rPr>
              <a:t>ds</a:t>
            </a:r>
            <a:endParaRPr sz="1000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6375641" y="3996981"/>
            <a:ext cx="782840" cy="11782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375641" y="3996981"/>
            <a:ext cx="782955" cy="1178560"/>
          </a:xfrm>
          <a:custGeom>
            <a:avLst/>
            <a:gdLst/>
            <a:ahLst/>
            <a:cxnLst/>
            <a:rect l="l" t="t" r="r" b="b"/>
            <a:pathLst>
              <a:path w="782954" h="1178560">
                <a:moveTo>
                  <a:pt x="57632" y="0"/>
                </a:moveTo>
                <a:lnTo>
                  <a:pt x="24313" y="900"/>
                </a:lnTo>
                <a:lnTo>
                  <a:pt x="7204" y="7204"/>
                </a:lnTo>
                <a:lnTo>
                  <a:pt x="900" y="24313"/>
                </a:lnTo>
                <a:lnTo>
                  <a:pt x="0" y="57632"/>
                </a:lnTo>
                <a:lnTo>
                  <a:pt x="0" y="1120648"/>
                </a:lnTo>
                <a:lnTo>
                  <a:pt x="900" y="1153966"/>
                </a:lnTo>
                <a:lnTo>
                  <a:pt x="7204" y="1171076"/>
                </a:lnTo>
                <a:lnTo>
                  <a:pt x="24313" y="1177380"/>
                </a:lnTo>
                <a:lnTo>
                  <a:pt x="57632" y="1178280"/>
                </a:lnTo>
                <a:lnTo>
                  <a:pt x="725208" y="1178280"/>
                </a:lnTo>
                <a:lnTo>
                  <a:pt x="758519" y="1177380"/>
                </a:lnTo>
                <a:lnTo>
                  <a:pt x="775625" y="1171076"/>
                </a:lnTo>
                <a:lnTo>
                  <a:pt x="781927" y="1153966"/>
                </a:lnTo>
                <a:lnTo>
                  <a:pt x="782828" y="1120648"/>
                </a:lnTo>
                <a:lnTo>
                  <a:pt x="782828" y="57632"/>
                </a:lnTo>
                <a:lnTo>
                  <a:pt x="781927" y="24313"/>
                </a:lnTo>
                <a:lnTo>
                  <a:pt x="775625" y="7204"/>
                </a:lnTo>
                <a:lnTo>
                  <a:pt x="758519" y="900"/>
                </a:lnTo>
                <a:lnTo>
                  <a:pt x="725208" y="0"/>
                </a:lnTo>
                <a:lnTo>
                  <a:pt x="57632" y="0"/>
                </a:lnTo>
                <a:close/>
              </a:path>
            </a:pathLst>
          </a:custGeom>
          <a:ln w="12700">
            <a:solidFill>
              <a:srgbClr val="EA69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979918" y="3979417"/>
            <a:ext cx="1541779" cy="11069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979918" y="3979417"/>
            <a:ext cx="1541780" cy="1107440"/>
          </a:xfrm>
          <a:custGeom>
            <a:avLst/>
            <a:gdLst/>
            <a:ahLst/>
            <a:cxnLst/>
            <a:rect l="l" t="t" r="r" b="b"/>
            <a:pathLst>
              <a:path w="1541779" h="1107439">
                <a:moveTo>
                  <a:pt x="41909" y="0"/>
                </a:moveTo>
                <a:lnTo>
                  <a:pt x="17680" y="654"/>
                </a:lnTo>
                <a:lnTo>
                  <a:pt x="5238" y="5238"/>
                </a:lnTo>
                <a:lnTo>
                  <a:pt x="654" y="17680"/>
                </a:lnTo>
                <a:lnTo>
                  <a:pt x="0" y="41910"/>
                </a:lnTo>
                <a:lnTo>
                  <a:pt x="0" y="1065022"/>
                </a:lnTo>
                <a:lnTo>
                  <a:pt x="654" y="1089251"/>
                </a:lnTo>
                <a:lnTo>
                  <a:pt x="5238" y="1101693"/>
                </a:lnTo>
                <a:lnTo>
                  <a:pt x="17680" y="1106277"/>
                </a:lnTo>
                <a:lnTo>
                  <a:pt x="41909" y="1106932"/>
                </a:lnTo>
                <a:lnTo>
                  <a:pt x="1499869" y="1106932"/>
                </a:lnTo>
                <a:lnTo>
                  <a:pt x="1524099" y="1106277"/>
                </a:lnTo>
                <a:lnTo>
                  <a:pt x="1536541" y="1101693"/>
                </a:lnTo>
                <a:lnTo>
                  <a:pt x="1541125" y="1089251"/>
                </a:lnTo>
                <a:lnTo>
                  <a:pt x="1541779" y="1065022"/>
                </a:lnTo>
                <a:lnTo>
                  <a:pt x="1541779" y="41910"/>
                </a:lnTo>
                <a:lnTo>
                  <a:pt x="1541125" y="17680"/>
                </a:lnTo>
                <a:lnTo>
                  <a:pt x="1536541" y="5238"/>
                </a:lnTo>
                <a:lnTo>
                  <a:pt x="1524099" y="654"/>
                </a:lnTo>
                <a:lnTo>
                  <a:pt x="1499869" y="0"/>
                </a:lnTo>
                <a:lnTo>
                  <a:pt x="41909" y="0"/>
                </a:lnTo>
                <a:close/>
              </a:path>
            </a:pathLst>
          </a:custGeom>
          <a:ln w="12700">
            <a:solidFill>
              <a:srgbClr val="EA69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675929" y="1304518"/>
            <a:ext cx="3867785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Demonstrate the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first few steps </a:t>
            </a:r>
            <a:r>
              <a:rPr sz="1500" spc="25" dirty="0">
                <a:solidFill>
                  <a:srgbClr val="4C4D4F"/>
                </a:solidFill>
                <a:latin typeface="Arial"/>
                <a:cs typeface="Arial"/>
              </a:rPr>
              <a:t>of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the</a:t>
            </a:r>
            <a:r>
              <a:rPr sz="1500" spc="-10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tutorial  so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participants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can </a:t>
            </a:r>
            <a:r>
              <a:rPr sz="1500" spc="-20" dirty="0">
                <a:solidFill>
                  <a:srgbClr val="4C4D4F"/>
                </a:solidFill>
                <a:latin typeface="Arial"/>
                <a:cs typeface="Arial"/>
              </a:rPr>
              <a:t>see </a:t>
            </a:r>
            <a:r>
              <a:rPr sz="1500" spc="25" dirty="0">
                <a:solidFill>
                  <a:srgbClr val="4C4D4F"/>
                </a:solidFill>
                <a:latin typeface="Arial"/>
                <a:cs typeface="Arial"/>
              </a:rPr>
              <a:t>how </a:t>
            </a:r>
            <a:r>
              <a:rPr sz="1500" spc="40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get</a:t>
            </a:r>
            <a:r>
              <a:rPr sz="1500" spc="-7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started.</a:t>
            </a:r>
            <a:endParaRPr sz="1500">
              <a:latin typeface="Arial"/>
              <a:cs typeface="Arial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5760720" y="2025142"/>
            <a:ext cx="4036695" cy="413384"/>
          </a:xfrm>
          <a:custGeom>
            <a:avLst/>
            <a:gdLst/>
            <a:ahLst/>
            <a:cxnLst/>
            <a:rect l="l" t="t" r="r" b="b"/>
            <a:pathLst>
              <a:path w="4036695" h="413385">
                <a:moveTo>
                  <a:pt x="40361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413258"/>
                </a:lnTo>
                <a:lnTo>
                  <a:pt x="4036161" y="413258"/>
                </a:lnTo>
                <a:lnTo>
                  <a:pt x="40361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5868415" y="2065909"/>
            <a:ext cx="2326005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5" dirty="0">
                <a:solidFill>
                  <a:srgbClr val="EA6955"/>
                </a:solidFill>
                <a:latin typeface="Arial"/>
                <a:cs typeface="Arial"/>
              </a:rPr>
              <a:t>Start </a:t>
            </a:r>
            <a:r>
              <a:rPr sz="1000" b="1" dirty="0">
                <a:solidFill>
                  <a:srgbClr val="EA6955"/>
                </a:solidFill>
                <a:latin typeface="Arial"/>
                <a:cs typeface="Arial"/>
              </a:rPr>
              <a:t>with</a:t>
            </a:r>
            <a:r>
              <a:rPr sz="1000" b="1" spc="-45" dirty="0">
                <a:solidFill>
                  <a:srgbClr val="EA6955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EA6955"/>
                </a:solidFill>
                <a:latin typeface="Arial"/>
                <a:cs typeface="Arial"/>
              </a:rPr>
              <a:t>Prompts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Ask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participants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questions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get</a:t>
            </a:r>
            <a:r>
              <a:rPr sz="1000" spc="-7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started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862828" y="6210389"/>
            <a:ext cx="3048000" cy="908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z="1000" b="1" spc="-5" dirty="0">
                <a:solidFill>
                  <a:srgbClr val="EA6955"/>
                </a:solidFill>
                <a:latin typeface="Arial"/>
                <a:cs typeface="Arial"/>
              </a:rPr>
              <a:t>Suggest </a:t>
            </a:r>
            <a:r>
              <a:rPr sz="1000" b="1" spc="5" dirty="0">
                <a:solidFill>
                  <a:srgbClr val="EA6955"/>
                </a:solidFill>
                <a:latin typeface="Arial"/>
                <a:cs typeface="Arial"/>
              </a:rPr>
              <a:t>Ideas </a:t>
            </a:r>
            <a:r>
              <a:rPr sz="1000" b="1" dirty="0">
                <a:solidFill>
                  <a:srgbClr val="EA6955"/>
                </a:solidFill>
                <a:latin typeface="Arial"/>
                <a:cs typeface="Arial"/>
              </a:rPr>
              <a:t>for</a:t>
            </a:r>
            <a:r>
              <a:rPr sz="1000" b="1" spc="-75" dirty="0">
                <a:solidFill>
                  <a:srgbClr val="EA6955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EA6955"/>
                </a:solidFill>
                <a:latin typeface="Arial"/>
                <a:cs typeface="Arial"/>
              </a:rPr>
              <a:t>Starting</a:t>
            </a:r>
            <a:endParaRPr sz="1000">
              <a:latin typeface="Arial"/>
              <a:cs typeface="Arial"/>
            </a:endParaRPr>
          </a:p>
          <a:p>
            <a:pPr marL="111125" indent="-98425">
              <a:lnSpc>
                <a:spcPct val="100000"/>
              </a:lnSpc>
              <a:spcBef>
                <a:spcPts val="765"/>
              </a:spcBef>
              <a:buClr>
                <a:srgbClr val="EA6955"/>
              </a:buClr>
              <a:buChar char="•"/>
              <a:tabLst>
                <a:tab pos="111760" algn="l"/>
              </a:tabLst>
            </a:pP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Choose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</a:t>
            </a:r>
            <a:r>
              <a:rPr sz="1000" spc="-6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backdrop</a:t>
            </a:r>
            <a:endParaRPr sz="1000">
              <a:latin typeface="Arial"/>
              <a:cs typeface="Arial"/>
            </a:endParaRPr>
          </a:p>
          <a:p>
            <a:pPr marL="111125" indent="-9842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Char char="•"/>
              <a:tabLst>
                <a:tab pos="111760" algn="l"/>
              </a:tabLst>
            </a:pP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Choose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or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draw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an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object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</a:t>
            </a:r>
            <a:r>
              <a:rPr sz="1000" spc="-4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fall</a:t>
            </a:r>
            <a:endParaRPr sz="1000">
              <a:latin typeface="Arial"/>
              <a:cs typeface="Arial"/>
            </a:endParaRPr>
          </a:p>
          <a:p>
            <a:pPr marL="111125" indent="-9842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Char char="•"/>
              <a:tabLst>
                <a:tab pos="111760" algn="l"/>
              </a:tabLst>
            </a:pP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Make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it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fall </a:t>
            </a:r>
            <a:r>
              <a:rPr sz="1000" spc="20" dirty="0">
                <a:solidFill>
                  <a:srgbClr val="4C4D4F"/>
                </a:solidFill>
                <a:latin typeface="Arial"/>
                <a:cs typeface="Arial"/>
              </a:rPr>
              <a:t>down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repeatedly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from the</a:t>
            </a:r>
            <a:r>
              <a:rPr sz="1000" spc="-4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20" dirty="0">
                <a:solidFill>
                  <a:srgbClr val="4C4D4F"/>
                </a:solidFill>
                <a:latin typeface="Arial"/>
                <a:cs typeface="Arial"/>
              </a:rPr>
              <a:t>top.</a:t>
            </a:r>
            <a:endParaRPr sz="1000">
              <a:latin typeface="Arial"/>
              <a:cs typeface="Arial"/>
            </a:endParaRPr>
          </a:p>
          <a:p>
            <a:pPr marL="111125" indent="-9842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Char char="•"/>
              <a:tabLst>
                <a:tab pos="111760" algn="l"/>
              </a:tabLst>
            </a:pP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Select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catcher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and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make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it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move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with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arrow</a:t>
            </a:r>
            <a:r>
              <a:rPr sz="1000" spc="-5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keys.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688277" y="1975281"/>
            <a:ext cx="4076700" cy="1253490"/>
          </a:xfrm>
          <a:custGeom>
            <a:avLst/>
            <a:gdLst/>
            <a:ahLst/>
            <a:cxnLst/>
            <a:rect l="l" t="t" r="r" b="b"/>
            <a:pathLst>
              <a:path w="4076700" h="1253489">
                <a:moveTo>
                  <a:pt x="4076242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253248"/>
                </a:lnTo>
                <a:lnTo>
                  <a:pt x="3961942" y="1253248"/>
                </a:lnTo>
                <a:lnTo>
                  <a:pt x="4028022" y="1251462"/>
                </a:lnTo>
                <a:lnTo>
                  <a:pt x="4061955" y="1238961"/>
                </a:lnTo>
                <a:lnTo>
                  <a:pt x="4074456" y="1205028"/>
                </a:lnTo>
                <a:lnTo>
                  <a:pt x="4076242" y="1138948"/>
                </a:lnTo>
                <a:lnTo>
                  <a:pt x="4076242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27061" y="2012226"/>
            <a:ext cx="3992879" cy="334010"/>
          </a:xfrm>
          <a:custGeom>
            <a:avLst/>
            <a:gdLst/>
            <a:ahLst/>
            <a:cxnLst/>
            <a:rect l="l" t="t" r="r" b="b"/>
            <a:pathLst>
              <a:path w="3992879" h="334010">
                <a:moveTo>
                  <a:pt x="399251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33756"/>
                </a:lnTo>
                <a:lnTo>
                  <a:pt x="3992511" y="333756"/>
                </a:lnTo>
                <a:lnTo>
                  <a:pt x="39925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857284" y="2086292"/>
            <a:ext cx="234442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00AEEF"/>
                </a:solidFill>
                <a:latin typeface="Arial"/>
                <a:cs typeface="Arial"/>
              </a:rPr>
              <a:t>In </a:t>
            </a:r>
            <a:r>
              <a:rPr sz="1000" b="1" dirty="0">
                <a:solidFill>
                  <a:srgbClr val="00AEEF"/>
                </a:solidFill>
                <a:latin typeface="Arial"/>
                <a:cs typeface="Arial"/>
              </a:rPr>
              <a:t>Scratch, </a:t>
            </a:r>
            <a:r>
              <a:rPr sz="1000" b="1" spc="-5" dirty="0">
                <a:solidFill>
                  <a:srgbClr val="00AEEF"/>
                </a:solidFill>
                <a:latin typeface="Arial"/>
                <a:cs typeface="Arial"/>
              </a:rPr>
              <a:t>choose </a:t>
            </a:r>
            <a:r>
              <a:rPr sz="1000" b="1" spc="15" dirty="0">
                <a:solidFill>
                  <a:srgbClr val="00AEEF"/>
                </a:solidFill>
                <a:latin typeface="Arial"/>
                <a:cs typeface="Arial"/>
              </a:rPr>
              <a:t>a </a:t>
            </a:r>
            <a:r>
              <a:rPr sz="1000" b="1" spc="10" dirty="0">
                <a:solidFill>
                  <a:srgbClr val="00AEEF"/>
                </a:solidFill>
                <a:latin typeface="Arial"/>
                <a:cs typeface="Arial"/>
              </a:rPr>
              <a:t>new </a:t>
            </a:r>
            <a:r>
              <a:rPr sz="1000" b="1" spc="-5" dirty="0">
                <a:solidFill>
                  <a:srgbClr val="00AEEF"/>
                </a:solidFill>
                <a:latin typeface="Arial"/>
                <a:cs typeface="Arial"/>
              </a:rPr>
              <a:t>sprite </a:t>
            </a:r>
            <a:r>
              <a:rPr sz="1000" b="1" spc="5" dirty="0">
                <a:solidFill>
                  <a:srgbClr val="00AEEF"/>
                </a:solidFill>
                <a:latin typeface="Arial"/>
                <a:cs typeface="Arial"/>
              </a:rPr>
              <a:t>to</a:t>
            </a:r>
            <a:r>
              <a:rPr sz="1000" b="1" spc="10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AEEF"/>
                </a:solidFill>
                <a:latin typeface="Arial"/>
                <a:cs typeface="Arial"/>
              </a:rPr>
              <a:t>fall.</a:t>
            </a:r>
            <a:endParaRPr sz="1000">
              <a:latin typeface="Arial"/>
              <a:cs typeface="Arial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2744762" y="4718138"/>
            <a:ext cx="2056130" cy="2329180"/>
          </a:xfrm>
          <a:custGeom>
            <a:avLst/>
            <a:gdLst/>
            <a:ahLst/>
            <a:cxnLst/>
            <a:rect l="l" t="t" r="r" b="b"/>
            <a:pathLst>
              <a:path w="2056129" h="2329179">
                <a:moveTo>
                  <a:pt x="2055837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329040"/>
                </a:lnTo>
                <a:lnTo>
                  <a:pt x="1941537" y="2329040"/>
                </a:lnTo>
                <a:lnTo>
                  <a:pt x="2007617" y="2327254"/>
                </a:lnTo>
                <a:lnTo>
                  <a:pt x="2041550" y="2314752"/>
                </a:lnTo>
                <a:lnTo>
                  <a:pt x="2054051" y="2280819"/>
                </a:lnTo>
                <a:lnTo>
                  <a:pt x="2055837" y="2214740"/>
                </a:lnTo>
                <a:lnTo>
                  <a:pt x="2055837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793568" y="4757280"/>
            <a:ext cx="1971039" cy="450215"/>
          </a:xfrm>
          <a:custGeom>
            <a:avLst/>
            <a:gdLst/>
            <a:ahLst/>
            <a:cxnLst/>
            <a:rect l="l" t="t" r="r" b="b"/>
            <a:pathLst>
              <a:path w="1971039" h="450214">
                <a:moveTo>
                  <a:pt x="1970963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449719"/>
                </a:lnTo>
                <a:lnTo>
                  <a:pt x="1970963" y="449719"/>
                </a:lnTo>
                <a:lnTo>
                  <a:pt x="19709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2909227" y="4828425"/>
            <a:ext cx="1429385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b="1" spc="-5" dirty="0">
                <a:solidFill>
                  <a:srgbClr val="00AEEF"/>
                </a:solidFill>
                <a:latin typeface="Arial"/>
                <a:cs typeface="Arial"/>
              </a:rPr>
              <a:t>Then, </a:t>
            </a:r>
            <a:r>
              <a:rPr sz="1000" b="1" spc="15" dirty="0">
                <a:solidFill>
                  <a:srgbClr val="00AEEF"/>
                </a:solidFill>
                <a:latin typeface="Arial"/>
                <a:cs typeface="Arial"/>
              </a:rPr>
              <a:t>make </a:t>
            </a:r>
            <a:r>
              <a:rPr sz="1000" b="1" spc="-5" dirty="0">
                <a:solidFill>
                  <a:srgbClr val="00AEEF"/>
                </a:solidFill>
                <a:latin typeface="Arial"/>
                <a:cs typeface="Arial"/>
              </a:rPr>
              <a:t>it </a:t>
            </a:r>
            <a:r>
              <a:rPr sz="1000" b="1" spc="-10" dirty="0">
                <a:solidFill>
                  <a:srgbClr val="00AEEF"/>
                </a:solidFill>
                <a:latin typeface="Arial"/>
                <a:cs typeface="Arial"/>
              </a:rPr>
              <a:t>fall</a:t>
            </a:r>
            <a:r>
              <a:rPr sz="1000" b="1" spc="-45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AEEF"/>
                </a:solidFill>
                <a:latin typeface="Arial"/>
                <a:cs typeface="Arial"/>
              </a:rPr>
              <a:t>down  </a:t>
            </a:r>
            <a:r>
              <a:rPr sz="1000" b="1" spc="-10" dirty="0">
                <a:solidFill>
                  <a:srgbClr val="00AEEF"/>
                </a:solidFill>
                <a:latin typeface="Arial"/>
                <a:cs typeface="Arial"/>
              </a:rPr>
              <a:t>repeatedly.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1312964" y="2529517"/>
            <a:ext cx="1497660" cy="2496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312964" y="2529509"/>
            <a:ext cx="1497965" cy="250190"/>
          </a:xfrm>
          <a:custGeom>
            <a:avLst/>
            <a:gdLst/>
            <a:ahLst/>
            <a:cxnLst/>
            <a:rect l="l" t="t" r="r" b="b"/>
            <a:pathLst>
              <a:path w="1497964" h="250189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192455"/>
                </a:lnTo>
                <a:lnTo>
                  <a:pt x="892" y="225495"/>
                </a:lnTo>
                <a:lnTo>
                  <a:pt x="7143" y="242462"/>
                </a:lnTo>
                <a:lnTo>
                  <a:pt x="24110" y="248712"/>
                </a:lnTo>
                <a:lnTo>
                  <a:pt x="57150" y="249605"/>
                </a:lnTo>
                <a:lnTo>
                  <a:pt x="1440510" y="249605"/>
                </a:lnTo>
                <a:lnTo>
                  <a:pt x="1473550" y="248712"/>
                </a:lnTo>
                <a:lnTo>
                  <a:pt x="1490516" y="242462"/>
                </a:lnTo>
                <a:lnTo>
                  <a:pt x="1496767" y="225495"/>
                </a:lnTo>
                <a:lnTo>
                  <a:pt x="1497660" y="192455"/>
                </a:lnTo>
                <a:lnTo>
                  <a:pt x="1497660" y="57150"/>
                </a:lnTo>
                <a:lnTo>
                  <a:pt x="1496767" y="24110"/>
                </a:lnTo>
                <a:lnTo>
                  <a:pt x="1490516" y="7143"/>
                </a:lnTo>
                <a:lnTo>
                  <a:pt x="1473550" y="892"/>
                </a:lnTo>
                <a:lnTo>
                  <a:pt x="1440510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037372" y="2692895"/>
            <a:ext cx="200012" cy="2000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27062" y="3340100"/>
            <a:ext cx="4063365" cy="1259840"/>
          </a:xfrm>
          <a:custGeom>
            <a:avLst/>
            <a:gdLst/>
            <a:ahLst/>
            <a:cxnLst/>
            <a:rect l="l" t="t" r="r" b="b"/>
            <a:pathLst>
              <a:path w="4063365" h="1259839">
                <a:moveTo>
                  <a:pt x="406331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259547"/>
                </a:lnTo>
                <a:lnTo>
                  <a:pt x="3949014" y="1259547"/>
                </a:lnTo>
                <a:lnTo>
                  <a:pt x="4015093" y="1257761"/>
                </a:lnTo>
                <a:lnTo>
                  <a:pt x="4049026" y="1245260"/>
                </a:lnTo>
                <a:lnTo>
                  <a:pt x="4061528" y="1211327"/>
                </a:lnTo>
                <a:lnTo>
                  <a:pt x="4063314" y="1145247"/>
                </a:lnTo>
                <a:lnTo>
                  <a:pt x="4063314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67285" y="3377628"/>
            <a:ext cx="3997325" cy="334010"/>
          </a:xfrm>
          <a:custGeom>
            <a:avLst/>
            <a:gdLst/>
            <a:ahLst/>
            <a:cxnLst/>
            <a:rect l="l" t="t" r="r" b="b"/>
            <a:pathLst>
              <a:path w="3997325" h="334010">
                <a:moveTo>
                  <a:pt x="399723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33756"/>
                </a:lnTo>
                <a:lnTo>
                  <a:pt x="3997236" y="333756"/>
                </a:lnTo>
                <a:lnTo>
                  <a:pt x="39972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853594" y="3457892"/>
            <a:ext cx="124650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solidFill>
                  <a:srgbClr val="00AEEF"/>
                </a:solidFill>
                <a:latin typeface="Arial"/>
                <a:cs typeface="Arial"/>
              </a:rPr>
              <a:t>Choose </a:t>
            </a:r>
            <a:r>
              <a:rPr sz="1000" b="1" spc="15" dirty="0">
                <a:solidFill>
                  <a:srgbClr val="00AEEF"/>
                </a:solidFill>
                <a:latin typeface="Arial"/>
                <a:cs typeface="Arial"/>
              </a:rPr>
              <a:t>a</a:t>
            </a:r>
            <a:r>
              <a:rPr sz="1000" b="1" spc="-65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AEEF"/>
                </a:solidFill>
                <a:latin typeface="Arial"/>
                <a:cs typeface="Arial"/>
              </a:rPr>
              <a:t>backdrop.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688736" y="4718138"/>
            <a:ext cx="1981835" cy="2329180"/>
          </a:xfrm>
          <a:custGeom>
            <a:avLst/>
            <a:gdLst/>
            <a:ahLst/>
            <a:cxnLst/>
            <a:rect l="l" t="t" r="r" b="b"/>
            <a:pathLst>
              <a:path w="1981835" h="2329179">
                <a:moveTo>
                  <a:pt x="198131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329040"/>
                </a:lnTo>
                <a:lnTo>
                  <a:pt x="1867014" y="2329040"/>
                </a:lnTo>
                <a:lnTo>
                  <a:pt x="1933093" y="2327254"/>
                </a:lnTo>
                <a:lnTo>
                  <a:pt x="1967026" y="2314752"/>
                </a:lnTo>
                <a:lnTo>
                  <a:pt x="1979528" y="2280819"/>
                </a:lnTo>
                <a:lnTo>
                  <a:pt x="1981314" y="2214740"/>
                </a:lnTo>
                <a:lnTo>
                  <a:pt x="1981314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26226" y="4757280"/>
            <a:ext cx="1888489" cy="450215"/>
          </a:xfrm>
          <a:custGeom>
            <a:avLst/>
            <a:gdLst/>
            <a:ahLst/>
            <a:cxnLst/>
            <a:rect l="l" t="t" r="r" b="b"/>
            <a:pathLst>
              <a:path w="1888489" h="450214">
                <a:moveTo>
                  <a:pt x="188795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449719"/>
                </a:lnTo>
                <a:lnTo>
                  <a:pt x="1887956" y="449719"/>
                </a:lnTo>
                <a:lnTo>
                  <a:pt x="18879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841884" y="4828425"/>
            <a:ext cx="167640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b="1" spc="30" dirty="0">
                <a:solidFill>
                  <a:srgbClr val="00AEEF"/>
                </a:solidFill>
                <a:latin typeface="Arial"/>
                <a:cs typeface="Arial"/>
              </a:rPr>
              <a:t>Make </a:t>
            </a:r>
            <a:r>
              <a:rPr sz="1000" b="1" spc="-15" dirty="0">
                <a:solidFill>
                  <a:srgbClr val="00AEEF"/>
                </a:solidFill>
                <a:latin typeface="Arial"/>
                <a:cs typeface="Arial"/>
              </a:rPr>
              <a:t>your </a:t>
            </a:r>
            <a:r>
              <a:rPr sz="1000" b="1" spc="-5" dirty="0">
                <a:solidFill>
                  <a:srgbClr val="00AEEF"/>
                </a:solidFill>
                <a:latin typeface="Arial"/>
                <a:cs typeface="Arial"/>
              </a:rPr>
              <a:t>sprite </a:t>
            </a:r>
            <a:r>
              <a:rPr sz="1000" b="1" spc="5" dirty="0">
                <a:solidFill>
                  <a:srgbClr val="00AEEF"/>
                </a:solidFill>
                <a:latin typeface="Arial"/>
                <a:cs typeface="Arial"/>
              </a:rPr>
              <a:t>start</a:t>
            </a:r>
            <a:r>
              <a:rPr sz="1000" b="1" spc="-45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AEEF"/>
                </a:solidFill>
                <a:latin typeface="Arial"/>
                <a:cs typeface="Arial"/>
              </a:rPr>
              <a:t>from  </a:t>
            </a:r>
            <a:r>
              <a:rPr sz="1000" b="1" spc="15" dirty="0">
                <a:solidFill>
                  <a:srgbClr val="00AEEF"/>
                </a:solidFill>
                <a:latin typeface="Arial"/>
                <a:cs typeface="Arial"/>
              </a:rPr>
              <a:t>a </a:t>
            </a:r>
            <a:r>
              <a:rPr sz="1000" b="1" dirty="0">
                <a:solidFill>
                  <a:srgbClr val="00AEEF"/>
                </a:solidFill>
                <a:latin typeface="Arial"/>
                <a:cs typeface="Arial"/>
              </a:rPr>
              <a:t>random spot </a:t>
            </a:r>
            <a:r>
              <a:rPr sz="1000" b="1" spc="15" dirty="0">
                <a:solidFill>
                  <a:srgbClr val="00AEEF"/>
                </a:solidFill>
                <a:latin typeface="Arial"/>
                <a:cs typeface="Arial"/>
              </a:rPr>
              <a:t>at </a:t>
            </a:r>
            <a:r>
              <a:rPr sz="1000" b="1" spc="5" dirty="0">
                <a:solidFill>
                  <a:srgbClr val="00AEEF"/>
                </a:solidFill>
                <a:latin typeface="Arial"/>
                <a:cs typeface="Arial"/>
              </a:rPr>
              <a:t>the</a:t>
            </a:r>
            <a:r>
              <a:rPr sz="1000" b="1" spc="-80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AEEF"/>
                </a:solidFill>
                <a:latin typeface="Arial"/>
                <a:cs typeface="Arial"/>
              </a:rPr>
              <a:t>top.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1115272" y="3879850"/>
            <a:ext cx="929792" cy="5138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115272" y="3879850"/>
            <a:ext cx="930275" cy="514350"/>
          </a:xfrm>
          <a:custGeom>
            <a:avLst/>
            <a:gdLst/>
            <a:ahLst/>
            <a:cxnLst/>
            <a:rect l="l" t="t" r="r" b="b"/>
            <a:pathLst>
              <a:path w="930275" h="514350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456679"/>
                </a:lnTo>
                <a:lnTo>
                  <a:pt x="892" y="489719"/>
                </a:lnTo>
                <a:lnTo>
                  <a:pt x="7143" y="506685"/>
                </a:lnTo>
                <a:lnTo>
                  <a:pt x="24110" y="512936"/>
                </a:lnTo>
                <a:lnTo>
                  <a:pt x="57150" y="513829"/>
                </a:lnTo>
                <a:lnTo>
                  <a:pt x="872642" y="513829"/>
                </a:lnTo>
                <a:lnTo>
                  <a:pt x="905682" y="512936"/>
                </a:lnTo>
                <a:lnTo>
                  <a:pt x="922648" y="506685"/>
                </a:lnTo>
                <a:lnTo>
                  <a:pt x="928899" y="489719"/>
                </a:lnTo>
                <a:lnTo>
                  <a:pt x="929792" y="456679"/>
                </a:lnTo>
                <a:lnTo>
                  <a:pt x="929792" y="57150"/>
                </a:lnTo>
                <a:lnTo>
                  <a:pt x="928899" y="24110"/>
                </a:lnTo>
                <a:lnTo>
                  <a:pt x="922648" y="7143"/>
                </a:lnTo>
                <a:lnTo>
                  <a:pt x="905682" y="892"/>
                </a:lnTo>
                <a:lnTo>
                  <a:pt x="872642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236169" y="4300029"/>
            <a:ext cx="200022" cy="2000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470785" y="3776217"/>
            <a:ext cx="1968614" cy="7500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470785" y="3776217"/>
            <a:ext cx="1969135" cy="750570"/>
          </a:xfrm>
          <a:custGeom>
            <a:avLst/>
            <a:gdLst/>
            <a:ahLst/>
            <a:cxnLst/>
            <a:rect l="l" t="t" r="r" b="b"/>
            <a:pathLst>
              <a:path w="1969135" h="750570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692899"/>
                </a:lnTo>
                <a:lnTo>
                  <a:pt x="892" y="725939"/>
                </a:lnTo>
                <a:lnTo>
                  <a:pt x="7143" y="742905"/>
                </a:lnTo>
                <a:lnTo>
                  <a:pt x="24110" y="749156"/>
                </a:lnTo>
                <a:lnTo>
                  <a:pt x="57150" y="750049"/>
                </a:lnTo>
                <a:lnTo>
                  <a:pt x="1911464" y="750049"/>
                </a:lnTo>
                <a:lnTo>
                  <a:pt x="1944504" y="749156"/>
                </a:lnTo>
                <a:lnTo>
                  <a:pt x="1961470" y="742905"/>
                </a:lnTo>
                <a:lnTo>
                  <a:pt x="1967721" y="725939"/>
                </a:lnTo>
                <a:lnTo>
                  <a:pt x="1968614" y="692899"/>
                </a:lnTo>
                <a:lnTo>
                  <a:pt x="1968614" y="57150"/>
                </a:lnTo>
                <a:lnTo>
                  <a:pt x="1967721" y="24110"/>
                </a:lnTo>
                <a:lnTo>
                  <a:pt x="1961470" y="7143"/>
                </a:lnTo>
                <a:lnTo>
                  <a:pt x="1944504" y="892"/>
                </a:lnTo>
                <a:lnTo>
                  <a:pt x="1911464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032375" y="5656663"/>
            <a:ext cx="1341234" cy="89034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053105" y="2418969"/>
            <a:ext cx="929792" cy="75004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053105" y="2418969"/>
            <a:ext cx="930275" cy="750570"/>
          </a:xfrm>
          <a:custGeom>
            <a:avLst/>
            <a:gdLst/>
            <a:ahLst/>
            <a:cxnLst/>
            <a:rect l="l" t="t" r="r" b="b"/>
            <a:pathLst>
              <a:path w="930275" h="750569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692899"/>
                </a:lnTo>
                <a:lnTo>
                  <a:pt x="892" y="725939"/>
                </a:lnTo>
                <a:lnTo>
                  <a:pt x="7143" y="742905"/>
                </a:lnTo>
                <a:lnTo>
                  <a:pt x="24110" y="749156"/>
                </a:lnTo>
                <a:lnTo>
                  <a:pt x="57150" y="750049"/>
                </a:lnTo>
                <a:lnTo>
                  <a:pt x="872642" y="750049"/>
                </a:lnTo>
                <a:lnTo>
                  <a:pt x="905682" y="749156"/>
                </a:lnTo>
                <a:lnTo>
                  <a:pt x="922648" y="742905"/>
                </a:lnTo>
                <a:lnTo>
                  <a:pt x="928899" y="725939"/>
                </a:lnTo>
                <a:lnTo>
                  <a:pt x="929792" y="692899"/>
                </a:lnTo>
                <a:lnTo>
                  <a:pt x="929792" y="57150"/>
                </a:lnTo>
                <a:lnTo>
                  <a:pt x="928899" y="24110"/>
                </a:lnTo>
                <a:lnTo>
                  <a:pt x="922648" y="7143"/>
                </a:lnTo>
                <a:lnTo>
                  <a:pt x="905682" y="892"/>
                </a:lnTo>
                <a:lnTo>
                  <a:pt x="872642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839935" y="5263177"/>
            <a:ext cx="1895208" cy="169478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4668037" y="7443411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5712967" y="7447881"/>
            <a:ext cx="294767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z="800" b="1" spc="20" dirty="0">
                <a:solidFill>
                  <a:srgbClr val="939598"/>
                </a:solidFill>
                <a:latin typeface="Arial"/>
                <a:cs typeface="Arial"/>
              </a:rPr>
              <a:t>SCRATCH </a:t>
            </a:r>
            <a:r>
              <a:rPr sz="800" b="1" spc="25" dirty="0">
                <a:solidFill>
                  <a:srgbClr val="939598"/>
                </a:solidFill>
                <a:latin typeface="Arial"/>
                <a:cs typeface="Arial"/>
              </a:rPr>
              <a:t>EDUCATOR </a:t>
            </a:r>
            <a:r>
              <a:rPr sz="800" b="1" spc="30" dirty="0">
                <a:solidFill>
                  <a:srgbClr val="939598"/>
                </a:solidFill>
                <a:latin typeface="Arial"/>
                <a:cs typeface="Arial"/>
              </a:rPr>
              <a:t>GUIDE </a:t>
            </a:r>
            <a:r>
              <a:rPr sz="800" b="1" spc="120" dirty="0">
                <a:solidFill>
                  <a:srgbClr val="939598"/>
                </a:solidFill>
                <a:latin typeface="Arial"/>
                <a:cs typeface="Arial"/>
              </a:rPr>
              <a:t>•</a:t>
            </a:r>
            <a:r>
              <a:rPr sz="800" b="1" spc="130" dirty="0">
                <a:solidFill>
                  <a:srgbClr val="939598"/>
                </a:solidFill>
                <a:latin typeface="Arial"/>
                <a:cs typeface="Arial"/>
              </a:rPr>
              <a:t> </a:t>
            </a:r>
            <a:r>
              <a:rPr sz="1100" b="1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9709937" y="7443411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5751" y="208800"/>
            <a:ext cx="185610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40" dirty="0">
                <a:solidFill>
                  <a:srgbClr val="FFFFFF"/>
                </a:solidFill>
                <a:latin typeface="Gill Sans MT"/>
                <a:cs typeface="Gill Sans MT"/>
              </a:rPr>
              <a:t>CATCH  </a:t>
            </a:r>
            <a:r>
              <a:rPr sz="800" b="1" spc="5" dirty="0">
                <a:solidFill>
                  <a:srgbClr val="FFFFFF"/>
                </a:solidFill>
                <a:latin typeface="Gill Sans MT"/>
                <a:cs typeface="Gill Sans MT"/>
              </a:rPr>
              <a:t>GAME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</a:t>
            </a:r>
            <a:r>
              <a:rPr sz="800" b="1" spc="6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2250" y="146227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52596" y="150291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8896" y="742441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39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39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39" y="182879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79" y="91439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39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71050" y="742695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40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40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40" y="182880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80" y="91440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40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10352" y="208800"/>
            <a:ext cx="185610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40" dirty="0">
                <a:solidFill>
                  <a:srgbClr val="FFFFFF"/>
                </a:solidFill>
                <a:latin typeface="Gill Sans MT"/>
                <a:cs typeface="Gill Sans MT"/>
              </a:rPr>
              <a:t>CATCH  </a:t>
            </a:r>
            <a:r>
              <a:rPr sz="800" b="1" spc="5" dirty="0">
                <a:solidFill>
                  <a:srgbClr val="FFFFFF"/>
                </a:solidFill>
                <a:latin typeface="Gill Sans MT"/>
                <a:cs typeface="Gill Sans MT"/>
              </a:rPr>
              <a:t>GAME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</a:t>
            </a:r>
            <a:r>
              <a:rPr sz="800" b="1" spc="6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4614" y="107695"/>
            <a:ext cx="387489" cy="362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36515" y="107695"/>
            <a:ext cx="387494" cy="362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26940" y="719493"/>
            <a:ext cx="188595" cy="142240"/>
          </a:xfrm>
          <a:custGeom>
            <a:avLst/>
            <a:gdLst/>
            <a:ahLst/>
            <a:cxnLst/>
            <a:rect l="l" t="t" r="r" b="b"/>
            <a:pathLst>
              <a:path w="188595" h="142240">
                <a:moveTo>
                  <a:pt x="172643" y="141846"/>
                </a:moveTo>
                <a:lnTo>
                  <a:pt x="15430" y="141846"/>
                </a:lnTo>
                <a:lnTo>
                  <a:pt x="6946" y="141846"/>
                </a:lnTo>
                <a:lnTo>
                  <a:pt x="0" y="134899"/>
                </a:lnTo>
                <a:lnTo>
                  <a:pt x="0" y="126415"/>
                </a:lnTo>
                <a:lnTo>
                  <a:pt x="0" y="15430"/>
                </a:lnTo>
                <a:lnTo>
                  <a:pt x="0" y="6946"/>
                </a:lnTo>
                <a:lnTo>
                  <a:pt x="6946" y="0"/>
                </a:lnTo>
                <a:lnTo>
                  <a:pt x="15430" y="0"/>
                </a:lnTo>
                <a:lnTo>
                  <a:pt x="172643" y="0"/>
                </a:lnTo>
                <a:lnTo>
                  <a:pt x="181127" y="0"/>
                </a:lnTo>
                <a:lnTo>
                  <a:pt x="188074" y="6946"/>
                </a:lnTo>
                <a:lnTo>
                  <a:pt x="188074" y="15430"/>
                </a:lnTo>
                <a:lnTo>
                  <a:pt x="188074" y="126415"/>
                </a:lnTo>
                <a:lnTo>
                  <a:pt x="188074" y="134899"/>
                </a:lnTo>
                <a:lnTo>
                  <a:pt x="181127" y="141846"/>
                </a:lnTo>
                <a:lnTo>
                  <a:pt x="172643" y="141846"/>
                </a:lnTo>
                <a:close/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3120" y="864438"/>
            <a:ext cx="255904" cy="74930"/>
          </a:xfrm>
          <a:custGeom>
            <a:avLst/>
            <a:gdLst/>
            <a:ahLst/>
            <a:cxnLst/>
            <a:rect l="l" t="t" r="r" b="b"/>
            <a:pathLst>
              <a:path w="255904" h="74930">
                <a:moveTo>
                  <a:pt x="19253" y="74434"/>
                </a:moveTo>
                <a:lnTo>
                  <a:pt x="236474" y="74434"/>
                </a:lnTo>
                <a:lnTo>
                  <a:pt x="244388" y="72936"/>
                </a:lnTo>
                <a:lnTo>
                  <a:pt x="251247" y="68667"/>
                </a:lnTo>
                <a:lnTo>
                  <a:pt x="255529" y="61967"/>
                </a:lnTo>
                <a:lnTo>
                  <a:pt x="255714" y="53174"/>
                </a:lnTo>
                <a:lnTo>
                  <a:pt x="248897" y="38656"/>
                </a:lnTo>
                <a:lnTo>
                  <a:pt x="237391" y="21067"/>
                </a:lnTo>
                <a:lnTo>
                  <a:pt x="226557" y="6238"/>
                </a:lnTo>
                <a:lnTo>
                  <a:pt x="221754" y="0"/>
                </a:lnTo>
                <a:lnTo>
                  <a:pt x="33972" y="0"/>
                </a:lnTo>
                <a:lnTo>
                  <a:pt x="16353" y="22462"/>
                </a:lnTo>
                <a:lnTo>
                  <a:pt x="6942" y="35488"/>
                </a:lnTo>
                <a:lnTo>
                  <a:pt x="2552" y="44064"/>
                </a:lnTo>
                <a:lnTo>
                  <a:pt x="0" y="53174"/>
                </a:lnTo>
                <a:lnTo>
                  <a:pt x="190" y="61967"/>
                </a:lnTo>
                <a:lnTo>
                  <a:pt x="4473" y="68667"/>
                </a:lnTo>
                <a:lnTo>
                  <a:pt x="11333" y="72936"/>
                </a:lnTo>
                <a:lnTo>
                  <a:pt x="19253" y="74434"/>
                </a:lnTo>
                <a:close/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16411" y="914279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546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30140" y="891076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>
                <a:moveTo>
                  <a:pt x="0" y="0"/>
                </a:moveTo>
                <a:lnTo>
                  <a:pt x="180644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60849" y="759066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59">
                <a:moveTo>
                  <a:pt x="30225" y="2247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16157" y="739698"/>
            <a:ext cx="4445" cy="30480"/>
          </a:xfrm>
          <a:custGeom>
            <a:avLst/>
            <a:gdLst/>
            <a:ahLst/>
            <a:cxnLst/>
            <a:rect l="l" t="t" r="r" b="b"/>
            <a:pathLst>
              <a:path w="4445" h="30479">
                <a:moveTo>
                  <a:pt x="4305" y="2990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50397" y="759574"/>
            <a:ext cx="31115" cy="21590"/>
          </a:xfrm>
          <a:custGeom>
            <a:avLst/>
            <a:gdLst/>
            <a:ahLst/>
            <a:cxnLst/>
            <a:rect l="l" t="t" r="r" b="b"/>
            <a:pathLst>
              <a:path w="31114" h="21590">
                <a:moveTo>
                  <a:pt x="30949" y="0"/>
                </a:moveTo>
                <a:lnTo>
                  <a:pt x="0" y="21475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46104" y="806348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59">
                <a:moveTo>
                  <a:pt x="30225" y="2247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16157" y="814247"/>
            <a:ext cx="3810" cy="24765"/>
          </a:xfrm>
          <a:custGeom>
            <a:avLst/>
            <a:gdLst/>
            <a:ahLst/>
            <a:cxnLst/>
            <a:rect l="l" t="t" r="r" b="b"/>
            <a:pathLst>
              <a:path w="3810" h="24765">
                <a:moveTo>
                  <a:pt x="0" y="24650"/>
                </a:moveTo>
                <a:lnTo>
                  <a:pt x="339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58703" y="807719"/>
            <a:ext cx="34925" cy="15240"/>
          </a:xfrm>
          <a:custGeom>
            <a:avLst/>
            <a:gdLst/>
            <a:ahLst/>
            <a:cxnLst/>
            <a:rect l="l" t="t" r="r" b="b"/>
            <a:pathLst>
              <a:path w="34925" h="15240">
                <a:moveTo>
                  <a:pt x="34518" y="0"/>
                </a:moveTo>
                <a:lnTo>
                  <a:pt x="0" y="15074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415497" y="977937"/>
            <a:ext cx="404495" cy="11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spc="25" dirty="0">
                <a:solidFill>
                  <a:srgbClr val="EA6955"/>
                </a:solidFill>
                <a:latin typeface="Arial"/>
                <a:cs typeface="Arial"/>
              </a:rPr>
              <a:t>CRE</a:t>
            </a:r>
            <a:r>
              <a:rPr sz="700" b="1" spc="-40" dirty="0">
                <a:solidFill>
                  <a:srgbClr val="EA6955"/>
                </a:solidFill>
                <a:latin typeface="Arial"/>
                <a:cs typeface="Arial"/>
              </a:rPr>
              <a:t>A</a:t>
            </a:r>
            <a:r>
              <a:rPr sz="700" b="1" spc="25" dirty="0">
                <a:solidFill>
                  <a:srgbClr val="EA6955"/>
                </a:solidFill>
                <a:latin typeface="Arial"/>
                <a:cs typeface="Arial"/>
              </a:rPr>
              <a:t>TE</a:t>
            </a:r>
            <a:endParaRPr sz="7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15000" y="2006600"/>
            <a:ext cx="4116704" cy="1219200"/>
          </a:xfrm>
          <a:custGeom>
            <a:avLst/>
            <a:gdLst/>
            <a:ahLst/>
            <a:cxnLst/>
            <a:rect l="l" t="t" r="r" b="b"/>
            <a:pathLst>
              <a:path w="4116704" h="1219200">
                <a:moveTo>
                  <a:pt x="411637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219200"/>
                </a:lnTo>
                <a:lnTo>
                  <a:pt x="4002074" y="1219200"/>
                </a:lnTo>
                <a:lnTo>
                  <a:pt x="4068154" y="1217414"/>
                </a:lnTo>
                <a:lnTo>
                  <a:pt x="4102087" y="1204912"/>
                </a:lnTo>
                <a:lnTo>
                  <a:pt x="4114588" y="1170979"/>
                </a:lnTo>
                <a:lnTo>
                  <a:pt x="4116374" y="1104900"/>
                </a:lnTo>
                <a:lnTo>
                  <a:pt x="4116374" y="0"/>
                </a:lnTo>
                <a:close/>
              </a:path>
            </a:pathLst>
          </a:custGeom>
          <a:solidFill>
            <a:srgbClr val="DAD1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8051" y="1220495"/>
            <a:ext cx="4114165" cy="1727200"/>
          </a:xfrm>
          <a:custGeom>
            <a:avLst/>
            <a:gdLst/>
            <a:ahLst/>
            <a:cxnLst/>
            <a:rect l="l" t="t" r="r" b="b"/>
            <a:pathLst>
              <a:path w="4114165" h="1727200">
                <a:moveTo>
                  <a:pt x="411360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727200"/>
                </a:lnTo>
                <a:lnTo>
                  <a:pt x="3999306" y="1727200"/>
                </a:lnTo>
                <a:lnTo>
                  <a:pt x="4065385" y="1725414"/>
                </a:lnTo>
                <a:lnTo>
                  <a:pt x="4099318" y="1712912"/>
                </a:lnTo>
                <a:lnTo>
                  <a:pt x="4111820" y="1678979"/>
                </a:lnTo>
                <a:lnTo>
                  <a:pt x="4113606" y="1612900"/>
                </a:lnTo>
                <a:lnTo>
                  <a:pt x="4113606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8662" y="1254556"/>
            <a:ext cx="4035425" cy="278130"/>
          </a:xfrm>
          <a:custGeom>
            <a:avLst/>
            <a:gdLst/>
            <a:ahLst/>
            <a:cxnLst/>
            <a:rect l="l" t="t" r="r" b="b"/>
            <a:pathLst>
              <a:path w="4035425" h="278130">
                <a:moveTo>
                  <a:pt x="40353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5361" y="277977"/>
                </a:lnTo>
                <a:lnTo>
                  <a:pt x="4035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709170" y="727519"/>
            <a:ext cx="3606800" cy="1074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b="1" spc="40" dirty="0">
                <a:solidFill>
                  <a:srgbClr val="642B73"/>
                </a:solidFill>
                <a:latin typeface="Arial"/>
                <a:cs typeface="Arial"/>
              </a:rPr>
              <a:t>Share</a:t>
            </a:r>
            <a:endParaRPr sz="2700">
              <a:latin typeface="Arial"/>
              <a:cs typeface="Arial"/>
            </a:endParaRPr>
          </a:p>
          <a:p>
            <a:pPr marL="12700" marR="5080">
              <a:lnSpc>
                <a:spcPct val="105600"/>
              </a:lnSpc>
              <a:spcBef>
                <a:spcPts val="1340"/>
              </a:spcBef>
            </a:pPr>
            <a:r>
              <a:rPr sz="1500" spc="-15" dirty="0">
                <a:solidFill>
                  <a:srgbClr val="4C4D4F"/>
                </a:solidFill>
                <a:latin typeface="Arial"/>
                <a:cs typeface="Arial"/>
              </a:rPr>
              <a:t>Have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participants </a:t>
            </a:r>
            <a:r>
              <a:rPr sz="1500" spc="-20" dirty="0">
                <a:solidFill>
                  <a:srgbClr val="4C4D4F"/>
                </a:solidFill>
                <a:latin typeface="Arial"/>
                <a:cs typeface="Arial"/>
              </a:rPr>
              <a:t>share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their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projects</a:t>
            </a:r>
            <a:r>
              <a:rPr sz="1500" spc="-1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4C4D4F"/>
                </a:solidFill>
                <a:latin typeface="Arial"/>
                <a:cs typeface="Arial"/>
              </a:rPr>
              <a:t>with 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their</a:t>
            </a:r>
            <a:r>
              <a:rPr sz="1500" spc="-7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neighbors.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488233" y="977125"/>
            <a:ext cx="354330" cy="11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spc="25" dirty="0">
                <a:solidFill>
                  <a:srgbClr val="642B73"/>
                </a:solidFill>
                <a:latin typeface="Arial"/>
                <a:cs typeface="Arial"/>
              </a:rPr>
              <a:t>SHARE</a:t>
            </a:r>
            <a:endParaRPr sz="7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491459" y="732421"/>
            <a:ext cx="177165" cy="179705"/>
          </a:xfrm>
          <a:custGeom>
            <a:avLst/>
            <a:gdLst/>
            <a:ahLst/>
            <a:cxnLst/>
            <a:rect l="l" t="t" r="r" b="b"/>
            <a:pathLst>
              <a:path w="177165" h="179705">
                <a:moveTo>
                  <a:pt x="176682" y="47320"/>
                </a:moveTo>
                <a:lnTo>
                  <a:pt x="163403" y="28273"/>
                </a:lnTo>
                <a:lnTo>
                  <a:pt x="143805" y="13301"/>
                </a:lnTo>
                <a:lnTo>
                  <a:pt x="119268" y="3509"/>
                </a:lnTo>
                <a:lnTo>
                  <a:pt x="91173" y="0"/>
                </a:lnTo>
                <a:lnTo>
                  <a:pt x="55683" y="5699"/>
                </a:lnTo>
                <a:lnTo>
                  <a:pt x="26703" y="21242"/>
                </a:lnTo>
                <a:lnTo>
                  <a:pt x="7164" y="44293"/>
                </a:lnTo>
                <a:lnTo>
                  <a:pt x="0" y="72516"/>
                </a:lnTo>
                <a:lnTo>
                  <a:pt x="2006" y="87705"/>
                </a:lnTo>
                <a:lnTo>
                  <a:pt x="7750" y="101792"/>
                </a:lnTo>
                <a:lnTo>
                  <a:pt x="16812" y="114452"/>
                </a:lnTo>
                <a:lnTo>
                  <a:pt x="28778" y="125361"/>
                </a:lnTo>
                <a:lnTo>
                  <a:pt x="26726" y="132531"/>
                </a:lnTo>
                <a:lnTo>
                  <a:pt x="26317" y="148502"/>
                </a:lnTo>
                <a:lnTo>
                  <a:pt x="35600" y="166372"/>
                </a:lnTo>
                <a:lnTo>
                  <a:pt x="62623" y="179235"/>
                </a:lnTo>
                <a:lnTo>
                  <a:pt x="59524" y="162441"/>
                </a:lnTo>
                <a:lnTo>
                  <a:pt x="59121" y="153468"/>
                </a:lnTo>
                <a:lnTo>
                  <a:pt x="61980" y="149279"/>
                </a:lnTo>
                <a:lnTo>
                  <a:pt x="68668" y="146837"/>
                </a:lnTo>
                <a:lnTo>
                  <a:pt x="74091" y="145237"/>
                </a:lnTo>
                <a:lnTo>
                  <a:pt x="77470" y="145021"/>
                </a:lnTo>
                <a:lnTo>
                  <a:pt x="91173" y="145021"/>
                </a:lnTo>
                <a:lnTo>
                  <a:pt x="111582" y="143195"/>
                </a:lnTo>
                <a:lnTo>
                  <a:pt x="130370" y="137990"/>
                </a:lnTo>
                <a:lnTo>
                  <a:pt x="147032" y="129810"/>
                </a:lnTo>
                <a:lnTo>
                  <a:pt x="161061" y="119062"/>
                </a:lnTo>
                <a:lnTo>
                  <a:pt x="158490" y="112992"/>
                </a:lnTo>
                <a:lnTo>
                  <a:pt x="156611" y="106703"/>
                </a:lnTo>
                <a:lnTo>
                  <a:pt x="155458" y="100222"/>
                </a:lnTo>
                <a:lnTo>
                  <a:pt x="155067" y="93573"/>
                </a:lnTo>
                <a:lnTo>
                  <a:pt x="156545" y="80690"/>
                </a:lnTo>
                <a:lnTo>
                  <a:pt x="160812" y="68556"/>
                </a:lnTo>
                <a:lnTo>
                  <a:pt x="167609" y="57367"/>
                </a:lnTo>
                <a:lnTo>
                  <a:pt x="176682" y="47320"/>
                </a:lnTo>
                <a:close/>
              </a:path>
            </a:pathLst>
          </a:custGeom>
          <a:ln w="14363">
            <a:solidFill>
              <a:srgbClr val="672D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652507" y="753478"/>
            <a:ext cx="182245" cy="175260"/>
          </a:xfrm>
          <a:custGeom>
            <a:avLst/>
            <a:gdLst/>
            <a:ahLst/>
            <a:cxnLst/>
            <a:rect l="l" t="t" r="r" b="b"/>
            <a:pathLst>
              <a:path w="182245" h="175259">
                <a:moveTo>
                  <a:pt x="0" y="98005"/>
                </a:moveTo>
                <a:lnTo>
                  <a:pt x="13738" y="116941"/>
                </a:lnTo>
                <a:lnTo>
                  <a:pt x="33932" y="131814"/>
                </a:lnTo>
                <a:lnTo>
                  <a:pt x="59173" y="141538"/>
                </a:lnTo>
                <a:lnTo>
                  <a:pt x="88049" y="145021"/>
                </a:lnTo>
                <a:lnTo>
                  <a:pt x="95783" y="145021"/>
                </a:lnTo>
                <a:lnTo>
                  <a:pt x="103276" y="144284"/>
                </a:lnTo>
                <a:lnTo>
                  <a:pt x="110464" y="142925"/>
                </a:lnTo>
                <a:lnTo>
                  <a:pt x="117484" y="153704"/>
                </a:lnTo>
                <a:lnTo>
                  <a:pt x="116062" y="164031"/>
                </a:lnTo>
                <a:lnTo>
                  <a:pt x="111396" y="171784"/>
                </a:lnTo>
                <a:lnTo>
                  <a:pt x="108686" y="174840"/>
                </a:lnTo>
                <a:lnTo>
                  <a:pt x="137844" y="167384"/>
                </a:lnTo>
                <a:lnTo>
                  <a:pt x="150380" y="151501"/>
                </a:lnTo>
                <a:lnTo>
                  <a:pt x="152992" y="135718"/>
                </a:lnTo>
                <a:lnTo>
                  <a:pt x="152374" y="128562"/>
                </a:lnTo>
                <a:lnTo>
                  <a:pt x="169555" y="109869"/>
                </a:lnTo>
                <a:lnTo>
                  <a:pt x="178377" y="97801"/>
                </a:lnTo>
                <a:lnTo>
                  <a:pt x="181628" y="87101"/>
                </a:lnTo>
                <a:lnTo>
                  <a:pt x="182092" y="72516"/>
                </a:lnTo>
                <a:lnTo>
                  <a:pt x="174702" y="44293"/>
                </a:lnTo>
                <a:lnTo>
                  <a:pt x="154549" y="21242"/>
                </a:lnTo>
                <a:lnTo>
                  <a:pt x="124656" y="5699"/>
                </a:lnTo>
                <a:lnTo>
                  <a:pt x="88049" y="0"/>
                </a:lnTo>
                <a:lnTo>
                  <a:pt x="66868" y="1848"/>
                </a:lnTo>
                <a:lnTo>
                  <a:pt x="47382" y="7116"/>
                </a:lnTo>
                <a:lnTo>
                  <a:pt x="30122" y="15392"/>
                </a:lnTo>
                <a:lnTo>
                  <a:pt x="15621" y="26263"/>
                </a:lnTo>
              </a:path>
            </a:pathLst>
          </a:custGeom>
          <a:ln w="14363">
            <a:solidFill>
              <a:srgbClr val="672D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10377" y="4647691"/>
            <a:ext cx="4121150" cy="2292985"/>
          </a:xfrm>
          <a:custGeom>
            <a:avLst/>
            <a:gdLst/>
            <a:ahLst/>
            <a:cxnLst/>
            <a:rect l="l" t="t" r="r" b="b"/>
            <a:pathLst>
              <a:path w="4121150" h="2292984">
                <a:moveTo>
                  <a:pt x="4120997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299"/>
                </a:lnTo>
                <a:lnTo>
                  <a:pt x="0" y="2292604"/>
                </a:lnTo>
                <a:lnTo>
                  <a:pt x="4006697" y="2292604"/>
                </a:lnTo>
                <a:lnTo>
                  <a:pt x="4072777" y="2290818"/>
                </a:lnTo>
                <a:lnTo>
                  <a:pt x="4106710" y="2278316"/>
                </a:lnTo>
                <a:lnTo>
                  <a:pt x="4119211" y="2244383"/>
                </a:lnTo>
                <a:lnTo>
                  <a:pt x="4120997" y="2178304"/>
                </a:lnTo>
                <a:lnTo>
                  <a:pt x="4120997" y="0"/>
                </a:lnTo>
                <a:close/>
              </a:path>
            </a:pathLst>
          </a:custGeom>
          <a:solidFill>
            <a:srgbClr val="E6ED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09417" y="1304556"/>
            <a:ext cx="115443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15" dirty="0">
                <a:solidFill>
                  <a:srgbClr val="EA6955"/>
                </a:solidFill>
                <a:latin typeface="Arial"/>
                <a:cs typeface="Arial"/>
              </a:rPr>
              <a:t>More </a:t>
            </a:r>
            <a:r>
              <a:rPr sz="1000" b="1" spc="-15" dirty="0">
                <a:solidFill>
                  <a:srgbClr val="EA6955"/>
                </a:solidFill>
                <a:latin typeface="Arial"/>
                <a:cs typeface="Arial"/>
              </a:rPr>
              <a:t>Things </a:t>
            </a:r>
            <a:r>
              <a:rPr sz="1000" b="1" spc="5" dirty="0">
                <a:solidFill>
                  <a:srgbClr val="EA6955"/>
                </a:solidFill>
                <a:latin typeface="Arial"/>
                <a:cs typeface="Arial"/>
              </a:rPr>
              <a:t>to</a:t>
            </a:r>
            <a:r>
              <a:rPr sz="1000" b="1" spc="-65" dirty="0">
                <a:solidFill>
                  <a:srgbClr val="EA6955"/>
                </a:solidFill>
                <a:latin typeface="Arial"/>
                <a:cs typeface="Arial"/>
              </a:rPr>
              <a:t> </a:t>
            </a:r>
            <a:r>
              <a:rPr sz="1000" b="1" spc="-45" dirty="0">
                <a:solidFill>
                  <a:srgbClr val="EA6955"/>
                </a:solidFill>
                <a:latin typeface="Arial"/>
                <a:cs typeface="Arial"/>
              </a:rPr>
              <a:t>Try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760720" y="2035949"/>
            <a:ext cx="4028440" cy="285115"/>
          </a:xfrm>
          <a:custGeom>
            <a:avLst/>
            <a:gdLst/>
            <a:ahLst/>
            <a:cxnLst/>
            <a:rect l="l" t="t" r="r" b="b"/>
            <a:pathLst>
              <a:path w="4028440" h="285114">
                <a:moveTo>
                  <a:pt x="4027932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84594"/>
                </a:lnTo>
                <a:lnTo>
                  <a:pt x="4027932" y="284594"/>
                </a:lnTo>
                <a:lnTo>
                  <a:pt x="40279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866891" y="2097913"/>
            <a:ext cx="248094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solidFill>
                  <a:srgbClr val="642B73"/>
                </a:solidFill>
                <a:latin typeface="Arial"/>
                <a:cs typeface="Arial"/>
              </a:rPr>
              <a:t>Ask </a:t>
            </a:r>
            <a:r>
              <a:rPr sz="1000" b="1" spc="-10" dirty="0">
                <a:solidFill>
                  <a:srgbClr val="642B73"/>
                </a:solidFill>
                <a:latin typeface="Arial"/>
                <a:cs typeface="Arial"/>
              </a:rPr>
              <a:t>questions </a:t>
            </a:r>
            <a:r>
              <a:rPr sz="1000" b="1" spc="5" dirty="0">
                <a:solidFill>
                  <a:srgbClr val="642B73"/>
                </a:solidFill>
                <a:latin typeface="Arial"/>
                <a:cs typeface="Arial"/>
              </a:rPr>
              <a:t>that </a:t>
            </a:r>
            <a:r>
              <a:rPr sz="1000" b="1" dirty="0">
                <a:solidFill>
                  <a:srgbClr val="642B73"/>
                </a:solidFill>
                <a:latin typeface="Arial"/>
                <a:cs typeface="Arial"/>
              </a:rPr>
              <a:t>encourage</a:t>
            </a:r>
            <a:r>
              <a:rPr sz="1000" b="1" spc="25" dirty="0">
                <a:solidFill>
                  <a:srgbClr val="642B73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642B73"/>
                </a:solidFill>
                <a:latin typeface="Arial"/>
                <a:cs typeface="Arial"/>
              </a:rPr>
              <a:t>reflection: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48771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4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723559" y="7034809"/>
            <a:ext cx="375920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dirty="0">
                <a:solidFill>
                  <a:srgbClr val="4C4D4F"/>
                </a:solidFill>
                <a:latin typeface="Arial"/>
                <a:cs typeface="Arial"/>
              </a:rPr>
              <a:t>Scratch </a:t>
            </a:r>
            <a:r>
              <a:rPr sz="800" b="1" spc="-20" dirty="0">
                <a:solidFill>
                  <a:srgbClr val="4C4D4F"/>
                </a:solidFill>
                <a:latin typeface="Arial"/>
                <a:cs typeface="Arial"/>
              </a:rPr>
              <a:t>is </a:t>
            </a:r>
            <a:r>
              <a:rPr sz="800" b="1" spc="1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800" b="1" dirty="0">
                <a:solidFill>
                  <a:srgbClr val="4C4D4F"/>
                </a:solidFill>
                <a:latin typeface="Arial"/>
                <a:cs typeface="Arial"/>
              </a:rPr>
              <a:t>project of </a:t>
            </a:r>
            <a:r>
              <a:rPr sz="800" b="1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800" b="1" spc="-10" dirty="0">
                <a:solidFill>
                  <a:srgbClr val="4C4D4F"/>
                </a:solidFill>
                <a:latin typeface="Arial"/>
                <a:cs typeface="Arial"/>
              </a:rPr>
              <a:t>Lifelong </a:t>
            </a:r>
            <a:r>
              <a:rPr sz="800" b="1" spc="-5" dirty="0">
                <a:solidFill>
                  <a:srgbClr val="4C4D4F"/>
                </a:solidFill>
                <a:latin typeface="Arial"/>
                <a:cs typeface="Arial"/>
              </a:rPr>
              <a:t>Kindergarten </a:t>
            </a:r>
            <a:r>
              <a:rPr sz="800" b="1" spc="-10" dirty="0">
                <a:solidFill>
                  <a:srgbClr val="4C4D4F"/>
                </a:solidFill>
                <a:latin typeface="Arial"/>
                <a:cs typeface="Arial"/>
              </a:rPr>
              <a:t>Group </a:t>
            </a:r>
            <a:r>
              <a:rPr sz="800" b="1" spc="10" dirty="0">
                <a:solidFill>
                  <a:srgbClr val="4C4D4F"/>
                </a:solidFill>
                <a:latin typeface="Arial"/>
                <a:cs typeface="Arial"/>
              </a:rPr>
              <a:t>at </a:t>
            </a:r>
            <a:r>
              <a:rPr sz="800" b="1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800" b="1" spc="20" dirty="0">
                <a:solidFill>
                  <a:srgbClr val="4C4D4F"/>
                </a:solidFill>
                <a:latin typeface="Arial"/>
                <a:cs typeface="Arial"/>
              </a:rPr>
              <a:t>MIT </a:t>
            </a:r>
            <a:r>
              <a:rPr sz="800" b="1" spc="10" dirty="0">
                <a:solidFill>
                  <a:srgbClr val="4C4D4F"/>
                </a:solidFill>
                <a:latin typeface="Arial"/>
                <a:cs typeface="Arial"/>
              </a:rPr>
              <a:t>Media</a:t>
            </a:r>
            <a:r>
              <a:rPr sz="800" b="1" spc="10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800" b="1" dirty="0">
                <a:solidFill>
                  <a:srgbClr val="4C4D4F"/>
                </a:solidFill>
                <a:latin typeface="Arial"/>
                <a:cs typeface="Arial"/>
              </a:rPr>
              <a:t>Lab.</a:t>
            </a:r>
            <a:endParaRPr sz="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25789" y="1641767"/>
            <a:ext cx="3662679" cy="1153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 indent="-105410">
              <a:lnSpc>
                <a:spcPct val="100000"/>
              </a:lnSpc>
              <a:buClr>
                <a:srgbClr val="EA6955"/>
              </a:buClr>
              <a:buFont typeface="Lucida Sans"/>
              <a:buChar char="•"/>
              <a:tabLst>
                <a:tab pos="111760" algn="l"/>
                <a:tab pos="2526030" algn="l"/>
                <a:tab pos="3649345" algn="l"/>
              </a:tabLst>
            </a:pP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Make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script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catch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falling</a:t>
            </a:r>
            <a:r>
              <a:rPr sz="1000" spc="-3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sprite	</a:t>
            </a:r>
            <a:endParaRPr sz="1000" dirty="0">
              <a:latin typeface="Times New Roman"/>
              <a:cs typeface="Times New Roman"/>
            </a:endParaRPr>
          </a:p>
          <a:p>
            <a:pPr marL="111125" indent="-9842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Font typeface="Lucida Sans"/>
              <a:buChar char="•"/>
              <a:tabLst>
                <a:tab pos="111760" algn="l"/>
              </a:tabLst>
            </a:pP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Add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point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when it’s</a:t>
            </a:r>
            <a:r>
              <a:rPr sz="1000" spc="-4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caught</a:t>
            </a:r>
            <a:endParaRPr sz="1000" dirty="0">
              <a:latin typeface="Arial"/>
              <a:cs typeface="Arial"/>
            </a:endParaRPr>
          </a:p>
          <a:p>
            <a:pPr marL="111125" indent="-9842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Font typeface="Lucida Sans"/>
              <a:buChar char="•"/>
              <a:tabLst>
                <a:tab pos="111760" algn="l"/>
              </a:tabLst>
            </a:pP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Add</a:t>
            </a:r>
            <a:r>
              <a:rPr sz="1000" spc="-7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sounds</a:t>
            </a:r>
            <a:endParaRPr sz="1000" dirty="0">
              <a:latin typeface="Arial"/>
              <a:cs typeface="Arial"/>
            </a:endParaRPr>
          </a:p>
          <a:p>
            <a:pPr marL="118110" marR="1480185" indent="-105410">
              <a:lnSpc>
                <a:spcPct val="108300"/>
              </a:lnSpc>
              <a:buClr>
                <a:srgbClr val="EA6955"/>
              </a:buClr>
              <a:buFont typeface="Lucida Sans"/>
              <a:buChar char="•"/>
              <a:tabLst>
                <a:tab pos="111760" algn="l"/>
              </a:tabLst>
            </a:pP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Use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duplicate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tool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make</a:t>
            </a:r>
            <a:r>
              <a:rPr sz="1000" spc="-7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more 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falling</a:t>
            </a:r>
            <a:r>
              <a:rPr sz="1000" spc="-6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sprites</a:t>
            </a:r>
            <a:endParaRPr sz="1000" dirty="0">
              <a:latin typeface="Arial"/>
              <a:cs typeface="Arial"/>
            </a:endParaRPr>
          </a:p>
          <a:p>
            <a:pPr marL="118110" marR="1480185" indent="-105410">
              <a:lnSpc>
                <a:spcPct val="108300"/>
              </a:lnSpc>
              <a:buClr>
                <a:srgbClr val="EA6955"/>
              </a:buClr>
              <a:buFont typeface="Lucida Sans"/>
              <a:buChar char="•"/>
              <a:tabLst>
                <a:tab pos="111760" algn="l"/>
              </a:tabLst>
            </a:pP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Add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bonus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sprite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that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scores</a:t>
            </a:r>
            <a:r>
              <a:rPr sz="1000" spc="-3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extra 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points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027077" y="2451912"/>
            <a:ext cx="1493520" cy="684530"/>
          </a:xfrm>
          <a:custGeom>
            <a:avLst/>
            <a:gdLst/>
            <a:ahLst/>
            <a:cxnLst/>
            <a:rect l="l" t="t" r="r" b="b"/>
            <a:pathLst>
              <a:path w="1493520" h="684530">
                <a:moveTo>
                  <a:pt x="261442" y="520903"/>
                </a:moveTo>
                <a:lnTo>
                  <a:pt x="155727" y="520903"/>
                </a:lnTo>
                <a:lnTo>
                  <a:pt x="146629" y="583315"/>
                </a:lnTo>
                <a:lnTo>
                  <a:pt x="155765" y="621149"/>
                </a:lnTo>
                <a:lnTo>
                  <a:pt x="194085" y="649731"/>
                </a:lnTo>
                <a:lnTo>
                  <a:pt x="272542" y="684390"/>
                </a:lnTo>
                <a:lnTo>
                  <a:pt x="249790" y="635726"/>
                </a:lnTo>
                <a:lnTo>
                  <a:pt x="246789" y="582877"/>
                </a:lnTo>
                <a:lnTo>
                  <a:pt x="253889" y="539913"/>
                </a:lnTo>
                <a:lnTo>
                  <a:pt x="261442" y="520903"/>
                </a:lnTo>
                <a:close/>
              </a:path>
              <a:path w="1493520" h="684530">
                <a:moveTo>
                  <a:pt x="1425651" y="0"/>
                </a:moveTo>
                <a:lnTo>
                  <a:pt x="67398" y="0"/>
                </a:lnTo>
                <a:lnTo>
                  <a:pt x="28433" y="1703"/>
                </a:lnTo>
                <a:lnTo>
                  <a:pt x="8424" y="13628"/>
                </a:lnTo>
                <a:lnTo>
                  <a:pt x="1053" y="45996"/>
                </a:lnTo>
                <a:lnTo>
                  <a:pt x="0" y="109029"/>
                </a:lnTo>
                <a:lnTo>
                  <a:pt x="0" y="411873"/>
                </a:lnTo>
                <a:lnTo>
                  <a:pt x="1053" y="474906"/>
                </a:lnTo>
                <a:lnTo>
                  <a:pt x="8424" y="507274"/>
                </a:lnTo>
                <a:lnTo>
                  <a:pt x="28433" y="519199"/>
                </a:lnTo>
                <a:lnTo>
                  <a:pt x="67398" y="520903"/>
                </a:lnTo>
                <a:lnTo>
                  <a:pt x="1425651" y="520903"/>
                </a:lnTo>
                <a:lnTo>
                  <a:pt x="1464616" y="519199"/>
                </a:lnTo>
                <a:lnTo>
                  <a:pt x="1484625" y="507274"/>
                </a:lnTo>
                <a:lnTo>
                  <a:pt x="1491996" y="474906"/>
                </a:lnTo>
                <a:lnTo>
                  <a:pt x="1493050" y="411873"/>
                </a:lnTo>
                <a:lnTo>
                  <a:pt x="1493050" y="109029"/>
                </a:lnTo>
                <a:lnTo>
                  <a:pt x="1491996" y="45996"/>
                </a:lnTo>
                <a:lnTo>
                  <a:pt x="1484625" y="13628"/>
                </a:lnTo>
                <a:lnTo>
                  <a:pt x="1464616" y="1703"/>
                </a:lnTo>
                <a:lnTo>
                  <a:pt x="1425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027077" y="2591219"/>
            <a:ext cx="0" cy="230504"/>
          </a:xfrm>
          <a:custGeom>
            <a:avLst/>
            <a:gdLst/>
            <a:ahLst/>
            <a:cxnLst/>
            <a:rect l="l" t="t" r="r" b="b"/>
            <a:pathLst>
              <a:path h="230505">
                <a:moveTo>
                  <a:pt x="0" y="230314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34023" y="2463241"/>
            <a:ext cx="27940" cy="48260"/>
          </a:xfrm>
          <a:custGeom>
            <a:avLst/>
            <a:gdLst/>
            <a:ahLst/>
            <a:cxnLst/>
            <a:rect l="l" t="t" r="r" b="b"/>
            <a:pathLst>
              <a:path w="27939" h="48260">
                <a:moveTo>
                  <a:pt x="0" y="48221"/>
                </a:moveTo>
                <a:lnTo>
                  <a:pt x="4364" y="34729"/>
                </a:lnTo>
                <a:lnTo>
                  <a:pt x="10258" y="21701"/>
                </a:lnTo>
                <a:lnTo>
                  <a:pt x="17909" y="9877"/>
                </a:lnTo>
                <a:lnTo>
                  <a:pt x="27546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139802" y="2451900"/>
            <a:ext cx="1280795" cy="0"/>
          </a:xfrm>
          <a:custGeom>
            <a:avLst/>
            <a:gdLst/>
            <a:ahLst/>
            <a:cxnLst/>
            <a:rect l="l" t="t" r="r" b="b"/>
            <a:pathLst>
              <a:path w="1280795">
                <a:moveTo>
                  <a:pt x="0" y="0"/>
                </a:moveTo>
                <a:lnTo>
                  <a:pt x="1280591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495654" y="2474569"/>
            <a:ext cx="22225" cy="51435"/>
          </a:xfrm>
          <a:custGeom>
            <a:avLst/>
            <a:gdLst/>
            <a:ahLst/>
            <a:cxnLst/>
            <a:rect l="l" t="t" r="r" b="b"/>
            <a:pathLst>
              <a:path w="22225" h="51435">
                <a:moveTo>
                  <a:pt x="0" y="0"/>
                </a:moveTo>
                <a:lnTo>
                  <a:pt x="6732" y="9226"/>
                </a:lnTo>
                <a:lnTo>
                  <a:pt x="12790" y="20666"/>
                </a:lnTo>
                <a:lnTo>
                  <a:pt x="17879" y="34557"/>
                </a:lnTo>
                <a:lnTo>
                  <a:pt x="21704" y="51142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520114" y="2603182"/>
            <a:ext cx="0" cy="230504"/>
          </a:xfrm>
          <a:custGeom>
            <a:avLst/>
            <a:gdLst/>
            <a:ahLst/>
            <a:cxnLst/>
            <a:rect l="l" t="t" r="r" b="b"/>
            <a:pathLst>
              <a:path h="230505">
                <a:moveTo>
                  <a:pt x="0" y="0"/>
                </a:moveTo>
                <a:lnTo>
                  <a:pt x="0" y="230314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485621" y="2913252"/>
            <a:ext cx="27940" cy="48260"/>
          </a:xfrm>
          <a:custGeom>
            <a:avLst/>
            <a:gdLst/>
            <a:ahLst/>
            <a:cxnLst/>
            <a:rect l="l" t="t" r="r" b="b"/>
            <a:pathLst>
              <a:path w="27940" h="48260">
                <a:moveTo>
                  <a:pt x="27546" y="0"/>
                </a:moveTo>
                <a:lnTo>
                  <a:pt x="23181" y="13492"/>
                </a:lnTo>
                <a:lnTo>
                  <a:pt x="17287" y="26520"/>
                </a:lnTo>
                <a:lnTo>
                  <a:pt x="9636" y="38344"/>
                </a:lnTo>
                <a:lnTo>
                  <a:pt x="0" y="48221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320840" y="2972803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1021524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273436" y="3010471"/>
            <a:ext cx="11430" cy="101600"/>
          </a:xfrm>
          <a:custGeom>
            <a:avLst/>
            <a:gdLst/>
            <a:ahLst/>
            <a:cxnLst/>
            <a:rect l="l" t="t" r="r" b="b"/>
            <a:pathLst>
              <a:path w="11429" h="101600">
                <a:moveTo>
                  <a:pt x="3436" y="0"/>
                </a:moveTo>
                <a:lnTo>
                  <a:pt x="489" y="23361"/>
                </a:lnTo>
                <a:lnTo>
                  <a:pt x="0" y="49237"/>
                </a:lnTo>
                <a:lnTo>
                  <a:pt x="3156" y="75895"/>
                </a:lnTo>
                <a:lnTo>
                  <a:pt x="11145" y="10160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182004" y="3008757"/>
            <a:ext cx="73660" cy="102870"/>
          </a:xfrm>
          <a:custGeom>
            <a:avLst/>
            <a:gdLst/>
            <a:ahLst/>
            <a:cxnLst/>
            <a:rect l="l" t="t" r="r" b="b"/>
            <a:pathLst>
              <a:path w="73660" h="102869">
                <a:moveTo>
                  <a:pt x="73355" y="102374"/>
                </a:moveTo>
                <a:lnTo>
                  <a:pt x="49968" y="83987"/>
                </a:lnTo>
                <a:lnTo>
                  <a:pt x="27747" y="60736"/>
                </a:lnTo>
                <a:lnTo>
                  <a:pt x="9991" y="32710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029833" y="2899003"/>
            <a:ext cx="22225" cy="51435"/>
          </a:xfrm>
          <a:custGeom>
            <a:avLst/>
            <a:gdLst/>
            <a:ahLst/>
            <a:cxnLst/>
            <a:rect l="l" t="t" r="r" b="b"/>
            <a:pathLst>
              <a:path w="22225" h="51435">
                <a:moveTo>
                  <a:pt x="21704" y="51142"/>
                </a:moveTo>
                <a:lnTo>
                  <a:pt x="14971" y="41915"/>
                </a:lnTo>
                <a:lnTo>
                  <a:pt x="8913" y="30476"/>
                </a:lnTo>
                <a:lnTo>
                  <a:pt x="3825" y="16585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027077" y="2540063"/>
            <a:ext cx="1905" cy="39370"/>
          </a:xfrm>
          <a:custGeom>
            <a:avLst/>
            <a:gdLst/>
            <a:ahLst/>
            <a:cxnLst/>
            <a:rect l="l" t="t" r="r" b="b"/>
            <a:pathLst>
              <a:path w="1904" h="39369">
                <a:moveTo>
                  <a:pt x="0" y="39179"/>
                </a:moveTo>
                <a:lnTo>
                  <a:pt x="0" y="20866"/>
                </a:lnTo>
                <a:lnTo>
                  <a:pt x="0" y="12306"/>
                </a:lnTo>
                <a:lnTo>
                  <a:pt x="1485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074054" y="2451900"/>
            <a:ext cx="40005" cy="4445"/>
          </a:xfrm>
          <a:custGeom>
            <a:avLst/>
            <a:gdLst/>
            <a:ahLst/>
            <a:cxnLst/>
            <a:rect l="l" t="t" r="r" b="b"/>
            <a:pathLst>
              <a:path w="40004" h="4444">
                <a:moveTo>
                  <a:pt x="0" y="3886"/>
                </a:moveTo>
                <a:lnTo>
                  <a:pt x="5994" y="1396"/>
                </a:lnTo>
                <a:lnTo>
                  <a:pt x="12776" y="0"/>
                </a:lnTo>
                <a:lnTo>
                  <a:pt x="20421" y="0"/>
                </a:lnTo>
                <a:lnTo>
                  <a:pt x="39763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433386" y="2451900"/>
            <a:ext cx="40005" cy="5715"/>
          </a:xfrm>
          <a:custGeom>
            <a:avLst/>
            <a:gdLst/>
            <a:ahLst/>
            <a:cxnLst/>
            <a:rect l="l" t="t" r="r" b="b"/>
            <a:pathLst>
              <a:path w="40004" h="5714">
                <a:moveTo>
                  <a:pt x="0" y="0"/>
                </a:moveTo>
                <a:lnTo>
                  <a:pt x="19342" y="0"/>
                </a:lnTo>
                <a:lnTo>
                  <a:pt x="28168" y="0"/>
                </a:lnTo>
                <a:lnTo>
                  <a:pt x="39420" y="5156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519225" y="2540088"/>
            <a:ext cx="1270" cy="39370"/>
          </a:xfrm>
          <a:custGeom>
            <a:avLst/>
            <a:gdLst/>
            <a:ahLst/>
            <a:cxnLst/>
            <a:rect l="l" t="t" r="r" b="b"/>
            <a:pathLst>
              <a:path w="1270" h="39369">
                <a:moveTo>
                  <a:pt x="0" y="0"/>
                </a:moveTo>
                <a:lnTo>
                  <a:pt x="584" y="6464"/>
                </a:lnTo>
                <a:lnTo>
                  <a:pt x="901" y="13398"/>
                </a:lnTo>
                <a:lnTo>
                  <a:pt x="901" y="20840"/>
                </a:lnTo>
                <a:lnTo>
                  <a:pt x="901" y="39154"/>
                </a:lnTo>
              </a:path>
            </a:pathLst>
          </a:custGeom>
          <a:ln w="12699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518641" y="2845460"/>
            <a:ext cx="1905" cy="39370"/>
          </a:xfrm>
          <a:custGeom>
            <a:avLst/>
            <a:gdLst/>
            <a:ahLst/>
            <a:cxnLst/>
            <a:rect l="l" t="t" r="r" b="b"/>
            <a:pathLst>
              <a:path w="1904" h="39369">
                <a:moveTo>
                  <a:pt x="1485" y="0"/>
                </a:moveTo>
                <a:lnTo>
                  <a:pt x="1485" y="18313"/>
                </a:lnTo>
                <a:lnTo>
                  <a:pt x="1485" y="26860"/>
                </a:lnTo>
                <a:lnTo>
                  <a:pt x="0" y="39179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433297" y="2968917"/>
            <a:ext cx="40005" cy="4445"/>
          </a:xfrm>
          <a:custGeom>
            <a:avLst/>
            <a:gdLst/>
            <a:ahLst/>
            <a:cxnLst/>
            <a:rect l="l" t="t" r="r" b="b"/>
            <a:pathLst>
              <a:path w="40004" h="4444">
                <a:moveTo>
                  <a:pt x="39852" y="0"/>
                </a:moveTo>
                <a:lnTo>
                  <a:pt x="33845" y="2489"/>
                </a:lnTo>
                <a:lnTo>
                  <a:pt x="27076" y="3886"/>
                </a:lnTo>
                <a:lnTo>
                  <a:pt x="19431" y="3886"/>
                </a:lnTo>
                <a:lnTo>
                  <a:pt x="0" y="3886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368349" y="2972803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38785" y="0"/>
                </a:moveTo>
                <a:lnTo>
                  <a:pt x="19342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81813" y="2972803"/>
            <a:ext cx="26034" cy="16510"/>
          </a:xfrm>
          <a:custGeom>
            <a:avLst/>
            <a:gdLst/>
            <a:ahLst/>
            <a:cxnLst/>
            <a:rect l="l" t="t" r="r" b="b"/>
            <a:pathLst>
              <a:path w="26035" h="16510">
                <a:moveTo>
                  <a:pt x="26047" y="0"/>
                </a:moveTo>
                <a:lnTo>
                  <a:pt x="6705" y="0"/>
                </a:lnTo>
                <a:lnTo>
                  <a:pt x="5334" y="711"/>
                </a:lnTo>
                <a:lnTo>
                  <a:pt x="2705" y="6616"/>
                </a:lnTo>
                <a:lnTo>
                  <a:pt x="0" y="15976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80632" y="3122002"/>
            <a:ext cx="19050" cy="14604"/>
          </a:xfrm>
          <a:custGeom>
            <a:avLst/>
            <a:gdLst/>
            <a:ahLst/>
            <a:cxnLst/>
            <a:rect l="l" t="t" r="r" b="b"/>
            <a:pathLst>
              <a:path w="19050" h="14605">
                <a:moveTo>
                  <a:pt x="8953" y="0"/>
                </a:moveTo>
                <a:lnTo>
                  <a:pt x="11836" y="5029"/>
                </a:lnTo>
                <a:lnTo>
                  <a:pt x="15163" y="9817"/>
                </a:lnTo>
                <a:lnTo>
                  <a:pt x="18986" y="14287"/>
                </a:lnTo>
                <a:lnTo>
                  <a:pt x="11366" y="11099"/>
                </a:lnTo>
                <a:lnTo>
                  <a:pt x="0" y="4813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157544" y="2972803"/>
            <a:ext cx="25400" cy="21590"/>
          </a:xfrm>
          <a:custGeom>
            <a:avLst/>
            <a:gdLst/>
            <a:ahLst/>
            <a:cxnLst/>
            <a:rect l="l" t="t" r="r" b="b"/>
            <a:pathLst>
              <a:path w="25400" h="21589">
                <a:moveTo>
                  <a:pt x="23367" y="21107"/>
                </a:moveTo>
                <a:lnTo>
                  <a:pt x="23342" y="14300"/>
                </a:lnTo>
                <a:lnTo>
                  <a:pt x="23939" y="7264"/>
                </a:lnTo>
                <a:lnTo>
                  <a:pt x="25260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074397" y="2967634"/>
            <a:ext cx="45720" cy="5715"/>
          </a:xfrm>
          <a:custGeom>
            <a:avLst/>
            <a:gdLst/>
            <a:ahLst/>
            <a:cxnLst/>
            <a:rect l="l" t="t" r="r" b="b"/>
            <a:pathLst>
              <a:path w="45720" h="5714">
                <a:moveTo>
                  <a:pt x="45339" y="5168"/>
                </a:moveTo>
                <a:lnTo>
                  <a:pt x="20078" y="5168"/>
                </a:lnTo>
                <a:lnTo>
                  <a:pt x="11252" y="5168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027077" y="2845460"/>
            <a:ext cx="1270" cy="39370"/>
          </a:xfrm>
          <a:custGeom>
            <a:avLst/>
            <a:gdLst/>
            <a:ahLst/>
            <a:cxnLst/>
            <a:rect l="l" t="t" r="r" b="b"/>
            <a:pathLst>
              <a:path w="1270" h="39369">
                <a:moveTo>
                  <a:pt x="901" y="39141"/>
                </a:moveTo>
                <a:lnTo>
                  <a:pt x="317" y="32689"/>
                </a:lnTo>
                <a:lnTo>
                  <a:pt x="0" y="25755"/>
                </a:lnTo>
                <a:lnTo>
                  <a:pt x="0" y="18313"/>
                </a:lnTo>
                <a:lnTo>
                  <a:pt x="0" y="0"/>
                </a:lnTo>
              </a:path>
            </a:pathLst>
          </a:custGeom>
          <a:ln w="12699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126645" y="2531249"/>
            <a:ext cx="124396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i="1" spc="-5" dirty="0">
                <a:solidFill>
                  <a:srgbClr val="231F20"/>
                </a:solidFill>
                <a:latin typeface="Arial"/>
                <a:cs typeface="Arial"/>
              </a:rPr>
              <a:t>What </a:t>
            </a:r>
            <a:r>
              <a:rPr sz="1000" i="1" spc="25" dirty="0">
                <a:solidFill>
                  <a:srgbClr val="231F20"/>
                </a:solidFill>
                <a:latin typeface="Arial"/>
                <a:cs typeface="Arial"/>
              </a:rPr>
              <a:t>do </a:t>
            </a:r>
            <a:r>
              <a:rPr sz="1000" i="1" spc="-5" dirty="0">
                <a:solidFill>
                  <a:srgbClr val="231F20"/>
                </a:solidFill>
                <a:latin typeface="Arial"/>
                <a:cs typeface="Arial"/>
              </a:rPr>
              <a:t>you </a:t>
            </a:r>
            <a:r>
              <a:rPr sz="1000" i="1" spc="-10" dirty="0">
                <a:solidFill>
                  <a:srgbClr val="231F20"/>
                </a:solidFill>
                <a:latin typeface="Arial"/>
                <a:cs typeface="Arial"/>
              </a:rPr>
              <a:t>like</a:t>
            </a:r>
            <a:r>
              <a:rPr sz="1000" i="1" spc="-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i="1" spc="5" dirty="0">
                <a:solidFill>
                  <a:srgbClr val="231F20"/>
                </a:solidFill>
                <a:latin typeface="Arial"/>
                <a:cs typeface="Arial"/>
              </a:rPr>
              <a:t>best  </a:t>
            </a:r>
            <a:r>
              <a:rPr sz="1000" i="1" spc="10" dirty="0">
                <a:solidFill>
                  <a:srgbClr val="231F20"/>
                </a:solidFill>
                <a:latin typeface="Arial"/>
                <a:cs typeface="Arial"/>
              </a:rPr>
              <a:t>about </a:t>
            </a:r>
            <a:r>
              <a:rPr sz="1000" i="1" spc="-5" dirty="0">
                <a:solidFill>
                  <a:srgbClr val="231F20"/>
                </a:solidFill>
                <a:latin typeface="Arial"/>
                <a:cs typeface="Arial"/>
              </a:rPr>
              <a:t>your</a:t>
            </a:r>
            <a:r>
              <a:rPr sz="1000" i="1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i="1" spc="-5" dirty="0">
                <a:solidFill>
                  <a:srgbClr val="231F20"/>
                </a:solidFill>
                <a:latin typeface="Arial"/>
                <a:cs typeface="Arial"/>
              </a:rPr>
              <a:t>game?</a:t>
            </a:r>
            <a:endParaRPr sz="10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860538" y="2454694"/>
            <a:ext cx="1737360" cy="684530"/>
          </a:xfrm>
          <a:custGeom>
            <a:avLst/>
            <a:gdLst/>
            <a:ahLst/>
            <a:cxnLst/>
            <a:rect l="l" t="t" r="r" b="b"/>
            <a:pathLst>
              <a:path w="1737359" h="684530">
                <a:moveTo>
                  <a:pt x="304139" y="520814"/>
                </a:moveTo>
                <a:lnTo>
                  <a:pt x="181165" y="520814"/>
                </a:lnTo>
                <a:lnTo>
                  <a:pt x="170579" y="583218"/>
                </a:lnTo>
                <a:lnTo>
                  <a:pt x="181205" y="621047"/>
                </a:lnTo>
                <a:lnTo>
                  <a:pt x="225780" y="649625"/>
                </a:lnTo>
                <a:lnTo>
                  <a:pt x="317042" y="684275"/>
                </a:lnTo>
                <a:lnTo>
                  <a:pt x="290575" y="635623"/>
                </a:lnTo>
                <a:lnTo>
                  <a:pt x="287088" y="582785"/>
                </a:lnTo>
                <a:lnTo>
                  <a:pt x="295352" y="539827"/>
                </a:lnTo>
                <a:lnTo>
                  <a:pt x="304139" y="520814"/>
                </a:lnTo>
                <a:close/>
              </a:path>
              <a:path w="1737359" h="684530">
                <a:moveTo>
                  <a:pt x="1658454" y="0"/>
                </a:moveTo>
                <a:lnTo>
                  <a:pt x="78397" y="0"/>
                </a:lnTo>
                <a:lnTo>
                  <a:pt x="33073" y="1703"/>
                </a:lnTo>
                <a:lnTo>
                  <a:pt x="9799" y="13627"/>
                </a:lnTo>
                <a:lnTo>
                  <a:pt x="1224" y="45991"/>
                </a:lnTo>
                <a:lnTo>
                  <a:pt x="0" y="109016"/>
                </a:lnTo>
                <a:lnTo>
                  <a:pt x="0" y="411810"/>
                </a:lnTo>
                <a:lnTo>
                  <a:pt x="1224" y="474828"/>
                </a:lnTo>
                <a:lnTo>
                  <a:pt x="9799" y="507188"/>
                </a:lnTo>
                <a:lnTo>
                  <a:pt x="33073" y="519111"/>
                </a:lnTo>
                <a:lnTo>
                  <a:pt x="78397" y="520814"/>
                </a:lnTo>
                <a:lnTo>
                  <a:pt x="1658454" y="520814"/>
                </a:lnTo>
                <a:lnTo>
                  <a:pt x="1703778" y="519111"/>
                </a:lnTo>
                <a:lnTo>
                  <a:pt x="1727052" y="507188"/>
                </a:lnTo>
                <a:lnTo>
                  <a:pt x="1735627" y="474828"/>
                </a:lnTo>
                <a:lnTo>
                  <a:pt x="1736852" y="411810"/>
                </a:lnTo>
                <a:lnTo>
                  <a:pt x="1736852" y="109016"/>
                </a:lnTo>
                <a:lnTo>
                  <a:pt x="1735627" y="45991"/>
                </a:lnTo>
                <a:lnTo>
                  <a:pt x="1727052" y="13627"/>
                </a:lnTo>
                <a:lnTo>
                  <a:pt x="1703778" y="1703"/>
                </a:lnTo>
                <a:lnTo>
                  <a:pt x="16584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860538" y="2593987"/>
            <a:ext cx="0" cy="230504"/>
          </a:xfrm>
          <a:custGeom>
            <a:avLst/>
            <a:gdLst/>
            <a:ahLst/>
            <a:cxnLst/>
            <a:rect l="l" t="t" r="r" b="b"/>
            <a:pathLst>
              <a:path h="230505">
                <a:moveTo>
                  <a:pt x="0" y="230276"/>
                </a:move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869478" y="2464333"/>
            <a:ext cx="34290" cy="47625"/>
          </a:xfrm>
          <a:custGeom>
            <a:avLst/>
            <a:gdLst/>
            <a:ahLst/>
            <a:cxnLst/>
            <a:rect l="l" t="t" r="r" b="b"/>
            <a:pathLst>
              <a:path w="34290" h="47625">
                <a:moveTo>
                  <a:pt x="0" y="47345"/>
                </a:moveTo>
                <a:lnTo>
                  <a:pt x="5419" y="33847"/>
                </a:lnTo>
                <a:lnTo>
                  <a:pt x="12677" y="20958"/>
                </a:lnTo>
                <a:lnTo>
                  <a:pt x="22045" y="9426"/>
                </a:lnTo>
                <a:lnTo>
                  <a:pt x="33794" y="0"/>
                </a:lnTo>
              </a:path>
            </a:pathLst>
          </a:custGeom>
          <a:ln w="12700">
            <a:solidFill>
              <a:srgbClr val="4A62A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983169" y="2454706"/>
            <a:ext cx="1504315" cy="0"/>
          </a:xfrm>
          <a:custGeom>
            <a:avLst/>
            <a:gdLst/>
            <a:ahLst/>
            <a:cxnLst/>
            <a:rect l="l" t="t" r="r" b="b"/>
            <a:pathLst>
              <a:path w="1504315">
                <a:moveTo>
                  <a:pt x="0" y="0"/>
                </a:moveTo>
                <a:lnTo>
                  <a:pt x="1504226" y="0"/>
                </a:lnTo>
              </a:path>
            </a:pathLst>
          </a:custGeom>
          <a:ln w="12700">
            <a:solidFill>
              <a:srgbClr val="4A62A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566592" y="2475102"/>
            <a:ext cx="27305" cy="52069"/>
          </a:xfrm>
          <a:custGeom>
            <a:avLst/>
            <a:gdLst/>
            <a:ahLst/>
            <a:cxnLst/>
            <a:rect l="l" t="t" r="r" b="b"/>
            <a:pathLst>
              <a:path w="27304" h="52069">
                <a:moveTo>
                  <a:pt x="0" y="0"/>
                </a:moveTo>
                <a:lnTo>
                  <a:pt x="8340" y="9070"/>
                </a:lnTo>
                <a:lnTo>
                  <a:pt x="15914" y="20497"/>
                </a:lnTo>
                <a:lnTo>
                  <a:pt x="22329" y="34554"/>
                </a:lnTo>
                <a:lnTo>
                  <a:pt x="27190" y="51511"/>
                </a:lnTo>
              </a:path>
            </a:pathLst>
          </a:custGeom>
          <a:ln w="12699">
            <a:solidFill>
              <a:srgbClr val="4A62A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597390" y="2605951"/>
            <a:ext cx="0" cy="230504"/>
          </a:xfrm>
          <a:custGeom>
            <a:avLst/>
            <a:gdLst/>
            <a:ahLst/>
            <a:cxnLst/>
            <a:rect l="l" t="t" r="r" b="b"/>
            <a:pathLst>
              <a:path h="230505">
                <a:moveTo>
                  <a:pt x="0" y="0"/>
                </a:moveTo>
                <a:lnTo>
                  <a:pt x="0" y="230276"/>
                </a:lnTo>
              </a:path>
            </a:pathLst>
          </a:custGeom>
          <a:ln w="12700">
            <a:solidFill>
              <a:srgbClr val="4A62A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554654" y="2918536"/>
            <a:ext cx="34290" cy="47625"/>
          </a:xfrm>
          <a:custGeom>
            <a:avLst/>
            <a:gdLst/>
            <a:ahLst/>
            <a:cxnLst/>
            <a:rect l="l" t="t" r="r" b="b"/>
            <a:pathLst>
              <a:path w="34290" h="47625">
                <a:moveTo>
                  <a:pt x="33794" y="0"/>
                </a:moveTo>
                <a:lnTo>
                  <a:pt x="28374" y="13498"/>
                </a:lnTo>
                <a:lnTo>
                  <a:pt x="21116" y="26387"/>
                </a:lnTo>
                <a:lnTo>
                  <a:pt x="11749" y="37919"/>
                </a:lnTo>
                <a:lnTo>
                  <a:pt x="0" y="47345"/>
                </a:lnTo>
              </a:path>
            </a:pathLst>
          </a:custGeom>
          <a:ln w="12700">
            <a:solidFill>
              <a:srgbClr val="4A62A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196643" y="2975521"/>
            <a:ext cx="1202055" cy="0"/>
          </a:xfrm>
          <a:custGeom>
            <a:avLst/>
            <a:gdLst/>
            <a:ahLst/>
            <a:cxnLst/>
            <a:rect l="l" t="t" r="r" b="b"/>
            <a:pathLst>
              <a:path w="1202054">
                <a:moveTo>
                  <a:pt x="1201915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147166" y="3013163"/>
            <a:ext cx="13970" cy="102870"/>
          </a:xfrm>
          <a:custGeom>
            <a:avLst/>
            <a:gdLst/>
            <a:ahLst/>
            <a:cxnLst/>
            <a:rect l="l" t="t" r="r" b="b"/>
            <a:pathLst>
              <a:path w="13970" h="102869">
                <a:moveTo>
                  <a:pt x="3973" y="0"/>
                </a:moveTo>
                <a:lnTo>
                  <a:pt x="528" y="23572"/>
                </a:lnTo>
                <a:lnTo>
                  <a:pt x="0" y="49690"/>
                </a:lnTo>
                <a:lnTo>
                  <a:pt x="3807" y="76572"/>
                </a:lnTo>
                <a:lnTo>
                  <a:pt x="13371" y="102438"/>
                </a:lnTo>
              </a:path>
            </a:pathLst>
          </a:custGeom>
          <a:ln w="12700">
            <a:solidFill>
              <a:srgbClr val="4A62A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039849" y="3004223"/>
            <a:ext cx="101600" cy="118110"/>
          </a:xfrm>
          <a:custGeom>
            <a:avLst/>
            <a:gdLst/>
            <a:ahLst/>
            <a:cxnLst/>
            <a:rect l="l" t="t" r="r" b="b"/>
            <a:pathLst>
              <a:path w="101600" h="118110">
                <a:moveTo>
                  <a:pt x="101269" y="118059"/>
                </a:moveTo>
                <a:lnTo>
                  <a:pt x="69658" y="98917"/>
                </a:lnTo>
                <a:lnTo>
                  <a:pt x="37852" y="72759"/>
                </a:lnTo>
                <a:lnTo>
                  <a:pt x="12437" y="39736"/>
                </a:lnTo>
                <a:lnTo>
                  <a:pt x="0" y="0"/>
                </a:lnTo>
              </a:path>
            </a:pathLst>
          </a:custGeom>
          <a:ln w="12699">
            <a:solidFill>
              <a:srgbClr val="4A62A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964627" y="2975521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41706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864144" y="2903613"/>
            <a:ext cx="27305" cy="52069"/>
          </a:xfrm>
          <a:custGeom>
            <a:avLst/>
            <a:gdLst/>
            <a:ahLst/>
            <a:cxnLst/>
            <a:rect l="l" t="t" r="r" b="b"/>
            <a:pathLst>
              <a:path w="27304" h="52069">
                <a:moveTo>
                  <a:pt x="27190" y="51511"/>
                </a:moveTo>
                <a:lnTo>
                  <a:pt x="18850" y="42441"/>
                </a:lnTo>
                <a:lnTo>
                  <a:pt x="11276" y="31013"/>
                </a:lnTo>
                <a:lnTo>
                  <a:pt x="4861" y="16956"/>
                </a:lnTo>
                <a:lnTo>
                  <a:pt x="0" y="0"/>
                </a:lnTo>
              </a:path>
            </a:pathLst>
          </a:custGeom>
          <a:ln w="12699">
            <a:solidFill>
              <a:srgbClr val="4A62A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860538" y="2541904"/>
            <a:ext cx="1905" cy="40640"/>
          </a:xfrm>
          <a:custGeom>
            <a:avLst/>
            <a:gdLst/>
            <a:ahLst/>
            <a:cxnLst/>
            <a:rect l="l" t="t" r="r" b="b"/>
            <a:pathLst>
              <a:path w="1904" h="40639">
                <a:moveTo>
                  <a:pt x="0" y="40119"/>
                </a:moveTo>
                <a:lnTo>
                  <a:pt x="0" y="21805"/>
                </a:lnTo>
                <a:lnTo>
                  <a:pt x="0" y="12814"/>
                </a:lnTo>
                <a:lnTo>
                  <a:pt x="1854" y="0"/>
                </a:lnTo>
              </a:path>
            </a:pathLst>
          </a:custGeom>
          <a:ln w="12699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917357" y="2454706"/>
            <a:ext cx="40640" cy="3175"/>
          </a:xfrm>
          <a:custGeom>
            <a:avLst/>
            <a:gdLst/>
            <a:ahLst/>
            <a:cxnLst/>
            <a:rect l="l" t="t" r="r" b="b"/>
            <a:pathLst>
              <a:path w="40640" h="3175">
                <a:moveTo>
                  <a:pt x="0" y="3149"/>
                </a:moveTo>
                <a:lnTo>
                  <a:pt x="6438" y="1130"/>
                </a:lnTo>
                <a:lnTo>
                  <a:pt x="13601" y="0"/>
                </a:lnTo>
                <a:lnTo>
                  <a:pt x="21577" y="0"/>
                </a:lnTo>
                <a:lnTo>
                  <a:pt x="40551" y="0"/>
                </a:lnTo>
              </a:path>
            </a:pathLst>
          </a:custGeom>
          <a:ln w="12699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500019" y="2454706"/>
            <a:ext cx="40640" cy="4445"/>
          </a:xfrm>
          <a:custGeom>
            <a:avLst/>
            <a:gdLst/>
            <a:ahLst/>
            <a:cxnLst/>
            <a:rect l="l" t="t" r="r" b="b"/>
            <a:pathLst>
              <a:path w="40640" h="4444">
                <a:moveTo>
                  <a:pt x="0" y="0"/>
                </a:moveTo>
                <a:lnTo>
                  <a:pt x="18973" y="0"/>
                </a:lnTo>
                <a:lnTo>
                  <a:pt x="28181" y="0"/>
                </a:lnTo>
                <a:lnTo>
                  <a:pt x="40284" y="4381"/>
                </a:lnTo>
              </a:path>
            </a:pathLst>
          </a:custGeom>
          <a:ln w="12699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596234" y="2541904"/>
            <a:ext cx="1270" cy="40640"/>
          </a:xfrm>
          <a:custGeom>
            <a:avLst/>
            <a:gdLst/>
            <a:ahLst/>
            <a:cxnLst/>
            <a:rect l="l" t="t" r="r" b="b"/>
            <a:pathLst>
              <a:path w="1270" h="40639">
                <a:moveTo>
                  <a:pt x="0" y="0"/>
                </a:moveTo>
                <a:lnTo>
                  <a:pt x="749" y="6730"/>
                </a:lnTo>
                <a:lnTo>
                  <a:pt x="1155" y="13995"/>
                </a:lnTo>
                <a:lnTo>
                  <a:pt x="1155" y="21805"/>
                </a:lnTo>
                <a:lnTo>
                  <a:pt x="1155" y="40119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595536" y="2848190"/>
            <a:ext cx="1905" cy="40640"/>
          </a:xfrm>
          <a:custGeom>
            <a:avLst/>
            <a:gdLst/>
            <a:ahLst/>
            <a:cxnLst/>
            <a:rect l="l" t="t" r="r" b="b"/>
            <a:pathLst>
              <a:path w="1904" h="40639">
                <a:moveTo>
                  <a:pt x="1854" y="0"/>
                </a:moveTo>
                <a:lnTo>
                  <a:pt x="1854" y="18313"/>
                </a:lnTo>
                <a:lnTo>
                  <a:pt x="1854" y="27304"/>
                </a:lnTo>
                <a:lnTo>
                  <a:pt x="0" y="40119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496907" y="2972358"/>
            <a:ext cx="43815" cy="3175"/>
          </a:xfrm>
          <a:custGeom>
            <a:avLst/>
            <a:gdLst/>
            <a:ahLst/>
            <a:cxnLst/>
            <a:rect l="l" t="t" r="r" b="b"/>
            <a:pathLst>
              <a:path w="43815" h="3175">
                <a:moveTo>
                  <a:pt x="43662" y="0"/>
                </a:moveTo>
                <a:lnTo>
                  <a:pt x="37223" y="2031"/>
                </a:lnTo>
                <a:lnTo>
                  <a:pt x="30060" y="3149"/>
                </a:lnTo>
                <a:lnTo>
                  <a:pt x="22085" y="3149"/>
                </a:lnTo>
                <a:lnTo>
                  <a:pt x="0" y="3149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424174" y="2975508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41249" y="0"/>
                </a:moveTo>
                <a:lnTo>
                  <a:pt x="19164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156956" y="2975508"/>
            <a:ext cx="27305" cy="15875"/>
          </a:xfrm>
          <a:custGeom>
            <a:avLst/>
            <a:gdLst/>
            <a:ahLst/>
            <a:cxnLst/>
            <a:rect l="l" t="t" r="r" b="b"/>
            <a:pathLst>
              <a:path w="27304" h="15875">
                <a:moveTo>
                  <a:pt x="26885" y="0"/>
                </a:moveTo>
                <a:lnTo>
                  <a:pt x="7721" y="0"/>
                </a:lnTo>
                <a:lnTo>
                  <a:pt x="6134" y="711"/>
                </a:lnTo>
                <a:lnTo>
                  <a:pt x="3111" y="6515"/>
                </a:lnTo>
                <a:lnTo>
                  <a:pt x="0" y="15722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161337" y="3125342"/>
            <a:ext cx="16510" cy="13970"/>
          </a:xfrm>
          <a:custGeom>
            <a:avLst/>
            <a:gdLst/>
            <a:ahLst/>
            <a:cxnLst/>
            <a:rect l="l" t="t" r="r" b="b"/>
            <a:pathLst>
              <a:path w="16509" h="13969">
                <a:moveTo>
                  <a:pt x="5016" y="0"/>
                </a:moveTo>
                <a:lnTo>
                  <a:pt x="8255" y="4787"/>
                </a:lnTo>
                <a:lnTo>
                  <a:pt x="11988" y="9347"/>
                </a:lnTo>
                <a:lnTo>
                  <a:pt x="16243" y="13627"/>
                </a:lnTo>
                <a:lnTo>
                  <a:pt x="9931" y="11353"/>
                </a:lnTo>
                <a:lnTo>
                  <a:pt x="0" y="687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025676" y="2975508"/>
            <a:ext cx="16510" cy="17780"/>
          </a:xfrm>
          <a:custGeom>
            <a:avLst/>
            <a:gdLst/>
            <a:ahLst/>
            <a:cxnLst/>
            <a:rect l="l" t="t" r="r" b="b"/>
            <a:pathLst>
              <a:path w="16509" h="17780">
                <a:moveTo>
                  <a:pt x="13868" y="17462"/>
                </a:moveTo>
                <a:lnTo>
                  <a:pt x="14058" y="11798"/>
                </a:lnTo>
                <a:lnTo>
                  <a:pt x="14757" y="5981"/>
                </a:lnTo>
                <a:lnTo>
                  <a:pt x="16027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917624" y="2971126"/>
            <a:ext cx="37465" cy="4445"/>
          </a:xfrm>
          <a:custGeom>
            <a:avLst/>
            <a:gdLst/>
            <a:ahLst/>
            <a:cxnLst/>
            <a:rect l="l" t="t" r="r" b="b"/>
            <a:pathLst>
              <a:path w="37465" h="4444">
                <a:moveTo>
                  <a:pt x="37337" y="4381"/>
                </a:moveTo>
                <a:lnTo>
                  <a:pt x="21310" y="4381"/>
                </a:lnTo>
                <a:lnTo>
                  <a:pt x="12103" y="4381"/>
                </a:ln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860538" y="2848190"/>
            <a:ext cx="1270" cy="40640"/>
          </a:xfrm>
          <a:custGeom>
            <a:avLst/>
            <a:gdLst/>
            <a:ahLst/>
            <a:cxnLst/>
            <a:rect l="l" t="t" r="r" b="b"/>
            <a:pathLst>
              <a:path w="1270" h="40639">
                <a:moveTo>
                  <a:pt x="1155" y="40119"/>
                </a:moveTo>
                <a:lnTo>
                  <a:pt x="406" y="33388"/>
                </a:lnTo>
                <a:lnTo>
                  <a:pt x="0" y="26136"/>
                </a:lnTo>
                <a:lnTo>
                  <a:pt x="0" y="18313"/>
                </a:ln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7971523" y="2531249"/>
            <a:ext cx="153352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i="1" spc="-5" dirty="0">
                <a:solidFill>
                  <a:srgbClr val="231F20"/>
                </a:solidFill>
                <a:latin typeface="Arial"/>
                <a:cs typeface="Arial"/>
              </a:rPr>
              <a:t>If you had more </a:t>
            </a:r>
            <a:r>
              <a:rPr sz="1000" i="1" spc="5" dirty="0">
                <a:solidFill>
                  <a:srgbClr val="231F20"/>
                </a:solidFill>
                <a:latin typeface="Arial"/>
                <a:cs typeface="Arial"/>
              </a:rPr>
              <a:t>time, what  </a:t>
            </a:r>
            <a:r>
              <a:rPr sz="1000" i="1" spc="15" dirty="0">
                <a:solidFill>
                  <a:srgbClr val="231F20"/>
                </a:solidFill>
                <a:latin typeface="Arial"/>
                <a:cs typeface="Arial"/>
              </a:rPr>
              <a:t>would </a:t>
            </a:r>
            <a:r>
              <a:rPr sz="1000" i="1" spc="-5" dirty="0">
                <a:solidFill>
                  <a:srgbClr val="231F20"/>
                </a:solidFill>
                <a:latin typeface="Arial"/>
                <a:cs typeface="Arial"/>
              </a:rPr>
              <a:t>you </a:t>
            </a:r>
            <a:r>
              <a:rPr sz="1000" i="1" spc="10" dirty="0">
                <a:solidFill>
                  <a:srgbClr val="231F20"/>
                </a:solidFill>
                <a:latin typeface="Arial"/>
                <a:cs typeface="Arial"/>
              </a:rPr>
              <a:t>add </a:t>
            </a:r>
            <a:r>
              <a:rPr sz="1000" i="1" spc="5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000" i="1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i="1" spc="-5" dirty="0">
                <a:solidFill>
                  <a:srgbClr val="231F20"/>
                </a:solidFill>
                <a:latin typeface="Arial"/>
                <a:cs typeface="Arial"/>
              </a:rPr>
              <a:t>change?</a:t>
            </a:r>
            <a:endParaRPr sz="10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949693" y="5585358"/>
            <a:ext cx="2782570" cy="1210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solidFill>
                  <a:srgbClr val="85B033"/>
                </a:solidFill>
                <a:latin typeface="Arial"/>
                <a:cs typeface="Arial"/>
              </a:rPr>
              <a:t>Video</a:t>
            </a:r>
            <a:r>
              <a:rPr sz="1000" b="1" spc="-55" dirty="0">
                <a:solidFill>
                  <a:srgbClr val="85B033"/>
                </a:solidFill>
                <a:latin typeface="Arial"/>
                <a:cs typeface="Arial"/>
              </a:rPr>
              <a:t> </a:t>
            </a:r>
            <a:r>
              <a:rPr sz="1000" b="1" spc="-15" dirty="0">
                <a:solidFill>
                  <a:srgbClr val="85B033"/>
                </a:solidFill>
                <a:latin typeface="Arial"/>
                <a:cs typeface="Arial"/>
              </a:rPr>
              <a:t>Sensing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8300"/>
              </a:lnSpc>
              <a:spcBef>
                <a:spcPts val="450"/>
              </a:spcBef>
            </a:pP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If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computers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have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web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camera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attached</a:t>
            </a:r>
            <a:r>
              <a:rPr sz="1000" spc="-1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or 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built-in, participants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can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make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game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that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they 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interact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with by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moving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their body. </a:t>
            </a:r>
            <a:r>
              <a:rPr sz="1000" spc="-70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start,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play 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with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project: </a:t>
            </a:r>
            <a:r>
              <a:rPr sz="1000" b="1" spc="-5" dirty="0">
                <a:solidFill>
                  <a:srgbClr val="4C4D4F"/>
                </a:solidFill>
                <a:latin typeface="Arial"/>
                <a:cs typeface="Arial"/>
              </a:rPr>
              <a:t>Save </a:t>
            </a:r>
            <a:r>
              <a:rPr sz="1000" b="1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b="1" dirty="0">
                <a:solidFill>
                  <a:srgbClr val="4C4D4F"/>
                </a:solidFill>
                <a:latin typeface="Arial"/>
                <a:cs typeface="Arial"/>
              </a:rPr>
              <a:t>Mini-Figs  </a:t>
            </a:r>
            <a:r>
              <a:rPr sz="1000" u="sng" spc="10" dirty="0">
                <a:solidFill>
                  <a:srgbClr val="4C4D4F"/>
                </a:solidFill>
                <a:latin typeface="Arial"/>
                <a:cs typeface="Arial"/>
              </a:rPr>
              <a:t>scratch.mit.edu/projects/10123832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. </a:t>
            </a:r>
            <a:r>
              <a:rPr sz="1000" spc="-15" dirty="0">
                <a:solidFill>
                  <a:srgbClr val="4C4D4F"/>
                </a:solidFill>
                <a:latin typeface="Arial"/>
                <a:cs typeface="Arial"/>
              </a:rPr>
              <a:t>Then,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open  and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remix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customize the sprites and</a:t>
            </a:r>
            <a:r>
              <a:rPr sz="1000" spc="-3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scripts.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707418" y="3615969"/>
            <a:ext cx="4204335" cy="896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15" dirty="0">
                <a:solidFill>
                  <a:srgbClr val="85B033"/>
                </a:solidFill>
                <a:latin typeface="Arial"/>
                <a:cs typeface="Arial"/>
              </a:rPr>
              <a:t>What’s</a:t>
            </a:r>
            <a:r>
              <a:rPr sz="1800" b="1" spc="5" dirty="0">
                <a:solidFill>
                  <a:srgbClr val="85B033"/>
                </a:solidFill>
                <a:latin typeface="Arial"/>
                <a:cs typeface="Arial"/>
              </a:rPr>
              <a:t> </a:t>
            </a:r>
            <a:r>
              <a:rPr sz="1800" b="1" spc="35" dirty="0">
                <a:solidFill>
                  <a:srgbClr val="85B033"/>
                </a:solidFill>
                <a:latin typeface="Arial"/>
                <a:cs typeface="Arial"/>
              </a:rPr>
              <a:t>Next?</a:t>
            </a:r>
            <a:endParaRPr sz="1800">
              <a:latin typeface="Arial"/>
              <a:cs typeface="Arial"/>
            </a:endParaRPr>
          </a:p>
          <a:p>
            <a:pPr marL="25400" marR="5080">
              <a:lnSpc>
                <a:spcPts val="1300"/>
              </a:lnSpc>
              <a:spcBef>
                <a:spcPts val="955"/>
              </a:spcBef>
            </a:pPr>
            <a:r>
              <a:rPr sz="1100" spc="-2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100" i="1" spc="5" dirty="0">
                <a:solidFill>
                  <a:srgbClr val="4C4D4F"/>
                </a:solidFill>
                <a:latin typeface="Arial"/>
                <a:cs typeface="Arial"/>
              </a:rPr>
              <a:t>Catch </a:t>
            </a:r>
            <a:r>
              <a:rPr sz="1100" i="1" spc="-20" dirty="0">
                <a:solidFill>
                  <a:srgbClr val="4C4D4F"/>
                </a:solidFill>
                <a:latin typeface="Arial"/>
                <a:cs typeface="Arial"/>
              </a:rPr>
              <a:t>Game </a:t>
            </a:r>
            <a:r>
              <a:rPr sz="1100" spc="10" dirty="0">
                <a:solidFill>
                  <a:srgbClr val="4C4D4F"/>
                </a:solidFill>
                <a:latin typeface="Arial"/>
                <a:cs typeface="Arial"/>
              </a:rPr>
              <a:t>projects </a:t>
            </a:r>
            <a:r>
              <a:rPr sz="1100" spc="5" dirty="0">
                <a:solidFill>
                  <a:srgbClr val="4C4D4F"/>
                </a:solidFill>
                <a:latin typeface="Arial"/>
                <a:cs typeface="Arial"/>
              </a:rPr>
              <a:t>provide </a:t>
            </a:r>
            <a:r>
              <a:rPr sz="1100" spc="-15" dirty="0">
                <a:solidFill>
                  <a:srgbClr val="4C4D4F"/>
                </a:solidFill>
                <a:latin typeface="Arial"/>
                <a:cs typeface="Arial"/>
              </a:rPr>
              <a:t>an </a:t>
            </a:r>
            <a:r>
              <a:rPr sz="1100" spc="15" dirty="0">
                <a:solidFill>
                  <a:srgbClr val="4C4D4F"/>
                </a:solidFill>
                <a:latin typeface="Arial"/>
                <a:cs typeface="Arial"/>
              </a:rPr>
              <a:t>introduction </a:t>
            </a:r>
            <a:r>
              <a:rPr sz="1100" spc="30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100" dirty="0">
                <a:solidFill>
                  <a:srgbClr val="4C4D4F"/>
                </a:solidFill>
                <a:latin typeface="Arial"/>
                <a:cs typeface="Arial"/>
              </a:rPr>
              <a:t>creating  </a:t>
            </a:r>
            <a:r>
              <a:rPr sz="1100" spc="5" dirty="0">
                <a:solidFill>
                  <a:srgbClr val="4C4D4F"/>
                </a:solidFill>
                <a:latin typeface="Arial"/>
                <a:cs typeface="Arial"/>
              </a:rPr>
              <a:t>interactive </a:t>
            </a:r>
            <a:r>
              <a:rPr sz="1100" spc="-5" dirty="0">
                <a:solidFill>
                  <a:srgbClr val="4C4D4F"/>
                </a:solidFill>
                <a:latin typeface="Arial"/>
                <a:cs typeface="Arial"/>
              </a:rPr>
              <a:t>games in </a:t>
            </a:r>
            <a:r>
              <a:rPr sz="1100" spc="10" dirty="0">
                <a:solidFill>
                  <a:srgbClr val="4C4D4F"/>
                </a:solidFill>
                <a:latin typeface="Arial"/>
                <a:cs typeface="Arial"/>
              </a:rPr>
              <a:t>Scratch. </a:t>
            </a:r>
            <a:r>
              <a:rPr sz="1100" spc="-20" dirty="0">
                <a:solidFill>
                  <a:srgbClr val="4C4D4F"/>
                </a:solidFill>
                <a:latin typeface="Arial"/>
                <a:cs typeface="Arial"/>
              </a:rPr>
              <a:t>Here </a:t>
            </a:r>
            <a:r>
              <a:rPr sz="1100" spc="-25" dirty="0">
                <a:solidFill>
                  <a:srgbClr val="4C4D4F"/>
                </a:solidFill>
                <a:latin typeface="Arial"/>
                <a:cs typeface="Arial"/>
              </a:rPr>
              <a:t>are a </a:t>
            </a:r>
            <a:r>
              <a:rPr sz="1100" spc="10" dirty="0">
                <a:solidFill>
                  <a:srgbClr val="4C4D4F"/>
                </a:solidFill>
                <a:latin typeface="Arial"/>
                <a:cs typeface="Arial"/>
              </a:rPr>
              <a:t>few </a:t>
            </a:r>
            <a:r>
              <a:rPr sz="1100" dirty="0">
                <a:solidFill>
                  <a:srgbClr val="4C4D4F"/>
                </a:solidFill>
                <a:latin typeface="Arial"/>
                <a:cs typeface="Arial"/>
              </a:rPr>
              <a:t>ways </a:t>
            </a:r>
            <a:r>
              <a:rPr sz="1100" spc="15" dirty="0">
                <a:solidFill>
                  <a:srgbClr val="4C4D4F"/>
                </a:solidFill>
                <a:latin typeface="Arial"/>
                <a:cs typeface="Arial"/>
              </a:rPr>
              <a:t>that </a:t>
            </a:r>
            <a:r>
              <a:rPr sz="1100" spc="10" dirty="0">
                <a:solidFill>
                  <a:srgbClr val="4C4D4F"/>
                </a:solidFill>
                <a:latin typeface="Arial"/>
                <a:cs typeface="Arial"/>
              </a:rPr>
              <a:t>participants  </a:t>
            </a:r>
            <a:r>
              <a:rPr sz="1100" spc="5" dirty="0">
                <a:solidFill>
                  <a:srgbClr val="4C4D4F"/>
                </a:solidFill>
                <a:latin typeface="Arial"/>
                <a:cs typeface="Arial"/>
              </a:rPr>
              <a:t>can </a:t>
            </a:r>
            <a:r>
              <a:rPr sz="1100" spc="15" dirty="0">
                <a:solidFill>
                  <a:srgbClr val="4C4D4F"/>
                </a:solidFill>
                <a:latin typeface="Arial"/>
                <a:cs typeface="Arial"/>
              </a:rPr>
              <a:t>build </a:t>
            </a:r>
            <a:r>
              <a:rPr sz="1100" spc="5" dirty="0">
                <a:solidFill>
                  <a:srgbClr val="4C4D4F"/>
                </a:solidFill>
                <a:latin typeface="Arial"/>
                <a:cs typeface="Arial"/>
              </a:rPr>
              <a:t>on the </a:t>
            </a:r>
            <a:r>
              <a:rPr sz="1100" spc="20" dirty="0">
                <a:solidFill>
                  <a:srgbClr val="4C4D4F"/>
                </a:solidFill>
                <a:latin typeface="Arial"/>
                <a:cs typeface="Arial"/>
              </a:rPr>
              <a:t>concepts </a:t>
            </a:r>
            <a:r>
              <a:rPr sz="1100" spc="5" dirty="0">
                <a:solidFill>
                  <a:srgbClr val="4C4D4F"/>
                </a:solidFill>
                <a:latin typeface="Arial"/>
                <a:cs typeface="Arial"/>
              </a:rPr>
              <a:t>they </a:t>
            </a:r>
            <a:r>
              <a:rPr sz="1100" spc="-5" dirty="0">
                <a:solidFill>
                  <a:srgbClr val="4C4D4F"/>
                </a:solidFill>
                <a:latin typeface="Arial"/>
                <a:cs typeface="Arial"/>
              </a:rPr>
              <a:t>learned </a:t>
            </a:r>
            <a:r>
              <a:rPr sz="1100" spc="10" dirty="0">
                <a:solidFill>
                  <a:srgbClr val="4C4D4F"/>
                </a:solidFill>
                <a:latin typeface="Arial"/>
                <a:cs typeface="Arial"/>
              </a:rPr>
              <a:t>from this</a:t>
            </a:r>
            <a:r>
              <a:rPr sz="1100" spc="-9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100" spc="10" dirty="0">
                <a:solidFill>
                  <a:srgbClr val="4C4D4F"/>
                </a:solidFill>
                <a:latin typeface="Arial"/>
                <a:cs typeface="Arial"/>
              </a:rPr>
              <a:t>project.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5897257" y="4771897"/>
            <a:ext cx="902728" cy="6838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897257" y="4771897"/>
            <a:ext cx="902969" cy="683895"/>
          </a:xfrm>
          <a:custGeom>
            <a:avLst/>
            <a:gdLst/>
            <a:ahLst/>
            <a:cxnLst/>
            <a:rect l="l" t="t" r="r" b="b"/>
            <a:pathLst>
              <a:path w="902970" h="683895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626745"/>
                </a:lnTo>
                <a:lnTo>
                  <a:pt x="892" y="659784"/>
                </a:lnTo>
                <a:lnTo>
                  <a:pt x="7143" y="676751"/>
                </a:lnTo>
                <a:lnTo>
                  <a:pt x="24110" y="683002"/>
                </a:lnTo>
                <a:lnTo>
                  <a:pt x="57150" y="683895"/>
                </a:lnTo>
                <a:lnTo>
                  <a:pt x="845591" y="683895"/>
                </a:lnTo>
                <a:lnTo>
                  <a:pt x="878631" y="683002"/>
                </a:lnTo>
                <a:lnTo>
                  <a:pt x="895597" y="676751"/>
                </a:lnTo>
                <a:lnTo>
                  <a:pt x="901848" y="659784"/>
                </a:lnTo>
                <a:lnTo>
                  <a:pt x="902741" y="626745"/>
                </a:lnTo>
                <a:lnTo>
                  <a:pt x="902741" y="57150"/>
                </a:lnTo>
                <a:lnTo>
                  <a:pt x="901848" y="24110"/>
                </a:lnTo>
                <a:lnTo>
                  <a:pt x="895597" y="7143"/>
                </a:lnTo>
                <a:lnTo>
                  <a:pt x="878631" y="892"/>
                </a:lnTo>
                <a:lnTo>
                  <a:pt x="845591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86992" y="3043059"/>
            <a:ext cx="4114165" cy="1538605"/>
          </a:xfrm>
          <a:custGeom>
            <a:avLst/>
            <a:gdLst/>
            <a:ahLst/>
            <a:cxnLst/>
            <a:rect l="l" t="t" r="r" b="b"/>
            <a:pathLst>
              <a:path w="4114165" h="1538604">
                <a:moveTo>
                  <a:pt x="411360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538122"/>
                </a:lnTo>
                <a:lnTo>
                  <a:pt x="3999306" y="1538122"/>
                </a:lnTo>
                <a:lnTo>
                  <a:pt x="4065385" y="1536336"/>
                </a:lnTo>
                <a:lnTo>
                  <a:pt x="4099318" y="1523834"/>
                </a:lnTo>
                <a:lnTo>
                  <a:pt x="4111820" y="1489902"/>
                </a:lnTo>
                <a:lnTo>
                  <a:pt x="4113606" y="1423822"/>
                </a:lnTo>
                <a:lnTo>
                  <a:pt x="4113606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27602" y="3077121"/>
            <a:ext cx="4035425" cy="278130"/>
          </a:xfrm>
          <a:custGeom>
            <a:avLst/>
            <a:gdLst/>
            <a:ahLst/>
            <a:cxnLst/>
            <a:rect l="l" t="t" r="r" b="b"/>
            <a:pathLst>
              <a:path w="4035425" h="278129">
                <a:moveTo>
                  <a:pt x="40353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5361" y="277977"/>
                </a:lnTo>
                <a:lnTo>
                  <a:pt x="4035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808357" y="3127121"/>
            <a:ext cx="128397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EA6955"/>
                </a:solidFill>
                <a:latin typeface="Arial"/>
                <a:cs typeface="Arial"/>
              </a:rPr>
              <a:t>Encourage</a:t>
            </a:r>
            <a:r>
              <a:rPr sz="1000" b="1" spc="-55" dirty="0">
                <a:solidFill>
                  <a:srgbClr val="EA6955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EA6955"/>
                </a:solidFill>
                <a:latin typeface="Arial"/>
                <a:cs typeface="Arial"/>
              </a:rPr>
              <a:t>Tinkering</a:t>
            </a:r>
            <a:endParaRPr sz="10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824729" y="3438982"/>
            <a:ext cx="3843020" cy="1001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 marR="5080" indent="-105410">
              <a:lnSpc>
                <a:spcPct val="108300"/>
              </a:lnSpc>
              <a:buClr>
                <a:srgbClr val="EA6955"/>
              </a:buClr>
              <a:buFont typeface="Lucida Sans"/>
              <a:buChar char="•"/>
              <a:tabLst>
                <a:tab pos="111760" algn="l"/>
              </a:tabLst>
            </a:pP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Encourage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participants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feel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comfortable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trying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combinations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of  blocks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and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seeing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what</a:t>
            </a:r>
            <a:r>
              <a:rPr sz="1000" spc="-3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happens.</a:t>
            </a:r>
            <a:endParaRPr sz="1000">
              <a:latin typeface="Arial"/>
              <a:cs typeface="Arial"/>
            </a:endParaRPr>
          </a:p>
          <a:p>
            <a:pPr marL="118110" marR="211454" indent="-105410">
              <a:lnSpc>
                <a:spcPct val="108300"/>
              </a:lnSpc>
              <a:buClr>
                <a:srgbClr val="EA6955"/>
              </a:buClr>
              <a:buFont typeface="Lucida Sans"/>
              <a:buChar char="•"/>
              <a:tabLst>
                <a:tab pos="111760" algn="l"/>
              </a:tabLst>
            </a:pP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Suggest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participants look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inside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other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catch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games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-15" dirty="0">
                <a:solidFill>
                  <a:srgbClr val="4C4D4F"/>
                </a:solidFill>
                <a:latin typeface="Arial"/>
                <a:cs typeface="Arial"/>
              </a:rPr>
              <a:t>see</a:t>
            </a:r>
            <a:r>
              <a:rPr sz="1000" spc="-7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code.</a:t>
            </a:r>
            <a:endParaRPr sz="1000">
              <a:latin typeface="Arial"/>
              <a:cs typeface="Arial"/>
            </a:endParaRPr>
          </a:p>
          <a:p>
            <a:pPr marL="118110" marR="11430" indent="-105410">
              <a:lnSpc>
                <a:spcPct val="108300"/>
              </a:lnSpc>
              <a:buClr>
                <a:srgbClr val="EA6955"/>
              </a:buClr>
              <a:buFont typeface="Lucida Sans"/>
              <a:buChar char="•"/>
              <a:tabLst>
                <a:tab pos="111760" algn="l"/>
              </a:tabLst>
            </a:pP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If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they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find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code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they like, they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can drag the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scripts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or sprites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into 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backpack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-15" dirty="0">
                <a:solidFill>
                  <a:srgbClr val="4C4D4F"/>
                </a:solidFill>
                <a:latin typeface="Arial"/>
                <a:cs typeface="Arial"/>
              </a:rPr>
              <a:t>reuse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in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their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own</a:t>
            </a:r>
            <a:r>
              <a:rPr sz="1000" spc="-3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project.</a:t>
            </a:r>
            <a:endParaRPr sz="1000">
              <a:latin typeface="Arial"/>
              <a:cs typeface="Arial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5896889" y="5625210"/>
            <a:ext cx="902728" cy="646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896876" y="5625210"/>
            <a:ext cx="902969" cy="683895"/>
          </a:xfrm>
          <a:custGeom>
            <a:avLst/>
            <a:gdLst/>
            <a:ahLst/>
            <a:cxnLst/>
            <a:rect l="l" t="t" r="r" b="b"/>
            <a:pathLst>
              <a:path w="902970" h="683895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626745"/>
                </a:lnTo>
                <a:lnTo>
                  <a:pt x="892" y="659784"/>
                </a:lnTo>
                <a:lnTo>
                  <a:pt x="7143" y="676751"/>
                </a:lnTo>
                <a:lnTo>
                  <a:pt x="24110" y="683002"/>
                </a:lnTo>
                <a:lnTo>
                  <a:pt x="57150" y="683895"/>
                </a:lnTo>
                <a:lnTo>
                  <a:pt x="845591" y="683895"/>
                </a:lnTo>
                <a:lnTo>
                  <a:pt x="878631" y="683002"/>
                </a:lnTo>
                <a:lnTo>
                  <a:pt x="895597" y="676751"/>
                </a:lnTo>
                <a:lnTo>
                  <a:pt x="901848" y="659784"/>
                </a:lnTo>
                <a:lnTo>
                  <a:pt x="902741" y="626745"/>
                </a:lnTo>
                <a:lnTo>
                  <a:pt x="902741" y="57150"/>
                </a:lnTo>
                <a:lnTo>
                  <a:pt x="901848" y="24110"/>
                </a:lnTo>
                <a:lnTo>
                  <a:pt x="895597" y="7143"/>
                </a:lnTo>
                <a:lnTo>
                  <a:pt x="878631" y="892"/>
                </a:lnTo>
                <a:lnTo>
                  <a:pt x="845591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6950062" y="4771732"/>
            <a:ext cx="2704465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solidFill>
                  <a:srgbClr val="85B033"/>
                </a:solidFill>
                <a:latin typeface="Arial"/>
                <a:cs typeface="Arial"/>
              </a:rPr>
              <a:t>Add </a:t>
            </a:r>
            <a:r>
              <a:rPr sz="1000" b="1" spc="15" dirty="0">
                <a:solidFill>
                  <a:srgbClr val="85B033"/>
                </a:solidFill>
                <a:latin typeface="Arial"/>
                <a:cs typeface="Arial"/>
              </a:rPr>
              <a:t>a</a:t>
            </a:r>
            <a:r>
              <a:rPr sz="1000" b="1" spc="-65" dirty="0">
                <a:solidFill>
                  <a:srgbClr val="85B033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85B033"/>
                </a:solidFill>
                <a:latin typeface="Arial"/>
                <a:cs typeface="Arial"/>
              </a:rPr>
              <a:t>Level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8300"/>
              </a:lnSpc>
              <a:spcBef>
                <a:spcPts val="450"/>
              </a:spcBef>
            </a:pP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Encourage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participants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experiment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with</a:t>
            </a:r>
            <a:r>
              <a:rPr sz="1000" spc="-6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how 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they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might add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level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their</a:t>
            </a:r>
            <a:r>
              <a:rPr sz="1000" spc="-6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game.</a:t>
            </a:r>
            <a:endParaRPr sz="1000">
              <a:latin typeface="Arial"/>
              <a:cs typeface="Arial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686992" y="4699000"/>
            <a:ext cx="4114165" cy="1727200"/>
          </a:xfrm>
          <a:custGeom>
            <a:avLst/>
            <a:gdLst/>
            <a:ahLst/>
            <a:cxnLst/>
            <a:rect l="l" t="t" r="r" b="b"/>
            <a:pathLst>
              <a:path w="4114165" h="1727200">
                <a:moveTo>
                  <a:pt x="411360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727200"/>
                </a:lnTo>
                <a:lnTo>
                  <a:pt x="3999306" y="1727200"/>
                </a:lnTo>
                <a:lnTo>
                  <a:pt x="4065385" y="1725414"/>
                </a:lnTo>
                <a:lnTo>
                  <a:pt x="4099318" y="1712912"/>
                </a:lnTo>
                <a:lnTo>
                  <a:pt x="4111820" y="1678979"/>
                </a:lnTo>
                <a:lnTo>
                  <a:pt x="4113606" y="1612900"/>
                </a:lnTo>
                <a:lnTo>
                  <a:pt x="4113606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27602" y="4733061"/>
            <a:ext cx="4035425" cy="278130"/>
          </a:xfrm>
          <a:custGeom>
            <a:avLst/>
            <a:gdLst/>
            <a:ahLst/>
            <a:cxnLst/>
            <a:rect l="l" t="t" r="r" b="b"/>
            <a:pathLst>
              <a:path w="4035425" h="278129">
                <a:moveTo>
                  <a:pt x="40353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299"/>
                </a:lnTo>
                <a:lnTo>
                  <a:pt x="0" y="277977"/>
                </a:lnTo>
                <a:lnTo>
                  <a:pt x="4035361" y="277977"/>
                </a:lnTo>
                <a:lnTo>
                  <a:pt x="4035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810259" y="4802885"/>
            <a:ext cx="104457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solidFill>
                  <a:srgbClr val="EA6955"/>
                </a:solidFill>
                <a:latin typeface="Arial"/>
                <a:cs typeface="Arial"/>
              </a:rPr>
              <a:t>Prepare </a:t>
            </a:r>
            <a:r>
              <a:rPr sz="1000" b="1" spc="5" dirty="0">
                <a:solidFill>
                  <a:srgbClr val="EA6955"/>
                </a:solidFill>
                <a:latin typeface="Arial"/>
                <a:cs typeface="Arial"/>
              </a:rPr>
              <a:t>to</a:t>
            </a:r>
            <a:r>
              <a:rPr sz="1000" b="1" spc="-75" dirty="0">
                <a:solidFill>
                  <a:srgbClr val="EA6955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EA6955"/>
                </a:solidFill>
                <a:latin typeface="Arial"/>
                <a:cs typeface="Arial"/>
              </a:rPr>
              <a:t>Share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817372" y="5112055"/>
            <a:ext cx="1773555" cy="506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spc="-70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add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instructions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and</a:t>
            </a:r>
            <a:r>
              <a:rPr sz="1000" spc="-3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credits 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project,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click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button:  </a:t>
            </a:r>
            <a:r>
              <a:rPr sz="1000" b="1" i="1" spc="-5" dirty="0">
                <a:solidFill>
                  <a:srgbClr val="4C4D4F"/>
                </a:solidFill>
                <a:latin typeface="Arial"/>
                <a:cs typeface="Arial"/>
              </a:rPr>
              <a:t>“See project</a:t>
            </a:r>
            <a:r>
              <a:rPr sz="1000" b="1" i="1" spc="-3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b="1" i="1" dirty="0">
                <a:solidFill>
                  <a:srgbClr val="4C4D4F"/>
                </a:solidFill>
                <a:latin typeface="Arial"/>
                <a:cs typeface="Arial"/>
              </a:rPr>
              <a:t>page”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817372" y="5772455"/>
            <a:ext cx="1878964" cy="506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This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video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shows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how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-15" dirty="0">
                <a:solidFill>
                  <a:srgbClr val="4C4D4F"/>
                </a:solidFill>
                <a:latin typeface="Arial"/>
                <a:cs typeface="Arial"/>
              </a:rPr>
              <a:t>share</a:t>
            </a:r>
            <a:r>
              <a:rPr sz="1000" spc="-10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project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on the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Scratch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website:  </a:t>
            </a:r>
            <a:r>
              <a:rPr sz="1000" u="sng" spc="5" dirty="0">
                <a:solidFill>
                  <a:srgbClr val="4C4D4F"/>
                </a:solidFill>
                <a:latin typeface="Arial"/>
                <a:cs typeface="Arial"/>
              </a:rPr>
              <a:t>vimeo.com/llk/share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2783956" y="6115303"/>
            <a:ext cx="18434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30070" algn="l"/>
              </a:tabLst>
            </a:pPr>
            <a:r>
              <a:rPr sz="1000" u="sng" dirty="0">
                <a:solidFill>
                  <a:srgbClr val="4C4D4F"/>
                </a:solidFill>
                <a:latin typeface="Times New Roman"/>
                <a:cs typeface="Times New Roman"/>
              </a:rPr>
              <a:t> 	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2778975" y="5200650"/>
            <a:ext cx="1853336" cy="10605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  <a:ln>
            <a:solidFill>
              <a:srgbClr val="EB69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4668037" y="7443411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5712967" y="7447881"/>
            <a:ext cx="294767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z="800" b="1" spc="20" dirty="0">
                <a:solidFill>
                  <a:srgbClr val="939598"/>
                </a:solidFill>
                <a:latin typeface="Arial"/>
                <a:cs typeface="Arial"/>
              </a:rPr>
              <a:t>SCRATCH </a:t>
            </a:r>
            <a:r>
              <a:rPr sz="800" b="1" spc="25" dirty="0">
                <a:solidFill>
                  <a:srgbClr val="939598"/>
                </a:solidFill>
                <a:latin typeface="Arial"/>
                <a:cs typeface="Arial"/>
              </a:rPr>
              <a:t>EDUCATOR </a:t>
            </a:r>
            <a:r>
              <a:rPr sz="800" b="1" spc="30" dirty="0">
                <a:solidFill>
                  <a:srgbClr val="939598"/>
                </a:solidFill>
                <a:latin typeface="Arial"/>
                <a:cs typeface="Arial"/>
              </a:rPr>
              <a:t>GUIDE </a:t>
            </a:r>
            <a:r>
              <a:rPr sz="800" b="1" spc="120" dirty="0">
                <a:solidFill>
                  <a:srgbClr val="939598"/>
                </a:solidFill>
                <a:latin typeface="Arial"/>
                <a:cs typeface="Arial"/>
              </a:rPr>
              <a:t>•</a:t>
            </a:r>
            <a:r>
              <a:rPr sz="800" b="1" spc="130" dirty="0">
                <a:solidFill>
                  <a:srgbClr val="939598"/>
                </a:solidFill>
                <a:latin typeface="Arial"/>
                <a:cs typeface="Arial"/>
              </a:rPr>
              <a:t> </a:t>
            </a:r>
            <a:r>
              <a:rPr sz="1100" b="1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9709937" y="7443411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0" name="object 105"/>
          <p:cNvSpPr/>
          <p:nvPr/>
        </p:nvSpPr>
        <p:spPr>
          <a:xfrm>
            <a:off x="3334765" y="1787118"/>
            <a:ext cx="1158544" cy="9155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  <a:ln>
            <a:solidFill>
              <a:srgbClr val="EB69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894</Words>
  <Application>Microsoft Macintosh PowerPoint</Application>
  <PresentationFormat>Custom</PresentationFormat>
  <Paragraphs>112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Cambria</vt:lpstr>
      <vt:lpstr>Gill Sans MT</vt:lpstr>
      <vt:lpstr>Lucida Sans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2</cp:revision>
  <dcterms:created xsi:type="dcterms:W3CDTF">2016-12-01T15:21:46Z</dcterms:created>
  <dcterms:modified xsi:type="dcterms:W3CDTF">2016-12-01T15:31:41Z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2016-11-30T00:00:00Z</vt:filetime>
  </property>
  <property fmtid="{D5CDD505-2E9C-101B-9397-08002B2CF9AE}" pid="3" name="Creator">
    <vt:lpwstr>Adobe InDesign CC 2017 (Macintosh)</vt:lpwstr>
  </property>
  <property fmtid="{D5CDD505-2E9C-101B-9397-08002B2CF9AE}" pid="4" name="LastSaved">
    <vt:filetime>2016-12-01T00:00:00Z</vt:filetime>
  </property>
</Properties>
</file>