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>
      <p:cViewPr>
        <p:scale>
          <a:sx n="137" d="100"/>
          <a:sy n="137" d="100"/>
        </p:scale>
        <p:origin x="-1336" y="-9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AB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AB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jp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9843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FFFFF"/>
                </a:solidFill>
                <a:latin typeface="Gill Sans MT"/>
                <a:cs typeface="Gill Sans MT"/>
              </a:rPr>
              <a:t>HIDE </a:t>
            </a:r>
            <a:r>
              <a:rPr sz="800" b="1" spc="-45" dirty="0">
                <a:solidFill>
                  <a:srgbClr val="FFFFFF"/>
                </a:solidFill>
                <a:latin typeface="Gill Sans MT"/>
                <a:cs typeface="Gill Sans MT"/>
              </a:rPr>
              <a:t>AND  </a:t>
            </a:r>
            <a:r>
              <a:rPr sz="800" b="1" spc="40" dirty="0">
                <a:solidFill>
                  <a:srgbClr val="FFFFFF"/>
                </a:solidFill>
                <a:latin typeface="Gill Sans MT"/>
                <a:cs typeface="Gill Sans MT"/>
              </a:rPr>
              <a:t>SEEK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9843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FFFFF"/>
                </a:solidFill>
                <a:latin typeface="Gill Sans MT"/>
                <a:cs typeface="Gill Sans MT"/>
              </a:rPr>
              <a:t>HIDE </a:t>
            </a:r>
            <a:r>
              <a:rPr sz="800" b="1" spc="-45" dirty="0">
                <a:solidFill>
                  <a:srgbClr val="FFFFFF"/>
                </a:solidFill>
                <a:latin typeface="Gill Sans MT"/>
                <a:cs typeface="Gill Sans MT"/>
              </a:rPr>
              <a:t>AND  </a:t>
            </a:r>
            <a:r>
              <a:rPr sz="800" b="1" spc="40" dirty="0">
                <a:solidFill>
                  <a:srgbClr val="FFFFFF"/>
                </a:solidFill>
                <a:latin typeface="Gill Sans MT"/>
                <a:cs typeface="Gill Sans MT"/>
              </a:rPr>
              <a:t>SEEK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10997"/>
            <a:ext cx="385864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10997"/>
            <a:ext cx="385864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3321050" cy="121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 algn="just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guide, you can plan and</a:t>
            </a:r>
            <a:r>
              <a:rPr sz="15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lead 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using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Scratch.</a:t>
            </a:r>
            <a:endParaRPr sz="1500">
              <a:latin typeface="Arial"/>
              <a:cs typeface="Arial"/>
            </a:endParaRPr>
          </a:p>
          <a:p>
            <a:pPr marL="12700" marR="5080" algn="just">
              <a:lnSpc>
                <a:spcPct val="105600"/>
              </a:lnSpc>
            </a:pP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Participants will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hide-and-seek 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characters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appear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and  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disappear.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418" y="847369"/>
            <a:ext cx="22987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r>
              <a:rPr sz="1800" b="1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118" y="2475661"/>
            <a:ext cx="22237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00AEEF"/>
                </a:solidFill>
                <a:latin typeface="Arial"/>
                <a:cs typeface="Arial"/>
              </a:rPr>
              <a:t>First, gather </a:t>
            </a:r>
            <a:r>
              <a:rPr sz="1500" spc="-15" dirty="0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sz="1500" spc="-30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500" spc="15" dirty="0">
                <a:solidFill>
                  <a:srgbClr val="00AEEF"/>
                </a:solidFill>
                <a:latin typeface="Arial"/>
                <a:cs typeface="Arial"/>
              </a:rPr>
              <a:t>group</a:t>
            </a:r>
            <a:r>
              <a:rPr sz="1500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introduce </a:t>
            </a:r>
            <a:r>
              <a:rPr sz="1500" spc="5" dirty="0">
                <a:solidFill>
                  <a:srgbClr val="00AEEF"/>
                </a:solidFill>
                <a:latin typeface="Arial"/>
                <a:cs typeface="Arial"/>
              </a:rPr>
              <a:t>the theme and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spark</a:t>
            </a:r>
            <a:r>
              <a:rPr sz="1500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AEEF"/>
                </a:solidFill>
                <a:latin typeface="Arial"/>
                <a:cs typeface="Arial"/>
              </a:rPr>
              <a:t>ideas.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93917" y="6220955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sz="1400" b="1" spc="5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7118" y="4145750"/>
            <a:ext cx="261556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Next,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help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EA6955"/>
                </a:solidFill>
                <a:latin typeface="Arial"/>
                <a:cs typeface="Arial"/>
              </a:rPr>
              <a:t>as</a:t>
            </a:r>
            <a:r>
              <a:rPr sz="1500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they  </a:t>
            </a:r>
            <a:r>
              <a:rPr sz="1500" dirty="0">
                <a:solidFill>
                  <a:srgbClr val="EA6955"/>
                </a:solidFill>
                <a:latin typeface="Arial"/>
                <a:cs typeface="Arial"/>
              </a:rPr>
              <a:t>make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hide-and-seek </a:t>
            </a:r>
            <a:r>
              <a:rPr sz="1500" dirty="0">
                <a:solidFill>
                  <a:srgbClr val="EA6955"/>
                </a:solidFill>
                <a:latin typeface="Arial"/>
                <a:cs typeface="Arial"/>
              </a:rPr>
              <a:t>games, 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working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EA6955"/>
                </a:solidFill>
                <a:latin typeface="Arial"/>
                <a:cs typeface="Arial"/>
              </a:rPr>
              <a:t>own</a:t>
            </a:r>
            <a:r>
              <a:rPr sz="1500" spc="-8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pace.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5754" y="5760732"/>
            <a:ext cx="219583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 end </a:t>
            </a:r>
            <a:r>
              <a:rPr sz="1500" spc="25" dirty="0">
                <a:solidFill>
                  <a:srgbClr val="642B73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</a:t>
            </a:r>
            <a:r>
              <a:rPr sz="1500" spc="-6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642B73"/>
                </a:solidFill>
                <a:latin typeface="Arial"/>
                <a:cs typeface="Arial"/>
              </a:rPr>
              <a:t>session,  </a:t>
            </a:r>
            <a:r>
              <a:rPr sz="1500" dirty="0">
                <a:solidFill>
                  <a:srgbClr val="642B73"/>
                </a:solidFill>
                <a:latin typeface="Arial"/>
                <a:cs typeface="Arial"/>
              </a:rPr>
              <a:t>gather </a:t>
            </a: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together </a:t>
            </a:r>
            <a:r>
              <a:rPr sz="1500" spc="40" dirty="0">
                <a:solidFill>
                  <a:srgbClr val="642B73"/>
                </a:solidFill>
                <a:latin typeface="Arial"/>
                <a:cs typeface="Arial"/>
              </a:rPr>
              <a:t>to </a:t>
            </a:r>
            <a:r>
              <a:rPr sz="1500" spc="-20" dirty="0">
                <a:solidFill>
                  <a:srgbClr val="642B73"/>
                </a:solidFill>
                <a:latin typeface="Arial"/>
                <a:cs typeface="Arial"/>
              </a:rPr>
              <a:t>share 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and</a:t>
            </a:r>
            <a:r>
              <a:rPr sz="1500" spc="-8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reflect.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rial"/>
                <a:cs typeface="Arial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95200" y="1308658"/>
            <a:ext cx="27882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Here’s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suggested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agenda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</a:t>
            </a:r>
            <a:r>
              <a:rPr sz="15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843610"/>
            <a:ext cx="240982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4C4D4F"/>
                </a:solidFill>
                <a:latin typeface="Arial"/>
                <a:cs typeface="Arial"/>
              </a:rPr>
              <a:t>EDUCATOR</a:t>
            </a:r>
            <a:r>
              <a:rPr sz="2000" b="1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4C4D4F"/>
                </a:solidFill>
                <a:latin typeface="Arial"/>
                <a:cs typeface="Arial"/>
              </a:rPr>
              <a:t>GUIDE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i="1" spc="5" dirty="0">
                <a:solidFill>
                  <a:srgbClr val="BD8A2C"/>
                </a:solidFill>
                <a:latin typeface="Cambria"/>
                <a:cs typeface="Cambria"/>
              </a:rPr>
              <a:t>Hide </a:t>
            </a:r>
            <a:r>
              <a:rPr sz="2700" b="1" i="1" spc="-25" dirty="0">
                <a:solidFill>
                  <a:srgbClr val="BD8A2C"/>
                </a:solidFill>
                <a:latin typeface="Cambria"/>
                <a:cs typeface="Cambria"/>
              </a:rPr>
              <a:t>and</a:t>
            </a:r>
            <a:r>
              <a:rPr sz="2700" b="1" i="1" spc="235" dirty="0">
                <a:solidFill>
                  <a:srgbClr val="BD8A2C"/>
                </a:solidFill>
                <a:latin typeface="Cambria"/>
                <a:cs typeface="Cambria"/>
              </a:rPr>
              <a:t> </a:t>
            </a:r>
            <a:r>
              <a:rPr sz="2700" b="1" i="1" spc="229" dirty="0">
                <a:solidFill>
                  <a:srgbClr val="BD8A2C"/>
                </a:solidFill>
                <a:latin typeface="Cambria"/>
                <a:cs typeface="Cambria"/>
              </a:rPr>
              <a:t>Seek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5032" y="3511537"/>
            <a:ext cx="1871847" cy="1407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89161" y="3511537"/>
            <a:ext cx="1871852" cy="14071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032" y="4973993"/>
            <a:ext cx="1871847" cy="1407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89161" y="4973993"/>
            <a:ext cx="1871852" cy="14071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9843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FFFFF"/>
                </a:solidFill>
                <a:latin typeface="Gill Sans MT"/>
                <a:cs typeface="Gill Sans MT"/>
              </a:rPr>
              <a:t>HIDE </a:t>
            </a:r>
            <a:r>
              <a:rPr sz="800" b="1" spc="-45" dirty="0">
                <a:solidFill>
                  <a:srgbClr val="FFFFFF"/>
                </a:solidFill>
                <a:latin typeface="Gill Sans MT"/>
                <a:cs typeface="Gill Sans MT"/>
              </a:rPr>
              <a:t>AND  </a:t>
            </a:r>
            <a:r>
              <a:rPr sz="800" b="1" spc="40" dirty="0">
                <a:solidFill>
                  <a:srgbClr val="FFFFFF"/>
                </a:solidFill>
                <a:latin typeface="Gill Sans MT"/>
                <a:cs typeface="Gill Sans MT"/>
              </a:rPr>
              <a:t>SEEK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9843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FFFFF"/>
                </a:solidFill>
                <a:latin typeface="Gill Sans MT"/>
                <a:cs typeface="Gill Sans MT"/>
              </a:rPr>
              <a:t>HIDE </a:t>
            </a:r>
            <a:r>
              <a:rPr sz="800" b="1" spc="-45" dirty="0">
                <a:solidFill>
                  <a:srgbClr val="FFFFFF"/>
                </a:solidFill>
                <a:latin typeface="Gill Sans MT"/>
                <a:cs typeface="Gill Sans MT"/>
              </a:rPr>
              <a:t>AND  </a:t>
            </a:r>
            <a:r>
              <a:rPr sz="800" b="1" spc="40" dirty="0">
                <a:solidFill>
                  <a:srgbClr val="FFFFFF"/>
                </a:solidFill>
                <a:latin typeface="Gill Sans MT"/>
                <a:cs typeface="Gill Sans MT"/>
              </a:rPr>
              <a:t>SEEK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10997"/>
            <a:ext cx="385864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10997"/>
            <a:ext cx="385864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8555" y="2064181"/>
            <a:ext cx="4111625" cy="1383665"/>
          </a:xfrm>
          <a:custGeom>
            <a:avLst/>
            <a:gdLst/>
            <a:ahLst/>
            <a:cxnLst/>
            <a:rect l="l" t="t" r="r" b="b"/>
            <a:pathLst>
              <a:path w="4111625" h="1383664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83322"/>
                </a:lnTo>
                <a:lnTo>
                  <a:pt x="3996944" y="1383322"/>
                </a:lnTo>
                <a:lnTo>
                  <a:pt x="4063023" y="1381536"/>
                </a:lnTo>
                <a:lnTo>
                  <a:pt x="4096956" y="1369034"/>
                </a:lnTo>
                <a:lnTo>
                  <a:pt x="4109458" y="1335101"/>
                </a:lnTo>
                <a:lnTo>
                  <a:pt x="4111244" y="1269022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004" y="2121357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555" y="3576320"/>
            <a:ext cx="4111625" cy="3446145"/>
          </a:xfrm>
          <a:custGeom>
            <a:avLst/>
            <a:gdLst/>
            <a:ahLst/>
            <a:cxnLst/>
            <a:rect l="l" t="t" r="r" b="b"/>
            <a:pathLst>
              <a:path w="4111625" h="344614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445916"/>
                </a:lnTo>
                <a:lnTo>
                  <a:pt x="3996944" y="3445916"/>
                </a:lnTo>
                <a:lnTo>
                  <a:pt x="4063023" y="3444130"/>
                </a:lnTo>
                <a:lnTo>
                  <a:pt x="4096956" y="3431628"/>
                </a:lnTo>
                <a:lnTo>
                  <a:pt x="4109458" y="3397696"/>
                </a:lnTo>
                <a:lnTo>
                  <a:pt x="4111244" y="333161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597" y="1308696"/>
            <a:ext cx="40836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Begin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by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gathering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introduce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theme 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7842" y="978649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5004" y="36385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3968" y="3711841"/>
            <a:ext cx="1789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Provide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</a:t>
            </a:r>
            <a:r>
              <a:rPr sz="1000" b="1" spc="-6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Inspiration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371" y="2180209"/>
            <a:ext cx="2094864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Warm-up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Activity: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Guessing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Game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8659" y="2490914"/>
            <a:ext cx="364617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Arrange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participants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play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guessing game.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Give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pair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three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paper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cups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them choose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small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object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hide.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pair,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person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hides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object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under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cups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them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around.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person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guesses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which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cup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object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underneath.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Then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switch.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7313" y="4018267"/>
            <a:ext cx="3596004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Show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introductory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Hide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Seek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tutorial.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variety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 for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inspiration.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00800" y="6863015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8930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82918" y="6863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08443" y="6863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24800" y="6863015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3922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87207" y="6863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18244" y="6863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800" b="1" spc="3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800" b="1" spc="3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800" b="1" spc="1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3968" y="6642070"/>
            <a:ext cx="315023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scratch.mit.edu/hide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vimeo.com/llk/hide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checklist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prepare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8500" y="1786978"/>
            <a:ext cx="2629535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BD8A2C"/>
                </a:solidFill>
                <a:latin typeface="Arial"/>
                <a:cs typeface="Arial"/>
              </a:rPr>
              <a:t>Preview </a:t>
            </a:r>
            <a:r>
              <a:rPr sz="1000" b="1" spc="5" dirty="0">
                <a:solidFill>
                  <a:srgbClr val="BD8A2C"/>
                </a:solidFill>
                <a:latin typeface="Arial"/>
                <a:cs typeface="Arial"/>
              </a:rPr>
              <a:t>the</a:t>
            </a:r>
            <a:r>
              <a:rPr sz="1000" b="1" spc="-60" dirty="0">
                <a:solidFill>
                  <a:srgbClr val="BD8A2C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BD8A2C"/>
                </a:solidFill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Hide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Seek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participants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Preview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tutorial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before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 few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steps: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5" dirty="0">
                <a:solidFill>
                  <a:srgbClr val="BD8A2C"/>
                </a:solidFill>
                <a:latin typeface="Arial"/>
                <a:cs typeface="Arial"/>
              </a:rPr>
              <a:t>scratch.mit.edu/hide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122" y="32088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8500" y="3171278"/>
            <a:ext cx="2262505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BD8A2C"/>
                </a:solidFill>
                <a:latin typeface="Arial"/>
                <a:cs typeface="Arial"/>
              </a:rPr>
              <a:t>Print </a:t>
            </a:r>
            <a:r>
              <a:rPr sz="1000" b="1" spc="5" dirty="0">
                <a:solidFill>
                  <a:srgbClr val="BD8A2C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BD8A2C"/>
                </a:solidFill>
                <a:latin typeface="Arial"/>
                <a:cs typeface="Arial"/>
              </a:rPr>
              <a:t>Activity</a:t>
            </a:r>
            <a:r>
              <a:rPr sz="1000" b="1" spc="-45" dirty="0">
                <a:solidFill>
                  <a:srgbClr val="BD8A2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BD8A2C"/>
                </a:solidFill>
                <a:latin typeface="Arial"/>
                <a:cs typeface="Arial"/>
              </a:rPr>
              <a:t>Cards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few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Hide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Seek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available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participants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during 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workshop.  </a:t>
            </a:r>
            <a:r>
              <a:rPr sz="1000" b="1" u="sng" spc="5" dirty="0">
                <a:solidFill>
                  <a:srgbClr val="BD8A2C"/>
                </a:solidFill>
                <a:latin typeface="Arial"/>
                <a:cs typeface="Arial"/>
              </a:rPr>
              <a:t>scratch.mit.edu/hide/cards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122" y="51011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2122" y="6294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8500" y="6257378"/>
            <a:ext cx="248856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BD8A2C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BD8A2C"/>
                </a:solidFill>
                <a:latin typeface="Arial"/>
                <a:cs typeface="Arial"/>
              </a:rPr>
              <a:t>up </a:t>
            </a:r>
            <a:r>
              <a:rPr sz="1000" b="1" dirty="0">
                <a:solidFill>
                  <a:srgbClr val="BD8A2C"/>
                </a:solidFill>
                <a:latin typeface="Arial"/>
                <a:cs typeface="Arial"/>
              </a:rPr>
              <a:t>computers or</a:t>
            </a:r>
            <a:r>
              <a:rPr sz="1000" b="1" spc="-25" dirty="0">
                <a:solidFill>
                  <a:srgbClr val="BD8A2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BD8A2C"/>
                </a:solidFill>
                <a:latin typeface="Arial"/>
                <a:cs typeface="Arial"/>
              </a:rPr>
              <a:t>laptops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Arrange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participants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can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individually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2122" y="7133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67854" y="7095580"/>
            <a:ext cx="303212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BD8A2C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BD8A2C"/>
                </a:solidFill>
                <a:latin typeface="Arial"/>
                <a:cs typeface="Arial"/>
              </a:rPr>
              <a:t>up </a:t>
            </a:r>
            <a:r>
              <a:rPr sz="1000" b="1" spc="15" dirty="0">
                <a:solidFill>
                  <a:srgbClr val="BD8A2C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BD8A2C"/>
                </a:solidFill>
                <a:latin typeface="Arial"/>
                <a:cs typeface="Arial"/>
              </a:rPr>
              <a:t>computer </a:t>
            </a:r>
            <a:r>
              <a:rPr sz="1000" b="1" dirty="0">
                <a:solidFill>
                  <a:srgbClr val="BD8A2C"/>
                </a:solidFill>
                <a:latin typeface="Arial"/>
                <a:cs typeface="Arial"/>
              </a:rPr>
              <a:t>with projector or </a:t>
            </a:r>
            <a:r>
              <a:rPr sz="1000" b="1" spc="-5" dirty="0">
                <a:solidFill>
                  <a:srgbClr val="BD8A2C"/>
                </a:solidFill>
                <a:latin typeface="Arial"/>
                <a:cs typeface="Arial"/>
              </a:rPr>
              <a:t>large</a:t>
            </a:r>
            <a:r>
              <a:rPr sz="1000" b="1" dirty="0">
                <a:solidFill>
                  <a:srgbClr val="BD8A2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BD8A2C"/>
                </a:solidFill>
                <a:latin typeface="Arial"/>
                <a:cs typeface="Arial"/>
              </a:rPr>
              <a:t>monitor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93477" y="1773059"/>
            <a:ext cx="791972" cy="1127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93477" y="1773059"/>
            <a:ext cx="792480" cy="1127760"/>
          </a:xfrm>
          <a:custGeom>
            <a:avLst/>
            <a:gdLst/>
            <a:ahLst/>
            <a:cxnLst/>
            <a:rect l="l" t="t" r="r" b="b"/>
            <a:pathLst>
              <a:path w="792479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734352" y="1127467"/>
                </a:lnTo>
                <a:lnTo>
                  <a:pt x="767663" y="1126567"/>
                </a:lnTo>
                <a:lnTo>
                  <a:pt x="784769" y="1120265"/>
                </a:lnTo>
                <a:lnTo>
                  <a:pt x="791071" y="1103159"/>
                </a:lnTo>
                <a:lnTo>
                  <a:pt x="791972" y="1069848"/>
                </a:lnTo>
                <a:lnTo>
                  <a:pt x="791972" y="57632"/>
                </a:lnTo>
                <a:lnTo>
                  <a:pt x="791071" y="24313"/>
                </a:lnTo>
                <a:lnTo>
                  <a:pt x="784769" y="7204"/>
                </a:lnTo>
                <a:lnTo>
                  <a:pt x="767663" y="900"/>
                </a:lnTo>
                <a:lnTo>
                  <a:pt x="734352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5650" y="3168650"/>
            <a:ext cx="1289977" cy="916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5650" y="31686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676" y="300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9676" y="4914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9676" y="6096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676" y="6946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2122" y="44280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676" y="42291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8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20371" y="4554588"/>
            <a:ext cx="2844012" cy="1864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11418" y="4554588"/>
            <a:ext cx="2854960" cy="1864995"/>
          </a:xfrm>
          <a:custGeom>
            <a:avLst/>
            <a:gdLst/>
            <a:ahLst/>
            <a:cxnLst/>
            <a:rect l="l" t="t" r="r" b="b"/>
            <a:pathLst>
              <a:path w="2854959" h="1864995">
                <a:moveTo>
                  <a:pt x="157162" y="0"/>
                </a:moveTo>
                <a:lnTo>
                  <a:pt x="66302" y="2455"/>
                </a:lnTo>
                <a:lnTo>
                  <a:pt x="19645" y="19645"/>
                </a:lnTo>
                <a:lnTo>
                  <a:pt x="2455" y="66302"/>
                </a:lnTo>
                <a:lnTo>
                  <a:pt x="0" y="157162"/>
                </a:lnTo>
                <a:lnTo>
                  <a:pt x="0" y="1707514"/>
                </a:lnTo>
                <a:lnTo>
                  <a:pt x="2455" y="1798374"/>
                </a:lnTo>
                <a:lnTo>
                  <a:pt x="19645" y="1845032"/>
                </a:lnTo>
                <a:lnTo>
                  <a:pt x="66302" y="1862221"/>
                </a:lnTo>
                <a:lnTo>
                  <a:pt x="157162" y="1864677"/>
                </a:lnTo>
                <a:lnTo>
                  <a:pt x="2697391" y="1864677"/>
                </a:lnTo>
                <a:lnTo>
                  <a:pt x="2788250" y="1862221"/>
                </a:lnTo>
                <a:lnTo>
                  <a:pt x="2834908" y="1845032"/>
                </a:lnTo>
                <a:lnTo>
                  <a:pt x="2852097" y="1798374"/>
                </a:lnTo>
                <a:lnTo>
                  <a:pt x="2854553" y="1707514"/>
                </a:lnTo>
                <a:lnTo>
                  <a:pt x="2854553" y="157162"/>
                </a:lnTo>
                <a:lnTo>
                  <a:pt x="2852097" y="66302"/>
                </a:lnTo>
                <a:lnTo>
                  <a:pt x="2834908" y="19645"/>
                </a:lnTo>
                <a:lnTo>
                  <a:pt x="2788250" y="2455"/>
                </a:lnTo>
                <a:lnTo>
                  <a:pt x="2697391" y="0"/>
                </a:lnTo>
                <a:lnTo>
                  <a:pt x="157162" y="0"/>
                </a:lnTo>
                <a:close/>
              </a:path>
            </a:pathLst>
          </a:custGeom>
          <a:ln w="47625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13511" y="5209743"/>
            <a:ext cx="786765" cy="474345"/>
          </a:xfrm>
          <a:custGeom>
            <a:avLst/>
            <a:gdLst/>
            <a:ahLst/>
            <a:cxnLst/>
            <a:rect l="l" t="t" r="r" b="b"/>
            <a:pathLst>
              <a:path w="786765" h="474345">
                <a:moveTo>
                  <a:pt x="729234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16750"/>
                </a:lnTo>
                <a:lnTo>
                  <a:pt x="892" y="449790"/>
                </a:lnTo>
                <a:lnTo>
                  <a:pt x="7143" y="466756"/>
                </a:lnTo>
                <a:lnTo>
                  <a:pt x="24110" y="473007"/>
                </a:lnTo>
                <a:lnTo>
                  <a:pt x="57150" y="473900"/>
                </a:lnTo>
                <a:lnTo>
                  <a:pt x="729234" y="473900"/>
                </a:lnTo>
                <a:lnTo>
                  <a:pt x="762273" y="473007"/>
                </a:lnTo>
                <a:lnTo>
                  <a:pt x="779240" y="466756"/>
                </a:lnTo>
                <a:lnTo>
                  <a:pt x="785491" y="449790"/>
                </a:lnTo>
                <a:lnTo>
                  <a:pt x="786384" y="416750"/>
                </a:lnTo>
                <a:lnTo>
                  <a:pt x="786384" y="57150"/>
                </a:lnTo>
                <a:lnTo>
                  <a:pt x="785491" y="24110"/>
                </a:lnTo>
                <a:lnTo>
                  <a:pt x="779240" y="7143"/>
                </a:lnTo>
                <a:lnTo>
                  <a:pt x="762273" y="892"/>
                </a:lnTo>
                <a:lnTo>
                  <a:pt x="72923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16851" y="5333085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16851" y="5333085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8500" y="4390478"/>
            <a:ext cx="3542665" cy="156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dirty="0">
                <a:solidFill>
                  <a:srgbClr val="BD8A2C"/>
                </a:solidFill>
                <a:latin typeface="Arial"/>
                <a:cs typeface="Arial"/>
              </a:rPr>
              <a:t>Gather materials for </a:t>
            </a:r>
            <a:r>
              <a:rPr sz="1000" b="1" spc="5" dirty="0">
                <a:solidFill>
                  <a:srgbClr val="BD8A2C"/>
                </a:solidFill>
                <a:latin typeface="Arial"/>
                <a:cs typeface="Arial"/>
              </a:rPr>
              <a:t>the </a:t>
            </a:r>
            <a:r>
              <a:rPr sz="1000" b="1" spc="15" dirty="0">
                <a:solidFill>
                  <a:srgbClr val="BD8A2C"/>
                </a:solidFill>
                <a:latin typeface="Arial"/>
                <a:cs typeface="Arial"/>
              </a:rPr>
              <a:t>warm-up</a:t>
            </a:r>
            <a:r>
              <a:rPr sz="1000" b="1" spc="10" dirty="0">
                <a:solidFill>
                  <a:srgbClr val="BD8A2C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BD8A2C"/>
                </a:solidFill>
                <a:latin typeface="Arial"/>
                <a:cs typeface="Arial"/>
              </a:rPr>
              <a:t>activity: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pair,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gather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3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paper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cups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small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object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spc="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hide.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1000" b="1" spc="30" dirty="0">
                <a:solidFill>
                  <a:srgbClr val="BD8A2C"/>
                </a:solidFill>
                <a:latin typeface="Arial"/>
                <a:cs typeface="Arial"/>
              </a:rPr>
              <a:t>Make </a:t>
            </a:r>
            <a:r>
              <a:rPr sz="1000" b="1" spc="-10" dirty="0">
                <a:solidFill>
                  <a:srgbClr val="BD8A2C"/>
                </a:solidFill>
                <a:latin typeface="Arial"/>
                <a:cs typeface="Arial"/>
              </a:rPr>
              <a:t>sure </a:t>
            </a:r>
            <a:r>
              <a:rPr sz="1000" b="1" dirty="0">
                <a:solidFill>
                  <a:srgbClr val="BD8A2C"/>
                </a:solidFill>
                <a:latin typeface="Arial"/>
                <a:cs typeface="Arial"/>
              </a:rPr>
              <a:t>participants </a:t>
            </a:r>
            <a:r>
              <a:rPr sz="1000" b="1" spc="-5" dirty="0">
                <a:solidFill>
                  <a:srgbClr val="BD8A2C"/>
                </a:solidFill>
                <a:latin typeface="Arial"/>
                <a:cs typeface="Arial"/>
              </a:rPr>
              <a:t>have </a:t>
            </a:r>
            <a:r>
              <a:rPr sz="1000" b="1" spc="5" dirty="0">
                <a:solidFill>
                  <a:srgbClr val="BD8A2C"/>
                </a:solidFill>
                <a:latin typeface="Arial"/>
                <a:cs typeface="Arial"/>
              </a:rPr>
              <a:t>Scratch</a:t>
            </a:r>
            <a:r>
              <a:rPr sz="1000" b="1" spc="-75" dirty="0">
                <a:solidFill>
                  <a:srgbClr val="BD8A2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BD8A2C"/>
                </a:solidFill>
                <a:latin typeface="Arial"/>
                <a:cs typeface="Arial"/>
              </a:rPr>
              <a:t>accounts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sign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 </a:t>
            </a:r>
            <a:r>
              <a:rPr sz="1000" b="1" u="sng" dirty="0">
                <a:solidFill>
                  <a:srgbClr val="BD8A2C"/>
                </a:solidFill>
                <a:latin typeface="Arial"/>
                <a:cs typeface="Arial"/>
              </a:rPr>
              <a:t>scratch.mit.edu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you can set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student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you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Account.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request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go to:  </a:t>
            </a:r>
            <a:r>
              <a:rPr sz="1000" b="1" u="sng" spc="5" dirty="0">
                <a:solidFill>
                  <a:srgbClr val="BD8A2C"/>
                </a:solidFill>
                <a:latin typeface="Arial"/>
                <a:cs typeface="Arial"/>
              </a:rPr>
              <a:t>scratch.mit.edu/educators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9843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FFFFF"/>
                </a:solidFill>
                <a:latin typeface="Gill Sans MT"/>
                <a:cs typeface="Gill Sans MT"/>
              </a:rPr>
              <a:t>HIDE </a:t>
            </a:r>
            <a:r>
              <a:rPr sz="800" b="1" spc="-45" dirty="0">
                <a:solidFill>
                  <a:srgbClr val="FFFFFF"/>
                </a:solidFill>
                <a:latin typeface="Gill Sans MT"/>
                <a:cs typeface="Gill Sans MT"/>
              </a:rPr>
              <a:t>AND  </a:t>
            </a:r>
            <a:r>
              <a:rPr sz="800" b="1" spc="40" dirty="0">
                <a:solidFill>
                  <a:srgbClr val="FFFFFF"/>
                </a:solidFill>
                <a:latin typeface="Gill Sans MT"/>
                <a:cs typeface="Gill Sans MT"/>
              </a:rPr>
              <a:t>SEEK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9843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FFFFF"/>
                </a:solidFill>
                <a:latin typeface="Gill Sans MT"/>
                <a:cs typeface="Gill Sans MT"/>
              </a:rPr>
              <a:t>HIDE </a:t>
            </a:r>
            <a:r>
              <a:rPr sz="800" b="1" spc="-45" dirty="0">
                <a:solidFill>
                  <a:srgbClr val="FFFFFF"/>
                </a:solidFill>
                <a:latin typeface="Gill Sans MT"/>
                <a:cs typeface="Gill Sans MT"/>
              </a:rPr>
              <a:t>AND  </a:t>
            </a:r>
            <a:r>
              <a:rPr sz="800" b="1" spc="40" dirty="0">
                <a:solidFill>
                  <a:srgbClr val="FFFFFF"/>
                </a:solidFill>
                <a:latin typeface="Gill Sans MT"/>
                <a:cs typeface="Gill Sans MT"/>
              </a:rPr>
              <a:t>SEEK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10997"/>
            <a:ext cx="385864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10997"/>
            <a:ext cx="385864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7679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812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6955" y="3383597"/>
            <a:ext cx="4112895" cy="2705735"/>
          </a:xfrm>
          <a:custGeom>
            <a:avLst/>
            <a:gdLst/>
            <a:ahLst/>
            <a:cxnLst/>
            <a:rect l="l" t="t" r="r" b="b"/>
            <a:pathLst>
              <a:path w="4112895" h="2705735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05290"/>
                </a:lnTo>
                <a:lnTo>
                  <a:pt x="3998544" y="2705290"/>
                </a:lnTo>
                <a:lnTo>
                  <a:pt x="4064623" y="2703504"/>
                </a:lnTo>
                <a:lnTo>
                  <a:pt x="4098556" y="2691003"/>
                </a:lnTo>
                <a:lnTo>
                  <a:pt x="4111058" y="2657070"/>
                </a:lnTo>
                <a:lnTo>
                  <a:pt x="4112844" y="259099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00AEEF"/>
                </a:solidFill>
                <a:latin typeface="Arial"/>
                <a:cs typeface="Arial"/>
              </a:rPr>
              <a:t>Demonstrate </a:t>
            </a:r>
            <a:r>
              <a:rPr sz="1800" b="1" spc="40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800" b="1" spc="20" dirty="0">
                <a:solidFill>
                  <a:srgbClr val="00AEEF"/>
                </a:solidFill>
                <a:latin typeface="Arial"/>
                <a:cs typeface="Arial"/>
              </a:rPr>
              <a:t>First</a:t>
            </a:r>
            <a:r>
              <a:rPr sz="1800" b="1" spc="9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00AEEF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9252" y="729551"/>
            <a:ext cx="399161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Support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</a:t>
            </a: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create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hide-and-seek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games,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5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46983" y="9715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968" y="3477945"/>
            <a:ext cx="181356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Provide</a:t>
            </a:r>
            <a:r>
              <a:rPr sz="1000" b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Offer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options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getting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71327" y="976820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8736" y="5645238"/>
            <a:ext cx="4111625" cy="1517650"/>
          </a:xfrm>
          <a:custGeom>
            <a:avLst/>
            <a:gdLst/>
            <a:ahLst/>
            <a:cxnLst/>
            <a:rect l="l" t="t" r="r" b="b"/>
            <a:pathLst>
              <a:path w="4111625" h="151765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17561"/>
                </a:lnTo>
                <a:lnTo>
                  <a:pt x="3997109" y="1517561"/>
                </a:lnTo>
                <a:lnTo>
                  <a:pt x="4063188" y="1515775"/>
                </a:lnTo>
                <a:lnTo>
                  <a:pt x="4097121" y="1503273"/>
                </a:lnTo>
                <a:lnTo>
                  <a:pt x="4109623" y="1469340"/>
                </a:lnTo>
                <a:lnTo>
                  <a:pt x="4111409" y="140326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6226" y="5684380"/>
            <a:ext cx="4037329" cy="334010"/>
          </a:xfrm>
          <a:custGeom>
            <a:avLst/>
            <a:gdLst/>
            <a:ahLst/>
            <a:cxnLst/>
            <a:rect l="l" t="t" r="r" b="b"/>
            <a:pathLst>
              <a:path w="4037329" h="334010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4037076" y="333756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4550" y="2523998"/>
            <a:ext cx="1526540" cy="686435"/>
          </a:xfrm>
          <a:custGeom>
            <a:avLst/>
            <a:gdLst/>
            <a:ahLst/>
            <a:cxnLst/>
            <a:rect l="l" t="t" r="r" b="b"/>
            <a:pathLst>
              <a:path w="1526540" h="686435">
                <a:moveTo>
                  <a:pt x="1366862" y="522084"/>
                </a:moveTo>
                <a:lnTo>
                  <a:pt x="1258811" y="522084"/>
                </a:lnTo>
                <a:lnTo>
                  <a:pt x="1266527" y="541141"/>
                </a:lnTo>
                <a:lnTo>
                  <a:pt x="1273786" y="584206"/>
                </a:lnTo>
                <a:lnTo>
                  <a:pt x="1270721" y="637177"/>
                </a:lnTo>
                <a:lnTo>
                  <a:pt x="1247470" y="685952"/>
                </a:lnTo>
                <a:lnTo>
                  <a:pt x="1327659" y="651216"/>
                </a:lnTo>
                <a:lnTo>
                  <a:pt x="1366826" y="622568"/>
                </a:lnTo>
                <a:lnTo>
                  <a:pt x="1376163" y="584645"/>
                </a:lnTo>
                <a:lnTo>
                  <a:pt x="1366862" y="522084"/>
                </a:lnTo>
                <a:close/>
              </a:path>
              <a:path w="1526540" h="686435">
                <a:moveTo>
                  <a:pt x="1457147" y="0"/>
                </a:moveTo>
                <a:lnTo>
                  <a:pt x="68884" y="0"/>
                </a:lnTo>
                <a:lnTo>
                  <a:pt x="29060" y="1707"/>
                </a:lnTo>
                <a:lnTo>
                  <a:pt x="8610" y="13658"/>
                </a:lnTo>
                <a:lnTo>
                  <a:pt x="1076" y="46098"/>
                </a:lnTo>
                <a:lnTo>
                  <a:pt x="0" y="109270"/>
                </a:lnTo>
                <a:lnTo>
                  <a:pt x="0" y="412813"/>
                </a:lnTo>
                <a:lnTo>
                  <a:pt x="1076" y="475985"/>
                </a:lnTo>
                <a:lnTo>
                  <a:pt x="8610" y="508425"/>
                </a:lnTo>
                <a:lnTo>
                  <a:pt x="29060" y="520376"/>
                </a:lnTo>
                <a:lnTo>
                  <a:pt x="68884" y="522084"/>
                </a:lnTo>
                <a:lnTo>
                  <a:pt x="1457147" y="522084"/>
                </a:lnTo>
                <a:lnTo>
                  <a:pt x="1496971" y="520376"/>
                </a:lnTo>
                <a:lnTo>
                  <a:pt x="1517421" y="508425"/>
                </a:lnTo>
                <a:lnTo>
                  <a:pt x="1524955" y="475985"/>
                </a:lnTo>
                <a:lnTo>
                  <a:pt x="1526031" y="412813"/>
                </a:lnTo>
                <a:lnTo>
                  <a:pt x="1526031" y="109270"/>
                </a:lnTo>
                <a:lnTo>
                  <a:pt x="1524955" y="46098"/>
                </a:lnTo>
                <a:lnTo>
                  <a:pt x="1517421" y="13658"/>
                </a:lnTo>
                <a:lnTo>
                  <a:pt x="1496971" y="1707"/>
                </a:lnTo>
                <a:lnTo>
                  <a:pt x="14571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0581" y="2663621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835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15021" y="2535123"/>
            <a:ext cx="28575" cy="48260"/>
          </a:xfrm>
          <a:custGeom>
            <a:avLst/>
            <a:gdLst/>
            <a:ahLst/>
            <a:cxnLst/>
            <a:rect l="l" t="t" r="r" b="b"/>
            <a:pathLst>
              <a:path w="28575" h="48260">
                <a:moveTo>
                  <a:pt x="28359" y="48247"/>
                </a:moveTo>
                <a:lnTo>
                  <a:pt x="23854" y="34715"/>
                </a:lnTo>
                <a:lnTo>
                  <a:pt x="17784" y="21666"/>
                </a:lnTo>
                <a:lnTo>
                  <a:pt x="9912" y="9846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24981" y="2523998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131257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7407" y="2546426"/>
            <a:ext cx="22860" cy="51435"/>
          </a:xfrm>
          <a:custGeom>
            <a:avLst/>
            <a:gdLst/>
            <a:ahLst/>
            <a:cxnLst/>
            <a:rect l="l" t="t" r="r" b="b"/>
            <a:pathLst>
              <a:path w="22860" h="51435">
                <a:moveTo>
                  <a:pt x="22390" y="0"/>
                </a:moveTo>
                <a:lnTo>
                  <a:pt x="15450" y="9229"/>
                </a:lnTo>
                <a:lnTo>
                  <a:pt x="9199" y="20699"/>
                </a:lnTo>
                <a:lnTo>
                  <a:pt x="3946" y="34652"/>
                </a:lnTo>
                <a:lnTo>
                  <a:pt x="0" y="51333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4550" y="2675635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35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1750" y="2986709"/>
            <a:ext cx="28575" cy="48260"/>
          </a:xfrm>
          <a:custGeom>
            <a:avLst/>
            <a:gdLst/>
            <a:ahLst/>
            <a:cxnLst/>
            <a:rect l="l" t="t" r="r" b="b"/>
            <a:pathLst>
              <a:path w="28575" h="48260">
                <a:moveTo>
                  <a:pt x="0" y="0"/>
                </a:moveTo>
                <a:lnTo>
                  <a:pt x="4504" y="13532"/>
                </a:lnTo>
                <a:lnTo>
                  <a:pt x="10574" y="26581"/>
                </a:lnTo>
                <a:lnTo>
                  <a:pt x="18446" y="38401"/>
                </a:lnTo>
                <a:lnTo>
                  <a:pt x="28359" y="48247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03543" y="3046095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613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87336" y="3083852"/>
            <a:ext cx="11430" cy="102235"/>
          </a:xfrm>
          <a:custGeom>
            <a:avLst/>
            <a:gdLst/>
            <a:ahLst/>
            <a:cxnLst/>
            <a:rect l="l" t="t" r="r" b="b"/>
            <a:pathLst>
              <a:path w="11429" h="102235">
                <a:moveTo>
                  <a:pt x="7924" y="0"/>
                </a:moveTo>
                <a:lnTo>
                  <a:pt x="10938" y="23443"/>
                </a:lnTo>
                <a:lnTo>
                  <a:pt x="11434" y="49407"/>
                </a:lnTo>
                <a:lnTo>
                  <a:pt x="8194" y="76150"/>
                </a:lnTo>
                <a:lnTo>
                  <a:pt x="0" y="10193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16978" y="3082391"/>
            <a:ext cx="75565" cy="102870"/>
          </a:xfrm>
          <a:custGeom>
            <a:avLst/>
            <a:gdLst/>
            <a:ahLst/>
            <a:cxnLst/>
            <a:rect l="l" t="t" r="r" b="b"/>
            <a:pathLst>
              <a:path w="75565" h="102869">
                <a:moveTo>
                  <a:pt x="0" y="102527"/>
                </a:moveTo>
                <a:lnTo>
                  <a:pt x="23915" y="84131"/>
                </a:lnTo>
                <a:lnTo>
                  <a:pt x="46677" y="60855"/>
                </a:lnTo>
                <a:lnTo>
                  <a:pt x="64902" y="32782"/>
                </a:lnTo>
                <a:lnTo>
                  <a:pt x="75209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5321" y="2972333"/>
            <a:ext cx="22860" cy="51435"/>
          </a:xfrm>
          <a:custGeom>
            <a:avLst/>
            <a:gdLst/>
            <a:ahLst/>
            <a:cxnLst/>
            <a:rect l="l" t="t" r="r" b="b"/>
            <a:pathLst>
              <a:path w="22859" h="51435">
                <a:moveTo>
                  <a:pt x="0" y="51333"/>
                </a:moveTo>
                <a:lnTo>
                  <a:pt x="6939" y="42103"/>
                </a:lnTo>
                <a:lnTo>
                  <a:pt x="13190" y="30633"/>
                </a:lnTo>
                <a:lnTo>
                  <a:pt x="18443" y="16680"/>
                </a:lnTo>
                <a:lnTo>
                  <a:pt x="2239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49057" y="2612250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524" y="39370"/>
                </a:moveTo>
                <a:lnTo>
                  <a:pt x="1524" y="21018"/>
                </a:lnTo>
                <a:lnTo>
                  <a:pt x="1524" y="12395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62749" y="2523998"/>
            <a:ext cx="40005" cy="3810"/>
          </a:xfrm>
          <a:custGeom>
            <a:avLst/>
            <a:gdLst/>
            <a:ahLst/>
            <a:cxnLst/>
            <a:rect l="l" t="t" r="r" b="b"/>
            <a:pathLst>
              <a:path w="40004" h="3810">
                <a:moveTo>
                  <a:pt x="39560" y="3784"/>
                </a:moveTo>
                <a:lnTo>
                  <a:pt x="33489" y="1358"/>
                </a:lnTo>
                <a:lnTo>
                  <a:pt x="26644" y="0"/>
                </a:lnTo>
                <a:lnTo>
                  <a:pt x="1894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3152" y="2523998"/>
            <a:ext cx="39370" cy="5080"/>
          </a:xfrm>
          <a:custGeom>
            <a:avLst/>
            <a:gdLst/>
            <a:ahLst/>
            <a:cxnLst/>
            <a:rect l="l" t="t" r="r" b="b"/>
            <a:pathLst>
              <a:path w="39370" h="5080">
                <a:moveTo>
                  <a:pt x="39230" y="0"/>
                </a:moveTo>
                <a:lnTo>
                  <a:pt x="20281" y="0"/>
                </a:lnTo>
                <a:lnTo>
                  <a:pt x="11391" y="0"/>
                </a:lnTo>
                <a:lnTo>
                  <a:pt x="0" y="505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24550" y="2612275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927" y="0"/>
                </a:moveTo>
                <a:lnTo>
                  <a:pt x="317" y="6515"/>
                </a:lnTo>
                <a:lnTo>
                  <a:pt x="0" y="13500"/>
                </a:lnTo>
                <a:lnTo>
                  <a:pt x="0" y="20993"/>
                </a:lnTo>
                <a:lnTo>
                  <a:pt x="0" y="3934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4550" y="2918460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0"/>
                </a:moveTo>
                <a:lnTo>
                  <a:pt x="0" y="18351"/>
                </a:lnTo>
                <a:lnTo>
                  <a:pt x="0" y="26974"/>
                </a:lnTo>
                <a:lnTo>
                  <a:pt x="1523" y="3936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72822" y="3042297"/>
            <a:ext cx="40640" cy="3810"/>
          </a:xfrm>
          <a:custGeom>
            <a:avLst/>
            <a:gdLst/>
            <a:ahLst/>
            <a:cxnLst/>
            <a:rect l="l" t="t" r="r" b="b"/>
            <a:pathLst>
              <a:path w="40639" h="3810">
                <a:moveTo>
                  <a:pt x="0" y="0"/>
                </a:moveTo>
                <a:lnTo>
                  <a:pt x="6070" y="2425"/>
                </a:lnTo>
                <a:lnTo>
                  <a:pt x="12915" y="3784"/>
                </a:lnTo>
                <a:lnTo>
                  <a:pt x="20612" y="3784"/>
                </a:lnTo>
                <a:lnTo>
                  <a:pt x="40398" y="378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40107" y="3046082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19799" y="0"/>
                </a:lnTo>
                <a:lnTo>
                  <a:pt x="3856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64578" y="3046082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4" h="16510">
                <a:moveTo>
                  <a:pt x="0" y="0"/>
                </a:moveTo>
                <a:lnTo>
                  <a:pt x="18783" y="0"/>
                </a:lnTo>
                <a:lnTo>
                  <a:pt x="20180" y="711"/>
                </a:lnTo>
                <a:lnTo>
                  <a:pt x="22872" y="6616"/>
                </a:lnTo>
                <a:lnTo>
                  <a:pt x="25628" y="159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72020" y="3195713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4" h="14605">
                <a:moveTo>
                  <a:pt x="10198" y="0"/>
                </a:moveTo>
                <a:lnTo>
                  <a:pt x="7277" y="5003"/>
                </a:lnTo>
                <a:lnTo>
                  <a:pt x="3886" y="9779"/>
                </a:lnTo>
                <a:lnTo>
                  <a:pt x="0" y="14236"/>
                </a:lnTo>
                <a:lnTo>
                  <a:pt x="7696" y="11074"/>
                </a:lnTo>
                <a:lnTo>
                  <a:pt x="19227" y="483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91413" y="3046082"/>
            <a:ext cx="26034" cy="21590"/>
          </a:xfrm>
          <a:custGeom>
            <a:avLst/>
            <a:gdLst/>
            <a:ahLst/>
            <a:cxnLst/>
            <a:rect l="l" t="t" r="r" b="b"/>
            <a:pathLst>
              <a:path w="26034" h="21589">
                <a:moveTo>
                  <a:pt x="1930" y="21297"/>
                </a:moveTo>
                <a:lnTo>
                  <a:pt x="1968" y="14427"/>
                </a:lnTo>
                <a:lnTo>
                  <a:pt x="1358" y="7340"/>
                </a:lnTo>
                <a:lnTo>
                  <a:pt x="0" y="0"/>
                </a:lnTo>
                <a:lnTo>
                  <a:pt x="2574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55954" y="3041027"/>
            <a:ext cx="46355" cy="5080"/>
          </a:xfrm>
          <a:custGeom>
            <a:avLst/>
            <a:gdLst/>
            <a:ahLst/>
            <a:cxnLst/>
            <a:rect l="l" t="t" r="r" b="b"/>
            <a:pathLst>
              <a:path w="46354" h="5080">
                <a:moveTo>
                  <a:pt x="0" y="5054"/>
                </a:moveTo>
                <a:lnTo>
                  <a:pt x="25742" y="5054"/>
                </a:lnTo>
                <a:lnTo>
                  <a:pt x="34632" y="5054"/>
                </a:lnTo>
                <a:lnTo>
                  <a:pt x="46024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49654" y="2918460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39331"/>
                </a:moveTo>
                <a:lnTo>
                  <a:pt x="596" y="32829"/>
                </a:lnTo>
                <a:lnTo>
                  <a:pt x="927" y="25844"/>
                </a:lnTo>
                <a:lnTo>
                  <a:pt x="927" y="18351"/>
                </a:lnTo>
                <a:lnTo>
                  <a:pt x="92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999518" y="2592438"/>
            <a:ext cx="137096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Which character</a:t>
            </a:r>
            <a:r>
              <a:rPr sz="1000" i="1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do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in your</a:t>
            </a:r>
            <a:r>
              <a:rPr sz="1000" i="1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game?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39633" y="2523998"/>
            <a:ext cx="1906270" cy="671830"/>
          </a:xfrm>
          <a:custGeom>
            <a:avLst/>
            <a:gdLst/>
            <a:ahLst/>
            <a:cxnLst/>
            <a:rect l="l" t="t" r="r" b="b"/>
            <a:pathLst>
              <a:path w="1906270" h="671830">
                <a:moveTo>
                  <a:pt x="1707210" y="511086"/>
                </a:moveTo>
                <a:lnTo>
                  <a:pt x="1572247" y="511086"/>
                </a:lnTo>
                <a:lnTo>
                  <a:pt x="1581895" y="529741"/>
                </a:lnTo>
                <a:lnTo>
                  <a:pt x="1590965" y="571895"/>
                </a:lnTo>
                <a:lnTo>
                  <a:pt x="1587136" y="623748"/>
                </a:lnTo>
                <a:lnTo>
                  <a:pt x="1558086" y="671499"/>
                </a:lnTo>
                <a:lnTo>
                  <a:pt x="1658243" y="637489"/>
                </a:lnTo>
                <a:lnTo>
                  <a:pt x="1707162" y="609442"/>
                </a:lnTo>
                <a:lnTo>
                  <a:pt x="1718824" y="572321"/>
                </a:lnTo>
                <a:lnTo>
                  <a:pt x="1707210" y="511086"/>
                </a:lnTo>
                <a:close/>
              </a:path>
              <a:path w="1906270" h="671830">
                <a:moveTo>
                  <a:pt x="1819986" y="0"/>
                </a:moveTo>
                <a:lnTo>
                  <a:pt x="86029" y="0"/>
                </a:lnTo>
                <a:lnTo>
                  <a:pt x="36293" y="1671"/>
                </a:lnTo>
                <a:lnTo>
                  <a:pt x="10753" y="13371"/>
                </a:lnTo>
                <a:lnTo>
                  <a:pt x="1344" y="45128"/>
                </a:lnTo>
                <a:lnTo>
                  <a:pt x="0" y="106972"/>
                </a:lnTo>
                <a:lnTo>
                  <a:pt x="0" y="404113"/>
                </a:lnTo>
                <a:lnTo>
                  <a:pt x="1344" y="465957"/>
                </a:lnTo>
                <a:lnTo>
                  <a:pt x="10753" y="497714"/>
                </a:lnTo>
                <a:lnTo>
                  <a:pt x="36293" y="509414"/>
                </a:lnTo>
                <a:lnTo>
                  <a:pt x="86029" y="511086"/>
                </a:lnTo>
                <a:lnTo>
                  <a:pt x="1819986" y="511086"/>
                </a:lnTo>
                <a:lnTo>
                  <a:pt x="1869722" y="509414"/>
                </a:lnTo>
                <a:lnTo>
                  <a:pt x="1895262" y="497714"/>
                </a:lnTo>
                <a:lnTo>
                  <a:pt x="1904671" y="465957"/>
                </a:lnTo>
                <a:lnTo>
                  <a:pt x="1906016" y="404113"/>
                </a:lnTo>
                <a:lnTo>
                  <a:pt x="1906016" y="106972"/>
                </a:lnTo>
                <a:lnTo>
                  <a:pt x="1904671" y="45128"/>
                </a:lnTo>
                <a:lnTo>
                  <a:pt x="1895262" y="13371"/>
                </a:lnTo>
                <a:lnTo>
                  <a:pt x="1869722" y="1671"/>
                </a:lnTo>
                <a:lnTo>
                  <a:pt x="1819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45650" y="266068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226034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96729" y="2532367"/>
            <a:ext cx="38735" cy="45720"/>
          </a:xfrm>
          <a:custGeom>
            <a:avLst/>
            <a:gdLst/>
            <a:ahLst/>
            <a:cxnLst/>
            <a:rect l="l" t="t" r="r" b="b"/>
            <a:pathLst>
              <a:path w="38734" h="45719">
                <a:moveTo>
                  <a:pt x="38315" y="45478"/>
                </a:moveTo>
                <a:lnTo>
                  <a:pt x="32102" y="32321"/>
                </a:lnTo>
                <a:lnTo>
                  <a:pt x="23839" y="19872"/>
                </a:lnTo>
                <a:lnTo>
                  <a:pt x="13235" y="885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57782" y="2523998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>
                <a:moveTo>
                  <a:pt x="165684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43977" y="2542400"/>
            <a:ext cx="31750" cy="50800"/>
          </a:xfrm>
          <a:custGeom>
            <a:avLst/>
            <a:gdLst/>
            <a:ahLst/>
            <a:cxnLst/>
            <a:rect l="l" t="t" r="r" b="b"/>
            <a:pathLst>
              <a:path w="31750" h="50800">
                <a:moveTo>
                  <a:pt x="31457" y="0"/>
                </a:moveTo>
                <a:lnTo>
                  <a:pt x="21906" y="8742"/>
                </a:lnTo>
                <a:lnTo>
                  <a:pt x="13166" y="19889"/>
                </a:lnTo>
                <a:lnTo>
                  <a:pt x="5708" y="33734"/>
                </a:lnTo>
                <a:lnTo>
                  <a:pt x="0" y="5057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39633" y="2672372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34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50238" y="2981236"/>
            <a:ext cx="38735" cy="45720"/>
          </a:xfrm>
          <a:custGeom>
            <a:avLst/>
            <a:gdLst/>
            <a:ahLst/>
            <a:cxnLst/>
            <a:rect l="l" t="t" r="r" b="b"/>
            <a:pathLst>
              <a:path w="38734" h="45719">
                <a:moveTo>
                  <a:pt x="0" y="0"/>
                </a:moveTo>
                <a:lnTo>
                  <a:pt x="6213" y="13156"/>
                </a:lnTo>
                <a:lnTo>
                  <a:pt x="14476" y="25606"/>
                </a:lnTo>
                <a:lnTo>
                  <a:pt x="25079" y="36622"/>
                </a:lnTo>
                <a:lnTo>
                  <a:pt x="38315" y="45478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53349" y="3035084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0" y="0"/>
                </a:moveTo>
                <a:lnTo>
                  <a:pt x="1326642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16008" y="3071952"/>
            <a:ext cx="15240" cy="101600"/>
          </a:xfrm>
          <a:custGeom>
            <a:avLst/>
            <a:gdLst/>
            <a:ahLst/>
            <a:cxnLst/>
            <a:rect l="l" t="t" r="r" b="b"/>
            <a:pathLst>
              <a:path w="15240" h="101600">
                <a:moveTo>
                  <a:pt x="10718" y="0"/>
                </a:moveTo>
                <a:lnTo>
                  <a:pt x="14532" y="23326"/>
                </a:lnTo>
                <a:lnTo>
                  <a:pt x="15079" y="49177"/>
                </a:lnTo>
                <a:lnTo>
                  <a:pt x="10767" y="75766"/>
                </a:lnTo>
                <a:lnTo>
                  <a:pt x="0" y="101307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36278" y="3064751"/>
            <a:ext cx="113030" cy="115570"/>
          </a:xfrm>
          <a:custGeom>
            <a:avLst/>
            <a:gdLst/>
            <a:ahLst/>
            <a:cxnLst/>
            <a:rect l="l" t="t" r="r" b="b"/>
            <a:pathLst>
              <a:path w="113029" h="115569">
                <a:moveTo>
                  <a:pt x="0" y="115049"/>
                </a:moveTo>
                <a:lnTo>
                  <a:pt x="34598" y="96526"/>
                </a:lnTo>
                <a:lnTo>
                  <a:pt x="69723" y="71078"/>
                </a:lnTo>
                <a:lnTo>
                  <a:pt x="98094" y="38854"/>
                </a:lnTo>
                <a:lnTo>
                  <a:pt x="112433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85960" y="3035084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466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09849" y="2966110"/>
            <a:ext cx="31750" cy="50800"/>
          </a:xfrm>
          <a:custGeom>
            <a:avLst/>
            <a:gdLst/>
            <a:ahLst/>
            <a:cxnLst/>
            <a:rect l="l" t="t" r="r" b="b"/>
            <a:pathLst>
              <a:path w="31750" h="50800">
                <a:moveTo>
                  <a:pt x="0" y="50571"/>
                </a:moveTo>
                <a:lnTo>
                  <a:pt x="9551" y="41828"/>
                </a:lnTo>
                <a:lnTo>
                  <a:pt x="18291" y="30681"/>
                </a:lnTo>
                <a:lnTo>
                  <a:pt x="25749" y="16836"/>
                </a:lnTo>
                <a:lnTo>
                  <a:pt x="31457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43465" y="2608719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2184" y="40284"/>
                </a:moveTo>
                <a:lnTo>
                  <a:pt x="2184" y="22250"/>
                </a:lnTo>
                <a:lnTo>
                  <a:pt x="2184" y="1303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40379" y="2523998"/>
            <a:ext cx="41910" cy="3175"/>
          </a:xfrm>
          <a:custGeom>
            <a:avLst/>
            <a:gdLst/>
            <a:ahLst/>
            <a:cxnLst/>
            <a:rect l="l" t="t" r="r" b="b"/>
            <a:pathLst>
              <a:path w="41909" h="3175">
                <a:moveTo>
                  <a:pt x="41389" y="2692"/>
                </a:moveTo>
                <a:lnTo>
                  <a:pt x="34721" y="952"/>
                </a:lnTo>
                <a:lnTo>
                  <a:pt x="27368" y="0"/>
                </a:lnTo>
                <a:lnTo>
                  <a:pt x="1924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03718" y="2523998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1173" y="0"/>
                </a:moveTo>
                <a:lnTo>
                  <a:pt x="21945" y="0"/>
                </a:lnTo>
                <a:lnTo>
                  <a:pt x="12572" y="0"/>
                </a:lnTo>
                <a:lnTo>
                  <a:pt x="0" y="3848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39633" y="2608681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371" y="0"/>
                </a:moveTo>
                <a:lnTo>
                  <a:pt x="482" y="6858"/>
                </a:lnTo>
                <a:lnTo>
                  <a:pt x="0" y="14274"/>
                </a:lnTo>
                <a:lnTo>
                  <a:pt x="0" y="22288"/>
                </a:lnTo>
                <a:lnTo>
                  <a:pt x="0" y="4032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39633" y="2910077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0" y="0"/>
                </a:moveTo>
                <a:lnTo>
                  <a:pt x="0" y="18033"/>
                </a:lnTo>
                <a:lnTo>
                  <a:pt x="0" y="27266"/>
                </a:lnTo>
                <a:lnTo>
                  <a:pt x="2171" y="40297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03515" y="3032404"/>
            <a:ext cx="46355" cy="3175"/>
          </a:xfrm>
          <a:custGeom>
            <a:avLst/>
            <a:gdLst/>
            <a:ahLst/>
            <a:cxnLst/>
            <a:rect l="l" t="t" r="r" b="b"/>
            <a:pathLst>
              <a:path w="46354" h="3175">
                <a:moveTo>
                  <a:pt x="0" y="0"/>
                </a:moveTo>
                <a:lnTo>
                  <a:pt x="6654" y="1727"/>
                </a:lnTo>
                <a:lnTo>
                  <a:pt x="14020" y="2679"/>
                </a:lnTo>
                <a:lnTo>
                  <a:pt x="22148" y="2679"/>
                </a:lnTo>
                <a:lnTo>
                  <a:pt x="46088" y="267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84756" y="303508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23939" y="0"/>
                </a:lnTo>
                <a:lnTo>
                  <a:pt x="4305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292767" y="3035084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40" h="15875">
                <a:moveTo>
                  <a:pt x="0" y="0"/>
                </a:moveTo>
                <a:lnTo>
                  <a:pt x="19113" y="0"/>
                </a:lnTo>
                <a:lnTo>
                  <a:pt x="20853" y="685"/>
                </a:lnTo>
                <a:lnTo>
                  <a:pt x="24142" y="6324"/>
                </a:lnTo>
                <a:lnTo>
                  <a:pt x="27533" y="1526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97720" y="3182594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11976" y="0"/>
                </a:moveTo>
                <a:lnTo>
                  <a:pt x="8496" y="4521"/>
                </a:lnTo>
                <a:lnTo>
                  <a:pt x="4521" y="8839"/>
                </a:lnTo>
                <a:lnTo>
                  <a:pt x="0" y="12903"/>
                </a:lnTo>
                <a:lnTo>
                  <a:pt x="6578" y="10782"/>
                </a:lnTo>
                <a:lnTo>
                  <a:pt x="16992" y="660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46844" y="3035084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2387" y="17932"/>
                </a:moveTo>
                <a:lnTo>
                  <a:pt x="2235" y="12128"/>
                </a:lnTo>
                <a:lnTo>
                  <a:pt x="1460" y="6146"/>
                </a:lnTo>
                <a:lnTo>
                  <a:pt x="0" y="0"/>
                </a:lnTo>
                <a:lnTo>
                  <a:pt x="1727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542348" y="3031235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3848"/>
                </a:moveTo>
                <a:lnTo>
                  <a:pt x="17272" y="3848"/>
                </a:lnTo>
                <a:lnTo>
                  <a:pt x="26644" y="3848"/>
                </a:lnTo>
                <a:lnTo>
                  <a:pt x="39217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644278" y="2910077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40322"/>
                </a:moveTo>
                <a:lnTo>
                  <a:pt x="888" y="33464"/>
                </a:lnTo>
                <a:lnTo>
                  <a:pt x="1371" y="26047"/>
                </a:lnTo>
                <a:lnTo>
                  <a:pt x="1371" y="18033"/>
                </a:lnTo>
                <a:lnTo>
                  <a:pt x="137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811186" y="2585491"/>
            <a:ext cx="17780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do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happen  when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character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is</a:t>
            </a: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clicked?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006591" y="5247500"/>
            <a:ext cx="1646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may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follow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scratch.mit.edu/hide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995919" y="5247500"/>
            <a:ext cx="159448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Others may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explore  using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scratch.mit.edu/hide/cards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324841" y="3996981"/>
            <a:ext cx="910844" cy="12248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24841" y="3996981"/>
            <a:ext cx="911225" cy="1224915"/>
          </a:xfrm>
          <a:custGeom>
            <a:avLst/>
            <a:gdLst/>
            <a:ahLst/>
            <a:cxnLst/>
            <a:rect l="l" t="t" r="r" b="b"/>
            <a:pathLst>
              <a:path w="911225" h="1224914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167193"/>
                </a:lnTo>
                <a:lnTo>
                  <a:pt x="900" y="1200505"/>
                </a:lnTo>
                <a:lnTo>
                  <a:pt x="7204" y="1217610"/>
                </a:lnTo>
                <a:lnTo>
                  <a:pt x="24313" y="1223913"/>
                </a:lnTo>
                <a:lnTo>
                  <a:pt x="57632" y="1224813"/>
                </a:lnTo>
                <a:lnTo>
                  <a:pt x="853224" y="1224813"/>
                </a:lnTo>
                <a:lnTo>
                  <a:pt x="886535" y="1223913"/>
                </a:lnTo>
                <a:lnTo>
                  <a:pt x="903641" y="1217610"/>
                </a:lnTo>
                <a:lnTo>
                  <a:pt x="909943" y="1200505"/>
                </a:lnTo>
                <a:lnTo>
                  <a:pt x="910844" y="1167193"/>
                </a:lnTo>
                <a:lnTo>
                  <a:pt x="910844" y="57632"/>
                </a:lnTo>
                <a:lnTo>
                  <a:pt x="909943" y="24313"/>
                </a:lnTo>
                <a:lnTo>
                  <a:pt x="903641" y="7204"/>
                </a:lnTo>
                <a:lnTo>
                  <a:pt x="886535" y="900"/>
                </a:lnTo>
                <a:lnTo>
                  <a:pt x="853224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79918" y="4068317"/>
            <a:ext cx="1541779" cy="1106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79918" y="40683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75929" y="1304518"/>
            <a:ext cx="3867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Demonstrate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first few steps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tutorial  so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760720" y="20124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868415" y="2053209"/>
            <a:ext cx="23260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Start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with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Prompts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questions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1884" y="5742825"/>
            <a:ext cx="715454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your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respond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when</a:t>
            </a:r>
            <a:r>
              <a:rPr sz="1000" b="1" spc="2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clicked.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R="516890" algn="r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Suggest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for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Starting</a:t>
            </a:r>
            <a:endParaRPr sz="1000">
              <a:latin typeface="Arial"/>
              <a:cs typeface="Arial"/>
            </a:endParaRPr>
          </a:p>
          <a:p>
            <a:pPr marL="5132070" marR="348615" indent="-98425" algn="r">
              <a:lnSpc>
                <a:spcPct val="100000"/>
              </a:lnSpc>
              <a:spcBef>
                <a:spcPts val="819"/>
              </a:spcBef>
              <a:buClr>
                <a:srgbClr val="EA6955"/>
              </a:buClr>
              <a:buChar char="•"/>
              <a:tabLst>
                <a:tab pos="5132705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bear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other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sprite</a:t>
            </a:r>
            <a:endParaRPr sz="1000">
              <a:latin typeface="Arial"/>
              <a:cs typeface="Arial"/>
            </a:endParaRPr>
          </a:p>
          <a:p>
            <a:pPr marL="5132070" marR="731520" indent="-98425" algn="r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5132705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hide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</a:t>
            </a:r>
            <a:endParaRPr sz="1000">
              <a:latin typeface="Arial"/>
              <a:cs typeface="Arial"/>
            </a:endParaRPr>
          </a:p>
          <a:p>
            <a:pPr marL="5132070" marR="5080" indent="-98425" algn="r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5132705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do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something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when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clicked</a:t>
            </a:r>
            <a:endParaRPr sz="1000">
              <a:latin typeface="Arial"/>
              <a:cs typeface="Arial"/>
            </a:endParaRPr>
          </a:p>
          <a:p>
            <a:pPr marL="5132070" marR="903605" indent="-98425" algn="r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5132705" algn="l"/>
              </a:tabLst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Play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timing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123183" y="6245313"/>
            <a:ext cx="1117841" cy="746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23171" y="6245313"/>
            <a:ext cx="1118235" cy="747395"/>
          </a:xfrm>
          <a:custGeom>
            <a:avLst/>
            <a:gdLst/>
            <a:ahLst/>
            <a:cxnLst/>
            <a:rect l="l" t="t" r="r" b="b"/>
            <a:pathLst>
              <a:path w="1118235" h="7473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89787"/>
                </a:lnTo>
                <a:lnTo>
                  <a:pt x="892" y="722827"/>
                </a:lnTo>
                <a:lnTo>
                  <a:pt x="7143" y="739794"/>
                </a:lnTo>
                <a:lnTo>
                  <a:pt x="24110" y="746044"/>
                </a:lnTo>
                <a:lnTo>
                  <a:pt x="57150" y="746937"/>
                </a:lnTo>
                <a:lnTo>
                  <a:pt x="1060691" y="746937"/>
                </a:lnTo>
                <a:lnTo>
                  <a:pt x="1093731" y="746044"/>
                </a:lnTo>
                <a:lnTo>
                  <a:pt x="1110697" y="739794"/>
                </a:lnTo>
                <a:lnTo>
                  <a:pt x="1116948" y="722827"/>
                </a:lnTo>
                <a:lnTo>
                  <a:pt x="1117841" y="689787"/>
                </a:lnTo>
                <a:lnTo>
                  <a:pt x="1117841" y="57150"/>
                </a:lnTo>
                <a:lnTo>
                  <a:pt x="1116948" y="24110"/>
                </a:lnTo>
                <a:lnTo>
                  <a:pt x="1110697" y="7143"/>
                </a:lnTo>
                <a:lnTo>
                  <a:pt x="1093731" y="892"/>
                </a:lnTo>
                <a:lnTo>
                  <a:pt x="106069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13414" y="6222626"/>
            <a:ext cx="1481124" cy="6861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8277" y="1974964"/>
            <a:ext cx="2060575" cy="1682750"/>
          </a:xfrm>
          <a:custGeom>
            <a:avLst/>
            <a:gdLst/>
            <a:ahLst/>
            <a:cxnLst/>
            <a:rect l="l" t="t" r="r" b="b"/>
            <a:pathLst>
              <a:path w="2060575" h="1682750">
                <a:moveTo>
                  <a:pt x="2060448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82635"/>
                </a:lnTo>
                <a:lnTo>
                  <a:pt x="1946148" y="1682635"/>
                </a:lnTo>
                <a:lnTo>
                  <a:pt x="2012227" y="1680849"/>
                </a:lnTo>
                <a:lnTo>
                  <a:pt x="2046160" y="1668348"/>
                </a:lnTo>
                <a:lnTo>
                  <a:pt x="2058662" y="1634415"/>
                </a:lnTo>
                <a:lnTo>
                  <a:pt x="2060448" y="1568335"/>
                </a:lnTo>
                <a:lnTo>
                  <a:pt x="2060448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9691" y="2011781"/>
            <a:ext cx="1986914" cy="399415"/>
          </a:xfrm>
          <a:custGeom>
            <a:avLst/>
            <a:gdLst/>
            <a:ahLst/>
            <a:cxnLst/>
            <a:rect l="l" t="t" r="r" b="b"/>
            <a:pathLst>
              <a:path w="1986914" h="399414">
                <a:moveTo>
                  <a:pt x="198690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1986902" y="398830"/>
                </a:lnTo>
                <a:lnTo>
                  <a:pt x="19869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31884" y="2060892"/>
            <a:ext cx="1834514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Go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to Scratch to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create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7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new 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project. 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3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backdrop.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801355" y="2677147"/>
            <a:ext cx="763270" cy="747395"/>
          </a:xfrm>
          <a:custGeom>
            <a:avLst/>
            <a:gdLst/>
            <a:ahLst/>
            <a:cxnLst/>
            <a:rect l="l" t="t" r="r" b="b"/>
            <a:pathLst>
              <a:path w="763269" h="747395">
                <a:moveTo>
                  <a:pt x="705853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89787"/>
                </a:lnTo>
                <a:lnTo>
                  <a:pt x="892" y="722827"/>
                </a:lnTo>
                <a:lnTo>
                  <a:pt x="7143" y="739794"/>
                </a:lnTo>
                <a:lnTo>
                  <a:pt x="24110" y="746044"/>
                </a:lnTo>
                <a:lnTo>
                  <a:pt x="57150" y="746937"/>
                </a:lnTo>
                <a:lnTo>
                  <a:pt x="705853" y="746937"/>
                </a:lnTo>
                <a:lnTo>
                  <a:pt x="738893" y="746044"/>
                </a:lnTo>
                <a:lnTo>
                  <a:pt x="755859" y="739794"/>
                </a:lnTo>
                <a:lnTo>
                  <a:pt x="762110" y="722827"/>
                </a:lnTo>
                <a:lnTo>
                  <a:pt x="763003" y="689787"/>
                </a:lnTo>
                <a:lnTo>
                  <a:pt x="763003" y="57150"/>
                </a:lnTo>
                <a:lnTo>
                  <a:pt x="762110" y="24110"/>
                </a:lnTo>
                <a:lnTo>
                  <a:pt x="755859" y="7143"/>
                </a:lnTo>
                <a:lnTo>
                  <a:pt x="738893" y="892"/>
                </a:lnTo>
                <a:lnTo>
                  <a:pt x="705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49805" y="2757055"/>
            <a:ext cx="657174" cy="6161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01355" y="2677147"/>
            <a:ext cx="763270" cy="747395"/>
          </a:xfrm>
          <a:custGeom>
            <a:avLst/>
            <a:gdLst/>
            <a:ahLst/>
            <a:cxnLst/>
            <a:rect l="l" t="t" r="r" b="b"/>
            <a:pathLst>
              <a:path w="763269" h="7473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89787"/>
                </a:lnTo>
                <a:lnTo>
                  <a:pt x="892" y="722827"/>
                </a:lnTo>
                <a:lnTo>
                  <a:pt x="7143" y="739794"/>
                </a:lnTo>
                <a:lnTo>
                  <a:pt x="24110" y="746044"/>
                </a:lnTo>
                <a:lnTo>
                  <a:pt x="57150" y="746937"/>
                </a:lnTo>
                <a:lnTo>
                  <a:pt x="705853" y="746937"/>
                </a:lnTo>
                <a:lnTo>
                  <a:pt x="738893" y="746044"/>
                </a:lnTo>
                <a:lnTo>
                  <a:pt x="755859" y="739794"/>
                </a:lnTo>
                <a:lnTo>
                  <a:pt x="762110" y="722827"/>
                </a:lnTo>
                <a:lnTo>
                  <a:pt x="763003" y="689787"/>
                </a:lnTo>
                <a:lnTo>
                  <a:pt x="763003" y="57150"/>
                </a:lnTo>
                <a:lnTo>
                  <a:pt x="762110" y="24110"/>
                </a:lnTo>
                <a:lnTo>
                  <a:pt x="755859" y="7143"/>
                </a:lnTo>
                <a:lnTo>
                  <a:pt x="738893" y="892"/>
                </a:lnTo>
                <a:lnTo>
                  <a:pt x="70585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7090" y="2817101"/>
            <a:ext cx="929792" cy="5138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7090" y="2817101"/>
            <a:ext cx="930275" cy="514350"/>
          </a:xfrm>
          <a:custGeom>
            <a:avLst/>
            <a:gdLst/>
            <a:ahLst/>
            <a:cxnLst/>
            <a:rect l="l" t="t" r="r" b="b"/>
            <a:pathLst>
              <a:path w="930275" h="51435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56679"/>
                </a:lnTo>
                <a:lnTo>
                  <a:pt x="892" y="489719"/>
                </a:lnTo>
                <a:lnTo>
                  <a:pt x="7143" y="506685"/>
                </a:lnTo>
                <a:lnTo>
                  <a:pt x="24110" y="512936"/>
                </a:lnTo>
                <a:lnTo>
                  <a:pt x="57150" y="513829"/>
                </a:lnTo>
                <a:lnTo>
                  <a:pt x="872642" y="513829"/>
                </a:lnTo>
                <a:lnTo>
                  <a:pt x="905682" y="512936"/>
                </a:lnTo>
                <a:lnTo>
                  <a:pt x="922648" y="506685"/>
                </a:lnTo>
                <a:lnTo>
                  <a:pt x="928899" y="489719"/>
                </a:lnTo>
                <a:lnTo>
                  <a:pt x="929792" y="456679"/>
                </a:lnTo>
                <a:lnTo>
                  <a:pt x="929792" y="57150"/>
                </a:lnTo>
                <a:lnTo>
                  <a:pt x="928899" y="24110"/>
                </a:lnTo>
                <a:lnTo>
                  <a:pt x="922648" y="7143"/>
                </a:lnTo>
                <a:lnTo>
                  <a:pt x="905682" y="892"/>
                </a:lnTo>
                <a:lnTo>
                  <a:pt x="87264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38787" y="3237280"/>
            <a:ext cx="200025" cy="2000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14980" y="1971141"/>
            <a:ext cx="1985645" cy="1686560"/>
          </a:xfrm>
          <a:custGeom>
            <a:avLst/>
            <a:gdLst/>
            <a:ahLst/>
            <a:cxnLst/>
            <a:rect l="l" t="t" r="r" b="b"/>
            <a:pathLst>
              <a:path w="1985645" h="1686560">
                <a:moveTo>
                  <a:pt x="198561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86458"/>
                </a:lnTo>
                <a:lnTo>
                  <a:pt x="1871319" y="1686458"/>
                </a:lnTo>
                <a:lnTo>
                  <a:pt x="1937399" y="1684672"/>
                </a:lnTo>
                <a:lnTo>
                  <a:pt x="1971332" y="1672170"/>
                </a:lnTo>
                <a:lnTo>
                  <a:pt x="1983833" y="1638238"/>
                </a:lnTo>
                <a:lnTo>
                  <a:pt x="1985619" y="1572158"/>
                </a:lnTo>
                <a:lnTo>
                  <a:pt x="198561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60484" y="2003069"/>
            <a:ext cx="1894205" cy="334010"/>
          </a:xfrm>
          <a:custGeom>
            <a:avLst/>
            <a:gdLst/>
            <a:ahLst/>
            <a:cxnLst/>
            <a:rect l="l" t="t" r="r" b="b"/>
            <a:pathLst>
              <a:path w="1894204" h="334010">
                <a:moveTo>
                  <a:pt x="189400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1894001" y="333756"/>
                </a:lnTo>
                <a:lnTo>
                  <a:pt x="1894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978873" y="2053907"/>
            <a:ext cx="14674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hide.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013557" y="2463571"/>
            <a:ext cx="1449451" cy="262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13557" y="2463571"/>
            <a:ext cx="1449705" cy="262255"/>
          </a:xfrm>
          <a:custGeom>
            <a:avLst/>
            <a:gdLst/>
            <a:ahLst/>
            <a:cxnLst/>
            <a:rect l="l" t="t" r="r" b="b"/>
            <a:pathLst>
              <a:path w="1449704" h="26225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204889"/>
                </a:lnTo>
                <a:lnTo>
                  <a:pt x="892" y="237928"/>
                </a:lnTo>
                <a:lnTo>
                  <a:pt x="7143" y="254895"/>
                </a:lnTo>
                <a:lnTo>
                  <a:pt x="24110" y="261146"/>
                </a:lnTo>
                <a:lnTo>
                  <a:pt x="57150" y="262039"/>
                </a:lnTo>
                <a:lnTo>
                  <a:pt x="1392301" y="262039"/>
                </a:lnTo>
                <a:lnTo>
                  <a:pt x="1425340" y="261146"/>
                </a:lnTo>
                <a:lnTo>
                  <a:pt x="1442307" y="254895"/>
                </a:lnTo>
                <a:lnTo>
                  <a:pt x="1448558" y="237928"/>
                </a:lnTo>
                <a:lnTo>
                  <a:pt x="1449451" y="204889"/>
                </a:lnTo>
                <a:lnTo>
                  <a:pt x="1449451" y="57150"/>
                </a:lnTo>
                <a:lnTo>
                  <a:pt x="1448558" y="24110"/>
                </a:lnTo>
                <a:lnTo>
                  <a:pt x="1442307" y="7143"/>
                </a:lnTo>
                <a:lnTo>
                  <a:pt x="1425340" y="892"/>
                </a:lnTo>
                <a:lnTo>
                  <a:pt x="139230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31069" y="2649461"/>
            <a:ext cx="160007" cy="1600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94100" y="2865945"/>
            <a:ext cx="650290" cy="6854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94100" y="2865945"/>
            <a:ext cx="650875" cy="685800"/>
          </a:xfrm>
          <a:custGeom>
            <a:avLst/>
            <a:gdLst/>
            <a:ahLst/>
            <a:cxnLst/>
            <a:rect l="l" t="t" r="r" b="b"/>
            <a:pathLst>
              <a:path w="650875" h="68580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28332"/>
                </a:lnTo>
                <a:lnTo>
                  <a:pt x="892" y="661372"/>
                </a:lnTo>
                <a:lnTo>
                  <a:pt x="7143" y="678338"/>
                </a:lnTo>
                <a:lnTo>
                  <a:pt x="24110" y="684589"/>
                </a:lnTo>
                <a:lnTo>
                  <a:pt x="57150" y="685482"/>
                </a:lnTo>
                <a:lnTo>
                  <a:pt x="593140" y="685482"/>
                </a:lnTo>
                <a:lnTo>
                  <a:pt x="626180" y="684589"/>
                </a:lnTo>
                <a:lnTo>
                  <a:pt x="643147" y="678338"/>
                </a:lnTo>
                <a:lnTo>
                  <a:pt x="649397" y="661372"/>
                </a:lnTo>
                <a:lnTo>
                  <a:pt x="650290" y="628332"/>
                </a:lnTo>
                <a:lnTo>
                  <a:pt x="650290" y="57150"/>
                </a:lnTo>
                <a:lnTo>
                  <a:pt x="649397" y="24110"/>
                </a:lnTo>
                <a:lnTo>
                  <a:pt x="643147" y="7143"/>
                </a:lnTo>
                <a:lnTo>
                  <a:pt x="626180" y="892"/>
                </a:lnTo>
                <a:lnTo>
                  <a:pt x="59314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8277" y="3765664"/>
            <a:ext cx="2060575" cy="1764030"/>
          </a:xfrm>
          <a:custGeom>
            <a:avLst/>
            <a:gdLst/>
            <a:ahLst/>
            <a:cxnLst/>
            <a:rect l="l" t="t" r="r" b="b"/>
            <a:pathLst>
              <a:path w="2060575" h="1764029">
                <a:moveTo>
                  <a:pt x="2060448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63610"/>
                </a:lnTo>
                <a:lnTo>
                  <a:pt x="1946148" y="1763610"/>
                </a:lnTo>
                <a:lnTo>
                  <a:pt x="2012227" y="1761824"/>
                </a:lnTo>
                <a:lnTo>
                  <a:pt x="2046160" y="1749323"/>
                </a:lnTo>
                <a:lnTo>
                  <a:pt x="2058662" y="1715390"/>
                </a:lnTo>
                <a:lnTo>
                  <a:pt x="2060448" y="1649310"/>
                </a:lnTo>
                <a:lnTo>
                  <a:pt x="2060448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9691" y="3802481"/>
            <a:ext cx="1986914" cy="399415"/>
          </a:xfrm>
          <a:custGeom>
            <a:avLst/>
            <a:gdLst/>
            <a:ahLst/>
            <a:cxnLst/>
            <a:rect l="l" t="t" r="r" b="b"/>
            <a:pathLst>
              <a:path w="1986914" h="399414">
                <a:moveTo>
                  <a:pt x="198690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1986902" y="398830"/>
                </a:lnTo>
                <a:lnTo>
                  <a:pt x="19869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31884" y="3851592"/>
            <a:ext cx="13379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your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</a:t>
            </a:r>
            <a:r>
              <a:rPr sz="1000" b="1" spc="-7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hide 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</a:t>
            </a:r>
            <a:r>
              <a:rPr sz="1000" b="1" spc="-9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show.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814980" y="3761841"/>
            <a:ext cx="1985645" cy="1767839"/>
          </a:xfrm>
          <a:custGeom>
            <a:avLst/>
            <a:gdLst/>
            <a:ahLst/>
            <a:cxnLst/>
            <a:rect l="l" t="t" r="r" b="b"/>
            <a:pathLst>
              <a:path w="1985645" h="1767839">
                <a:moveTo>
                  <a:pt x="198561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67433"/>
                </a:lnTo>
                <a:lnTo>
                  <a:pt x="1871319" y="1767433"/>
                </a:lnTo>
                <a:lnTo>
                  <a:pt x="1937399" y="1765647"/>
                </a:lnTo>
                <a:lnTo>
                  <a:pt x="1971332" y="1753146"/>
                </a:lnTo>
                <a:lnTo>
                  <a:pt x="1983833" y="1719213"/>
                </a:lnTo>
                <a:lnTo>
                  <a:pt x="1985619" y="1653133"/>
                </a:lnTo>
                <a:lnTo>
                  <a:pt x="198561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860484" y="3793769"/>
            <a:ext cx="1894205" cy="334010"/>
          </a:xfrm>
          <a:custGeom>
            <a:avLst/>
            <a:gdLst/>
            <a:ahLst/>
            <a:cxnLst/>
            <a:rect l="l" t="t" r="r" b="b"/>
            <a:pathLst>
              <a:path w="1894204" h="334010">
                <a:moveTo>
                  <a:pt x="189400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1894001" y="333756"/>
                </a:lnTo>
                <a:lnTo>
                  <a:pt x="1894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2978873" y="3844607"/>
            <a:ext cx="121539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it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keep</a:t>
            </a:r>
            <a:r>
              <a:rPr sz="1000" b="1" spc="-7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going.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188719" y="4350511"/>
            <a:ext cx="945502" cy="998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77171" y="4201312"/>
            <a:ext cx="970203" cy="12788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9843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FFFFF"/>
                </a:solidFill>
                <a:latin typeface="Gill Sans MT"/>
                <a:cs typeface="Gill Sans MT"/>
              </a:rPr>
              <a:t>HIDE </a:t>
            </a:r>
            <a:r>
              <a:rPr sz="800" b="1" spc="-45" dirty="0">
                <a:solidFill>
                  <a:srgbClr val="FFFFFF"/>
                </a:solidFill>
                <a:latin typeface="Gill Sans MT"/>
                <a:cs typeface="Gill Sans MT"/>
              </a:rPr>
              <a:t>AND  </a:t>
            </a:r>
            <a:r>
              <a:rPr sz="800" b="1" spc="40" dirty="0">
                <a:solidFill>
                  <a:srgbClr val="FFFFFF"/>
                </a:solidFill>
                <a:latin typeface="Gill Sans MT"/>
                <a:cs typeface="Gill Sans MT"/>
              </a:rPr>
              <a:t>SEEK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9843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FFFFF"/>
                </a:solidFill>
                <a:latin typeface="Gill Sans MT"/>
                <a:cs typeface="Gill Sans MT"/>
              </a:rPr>
              <a:t>HIDE </a:t>
            </a:r>
            <a:r>
              <a:rPr sz="800" b="1" spc="-45" dirty="0">
                <a:solidFill>
                  <a:srgbClr val="FFFFFF"/>
                </a:solidFill>
                <a:latin typeface="Gill Sans MT"/>
                <a:cs typeface="Gill Sans MT"/>
              </a:rPr>
              <a:t>AND  </a:t>
            </a:r>
            <a:r>
              <a:rPr sz="800" b="1" spc="40" dirty="0">
                <a:solidFill>
                  <a:srgbClr val="FFFFFF"/>
                </a:solidFill>
                <a:latin typeface="Gill Sans MT"/>
                <a:cs typeface="Gill Sans MT"/>
              </a:rPr>
              <a:t>SEEK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110997"/>
            <a:ext cx="385864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110997"/>
            <a:ext cx="385864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7" y="9779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8051" y="1220495"/>
            <a:ext cx="4114165" cy="1454150"/>
          </a:xfrm>
          <a:custGeom>
            <a:avLst/>
            <a:gdLst/>
            <a:ahLst/>
            <a:cxnLst/>
            <a:rect l="l" t="t" r="r" b="b"/>
            <a:pathLst>
              <a:path w="4114165" h="145415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54124"/>
                </a:lnTo>
                <a:lnTo>
                  <a:pt x="3999306" y="1454124"/>
                </a:lnTo>
                <a:lnTo>
                  <a:pt x="4065385" y="1452338"/>
                </a:lnTo>
                <a:lnTo>
                  <a:pt x="4099318" y="1439837"/>
                </a:lnTo>
                <a:lnTo>
                  <a:pt x="4111820" y="1405904"/>
                </a:lnTo>
                <a:lnTo>
                  <a:pt x="4113606" y="133982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09170" y="727519"/>
            <a:ext cx="100647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50" dirty="0">
                <a:solidFill>
                  <a:srgbClr val="642B73"/>
                </a:solidFill>
                <a:latin typeface="Arial"/>
                <a:cs typeface="Arial"/>
              </a:rPr>
              <a:t>Sha</a:t>
            </a:r>
            <a:r>
              <a:rPr sz="2700" b="1" spc="0" dirty="0">
                <a:solidFill>
                  <a:srgbClr val="642B73"/>
                </a:solidFill>
                <a:latin typeface="Arial"/>
                <a:cs typeface="Arial"/>
              </a:rPr>
              <a:t>r</a:t>
            </a:r>
            <a:r>
              <a:rPr sz="2700" b="1" spc="45" dirty="0">
                <a:solidFill>
                  <a:srgbClr val="642B73"/>
                </a:solidFill>
                <a:latin typeface="Arial"/>
                <a:cs typeface="Arial"/>
              </a:rPr>
              <a:t>e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9170" y="1309585"/>
            <a:ext cx="383286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gather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small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groups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and  take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turns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playing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other’s</a:t>
            </a:r>
            <a:r>
              <a:rPr sz="15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games.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88233" y="977125"/>
            <a:ext cx="354330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0377" y="4599368"/>
            <a:ext cx="4121150" cy="1073785"/>
          </a:xfrm>
          <a:custGeom>
            <a:avLst/>
            <a:gdLst/>
            <a:ahLst/>
            <a:cxnLst/>
            <a:rect l="l" t="t" r="r" b="b"/>
            <a:pathLst>
              <a:path w="4121150" h="1073785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73238"/>
                </a:lnTo>
                <a:lnTo>
                  <a:pt x="4006697" y="1073238"/>
                </a:lnTo>
                <a:lnTo>
                  <a:pt x="4072777" y="1071452"/>
                </a:lnTo>
                <a:lnTo>
                  <a:pt x="4106710" y="1058951"/>
                </a:lnTo>
                <a:lnTo>
                  <a:pt x="4119211" y="1025018"/>
                </a:lnTo>
                <a:lnTo>
                  <a:pt x="4120997" y="958938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9417" y="1304556"/>
            <a:ext cx="1154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EA6955"/>
                </a:solidFill>
                <a:latin typeface="Arial"/>
                <a:cs typeface="Arial"/>
              </a:rPr>
              <a:t>More </a:t>
            </a:r>
            <a:r>
              <a:rPr sz="1000" b="1" spc="-15" dirty="0">
                <a:solidFill>
                  <a:srgbClr val="EA6955"/>
                </a:solidFill>
                <a:latin typeface="Arial"/>
                <a:cs typeface="Arial"/>
              </a:rPr>
              <a:t>Things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3559" y="6984009"/>
            <a:ext cx="37592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rial"/>
                <a:cs typeface="Arial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rial"/>
                <a:cs typeface="Arial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Lab.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6992" y="2806700"/>
            <a:ext cx="4114165" cy="1783080"/>
          </a:xfrm>
          <a:custGeom>
            <a:avLst/>
            <a:gdLst/>
            <a:ahLst/>
            <a:cxnLst/>
            <a:rect l="l" t="t" r="r" b="b"/>
            <a:pathLst>
              <a:path w="4114165" h="1783079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82902"/>
                </a:lnTo>
                <a:lnTo>
                  <a:pt x="3999306" y="1782902"/>
                </a:lnTo>
                <a:lnTo>
                  <a:pt x="4065385" y="1781116"/>
                </a:lnTo>
                <a:lnTo>
                  <a:pt x="4099318" y="1768614"/>
                </a:lnTo>
                <a:lnTo>
                  <a:pt x="4111820" y="1734681"/>
                </a:lnTo>
                <a:lnTo>
                  <a:pt x="4113606" y="1668602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7602" y="28407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0259" y="2910585"/>
            <a:ext cx="153797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Many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Paths,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Many</a:t>
            </a:r>
            <a:r>
              <a:rPr sz="1000" b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Styles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5789" y="1705267"/>
            <a:ext cx="131699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Move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around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Score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points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hiding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places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more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characters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5506" y="3244469"/>
            <a:ext cx="192405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Different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will  approach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different  ways.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Celebrate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diversity,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allow them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go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000" spc="-9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pace 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follow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paths.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07418" y="3806469"/>
            <a:ext cx="329946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85B033"/>
                </a:solidFill>
                <a:latin typeface="Arial"/>
                <a:cs typeface="Arial"/>
              </a:rPr>
              <a:t>What’s</a:t>
            </a:r>
            <a:r>
              <a:rPr sz="1800" b="1" spc="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85B033"/>
                </a:solidFill>
                <a:latin typeface="Arial"/>
                <a:cs typeface="Arial"/>
              </a:rPr>
              <a:t>Next?</a:t>
            </a:r>
            <a:endParaRPr sz="1800">
              <a:latin typeface="Arial"/>
              <a:cs typeface="Arial"/>
            </a:endParaRPr>
          </a:p>
          <a:p>
            <a:pPr marL="25400" marR="5080">
              <a:lnSpc>
                <a:spcPct val="108300"/>
              </a:lnSpc>
              <a:spcBef>
                <a:spcPts val="795"/>
              </a:spcBef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Here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are 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couple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variations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hide-and-seek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can</a:t>
            </a:r>
            <a:r>
              <a:rPr sz="1000" spc="-9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suggest.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6992" y="46863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7602" y="47203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10259" y="4790185"/>
            <a:ext cx="10445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Prepare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7372" y="5099355"/>
            <a:ext cx="1773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instructions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credits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button:  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“</a:t>
            </a:r>
            <a:r>
              <a:rPr sz="1000" b="1" i="1" spc="-5" dirty="0">
                <a:solidFill>
                  <a:srgbClr val="4C4D4F"/>
                </a:solidFill>
                <a:latin typeface="Arial"/>
                <a:cs typeface="Arial"/>
              </a:rPr>
              <a:t>See project</a:t>
            </a:r>
            <a:r>
              <a:rPr sz="1000" b="1" i="1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4C4D4F"/>
                </a:solidFill>
                <a:latin typeface="Arial"/>
                <a:cs typeface="Arial"/>
              </a:rPr>
              <a:t>page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”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7372" y="5759755"/>
            <a:ext cx="1878964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share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website:  </a:t>
            </a:r>
            <a:r>
              <a:rPr sz="1000" u="sng" spc="5" dirty="0">
                <a:solidFill>
                  <a:srgbClr val="4C4D4F"/>
                </a:solidFill>
                <a:latin typeface="Arial"/>
                <a:cs typeface="Arial"/>
              </a:rPr>
              <a:t>vimeo.com/llk/share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83956" y="6102603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78975" y="5187950"/>
            <a:ext cx="1853336" cy="1060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6082" y="3254552"/>
            <a:ext cx="1507998" cy="11600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6082" y="3254552"/>
            <a:ext cx="1508125" cy="1160145"/>
          </a:xfrm>
          <a:custGeom>
            <a:avLst/>
            <a:gdLst/>
            <a:ahLst/>
            <a:cxnLst/>
            <a:rect l="l" t="t" r="r" b="b"/>
            <a:pathLst>
              <a:path w="1508125" h="1160145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1127404"/>
                </a:lnTo>
                <a:lnTo>
                  <a:pt x="510" y="1146303"/>
                </a:lnTo>
                <a:lnTo>
                  <a:pt x="4086" y="1156007"/>
                </a:lnTo>
                <a:lnTo>
                  <a:pt x="13791" y="1159583"/>
                </a:lnTo>
                <a:lnTo>
                  <a:pt x="32689" y="1160094"/>
                </a:lnTo>
                <a:lnTo>
                  <a:pt x="1475308" y="1160094"/>
                </a:lnTo>
                <a:lnTo>
                  <a:pt x="1494206" y="1159583"/>
                </a:lnTo>
                <a:lnTo>
                  <a:pt x="1503911" y="1156007"/>
                </a:lnTo>
                <a:lnTo>
                  <a:pt x="1507487" y="1146303"/>
                </a:lnTo>
                <a:lnTo>
                  <a:pt x="1507998" y="1127404"/>
                </a:lnTo>
                <a:lnTo>
                  <a:pt x="1507998" y="32689"/>
                </a:lnTo>
                <a:lnTo>
                  <a:pt x="1507487" y="13791"/>
                </a:lnTo>
                <a:lnTo>
                  <a:pt x="1503911" y="4086"/>
                </a:lnTo>
                <a:lnTo>
                  <a:pt x="1494206" y="510"/>
                </a:lnTo>
                <a:lnTo>
                  <a:pt x="1475308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37154" y="1615198"/>
            <a:ext cx="1452372" cy="963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37154" y="1615198"/>
            <a:ext cx="1452880" cy="963294"/>
          </a:xfrm>
          <a:custGeom>
            <a:avLst/>
            <a:gdLst/>
            <a:ahLst/>
            <a:cxnLst/>
            <a:rect l="l" t="t" r="r" b="b"/>
            <a:pathLst>
              <a:path w="1452879" h="963294">
                <a:moveTo>
                  <a:pt x="89293" y="0"/>
                </a:moveTo>
                <a:lnTo>
                  <a:pt x="37670" y="1395"/>
                </a:lnTo>
                <a:lnTo>
                  <a:pt x="11161" y="11161"/>
                </a:lnTo>
                <a:lnTo>
                  <a:pt x="1395" y="37670"/>
                </a:lnTo>
                <a:lnTo>
                  <a:pt x="0" y="89293"/>
                </a:lnTo>
                <a:lnTo>
                  <a:pt x="0" y="873798"/>
                </a:lnTo>
                <a:lnTo>
                  <a:pt x="1395" y="925428"/>
                </a:lnTo>
                <a:lnTo>
                  <a:pt x="11161" y="951941"/>
                </a:lnTo>
                <a:lnTo>
                  <a:pt x="37670" y="961709"/>
                </a:lnTo>
                <a:lnTo>
                  <a:pt x="89293" y="963104"/>
                </a:lnTo>
                <a:lnTo>
                  <a:pt x="1363078" y="963104"/>
                </a:lnTo>
                <a:lnTo>
                  <a:pt x="1414701" y="961709"/>
                </a:lnTo>
                <a:lnTo>
                  <a:pt x="1441210" y="951941"/>
                </a:lnTo>
                <a:lnTo>
                  <a:pt x="1450976" y="925428"/>
                </a:lnTo>
                <a:lnTo>
                  <a:pt x="1452372" y="873798"/>
                </a:lnTo>
                <a:lnTo>
                  <a:pt x="1452372" y="89293"/>
                </a:lnTo>
                <a:lnTo>
                  <a:pt x="1450976" y="37670"/>
                </a:lnTo>
                <a:lnTo>
                  <a:pt x="1441210" y="11161"/>
                </a:lnTo>
                <a:lnTo>
                  <a:pt x="1414701" y="1395"/>
                </a:lnTo>
                <a:lnTo>
                  <a:pt x="1363078" y="0"/>
                </a:lnTo>
                <a:lnTo>
                  <a:pt x="89293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0308" y="1955292"/>
            <a:ext cx="4109720" cy="1451610"/>
          </a:xfrm>
          <a:custGeom>
            <a:avLst/>
            <a:gdLst/>
            <a:ahLst/>
            <a:cxnLst/>
            <a:rect l="l" t="t" r="r" b="b"/>
            <a:pathLst>
              <a:path w="4109720" h="1451610">
                <a:moveTo>
                  <a:pt x="410949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51102"/>
                </a:lnTo>
                <a:lnTo>
                  <a:pt x="3995191" y="1451102"/>
                </a:lnTo>
                <a:lnTo>
                  <a:pt x="4061271" y="1449316"/>
                </a:lnTo>
                <a:lnTo>
                  <a:pt x="4095203" y="1436814"/>
                </a:lnTo>
                <a:lnTo>
                  <a:pt x="4107705" y="1402881"/>
                </a:lnTo>
                <a:lnTo>
                  <a:pt x="4109491" y="1336802"/>
                </a:lnTo>
                <a:lnTo>
                  <a:pt x="4109491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1576" y="1993544"/>
            <a:ext cx="4023360" cy="290195"/>
          </a:xfrm>
          <a:custGeom>
            <a:avLst/>
            <a:gdLst/>
            <a:ahLst/>
            <a:cxnLst/>
            <a:rect l="l" t="t" r="r" b="b"/>
            <a:pathLst>
              <a:path w="4023359" h="290194">
                <a:moveTo>
                  <a:pt x="4023360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9915"/>
                </a:lnTo>
                <a:lnTo>
                  <a:pt x="4023360" y="289915"/>
                </a:lnTo>
                <a:lnTo>
                  <a:pt x="402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66053" y="2060816"/>
            <a:ext cx="250698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642B73"/>
                </a:solidFill>
                <a:latin typeface="Arial"/>
                <a:cs typeface="Arial"/>
              </a:rPr>
              <a:t>Ask </a:t>
            </a:r>
            <a:r>
              <a:rPr sz="1000" b="1" spc="5" dirty="0">
                <a:solidFill>
                  <a:srgbClr val="642B73"/>
                </a:solidFill>
                <a:latin typeface="Arial"/>
                <a:cs typeface="Arial"/>
              </a:rPr>
              <a:t>them to </a:t>
            </a:r>
            <a:r>
              <a:rPr sz="1000" b="1" spc="-5" dirty="0">
                <a:solidFill>
                  <a:srgbClr val="642B73"/>
                </a:solidFill>
                <a:latin typeface="Arial"/>
                <a:cs typeface="Arial"/>
              </a:rPr>
              <a:t>think </a:t>
            </a:r>
            <a:r>
              <a:rPr sz="1000" b="1" dirty="0">
                <a:solidFill>
                  <a:srgbClr val="642B73"/>
                </a:solidFill>
                <a:latin typeface="Arial"/>
                <a:cs typeface="Arial"/>
              </a:rPr>
              <a:t>about these</a:t>
            </a:r>
            <a:r>
              <a:rPr sz="1000" b="1" spc="2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642B73"/>
                </a:solidFill>
                <a:latin typeface="Arial"/>
                <a:cs typeface="Arial"/>
              </a:rPr>
              <a:t>questions: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75654" y="2397163"/>
            <a:ext cx="1265555" cy="966469"/>
          </a:xfrm>
          <a:custGeom>
            <a:avLst/>
            <a:gdLst/>
            <a:ahLst/>
            <a:cxnLst/>
            <a:rect l="l" t="t" r="r" b="b"/>
            <a:pathLst>
              <a:path w="1265554" h="966470">
                <a:moveTo>
                  <a:pt x="1133030" y="735177"/>
                </a:moveTo>
                <a:lnTo>
                  <a:pt x="1043457" y="735177"/>
                </a:lnTo>
                <a:lnTo>
                  <a:pt x="1048348" y="753305"/>
                </a:lnTo>
                <a:lnTo>
                  <a:pt x="1054040" y="795610"/>
                </a:lnTo>
                <a:lnTo>
                  <a:pt x="1056348" y="851925"/>
                </a:lnTo>
                <a:lnTo>
                  <a:pt x="1051083" y="912085"/>
                </a:lnTo>
                <a:lnTo>
                  <a:pt x="1034059" y="965923"/>
                </a:lnTo>
                <a:lnTo>
                  <a:pt x="1100528" y="917005"/>
                </a:lnTo>
                <a:lnTo>
                  <a:pt x="1132993" y="876663"/>
                </a:lnTo>
                <a:lnTo>
                  <a:pt x="1140735" y="823264"/>
                </a:lnTo>
                <a:lnTo>
                  <a:pt x="1133030" y="735177"/>
                </a:lnTo>
                <a:close/>
              </a:path>
              <a:path w="1265554" h="966470">
                <a:moveTo>
                  <a:pt x="1207871" y="0"/>
                </a:moveTo>
                <a:lnTo>
                  <a:pt x="57099" y="0"/>
                </a:lnTo>
                <a:lnTo>
                  <a:pt x="24088" y="2404"/>
                </a:lnTo>
                <a:lnTo>
                  <a:pt x="7137" y="19234"/>
                </a:lnTo>
                <a:lnTo>
                  <a:pt x="892" y="64915"/>
                </a:lnTo>
                <a:lnTo>
                  <a:pt x="0" y="153873"/>
                </a:lnTo>
                <a:lnTo>
                  <a:pt x="0" y="581304"/>
                </a:lnTo>
                <a:lnTo>
                  <a:pt x="892" y="670262"/>
                </a:lnTo>
                <a:lnTo>
                  <a:pt x="7137" y="715943"/>
                </a:lnTo>
                <a:lnTo>
                  <a:pt x="24088" y="732773"/>
                </a:lnTo>
                <a:lnTo>
                  <a:pt x="57099" y="735177"/>
                </a:lnTo>
                <a:lnTo>
                  <a:pt x="1207871" y="735177"/>
                </a:lnTo>
                <a:lnTo>
                  <a:pt x="1240882" y="732773"/>
                </a:lnTo>
                <a:lnTo>
                  <a:pt x="1257833" y="715943"/>
                </a:lnTo>
                <a:lnTo>
                  <a:pt x="1264078" y="670262"/>
                </a:lnTo>
                <a:lnTo>
                  <a:pt x="1264970" y="581304"/>
                </a:lnTo>
                <a:lnTo>
                  <a:pt x="1264970" y="153873"/>
                </a:lnTo>
                <a:lnTo>
                  <a:pt x="1264078" y="64915"/>
                </a:lnTo>
                <a:lnTo>
                  <a:pt x="1257833" y="19234"/>
                </a:lnTo>
                <a:lnTo>
                  <a:pt x="1240882" y="2404"/>
                </a:lnTo>
                <a:lnTo>
                  <a:pt x="12078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40624" y="2581567"/>
            <a:ext cx="0" cy="354330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354279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08862" y="2409990"/>
            <a:ext cx="29845" cy="100330"/>
          </a:xfrm>
          <a:custGeom>
            <a:avLst/>
            <a:gdLst/>
            <a:ahLst/>
            <a:cxnLst/>
            <a:rect l="l" t="t" r="r" b="b"/>
            <a:pathLst>
              <a:path w="29845" h="100330">
                <a:moveTo>
                  <a:pt x="29565" y="100266"/>
                </a:moveTo>
                <a:lnTo>
                  <a:pt x="26249" y="73587"/>
                </a:lnTo>
                <a:lnTo>
                  <a:pt x="20621" y="45789"/>
                </a:lnTo>
                <a:lnTo>
                  <a:pt x="12074" y="20163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64732" y="2397163"/>
            <a:ext cx="1074420" cy="0"/>
          </a:xfrm>
          <a:custGeom>
            <a:avLst/>
            <a:gdLst/>
            <a:ahLst/>
            <a:cxnLst/>
            <a:rect l="l" t="t" r="r" b="b"/>
            <a:pathLst>
              <a:path w="1074420">
                <a:moveTo>
                  <a:pt x="107402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76416" y="2420645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4853" y="0"/>
                </a:moveTo>
                <a:lnTo>
                  <a:pt x="16603" y="15708"/>
                </a:lnTo>
                <a:lnTo>
                  <a:pt x="9259" y="37207"/>
                </a:lnTo>
                <a:lnTo>
                  <a:pt x="3499" y="65408"/>
                </a:lnTo>
                <a:lnTo>
                  <a:pt x="0" y="101219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75654" y="2593657"/>
            <a:ext cx="0" cy="354330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0"/>
                </a:moveTo>
                <a:lnTo>
                  <a:pt x="0" y="354279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77864" y="3019247"/>
            <a:ext cx="29845" cy="100330"/>
          </a:xfrm>
          <a:custGeom>
            <a:avLst/>
            <a:gdLst/>
            <a:ahLst/>
            <a:cxnLst/>
            <a:rect l="l" t="t" r="r" b="b"/>
            <a:pathLst>
              <a:path w="29845" h="100330">
                <a:moveTo>
                  <a:pt x="0" y="0"/>
                </a:moveTo>
                <a:lnTo>
                  <a:pt x="3321" y="26678"/>
                </a:lnTo>
                <a:lnTo>
                  <a:pt x="8948" y="54476"/>
                </a:lnTo>
                <a:lnTo>
                  <a:pt x="17493" y="80102"/>
                </a:lnTo>
                <a:lnTo>
                  <a:pt x="29565" y="100266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31254" y="3132353"/>
            <a:ext cx="857250" cy="0"/>
          </a:xfrm>
          <a:custGeom>
            <a:avLst/>
            <a:gdLst/>
            <a:ahLst/>
            <a:cxnLst/>
            <a:rect l="l" t="t" r="r" b="b"/>
            <a:pathLst>
              <a:path w="857250">
                <a:moveTo>
                  <a:pt x="0" y="0"/>
                </a:moveTo>
                <a:lnTo>
                  <a:pt x="85683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20508" y="3172244"/>
            <a:ext cx="12065" cy="163830"/>
          </a:xfrm>
          <a:custGeom>
            <a:avLst/>
            <a:gdLst/>
            <a:ahLst/>
            <a:cxnLst/>
            <a:rect l="l" t="t" r="r" b="b"/>
            <a:pathLst>
              <a:path w="12065" h="163829">
                <a:moveTo>
                  <a:pt x="6908" y="0"/>
                </a:moveTo>
                <a:lnTo>
                  <a:pt x="10408" y="36072"/>
                </a:lnTo>
                <a:lnTo>
                  <a:pt x="11483" y="77933"/>
                </a:lnTo>
                <a:lnTo>
                  <a:pt x="8544" y="121718"/>
                </a:lnTo>
                <a:lnTo>
                  <a:pt x="0" y="163563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3444" y="3165106"/>
            <a:ext cx="67310" cy="167005"/>
          </a:xfrm>
          <a:custGeom>
            <a:avLst/>
            <a:gdLst/>
            <a:ahLst/>
            <a:cxnLst/>
            <a:rect l="l" t="t" r="r" b="b"/>
            <a:pathLst>
              <a:path w="67309" h="167004">
                <a:moveTo>
                  <a:pt x="0" y="166750"/>
                </a:moveTo>
                <a:lnTo>
                  <a:pt x="22423" y="138222"/>
                </a:lnTo>
                <a:lnTo>
                  <a:pt x="43781" y="100801"/>
                </a:lnTo>
                <a:lnTo>
                  <a:pt x="59955" y="54667"/>
                </a:lnTo>
                <a:lnTo>
                  <a:pt x="66827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15021" y="3007639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0" y="101219"/>
                </a:moveTo>
                <a:lnTo>
                  <a:pt x="8250" y="85510"/>
                </a:lnTo>
                <a:lnTo>
                  <a:pt x="15594" y="64011"/>
                </a:lnTo>
                <a:lnTo>
                  <a:pt x="21354" y="35810"/>
                </a:lnTo>
                <a:lnTo>
                  <a:pt x="24853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40079" y="2533192"/>
            <a:ext cx="635" cy="36830"/>
          </a:xfrm>
          <a:custGeom>
            <a:avLst/>
            <a:gdLst/>
            <a:ahLst/>
            <a:cxnLst/>
            <a:rect l="l" t="t" r="r" b="b"/>
            <a:pathLst>
              <a:path w="634" h="36830">
                <a:moveTo>
                  <a:pt x="546" y="36283"/>
                </a:moveTo>
                <a:lnTo>
                  <a:pt x="546" y="17843"/>
                </a:lnTo>
                <a:lnTo>
                  <a:pt x="546" y="10922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4374" y="2397163"/>
            <a:ext cx="36195" cy="5715"/>
          </a:xfrm>
          <a:custGeom>
            <a:avLst/>
            <a:gdLst/>
            <a:ahLst/>
            <a:cxnLst/>
            <a:rect l="l" t="t" r="r" b="b"/>
            <a:pathLst>
              <a:path w="36195" h="5714">
                <a:moveTo>
                  <a:pt x="35966" y="5156"/>
                </a:moveTo>
                <a:lnTo>
                  <a:pt x="31000" y="1854"/>
                </a:lnTo>
                <a:lnTo>
                  <a:pt x="25412" y="0"/>
                </a:lnTo>
                <a:lnTo>
                  <a:pt x="1915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16535" y="2397163"/>
            <a:ext cx="35560" cy="6985"/>
          </a:xfrm>
          <a:custGeom>
            <a:avLst/>
            <a:gdLst/>
            <a:ahLst/>
            <a:cxnLst/>
            <a:rect l="l" t="t" r="r" b="b"/>
            <a:pathLst>
              <a:path w="35560" h="6985">
                <a:moveTo>
                  <a:pt x="35382" y="0"/>
                </a:moveTo>
                <a:lnTo>
                  <a:pt x="16217" y="0"/>
                </a:lnTo>
                <a:lnTo>
                  <a:pt x="9156" y="0"/>
                </a:lnTo>
                <a:lnTo>
                  <a:pt x="0" y="668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75654" y="2533269"/>
            <a:ext cx="635" cy="36195"/>
          </a:xfrm>
          <a:custGeom>
            <a:avLst/>
            <a:gdLst/>
            <a:ahLst/>
            <a:cxnLst/>
            <a:rect l="l" t="t" r="r" b="b"/>
            <a:pathLst>
              <a:path w="635" h="36194">
                <a:moveTo>
                  <a:pt x="0" y="18103"/>
                </a:moveTo>
                <a:lnTo>
                  <a:pt x="266" y="18103"/>
                </a:lnTo>
              </a:path>
            </a:pathLst>
          </a:custGeom>
          <a:ln w="36207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75654" y="2960027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30">
                <a:moveTo>
                  <a:pt x="0" y="0"/>
                </a:moveTo>
                <a:lnTo>
                  <a:pt x="0" y="18440"/>
                </a:lnTo>
                <a:lnTo>
                  <a:pt x="0" y="25374"/>
                </a:lnTo>
                <a:lnTo>
                  <a:pt x="546" y="3628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5938" y="3127197"/>
            <a:ext cx="34290" cy="5715"/>
          </a:xfrm>
          <a:custGeom>
            <a:avLst/>
            <a:gdLst/>
            <a:ahLst/>
            <a:cxnLst/>
            <a:rect l="l" t="t" r="r" b="b"/>
            <a:pathLst>
              <a:path w="34289" h="5714">
                <a:moveTo>
                  <a:pt x="0" y="0"/>
                </a:moveTo>
                <a:lnTo>
                  <a:pt x="4965" y="3289"/>
                </a:lnTo>
                <a:lnTo>
                  <a:pt x="10553" y="5143"/>
                </a:lnTo>
                <a:lnTo>
                  <a:pt x="16814" y="5143"/>
                </a:lnTo>
                <a:lnTo>
                  <a:pt x="33769" y="514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70904" y="3132340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16954" y="0"/>
                </a:lnTo>
                <a:lnTo>
                  <a:pt x="35648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00417" y="3132340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4">
                <a:moveTo>
                  <a:pt x="0" y="0"/>
                </a:moveTo>
                <a:lnTo>
                  <a:pt x="18694" y="0"/>
                </a:lnTo>
                <a:lnTo>
                  <a:pt x="19697" y="863"/>
                </a:lnTo>
                <a:lnTo>
                  <a:pt x="21475" y="7086"/>
                </a:lnTo>
                <a:lnTo>
                  <a:pt x="23406" y="17157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09713" y="3346729"/>
            <a:ext cx="15240" cy="16510"/>
          </a:xfrm>
          <a:custGeom>
            <a:avLst/>
            <a:gdLst/>
            <a:ahLst/>
            <a:cxnLst/>
            <a:rect l="l" t="t" r="r" b="b"/>
            <a:pathLst>
              <a:path w="15240" h="16510">
                <a:moveTo>
                  <a:pt x="7150" y="0"/>
                </a:moveTo>
                <a:lnTo>
                  <a:pt x="5041" y="5702"/>
                </a:lnTo>
                <a:lnTo>
                  <a:pt x="2667" y="11188"/>
                </a:lnTo>
                <a:lnTo>
                  <a:pt x="0" y="16357"/>
                </a:lnTo>
                <a:lnTo>
                  <a:pt x="6007" y="12166"/>
                </a:lnTo>
                <a:lnTo>
                  <a:pt x="15100" y="391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08684" y="3132340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5">
                <a:moveTo>
                  <a:pt x="1435" y="19532"/>
                </a:moveTo>
                <a:lnTo>
                  <a:pt x="1193" y="13157"/>
                </a:lnTo>
                <a:lnTo>
                  <a:pt x="723" y="6654"/>
                </a:lnTo>
                <a:lnTo>
                  <a:pt x="0" y="0"/>
                </a:lnTo>
                <a:lnTo>
                  <a:pt x="2188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61643" y="3125660"/>
            <a:ext cx="38100" cy="6985"/>
          </a:xfrm>
          <a:custGeom>
            <a:avLst/>
            <a:gdLst/>
            <a:ahLst/>
            <a:cxnLst/>
            <a:rect l="l" t="t" r="r" b="b"/>
            <a:pathLst>
              <a:path w="38100" h="6985">
                <a:moveTo>
                  <a:pt x="0" y="6680"/>
                </a:moveTo>
                <a:lnTo>
                  <a:pt x="21882" y="6680"/>
                </a:lnTo>
                <a:lnTo>
                  <a:pt x="28943" y="6680"/>
                </a:lnTo>
                <a:lnTo>
                  <a:pt x="3810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40358" y="2960027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18103"/>
                </a:moveTo>
                <a:lnTo>
                  <a:pt x="266" y="18103"/>
                </a:lnTo>
              </a:path>
            </a:pathLst>
          </a:custGeom>
          <a:ln w="36207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276022" y="2498547"/>
            <a:ext cx="100203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20" dirty="0">
                <a:solidFill>
                  <a:srgbClr val="231F20"/>
                </a:solidFill>
                <a:latin typeface="Arial"/>
                <a:cs typeface="Arial"/>
              </a:rPr>
              <a:t>did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1000" i="1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like 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best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about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games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100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tried?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653756" y="2381250"/>
            <a:ext cx="1697355" cy="965835"/>
          </a:xfrm>
          <a:custGeom>
            <a:avLst/>
            <a:gdLst/>
            <a:ahLst/>
            <a:cxnLst/>
            <a:rect l="l" t="t" r="r" b="b"/>
            <a:pathLst>
              <a:path w="1697354" h="965835">
                <a:moveTo>
                  <a:pt x="1520228" y="734872"/>
                </a:moveTo>
                <a:lnTo>
                  <a:pt x="1400048" y="734872"/>
                </a:lnTo>
                <a:lnTo>
                  <a:pt x="1406610" y="752994"/>
                </a:lnTo>
                <a:lnTo>
                  <a:pt x="1414246" y="795280"/>
                </a:lnTo>
                <a:lnTo>
                  <a:pt x="1417340" y="851571"/>
                </a:lnTo>
                <a:lnTo>
                  <a:pt x="1410275" y="911703"/>
                </a:lnTo>
                <a:lnTo>
                  <a:pt x="1387436" y="965517"/>
                </a:lnTo>
                <a:lnTo>
                  <a:pt x="1476622" y="916622"/>
                </a:lnTo>
                <a:lnTo>
                  <a:pt x="1520183" y="876298"/>
                </a:lnTo>
                <a:lnTo>
                  <a:pt x="1530569" y="822922"/>
                </a:lnTo>
                <a:lnTo>
                  <a:pt x="1520228" y="734872"/>
                </a:lnTo>
                <a:close/>
              </a:path>
              <a:path w="1697354" h="965835">
                <a:moveTo>
                  <a:pt x="1620647" y="0"/>
                </a:moveTo>
                <a:lnTo>
                  <a:pt x="76619" y="0"/>
                </a:lnTo>
                <a:lnTo>
                  <a:pt x="32323" y="2403"/>
                </a:lnTo>
                <a:lnTo>
                  <a:pt x="9577" y="19226"/>
                </a:lnTo>
                <a:lnTo>
                  <a:pt x="1197" y="64888"/>
                </a:lnTo>
                <a:lnTo>
                  <a:pt x="0" y="153809"/>
                </a:lnTo>
                <a:lnTo>
                  <a:pt x="0" y="581063"/>
                </a:lnTo>
                <a:lnTo>
                  <a:pt x="1197" y="669984"/>
                </a:lnTo>
                <a:lnTo>
                  <a:pt x="9577" y="715646"/>
                </a:lnTo>
                <a:lnTo>
                  <a:pt x="32323" y="732469"/>
                </a:lnTo>
                <a:lnTo>
                  <a:pt x="76619" y="734872"/>
                </a:lnTo>
                <a:lnTo>
                  <a:pt x="1620647" y="734872"/>
                </a:lnTo>
                <a:lnTo>
                  <a:pt x="1664935" y="732469"/>
                </a:lnTo>
                <a:lnTo>
                  <a:pt x="1687677" y="715646"/>
                </a:lnTo>
                <a:lnTo>
                  <a:pt x="1696056" y="669984"/>
                </a:lnTo>
                <a:lnTo>
                  <a:pt x="1697253" y="581063"/>
                </a:lnTo>
                <a:lnTo>
                  <a:pt x="1697253" y="153809"/>
                </a:lnTo>
                <a:lnTo>
                  <a:pt x="1696056" y="64888"/>
                </a:lnTo>
                <a:lnTo>
                  <a:pt x="1687677" y="19226"/>
                </a:lnTo>
                <a:lnTo>
                  <a:pt x="1664935" y="2403"/>
                </a:lnTo>
                <a:lnTo>
                  <a:pt x="1620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351009" y="2565577"/>
            <a:ext cx="0" cy="354330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354126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03804" y="2390495"/>
            <a:ext cx="44450" cy="100965"/>
          </a:xfrm>
          <a:custGeom>
            <a:avLst/>
            <a:gdLst/>
            <a:ahLst/>
            <a:cxnLst/>
            <a:rect l="l" t="t" r="r" b="b"/>
            <a:pathLst>
              <a:path w="44450" h="100964">
                <a:moveTo>
                  <a:pt x="43878" y="100901"/>
                </a:moveTo>
                <a:lnTo>
                  <a:pt x="38926" y="73103"/>
                </a:lnTo>
                <a:lnTo>
                  <a:pt x="30559" y="44626"/>
                </a:lnTo>
                <a:lnTo>
                  <a:pt x="17882" y="1906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62532" y="2381250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146678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54912" y="2400338"/>
            <a:ext cx="37465" cy="104139"/>
          </a:xfrm>
          <a:custGeom>
            <a:avLst/>
            <a:gdLst/>
            <a:ahLst/>
            <a:cxnLst/>
            <a:rect l="l" t="t" r="r" b="b"/>
            <a:pathLst>
              <a:path w="37465" h="104139">
                <a:moveTo>
                  <a:pt x="37287" y="0"/>
                </a:moveTo>
                <a:lnTo>
                  <a:pt x="25160" y="15128"/>
                </a:lnTo>
                <a:lnTo>
                  <a:pt x="14147" y="36677"/>
                </a:lnTo>
                <a:lnTo>
                  <a:pt x="5383" y="65779"/>
                </a:lnTo>
                <a:lnTo>
                  <a:pt x="0" y="103568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53756" y="2577655"/>
            <a:ext cx="0" cy="354330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0"/>
                </a:moveTo>
                <a:lnTo>
                  <a:pt x="0" y="354126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57096" y="3005975"/>
            <a:ext cx="44450" cy="100965"/>
          </a:xfrm>
          <a:custGeom>
            <a:avLst/>
            <a:gdLst/>
            <a:ahLst/>
            <a:cxnLst/>
            <a:rect l="l" t="t" r="r" b="b"/>
            <a:pathLst>
              <a:path w="44450" h="100964">
                <a:moveTo>
                  <a:pt x="0" y="0"/>
                </a:moveTo>
                <a:lnTo>
                  <a:pt x="4952" y="27797"/>
                </a:lnTo>
                <a:lnTo>
                  <a:pt x="13319" y="56275"/>
                </a:lnTo>
                <a:lnTo>
                  <a:pt x="25996" y="81840"/>
                </a:lnTo>
                <a:lnTo>
                  <a:pt x="43878" y="100901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47990" y="3116122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584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055239" y="3155848"/>
            <a:ext cx="15875" cy="165100"/>
          </a:xfrm>
          <a:custGeom>
            <a:avLst/>
            <a:gdLst/>
            <a:ahLst/>
            <a:cxnLst/>
            <a:rect l="l" t="t" r="r" b="b"/>
            <a:pathLst>
              <a:path w="15875" h="165100">
                <a:moveTo>
                  <a:pt x="9677" y="0"/>
                </a:moveTo>
                <a:lnTo>
                  <a:pt x="14408" y="36338"/>
                </a:lnTo>
                <a:lnTo>
                  <a:pt x="15830" y="78538"/>
                </a:lnTo>
                <a:lnTo>
                  <a:pt x="11756" y="122645"/>
                </a:lnTo>
                <a:lnTo>
                  <a:pt x="0" y="164706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082481" y="3151416"/>
            <a:ext cx="93980" cy="167640"/>
          </a:xfrm>
          <a:custGeom>
            <a:avLst/>
            <a:gdLst/>
            <a:ahLst/>
            <a:cxnLst/>
            <a:rect l="l" t="t" r="r" b="b"/>
            <a:pathLst>
              <a:path w="93979" h="167639">
                <a:moveTo>
                  <a:pt x="0" y="167347"/>
                </a:moveTo>
                <a:lnTo>
                  <a:pt x="30563" y="139324"/>
                </a:lnTo>
                <a:lnTo>
                  <a:pt x="60296" y="101961"/>
                </a:lnTo>
                <a:lnTo>
                  <a:pt x="83271" y="55455"/>
                </a:lnTo>
                <a:lnTo>
                  <a:pt x="9356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08465" y="311612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3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312567" y="2993453"/>
            <a:ext cx="37465" cy="104139"/>
          </a:xfrm>
          <a:custGeom>
            <a:avLst/>
            <a:gdLst/>
            <a:ahLst/>
            <a:cxnLst/>
            <a:rect l="l" t="t" r="r" b="b"/>
            <a:pathLst>
              <a:path w="37465" h="104139">
                <a:moveTo>
                  <a:pt x="0" y="103568"/>
                </a:moveTo>
                <a:lnTo>
                  <a:pt x="12126" y="88439"/>
                </a:lnTo>
                <a:lnTo>
                  <a:pt x="23139" y="66890"/>
                </a:lnTo>
                <a:lnTo>
                  <a:pt x="31903" y="37788"/>
                </a:lnTo>
                <a:lnTo>
                  <a:pt x="37287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50209" y="2516238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800" y="37261"/>
                </a:moveTo>
                <a:lnTo>
                  <a:pt x="800" y="18834"/>
                </a:lnTo>
                <a:lnTo>
                  <a:pt x="800" y="1148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55137" y="2381262"/>
            <a:ext cx="38100" cy="3810"/>
          </a:xfrm>
          <a:custGeom>
            <a:avLst/>
            <a:gdLst/>
            <a:ahLst/>
            <a:cxnLst/>
            <a:rect l="l" t="t" r="r" b="b"/>
            <a:pathLst>
              <a:path w="38100" h="3810">
                <a:moveTo>
                  <a:pt x="37693" y="3327"/>
                </a:moveTo>
                <a:lnTo>
                  <a:pt x="32105" y="1181"/>
                </a:lnTo>
                <a:lnTo>
                  <a:pt x="25971" y="0"/>
                </a:lnTo>
                <a:lnTo>
                  <a:pt x="1926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12354" y="2381262"/>
            <a:ext cx="37465" cy="5080"/>
          </a:xfrm>
          <a:custGeom>
            <a:avLst/>
            <a:gdLst/>
            <a:ahLst/>
            <a:cxnLst/>
            <a:rect l="l" t="t" r="r" b="b"/>
            <a:pathLst>
              <a:path w="37465" h="5080">
                <a:moveTo>
                  <a:pt x="37274" y="0"/>
                </a:moveTo>
                <a:lnTo>
                  <a:pt x="18021" y="0"/>
                </a:lnTo>
                <a:lnTo>
                  <a:pt x="10414" y="0"/>
                </a:lnTo>
                <a:lnTo>
                  <a:pt x="0" y="480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53756" y="2516314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406" y="0"/>
                </a:moveTo>
                <a:lnTo>
                  <a:pt x="139" y="5981"/>
                </a:lnTo>
                <a:lnTo>
                  <a:pt x="0" y="12230"/>
                </a:lnTo>
                <a:lnTo>
                  <a:pt x="0" y="18757"/>
                </a:lnTo>
                <a:lnTo>
                  <a:pt x="0" y="37185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53756" y="2943885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0" y="0"/>
                </a:moveTo>
                <a:lnTo>
                  <a:pt x="0" y="18427"/>
                </a:lnTo>
                <a:lnTo>
                  <a:pt x="0" y="25768"/>
                </a:lnTo>
                <a:lnTo>
                  <a:pt x="800" y="3724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11935" y="3112782"/>
            <a:ext cx="40640" cy="3810"/>
          </a:xfrm>
          <a:custGeom>
            <a:avLst/>
            <a:gdLst/>
            <a:ahLst/>
            <a:cxnLst/>
            <a:rect l="l" t="t" r="r" b="b"/>
            <a:pathLst>
              <a:path w="40640" h="3810">
                <a:moveTo>
                  <a:pt x="0" y="0"/>
                </a:moveTo>
                <a:lnTo>
                  <a:pt x="5600" y="2158"/>
                </a:lnTo>
                <a:lnTo>
                  <a:pt x="11722" y="3340"/>
                </a:lnTo>
                <a:lnTo>
                  <a:pt x="18440" y="3340"/>
                </a:lnTo>
                <a:lnTo>
                  <a:pt x="40093" y="334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82648" y="3116122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21653" y="0"/>
                </a:lnTo>
                <a:lnTo>
                  <a:pt x="40449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035008" y="3116122"/>
            <a:ext cx="25400" cy="17145"/>
          </a:xfrm>
          <a:custGeom>
            <a:avLst/>
            <a:gdLst/>
            <a:ahLst/>
            <a:cxnLst/>
            <a:rect l="l" t="t" r="r" b="b"/>
            <a:pathLst>
              <a:path w="25400" h="17144">
                <a:moveTo>
                  <a:pt x="0" y="0"/>
                </a:moveTo>
                <a:lnTo>
                  <a:pt x="18795" y="0"/>
                </a:lnTo>
                <a:lnTo>
                  <a:pt x="20116" y="850"/>
                </a:lnTo>
                <a:lnTo>
                  <a:pt x="22478" y="6946"/>
                </a:lnTo>
                <a:lnTo>
                  <a:pt x="25018" y="16827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041193" y="3331222"/>
            <a:ext cx="18415" cy="15875"/>
          </a:xfrm>
          <a:custGeom>
            <a:avLst/>
            <a:gdLst/>
            <a:ahLst/>
            <a:cxnLst/>
            <a:rect l="l" t="t" r="r" b="b"/>
            <a:pathLst>
              <a:path w="18415" h="15875">
                <a:moveTo>
                  <a:pt x="9182" y="0"/>
                </a:moveTo>
                <a:lnTo>
                  <a:pt x="6451" y="5410"/>
                </a:lnTo>
                <a:lnTo>
                  <a:pt x="3403" y="10617"/>
                </a:lnTo>
                <a:lnTo>
                  <a:pt x="0" y="15544"/>
                </a:lnTo>
                <a:lnTo>
                  <a:pt x="7010" y="11899"/>
                </a:lnTo>
                <a:lnTo>
                  <a:pt x="17843" y="4711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73984" y="3116122"/>
            <a:ext cx="15875" cy="20955"/>
          </a:xfrm>
          <a:custGeom>
            <a:avLst/>
            <a:gdLst/>
            <a:ahLst/>
            <a:cxnLst/>
            <a:rect l="l" t="t" r="r" b="b"/>
            <a:pathLst>
              <a:path w="15875" h="20955">
                <a:moveTo>
                  <a:pt x="1968" y="20777"/>
                </a:moveTo>
                <a:lnTo>
                  <a:pt x="1689" y="14008"/>
                </a:lnTo>
                <a:lnTo>
                  <a:pt x="1041" y="7086"/>
                </a:lnTo>
                <a:lnTo>
                  <a:pt x="0" y="0"/>
                </a:lnTo>
                <a:lnTo>
                  <a:pt x="15722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258668" y="3111309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80">
                <a:moveTo>
                  <a:pt x="0" y="4813"/>
                </a:moveTo>
                <a:lnTo>
                  <a:pt x="15735" y="4813"/>
                </a:lnTo>
                <a:lnTo>
                  <a:pt x="23329" y="4813"/>
                </a:lnTo>
                <a:lnTo>
                  <a:pt x="33743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50603" y="2943885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0" y="37185"/>
                </a:moveTo>
                <a:lnTo>
                  <a:pt x="266" y="31203"/>
                </a:lnTo>
                <a:lnTo>
                  <a:pt x="406" y="24955"/>
                </a:lnTo>
                <a:lnTo>
                  <a:pt x="406" y="18427"/>
                </a:lnTo>
                <a:lnTo>
                  <a:pt x="406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740205" y="2492552"/>
            <a:ext cx="150241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Did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get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some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ideas 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sz="1000" i="1" spc="15" dirty="0">
                <a:solidFill>
                  <a:srgbClr val="231F20"/>
                </a:solidFill>
                <a:latin typeface="Arial"/>
                <a:cs typeface="Arial"/>
              </a:rPr>
              <a:t>own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game? What  </a:t>
            </a:r>
            <a:r>
              <a:rPr sz="1000" i="1" spc="15" dirty="0">
                <a:solidFill>
                  <a:srgbClr val="231F20"/>
                </a:solidFill>
                <a:latin typeface="Arial"/>
                <a:cs typeface="Arial"/>
              </a:rPr>
              <a:t>would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like </a:t>
            </a:r>
            <a:r>
              <a:rPr sz="1000" i="1" spc="2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try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next?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127747" y="4685347"/>
            <a:ext cx="2540000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85B033"/>
                </a:solidFill>
                <a:latin typeface="Arial"/>
                <a:cs typeface="Arial"/>
              </a:rPr>
              <a:t>Neighborhood</a:t>
            </a:r>
            <a:r>
              <a:rPr sz="1000" b="1" spc="-5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85B033"/>
                </a:solidFill>
                <a:latin typeface="Arial"/>
                <a:cs typeface="Arial"/>
              </a:rPr>
              <a:t>Hide-and-Seek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featuring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place you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know.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Import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photograph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room,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school,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neighborhood.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new sprite from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drawing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photo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find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place.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892672" y="4721999"/>
            <a:ext cx="1032128" cy="846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92660" y="4721986"/>
            <a:ext cx="1032510" cy="847090"/>
          </a:xfrm>
          <a:custGeom>
            <a:avLst/>
            <a:gdLst/>
            <a:ahLst/>
            <a:cxnLst/>
            <a:rect l="l" t="t" r="r" b="b"/>
            <a:pathLst>
              <a:path w="1032509" h="847089">
                <a:moveTo>
                  <a:pt x="70726" y="0"/>
                </a:moveTo>
                <a:lnTo>
                  <a:pt x="29837" y="1105"/>
                </a:lnTo>
                <a:lnTo>
                  <a:pt x="8840" y="8840"/>
                </a:lnTo>
                <a:lnTo>
                  <a:pt x="1105" y="29837"/>
                </a:lnTo>
                <a:lnTo>
                  <a:pt x="0" y="70726"/>
                </a:lnTo>
                <a:lnTo>
                  <a:pt x="0" y="776236"/>
                </a:lnTo>
                <a:lnTo>
                  <a:pt x="1105" y="817125"/>
                </a:lnTo>
                <a:lnTo>
                  <a:pt x="8840" y="838122"/>
                </a:lnTo>
                <a:lnTo>
                  <a:pt x="29837" y="845857"/>
                </a:lnTo>
                <a:lnTo>
                  <a:pt x="70726" y="846963"/>
                </a:lnTo>
                <a:lnTo>
                  <a:pt x="961415" y="846963"/>
                </a:lnTo>
                <a:lnTo>
                  <a:pt x="1002304" y="845857"/>
                </a:lnTo>
                <a:lnTo>
                  <a:pt x="1023300" y="838122"/>
                </a:lnTo>
                <a:lnTo>
                  <a:pt x="1031036" y="817125"/>
                </a:lnTo>
                <a:lnTo>
                  <a:pt x="1032141" y="776236"/>
                </a:lnTo>
                <a:lnTo>
                  <a:pt x="1032141" y="70726"/>
                </a:lnTo>
                <a:lnTo>
                  <a:pt x="1031036" y="29837"/>
                </a:lnTo>
                <a:lnTo>
                  <a:pt x="1023300" y="8840"/>
                </a:lnTo>
                <a:lnTo>
                  <a:pt x="1002304" y="1105"/>
                </a:lnTo>
                <a:lnTo>
                  <a:pt x="961415" y="0"/>
                </a:lnTo>
                <a:lnTo>
                  <a:pt x="70726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730875" y="5800153"/>
            <a:ext cx="3978275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85B033"/>
                </a:solidFill>
                <a:latin typeface="Arial"/>
                <a:cs typeface="Arial"/>
              </a:rPr>
              <a:t>Invent </a:t>
            </a:r>
            <a:r>
              <a:rPr sz="1000" b="1" spc="15" dirty="0">
                <a:solidFill>
                  <a:srgbClr val="85B033"/>
                </a:solidFill>
                <a:latin typeface="Arial"/>
                <a:cs typeface="Arial"/>
              </a:rPr>
              <a:t>a</a:t>
            </a:r>
            <a:r>
              <a:rPr sz="1000" b="1" spc="-8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85B033"/>
                </a:solidFill>
                <a:latin typeface="Arial"/>
                <a:cs typeface="Arial"/>
              </a:rPr>
              <a:t>Variation: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Another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way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 started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remix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such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from the  </a:t>
            </a:r>
            <a:r>
              <a:rPr sz="1000" b="1" spc="15" dirty="0">
                <a:solidFill>
                  <a:srgbClr val="4C4D4F"/>
                </a:solidFill>
                <a:latin typeface="Arial"/>
                <a:cs typeface="Arial"/>
              </a:rPr>
              <a:t>Hide-and-Seek </a:t>
            </a:r>
            <a:r>
              <a:rPr sz="1000" b="1" spc="-10" dirty="0">
                <a:solidFill>
                  <a:srgbClr val="4C4D4F"/>
                </a:solidFill>
                <a:latin typeface="Arial"/>
                <a:cs typeface="Arial"/>
              </a:rPr>
              <a:t>Studio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: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scratch.mit.edu/studios/1614974/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When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like, they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b="1" i="1" spc="5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000" b="1" i="1" spc="-5" dirty="0">
                <a:solidFill>
                  <a:srgbClr val="4C4D4F"/>
                </a:solidFill>
                <a:latin typeface="Arial"/>
                <a:cs typeface="Arial"/>
              </a:rPr>
              <a:t>Inside 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button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then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b="1" i="1" spc="-5" dirty="0">
                <a:solidFill>
                  <a:srgbClr val="4C4D4F"/>
                </a:solidFill>
                <a:latin typeface="Arial"/>
                <a:cs typeface="Arial"/>
              </a:rPr>
              <a:t>Remix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button.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Then,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changes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customize  the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game.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Remember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credits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Project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Page.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895</Words>
  <Application>Microsoft Macintosh PowerPoint</Application>
  <PresentationFormat>Custom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Gill Sans MT</vt:lpstr>
      <vt:lpstr>Lucida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created xsi:type="dcterms:W3CDTF">2016-12-01T15:21:44Z</dcterms:created>
  <dcterms:modified xsi:type="dcterms:W3CDTF">2016-12-01T15:33:11Z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