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B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643"/>
  </p:normalViewPr>
  <p:slideViewPr>
    <p:cSldViewPr>
      <p:cViewPr>
        <p:scale>
          <a:sx n="75" d="100"/>
          <a:sy n="75" d="100"/>
        </p:scale>
        <p:origin x="912" y="2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032375" y="115633"/>
            <a:ext cx="0" cy="7554595"/>
          </a:xfrm>
          <a:custGeom>
            <a:avLst/>
            <a:gdLst/>
            <a:ahLst/>
            <a:cxnLst/>
            <a:rect l="l" t="t" r="r" b="b"/>
            <a:pathLst>
              <a:path h="7554595">
                <a:moveTo>
                  <a:pt x="0" y="0"/>
                </a:moveTo>
                <a:lnTo>
                  <a:pt x="0" y="7554214"/>
                </a:lnTo>
              </a:path>
            </a:pathLst>
          </a:custGeom>
          <a:ln w="6350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032375" y="9658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032375" y="76793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128386" y="94996"/>
            <a:ext cx="4841875" cy="375285"/>
          </a:xfrm>
          <a:custGeom>
            <a:avLst/>
            <a:gdLst/>
            <a:ahLst/>
            <a:cxnLst/>
            <a:rect l="l" t="t" r="r" b="b"/>
            <a:pathLst>
              <a:path w="4841875" h="375284">
                <a:moveTo>
                  <a:pt x="0" y="374903"/>
                </a:moveTo>
                <a:lnTo>
                  <a:pt x="4841747" y="374903"/>
                </a:lnTo>
                <a:lnTo>
                  <a:pt x="4841747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40AC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4614" y="94996"/>
            <a:ext cx="4841875" cy="375285"/>
          </a:xfrm>
          <a:custGeom>
            <a:avLst/>
            <a:gdLst/>
            <a:ahLst/>
            <a:cxnLst/>
            <a:rect l="l" t="t" r="r" b="b"/>
            <a:pathLst>
              <a:path w="4841875" h="375284">
                <a:moveTo>
                  <a:pt x="0" y="374903"/>
                </a:moveTo>
                <a:lnTo>
                  <a:pt x="4841748" y="374903"/>
                </a:lnTo>
                <a:lnTo>
                  <a:pt x="4841748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40AC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73100" y="7447881"/>
            <a:ext cx="294767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1962" y="208800"/>
            <a:ext cx="232092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25" dirty="0">
                <a:solidFill>
                  <a:srgbClr val="FFFFFF"/>
                </a:solidFill>
                <a:latin typeface="Gill Sans MT"/>
                <a:cs typeface="Gill Sans MT"/>
              </a:rPr>
              <a:t>ANIMATE  </a:t>
            </a:r>
            <a:r>
              <a:rPr sz="800" b="1" spc="-5" dirty="0">
                <a:solidFill>
                  <a:srgbClr val="FFFFFF"/>
                </a:solidFill>
                <a:latin typeface="Gill Sans MT"/>
                <a:cs typeface="Gill Sans MT"/>
              </a:rPr>
              <a:t>YOUR NAME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</a:t>
            </a:r>
            <a:r>
              <a:rPr sz="800" b="1" spc="14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4614" y="94996"/>
            <a:ext cx="407593" cy="362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8386" y="97269"/>
            <a:ext cx="407593" cy="362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03862" y="204254"/>
            <a:ext cx="232092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25" dirty="0">
                <a:solidFill>
                  <a:srgbClr val="FFFFFF"/>
                </a:solidFill>
                <a:latin typeface="Gill Sans MT"/>
                <a:cs typeface="Gill Sans MT"/>
              </a:rPr>
              <a:t>ANIMATE  </a:t>
            </a:r>
            <a:r>
              <a:rPr sz="800" b="1" spc="-5" dirty="0">
                <a:solidFill>
                  <a:srgbClr val="FFFFFF"/>
                </a:solidFill>
                <a:latin typeface="Gill Sans MT"/>
                <a:cs typeface="Gill Sans MT"/>
              </a:rPr>
              <a:t>YOUR NAME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</a:t>
            </a:r>
            <a:r>
              <a:rPr sz="800" b="1" spc="14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02250" y="146227"/>
            <a:ext cx="720054" cy="268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52596" y="150291"/>
            <a:ext cx="720054" cy="2688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3100" y="2021065"/>
            <a:ext cx="3803650" cy="974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32765">
              <a:lnSpc>
                <a:spcPct val="105600"/>
              </a:lnSpc>
            </a:pP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With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this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guide, you can plan and</a:t>
            </a:r>
            <a:r>
              <a:rPr sz="1500" spc="-3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lead  </a:t>
            </a:r>
            <a:r>
              <a:rPr sz="1500" spc="-3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one-hour </a:t>
            </a:r>
            <a:r>
              <a:rPr sz="1500" spc="20" dirty="0">
                <a:solidFill>
                  <a:srgbClr val="4C4D4F"/>
                </a:solidFill>
                <a:latin typeface="Arial"/>
                <a:cs typeface="Arial"/>
              </a:rPr>
              <a:t>workshop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using</a:t>
            </a:r>
            <a:r>
              <a:rPr sz="1500" spc="-1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Scratch.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05600"/>
              </a:lnSpc>
            </a:pP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Participants will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gain </a:t>
            </a:r>
            <a:r>
              <a:rPr sz="1500" dirty="0">
                <a:solidFill>
                  <a:srgbClr val="4C4D4F"/>
                </a:solidFill>
                <a:latin typeface="Arial"/>
                <a:cs typeface="Arial"/>
              </a:rPr>
              <a:t>experience </a:t>
            </a:r>
            <a:r>
              <a:rPr sz="1500" spc="25" dirty="0">
                <a:solidFill>
                  <a:srgbClr val="4C4D4F"/>
                </a:solidFill>
                <a:latin typeface="Arial"/>
                <a:cs typeface="Arial"/>
              </a:rPr>
              <a:t>with</a:t>
            </a:r>
            <a:r>
              <a:rPr sz="1500" spc="-2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4C4D4F"/>
                </a:solidFill>
                <a:latin typeface="Arial"/>
                <a:cs typeface="Arial"/>
              </a:rPr>
              <a:t>coding  </a:t>
            </a:r>
            <a:r>
              <a:rPr sz="1500" spc="-15" dirty="0">
                <a:solidFill>
                  <a:srgbClr val="4C4D4F"/>
                </a:solidFill>
                <a:latin typeface="Arial"/>
                <a:cs typeface="Arial"/>
              </a:rPr>
              <a:t>as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they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animate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 letters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in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their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4C4D4F"/>
                </a:solidFill>
                <a:latin typeface="Arial"/>
                <a:cs typeface="Arial"/>
              </a:rPr>
              <a:t>name.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4067" y="3468966"/>
            <a:ext cx="1847888" cy="13891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03411" y="3468966"/>
            <a:ext cx="1847888" cy="13891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4067" y="4912702"/>
            <a:ext cx="1847888" cy="13891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03411" y="4912702"/>
            <a:ext cx="1847888" cy="13891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707418" y="847369"/>
            <a:ext cx="229870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20" dirty="0">
                <a:solidFill>
                  <a:srgbClr val="4C4D4F"/>
                </a:solidFill>
                <a:latin typeface="Arial"/>
                <a:cs typeface="Arial"/>
              </a:rPr>
              <a:t>Workshop</a:t>
            </a:r>
            <a:r>
              <a:rPr sz="1800" b="1" spc="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800" b="1" spc="40" dirty="0">
                <a:solidFill>
                  <a:srgbClr val="4C4D4F"/>
                </a:solidFill>
                <a:latin typeface="Arial"/>
                <a:cs typeface="Arial"/>
              </a:rPr>
              <a:t>Overview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17118" y="2475661"/>
            <a:ext cx="2223770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500" dirty="0">
                <a:solidFill>
                  <a:srgbClr val="00AEEF"/>
                </a:solidFill>
                <a:latin typeface="Arial"/>
                <a:cs typeface="Arial"/>
              </a:rPr>
              <a:t>First, gather </a:t>
            </a:r>
            <a:r>
              <a:rPr sz="1500" spc="-15" dirty="0">
                <a:solidFill>
                  <a:srgbClr val="00AEEF"/>
                </a:solidFill>
                <a:latin typeface="Arial"/>
                <a:cs typeface="Arial"/>
              </a:rPr>
              <a:t>as </a:t>
            </a:r>
            <a:r>
              <a:rPr sz="1500" spc="-30" dirty="0">
                <a:solidFill>
                  <a:srgbClr val="00AEEF"/>
                </a:solidFill>
                <a:latin typeface="Arial"/>
                <a:cs typeface="Arial"/>
              </a:rPr>
              <a:t>a </a:t>
            </a:r>
            <a:r>
              <a:rPr sz="1500" spc="15" dirty="0">
                <a:solidFill>
                  <a:srgbClr val="00AEEF"/>
                </a:solidFill>
                <a:latin typeface="Arial"/>
                <a:cs typeface="Arial"/>
              </a:rPr>
              <a:t>group</a:t>
            </a:r>
            <a:r>
              <a:rPr sz="1500" spc="-2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00AEEF"/>
                </a:solidFill>
                <a:latin typeface="Arial"/>
                <a:cs typeface="Arial"/>
              </a:rPr>
              <a:t>to  </a:t>
            </a:r>
            <a:r>
              <a:rPr sz="1500" spc="10" dirty="0">
                <a:solidFill>
                  <a:srgbClr val="00AEEF"/>
                </a:solidFill>
                <a:latin typeface="Arial"/>
                <a:cs typeface="Arial"/>
              </a:rPr>
              <a:t>introduce </a:t>
            </a:r>
            <a:r>
              <a:rPr sz="1500" spc="5" dirty="0">
                <a:solidFill>
                  <a:srgbClr val="00AEEF"/>
                </a:solidFill>
                <a:latin typeface="Arial"/>
                <a:cs typeface="Arial"/>
              </a:rPr>
              <a:t>the theme and  </a:t>
            </a:r>
            <a:r>
              <a:rPr sz="1500" spc="10" dirty="0">
                <a:solidFill>
                  <a:srgbClr val="00AEEF"/>
                </a:solidFill>
                <a:latin typeface="Arial"/>
                <a:cs typeface="Arial"/>
              </a:rPr>
              <a:t>spark</a:t>
            </a:r>
            <a:r>
              <a:rPr sz="1500" spc="-70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00AEEF"/>
                </a:solidFill>
                <a:latin typeface="Arial"/>
                <a:cs typeface="Arial"/>
              </a:rPr>
              <a:t>ideas.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51562" y="4056888"/>
            <a:ext cx="407034" cy="307340"/>
          </a:xfrm>
          <a:custGeom>
            <a:avLst/>
            <a:gdLst/>
            <a:ahLst/>
            <a:cxnLst/>
            <a:rect l="l" t="t" r="r" b="b"/>
            <a:pathLst>
              <a:path w="407035" h="307339">
                <a:moveTo>
                  <a:pt x="373456" y="306857"/>
                </a:moveTo>
                <a:lnTo>
                  <a:pt x="33388" y="306857"/>
                </a:lnTo>
                <a:lnTo>
                  <a:pt x="20423" y="304222"/>
                </a:lnTo>
                <a:lnTo>
                  <a:pt x="9807" y="297049"/>
                </a:lnTo>
                <a:lnTo>
                  <a:pt x="2634" y="286433"/>
                </a:lnTo>
                <a:lnTo>
                  <a:pt x="0" y="273469"/>
                </a:lnTo>
                <a:lnTo>
                  <a:pt x="0" y="33388"/>
                </a:lnTo>
                <a:lnTo>
                  <a:pt x="2634" y="20423"/>
                </a:lnTo>
                <a:lnTo>
                  <a:pt x="9807" y="9807"/>
                </a:lnTo>
                <a:lnTo>
                  <a:pt x="20423" y="2634"/>
                </a:lnTo>
                <a:lnTo>
                  <a:pt x="33388" y="0"/>
                </a:lnTo>
                <a:lnTo>
                  <a:pt x="373456" y="0"/>
                </a:lnTo>
                <a:lnTo>
                  <a:pt x="386420" y="2634"/>
                </a:lnTo>
                <a:lnTo>
                  <a:pt x="397036" y="9807"/>
                </a:lnTo>
                <a:lnTo>
                  <a:pt x="404210" y="20423"/>
                </a:lnTo>
                <a:lnTo>
                  <a:pt x="406844" y="33388"/>
                </a:lnTo>
                <a:lnTo>
                  <a:pt x="406844" y="273469"/>
                </a:lnTo>
                <a:lnTo>
                  <a:pt x="404210" y="286433"/>
                </a:lnTo>
                <a:lnTo>
                  <a:pt x="397036" y="297049"/>
                </a:lnTo>
                <a:lnTo>
                  <a:pt x="386420" y="304222"/>
                </a:lnTo>
                <a:lnTo>
                  <a:pt x="373456" y="306857"/>
                </a:lnTo>
                <a:close/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78397" y="4370438"/>
            <a:ext cx="553720" cy="161290"/>
          </a:xfrm>
          <a:custGeom>
            <a:avLst/>
            <a:gdLst/>
            <a:ahLst/>
            <a:cxnLst/>
            <a:rect l="l" t="t" r="r" b="b"/>
            <a:pathLst>
              <a:path w="553720" h="161289">
                <a:moveTo>
                  <a:pt x="41643" y="161023"/>
                </a:moveTo>
                <a:lnTo>
                  <a:pt x="511530" y="161023"/>
                </a:lnTo>
                <a:lnTo>
                  <a:pt x="528656" y="157783"/>
                </a:lnTo>
                <a:lnTo>
                  <a:pt x="543496" y="148550"/>
                </a:lnTo>
                <a:lnTo>
                  <a:pt x="552764" y="134057"/>
                </a:lnTo>
                <a:lnTo>
                  <a:pt x="553173" y="115036"/>
                </a:lnTo>
                <a:lnTo>
                  <a:pt x="538418" y="83624"/>
                </a:lnTo>
                <a:lnTo>
                  <a:pt x="513522" y="45573"/>
                </a:lnTo>
                <a:lnTo>
                  <a:pt x="490082" y="13495"/>
                </a:lnTo>
                <a:lnTo>
                  <a:pt x="479691" y="0"/>
                </a:lnTo>
                <a:lnTo>
                  <a:pt x="73469" y="0"/>
                </a:lnTo>
                <a:lnTo>
                  <a:pt x="35359" y="48589"/>
                </a:lnTo>
                <a:lnTo>
                  <a:pt x="15003" y="76768"/>
                </a:lnTo>
                <a:lnTo>
                  <a:pt x="5512" y="95322"/>
                </a:lnTo>
                <a:lnTo>
                  <a:pt x="0" y="115036"/>
                </a:lnTo>
                <a:lnTo>
                  <a:pt x="404" y="134057"/>
                </a:lnTo>
                <a:lnTo>
                  <a:pt x="9672" y="148550"/>
                </a:lnTo>
                <a:lnTo>
                  <a:pt x="24515" y="157783"/>
                </a:lnTo>
                <a:lnTo>
                  <a:pt x="41643" y="161023"/>
                </a:lnTo>
                <a:close/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28778" y="4478261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5">
                <a:moveTo>
                  <a:pt x="0" y="0"/>
                </a:moveTo>
                <a:lnTo>
                  <a:pt x="451142" y="0"/>
                </a:lnTo>
              </a:path>
            </a:pathLst>
          </a:custGeom>
          <a:ln w="27889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58471" y="4428058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>
                <a:moveTo>
                  <a:pt x="0" y="0"/>
                </a:moveTo>
                <a:lnTo>
                  <a:pt x="390778" y="0"/>
                </a:lnTo>
              </a:path>
            </a:pathLst>
          </a:custGeom>
          <a:ln w="27889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24892" y="4142511"/>
            <a:ext cx="65405" cy="48895"/>
          </a:xfrm>
          <a:custGeom>
            <a:avLst/>
            <a:gdLst/>
            <a:ahLst/>
            <a:cxnLst/>
            <a:rect l="l" t="t" r="r" b="b"/>
            <a:pathLst>
              <a:path w="65404" h="48895">
                <a:moveTo>
                  <a:pt x="65392" y="48615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44539" y="4100588"/>
            <a:ext cx="9525" cy="64769"/>
          </a:xfrm>
          <a:custGeom>
            <a:avLst/>
            <a:gdLst/>
            <a:ahLst/>
            <a:cxnLst/>
            <a:rect l="l" t="t" r="r" b="b"/>
            <a:pathLst>
              <a:path w="9525" h="64770">
                <a:moveTo>
                  <a:pt x="9321" y="64693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18605" y="4143590"/>
            <a:ext cx="67310" cy="46990"/>
          </a:xfrm>
          <a:custGeom>
            <a:avLst/>
            <a:gdLst/>
            <a:ahLst/>
            <a:cxnLst/>
            <a:rect l="l" t="t" r="r" b="b"/>
            <a:pathLst>
              <a:path w="67310" h="46989">
                <a:moveTo>
                  <a:pt x="66941" y="0"/>
                </a:moveTo>
                <a:lnTo>
                  <a:pt x="0" y="46456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09309" y="4244784"/>
            <a:ext cx="65405" cy="48895"/>
          </a:xfrm>
          <a:custGeom>
            <a:avLst/>
            <a:gdLst/>
            <a:ahLst/>
            <a:cxnLst/>
            <a:rect l="l" t="t" r="r" b="b"/>
            <a:pathLst>
              <a:path w="65404" h="48895">
                <a:moveTo>
                  <a:pt x="65392" y="48615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44539" y="4261878"/>
            <a:ext cx="7620" cy="53340"/>
          </a:xfrm>
          <a:custGeom>
            <a:avLst/>
            <a:gdLst/>
            <a:ahLst/>
            <a:cxnLst/>
            <a:rect l="l" t="t" r="r" b="b"/>
            <a:pathLst>
              <a:path w="7620" h="53339">
                <a:moveTo>
                  <a:pt x="0" y="53314"/>
                </a:moveTo>
                <a:lnTo>
                  <a:pt x="734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20269" y="4247743"/>
            <a:ext cx="74930" cy="33020"/>
          </a:xfrm>
          <a:custGeom>
            <a:avLst/>
            <a:gdLst/>
            <a:ahLst/>
            <a:cxnLst/>
            <a:rect l="l" t="t" r="r" b="b"/>
            <a:pathLst>
              <a:path w="74929" h="33020">
                <a:moveTo>
                  <a:pt x="74663" y="0"/>
                </a:moveTo>
                <a:lnTo>
                  <a:pt x="0" y="32613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81751" y="5686564"/>
            <a:ext cx="372110" cy="377825"/>
          </a:xfrm>
          <a:custGeom>
            <a:avLst/>
            <a:gdLst/>
            <a:ahLst/>
            <a:cxnLst/>
            <a:rect l="l" t="t" r="r" b="b"/>
            <a:pathLst>
              <a:path w="372110" h="377825">
                <a:moveTo>
                  <a:pt x="372021" y="99631"/>
                </a:moveTo>
                <a:lnTo>
                  <a:pt x="344065" y="59525"/>
                </a:lnTo>
                <a:lnTo>
                  <a:pt x="302794" y="28003"/>
                </a:lnTo>
                <a:lnTo>
                  <a:pt x="251125" y="7387"/>
                </a:lnTo>
                <a:lnTo>
                  <a:pt x="191973" y="0"/>
                </a:lnTo>
                <a:lnTo>
                  <a:pt x="140940" y="5453"/>
                </a:lnTo>
                <a:lnTo>
                  <a:pt x="95082" y="20843"/>
                </a:lnTo>
                <a:lnTo>
                  <a:pt x="56229" y="44715"/>
                </a:lnTo>
                <a:lnTo>
                  <a:pt x="26210" y="75612"/>
                </a:lnTo>
                <a:lnTo>
                  <a:pt x="6857" y="112081"/>
                </a:lnTo>
                <a:lnTo>
                  <a:pt x="0" y="152666"/>
                </a:lnTo>
                <a:lnTo>
                  <a:pt x="4225" y="184653"/>
                </a:lnTo>
                <a:lnTo>
                  <a:pt x="16319" y="214320"/>
                </a:lnTo>
                <a:lnTo>
                  <a:pt x="35404" y="240979"/>
                </a:lnTo>
                <a:lnTo>
                  <a:pt x="60604" y="263944"/>
                </a:lnTo>
                <a:lnTo>
                  <a:pt x="56285" y="279039"/>
                </a:lnTo>
                <a:lnTo>
                  <a:pt x="55424" y="312672"/>
                </a:lnTo>
                <a:lnTo>
                  <a:pt x="74968" y="350303"/>
                </a:lnTo>
                <a:lnTo>
                  <a:pt x="131864" y="377393"/>
                </a:lnTo>
                <a:lnTo>
                  <a:pt x="125348" y="342036"/>
                </a:lnTo>
                <a:lnTo>
                  <a:pt x="124502" y="323143"/>
                </a:lnTo>
                <a:lnTo>
                  <a:pt x="161744" y="305993"/>
                </a:lnTo>
                <a:lnTo>
                  <a:pt x="191973" y="305346"/>
                </a:lnTo>
                <a:lnTo>
                  <a:pt x="234943" y="301502"/>
                </a:lnTo>
                <a:lnTo>
                  <a:pt x="274504" y="290541"/>
                </a:lnTo>
                <a:lnTo>
                  <a:pt x="309587" y="273317"/>
                </a:lnTo>
                <a:lnTo>
                  <a:pt x="339128" y="250685"/>
                </a:lnTo>
                <a:lnTo>
                  <a:pt x="333721" y="237909"/>
                </a:lnTo>
                <a:lnTo>
                  <a:pt x="329763" y="224669"/>
                </a:lnTo>
                <a:lnTo>
                  <a:pt x="327331" y="211019"/>
                </a:lnTo>
                <a:lnTo>
                  <a:pt x="326504" y="197015"/>
                </a:lnTo>
                <a:lnTo>
                  <a:pt x="329619" y="169897"/>
                </a:lnTo>
                <a:lnTo>
                  <a:pt x="338604" y="144351"/>
                </a:lnTo>
                <a:lnTo>
                  <a:pt x="352918" y="120791"/>
                </a:lnTo>
                <a:lnTo>
                  <a:pt x="372021" y="99631"/>
                </a:lnTo>
                <a:close/>
              </a:path>
            </a:pathLst>
          </a:custGeom>
          <a:ln w="30226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20879" y="5730900"/>
            <a:ext cx="383540" cy="368300"/>
          </a:xfrm>
          <a:custGeom>
            <a:avLst/>
            <a:gdLst/>
            <a:ahLst/>
            <a:cxnLst/>
            <a:rect l="l" t="t" r="r" b="b"/>
            <a:pathLst>
              <a:path w="383540" h="368300">
                <a:moveTo>
                  <a:pt x="0" y="206349"/>
                </a:moveTo>
                <a:lnTo>
                  <a:pt x="21957" y="238854"/>
                </a:lnTo>
                <a:lnTo>
                  <a:pt x="52996" y="266181"/>
                </a:lnTo>
                <a:lnTo>
                  <a:pt x="91597" y="287156"/>
                </a:lnTo>
                <a:lnTo>
                  <a:pt x="136237" y="300602"/>
                </a:lnTo>
                <a:lnTo>
                  <a:pt x="185394" y="305346"/>
                </a:lnTo>
                <a:lnTo>
                  <a:pt x="197504" y="305059"/>
                </a:lnTo>
                <a:lnTo>
                  <a:pt x="209419" y="304214"/>
                </a:lnTo>
                <a:lnTo>
                  <a:pt x="221120" y="302833"/>
                </a:lnTo>
                <a:lnTo>
                  <a:pt x="232587" y="300939"/>
                </a:lnTo>
                <a:lnTo>
                  <a:pt x="247373" y="323636"/>
                </a:lnTo>
                <a:lnTo>
                  <a:pt x="244378" y="345374"/>
                </a:lnTo>
                <a:lnTo>
                  <a:pt x="234550" y="361691"/>
                </a:lnTo>
                <a:lnTo>
                  <a:pt x="228841" y="368122"/>
                </a:lnTo>
                <a:lnTo>
                  <a:pt x="290234" y="352428"/>
                </a:lnTo>
                <a:lnTo>
                  <a:pt x="316630" y="318992"/>
                </a:lnTo>
                <a:lnTo>
                  <a:pt x="322127" y="285765"/>
                </a:lnTo>
                <a:lnTo>
                  <a:pt x="320827" y="270700"/>
                </a:lnTo>
                <a:lnTo>
                  <a:pt x="357009" y="231337"/>
                </a:lnTo>
                <a:lnTo>
                  <a:pt x="375589" y="205922"/>
                </a:lnTo>
                <a:lnTo>
                  <a:pt x="382435" y="183391"/>
                </a:lnTo>
                <a:lnTo>
                  <a:pt x="383413" y="152679"/>
                </a:lnTo>
                <a:lnTo>
                  <a:pt x="376339" y="112093"/>
                </a:lnTo>
                <a:lnTo>
                  <a:pt x="356377" y="75622"/>
                </a:lnTo>
                <a:lnTo>
                  <a:pt x="325413" y="44721"/>
                </a:lnTo>
                <a:lnTo>
                  <a:pt x="285337" y="20846"/>
                </a:lnTo>
                <a:lnTo>
                  <a:pt x="238034" y="5454"/>
                </a:lnTo>
                <a:lnTo>
                  <a:pt x="185394" y="0"/>
                </a:lnTo>
                <a:lnTo>
                  <a:pt x="140792" y="3891"/>
                </a:lnTo>
                <a:lnTo>
                  <a:pt x="99761" y="14984"/>
                </a:lnTo>
                <a:lnTo>
                  <a:pt x="63422" y="32409"/>
                </a:lnTo>
                <a:lnTo>
                  <a:pt x="32893" y="55295"/>
                </a:lnTo>
              </a:path>
            </a:pathLst>
          </a:custGeom>
          <a:ln w="30226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793917" y="6220955"/>
            <a:ext cx="898525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" algn="ctr">
              <a:lnSpc>
                <a:spcPts val="1590"/>
              </a:lnSpc>
            </a:pPr>
            <a:r>
              <a:rPr sz="1400" b="1" spc="50" dirty="0">
                <a:solidFill>
                  <a:srgbClr val="642B73"/>
                </a:solidFill>
                <a:latin typeface="Arial"/>
                <a:cs typeface="Arial"/>
              </a:rPr>
              <a:t>SHARE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590"/>
              </a:lnSpc>
            </a:pPr>
            <a:r>
              <a:rPr sz="1400" i="1" spc="-5" dirty="0">
                <a:solidFill>
                  <a:srgbClr val="642B73"/>
                </a:solidFill>
                <a:latin typeface="Arial"/>
                <a:cs typeface="Arial"/>
              </a:rPr>
              <a:t>10</a:t>
            </a:r>
            <a:r>
              <a:rPr sz="1400" i="1" spc="-70" dirty="0">
                <a:solidFill>
                  <a:srgbClr val="642B73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642B73"/>
                </a:solidFill>
                <a:latin typeface="Arial"/>
                <a:cs typeface="Arial"/>
              </a:rPr>
              <a:t>minutes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17118" y="4145750"/>
            <a:ext cx="2279650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5600"/>
              </a:lnSpc>
            </a:pPr>
            <a:r>
              <a:rPr sz="1500" spc="10" dirty="0">
                <a:solidFill>
                  <a:srgbClr val="EA6955"/>
                </a:solidFill>
                <a:latin typeface="Arial"/>
                <a:cs typeface="Arial"/>
              </a:rPr>
              <a:t>Next, </a:t>
            </a:r>
            <a:r>
              <a:rPr sz="1500" spc="5" dirty="0">
                <a:solidFill>
                  <a:srgbClr val="EA6955"/>
                </a:solidFill>
                <a:latin typeface="Arial"/>
                <a:cs typeface="Arial"/>
              </a:rPr>
              <a:t>help </a:t>
            </a:r>
            <a:r>
              <a:rPr sz="1500" spc="15" dirty="0">
                <a:solidFill>
                  <a:srgbClr val="EA6955"/>
                </a:solidFill>
                <a:latin typeface="Arial"/>
                <a:cs typeface="Arial"/>
              </a:rPr>
              <a:t>participants </a:t>
            </a:r>
            <a:r>
              <a:rPr sz="1500" spc="-15" dirty="0">
                <a:solidFill>
                  <a:srgbClr val="EA6955"/>
                </a:solidFill>
                <a:latin typeface="Arial"/>
                <a:cs typeface="Arial"/>
              </a:rPr>
              <a:t>as  </a:t>
            </a:r>
            <a:r>
              <a:rPr sz="1500" spc="5" dirty="0">
                <a:solidFill>
                  <a:srgbClr val="EA6955"/>
                </a:solidFill>
                <a:latin typeface="Arial"/>
                <a:cs typeface="Arial"/>
              </a:rPr>
              <a:t>they </a:t>
            </a:r>
            <a:r>
              <a:rPr sz="1500" spc="-5" dirty="0">
                <a:solidFill>
                  <a:srgbClr val="EA6955"/>
                </a:solidFill>
                <a:latin typeface="Arial"/>
                <a:cs typeface="Arial"/>
              </a:rPr>
              <a:t>animate </a:t>
            </a:r>
            <a:r>
              <a:rPr sz="1500" spc="5" dirty="0">
                <a:solidFill>
                  <a:srgbClr val="EA6955"/>
                </a:solidFill>
                <a:latin typeface="Arial"/>
                <a:cs typeface="Arial"/>
              </a:rPr>
              <a:t>their </a:t>
            </a:r>
            <a:r>
              <a:rPr sz="1500" spc="-5" dirty="0">
                <a:solidFill>
                  <a:srgbClr val="EA6955"/>
                </a:solidFill>
                <a:latin typeface="Arial"/>
                <a:cs typeface="Arial"/>
              </a:rPr>
              <a:t>names,  </a:t>
            </a:r>
            <a:r>
              <a:rPr sz="1500" spc="15" dirty="0">
                <a:solidFill>
                  <a:srgbClr val="EA6955"/>
                </a:solidFill>
                <a:latin typeface="Arial"/>
                <a:cs typeface="Arial"/>
              </a:rPr>
              <a:t>working </a:t>
            </a:r>
            <a:r>
              <a:rPr sz="1500" spc="10" dirty="0">
                <a:solidFill>
                  <a:srgbClr val="EA6955"/>
                </a:solidFill>
                <a:latin typeface="Arial"/>
                <a:cs typeface="Arial"/>
              </a:rPr>
              <a:t>at </a:t>
            </a:r>
            <a:r>
              <a:rPr sz="1500" spc="5" dirty="0">
                <a:solidFill>
                  <a:srgbClr val="EA6955"/>
                </a:solidFill>
                <a:latin typeface="Arial"/>
                <a:cs typeface="Arial"/>
              </a:rPr>
              <a:t>their </a:t>
            </a:r>
            <a:r>
              <a:rPr sz="1500" spc="25" dirty="0">
                <a:solidFill>
                  <a:srgbClr val="EA6955"/>
                </a:solidFill>
                <a:latin typeface="Arial"/>
                <a:cs typeface="Arial"/>
              </a:rPr>
              <a:t>own</a:t>
            </a:r>
            <a:r>
              <a:rPr sz="1500" spc="-85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EA6955"/>
                </a:solidFill>
                <a:latin typeface="Arial"/>
                <a:cs typeface="Arial"/>
              </a:rPr>
              <a:t>pace.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25754" y="5760732"/>
            <a:ext cx="2195830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500" spc="10" dirty="0">
                <a:solidFill>
                  <a:srgbClr val="642B73"/>
                </a:solidFill>
                <a:latin typeface="Arial"/>
                <a:cs typeface="Arial"/>
              </a:rPr>
              <a:t>At </a:t>
            </a:r>
            <a:r>
              <a:rPr sz="1500" spc="5" dirty="0">
                <a:solidFill>
                  <a:srgbClr val="642B73"/>
                </a:solidFill>
                <a:latin typeface="Arial"/>
                <a:cs typeface="Arial"/>
              </a:rPr>
              <a:t>the end </a:t>
            </a:r>
            <a:r>
              <a:rPr sz="1500" spc="25" dirty="0">
                <a:solidFill>
                  <a:srgbClr val="642B73"/>
                </a:solidFill>
                <a:latin typeface="Arial"/>
                <a:cs typeface="Arial"/>
              </a:rPr>
              <a:t>of </a:t>
            </a:r>
            <a:r>
              <a:rPr sz="1500" spc="5" dirty="0">
                <a:solidFill>
                  <a:srgbClr val="642B73"/>
                </a:solidFill>
                <a:latin typeface="Arial"/>
                <a:cs typeface="Arial"/>
              </a:rPr>
              <a:t>the</a:t>
            </a:r>
            <a:r>
              <a:rPr sz="1500" spc="-65" dirty="0">
                <a:solidFill>
                  <a:srgbClr val="642B73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642B73"/>
                </a:solidFill>
                <a:latin typeface="Arial"/>
                <a:cs typeface="Arial"/>
              </a:rPr>
              <a:t>session,  </a:t>
            </a:r>
            <a:r>
              <a:rPr sz="1500" dirty="0">
                <a:solidFill>
                  <a:srgbClr val="642B73"/>
                </a:solidFill>
                <a:latin typeface="Arial"/>
                <a:cs typeface="Arial"/>
              </a:rPr>
              <a:t>gather </a:t>
            </a:r>
            <a:r>
              <a:rPr sz="1500" spc="10" dirty="0">
                <a:solidFill>
                  <a:srgbClr val="642B73"/>
                </a:solidFill>
                <a:latin typeface="Arial"/>
                <a:cs typeface="Arial"/>
              </a:rPr>
              <a:t>together </a:t>
            </a:r>
            <a:r>
              <a:rPr sz="1500" spc="40" dirty="0">
                <a:solidFill>
                  <a:srgbClr val="642B73"/>
                </a:solidFill>
                <a:latin typeface="Arial"/>
                <a:cs typeface="Arial"/>
              </a:rPr>
              <a:t>to </a:t>
            </a:r>
            <a:r>
              <a:rPr sz="1500" spc="-20" dirty="0">
                <a:solidFill>
                  <a:srgbClr val="642B73"/>
                </a:solidFill>
                <a:latin typeface="Arial"/>
                <a:cs typeface="Arial"/>
              </a:rPr>
              <a:t>share  </a:t>
            </a:r>
            <a:r>
              <a:rPr sz="1500" spc="5" dirty="0">
                <a:solidFill>
                  <a:srgbClr val="642B73"/>
                </a:solidFill>
                <a:latin typeface="Arial"/>
                <a:cs typeface="Arial"/>
              </a:rPr>
              <a:t>and</a:t>
            </a:r>
            <a:r>
              <a:rPr sz="1500" spc="-80" dirty="0">
                <a:solidFill>
                  <a:srgbClr val="642B73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642B73"/>
                </a:solidFill>
                <a:latin typeface="Arial"/>
                <a:cs typeface="Arial"/>
              </a:rPr>
              <a:t>reflect.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54115" y="3018154"/>
            <a:ext cx="898525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590"/>
              </a:lnSpc>
            </a:pPr>
            <a:r>
              <a:rPr sz="1400" b="1" spc="80" dirty="0">
                <a:solidFill>
                  <a:srgbClr val="00AEEF"/>
                </a:solidFill>
                <a:latin typeface="Arial"/>
                <a:cs typeface="Arial"/>
              </a:rPr>
              <a:t>IMAGINE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90"/>
              </a:lnSpc>
            </a:pPr>
            <a:r>
              <a:rPr sz="1400" i="1" spc="-5" dirty="0">
                <a:solidFill>
                  <a:srgbClr val="00AEEF"/>
                </a:solidFill>
                <a:latin typeface="Arial"/>
                <a:cs typeface="Arial"/>
              </a:rPr>
              <a:t>10</a:t>
            </a:r>
            <a:r>
              <a:rPr sz="1400" i="1" spc="-70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00AEEF"/>
                </a:solidFill>
                <a:latin typeface="Arial"/>
                <a:cs typeface="Arial"/>
              </a:rPr>
              <a:t>minutes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93917" y="4646460"/>
            <a:ext cx="898525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ts val="1590"/>
              </a:lnSpc>
            </a:pPr>
            <a:r>
              <a:rPr sz="1400" b="1" spc="35" dirty="0">
                <a:solidFill>
                  <a:srgbClr val="EA6955"/>
                </a:solidFill>
                <a:latin typeface="Arial"/>
                <a:cs typeface="Arial"/>
              </a:rPr>
              <a:t>CREATE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90"/>
              </a:lnSpc>
            </a:pPr>
            <a:r>
              <a:rPr sz="1400" i="1" spc="-5" dirty="0">
                <a:solidFill>
                  <a:srgbClr val="EA6955"/>
                </a:solidFill>
                <a:latin typeface="Arial"/>
                <a:cs typeface="Arial"/>
              </a:rPr>
              <a:t>40</a:t>
            </a:r>
            <a:r>
              <a:rPr sz="1400" i="1" spc="-70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A6955"/>
                </a:solidFill>
                <a:latin typeface="Arial"/>
                <a:cs typeface="Arial"/>
              </a:rPr>
              <a:t>minutes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085639" y="2368973"/>
            <a:ext cx="445134" cy="404495"/>
          </a:xfrm>
          <a:custGeom>
            <a:avLst/>
            <a:gdLst/>
            <a:ahLst/>
            <a:cxnLst/>
            <a:rect l="l" t="t" r="r" b="b"/>
            <a:pathLst>
              <a:path w="445134" h="404494">
                <a:moveTo>
                  <a:pt x="437575" y="281808"/>
                </a:moveTo>
                <a:lnTo>
                  <a:pt x="444600" y="247046"/>
                </a:lnTo>
                <a:lnTo>
                  <a:pt x="437678" y="213279"/>
                </a:lnTo>
                <a:lnTo>
                  <a:pt x="418396" y="184303"/>
                </a:lnTo>
                <a:lnTo>
                  <a:pt x="388337" y="163914"/>
                </a:lnTo>
                <a:lnTo>
                  <a:pt x="383143" y="161704"/>
                </a:lnTo>
                <a:lnTo>
                  <a:pt x="377860" y="160028"/>
                </a:lnTo>
                <a:lnTo>
                  <a:pt x="372551" y="158808"/>
                </a:lnTo>
                <a:lnTo>
                  <a:pt x="375523" y="154617"/>
                </a:lnTo>
                <a:lnTo>
                  <a:pt x="378088" y="150122"/>
                </a:lnTo>
                <a:lnTo>
                  <a:pt x="380159" y="145296"/>
                </a:lnTo>
                <a:lnTo>
                  <a:pt x="385568" y="108192"/>
                </a:lnTo>
                <a:lnTo>
                  <a:pt x="373112" y="70723"/>
                </a:lnTo>
                <a:lnTo>
                  <a:pt x="345227" y="37180"/>
                </a:lnTo>
                <a:lnTo>
                  <a:pt x="304352" y="11857"/>
                </a:lnTo>
                <a:lnTo>
                  <a:pt x="257724" y="0"/>
                </a:lnTo>
                <a:lnTo>
                  <a:pt x="214150" y="3181"/>
                </a:lnTo>
                <a:lnTo>
                  <a:pt x="178426" y="20181"/>
                </a:lnTo>
                <a:lnTo>
                  <a:pt x="152770" y="56798"/>
                </a:lnTo>
                <a:lnTo>
                  <a:pt x="149539" y="78608"/>
                </a:lnTo>
                <a:lnTo>
                  <a:pt x="143443" y="74125"/>
                </a:lnTo>
                <a:lnTo>
                  <a:pt x="136725" y="70251"/>
                </a:lnTo>
                <a:lnTo>
                  <a:pt x="129422" y="67153"/>
                </a:lnTo>
                <a:lnTo>
                  <a:pt x="92734" y="59256"/>
                </a:lnTo>
                <a:lnTo>
                  <a:pt x="57459" y="65251"/>
                </a:lnTo>
                <a:lnTo>
                  <a:pt x="27540" y="83662"/>
                </a:lnTo>
                <a:lnTo>
                  <a:pt x="6918" y="113012"/>
                </a:lnTo>
                <a:lnTo>
                  <a:pt x="0" y="144832"/>
                </a:lnTo>
                <a:lnTo>
                  <a:pt x="4975" y="176220"/>
                </a:lnTo>
                <a:lnTo>
                  <a:pt x="20609" y="204313"/>
                </a:lnTo>
                <a:lnTo>
                  <a:pt x="45666" y="226245"/>
                </a:lnTo>
                <a:lnTo>
                  <a:pt x="42567" y="228697"/>
                </a:lnTo>
                <a:lnTo>
                  <a:pt x="39672" y="231440"/>
                </a:lnTo>
                <a:lnTo>
                  <a:pt x="37030" y="234526"/>
                </a:lnTo>
                <a:lnTo>
                  <a:pt x="23872" y="260080"/>
                </a:lnTo>
                <a:lnTo>
                  <a:pt x="22790" y="289188"/>
                </a:lnTo>
                <a:lnTo>
                  <a:pt x="33219" y="318327"/>
                </a:lnTo>
                <a:lnTo>
                  <a:pt x="54594" y="343974"/>
                </a:lnTo>
                <a:lnTo>
                  <a:pt x="80601" y="359961"/>
                </a:lnTo>
                <a:lnTo>
                  <a:pt x="108328" y="366576"/>
                </a:lnTo>
                <a:lnTo>
                  <a:pt x="135083" y="363811"/>
                </a:lnTo>
                <a:lnTo>
                  <a:pt x="158175" y="351658"/>
                </a:lnTo>
                <a:lnTo>
                  <a:pt x="166469" y="365554"/>
                </a:lnTo>
                <a:lnTo>
                  <a:pt x="177224" y="377918"/>
                </a:lnTo>
                <a:lnTo>
                  <a:pt x="190281" y="388373"/>
                </a:lnTo>
                <a:lnTo>
                  <a:pt x="205483" y="396540"/>
                </a:lnTo>
                <a:lnTo>
                  <a:pt x="241052" y="404034"/>
                </a:lnTo>
                <a:lnTo>
                  <a:pt x="275363" y="397830"/>
                </a:lnTo>
                <a:lnTo>
                  <a:pt x="324850" y="350286"/>
                </a:lnTo>
                <a:lnTo>
                  <a:pt x="330336" y="332252"/>
                </a:lnTo>
                <a:lnTo>
                  <a:pt x="362894" y="335191"/>
                </a:lnTo>
                <a:lnTo>
                  <a:pt x="393576" y="327009"/>
                </a:lnTo>
                <a:lnTo>
                  <a:pt x="419448" y="308837"/>
                </a:lnTo>
                <a:lnTo>
                  <a:pt x="437575" y="281808"/>
                </a:lnTo>
                <a:close/>
              </a:path>
            </a:pathLst>
          </a:custGeom>
          <a:ln w="19316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56490" y="2799562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73304" y="36563"/>
                </a:moveTo>
                <a:lnTo>
                  <a:pt x="70424" y="50795"/>
                </a:lnTo>
                <a:lnTo>
                  <a:pt x="62569" y="62417"/>
                </a:lnTo>
                <a:lnTo>
                  <a:pt x="50919" y="70253"/>
                </a:lnTo>
                <a:lnTo>
                  <a:pt x="36652" y="73126"/>
                </a:lnTo>
                <a:lnTo>
                  <a:pt x="22384" y="70253"/>
                </a:lnTo>
                <a:lnTo>
                  <a:pt x="10734" y="62417"/>
                </a:lnTo>
                <a:lnTo>
                  <a:pt x="2880" y="50795"/>
                </a:lnTo>
                <a:lnTo>
                  <a:pt x="0" y="36563"/>
                </a:lnTo>
                <a:lnTo>
                  <a:pt x="2880" y="22331"/>
                </a:lnTo>
                <a:lnTo>
                  <a:pt x="10734" y="10709"/>
                </a:lnTo>
                <a:lnTo>
                  <a:pt x="22384" y="2873"/>
                </a:lnTo>
                <a:lnTo>
                  <a:pt x="36652" y="0"/>
                </a:lnTo>
                <a:lnTo>
                  <a:pt x="50919" y="2873"/>
                </a:lnTo>
                <a:lnTo>
                  <a:pt x="62569" y="10709"/>
                </a:lnTo>
                <a:lnTo>
                  <a:pt x="70424" y="22331"/>
                </a:lnTo>
                <a:lnTo>
                  <a:pt x="73304" y="36563"/>
                </a:lnTo>
                <a:close/>
              </a:path>
            </a:pathLst>
          </a:custGeom>
          <a:ln w="19316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76200" y="287877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377" y="22631"/>
                </a:moveTo>
                <a:lnTo>
                  <a:pt x="43593" y="31439"/>
                </a:lnTo>
                <a:lnTo>
                  <a:pt x="38731" y="38633"/>
                </a:lnTo>
                <a:lnTo>
                  <a:pt x="31521" y="43484"/>
                </a:lnTo>
                <a:lnTo>
                  <a:pt x="22694" y="45262"/>
                </a:lnTo>
                <a:lnTo>
                  <a:pt x="13860" y="43484"/>
                </a:lnTo>
                <a:lnTo>
                  <a:pt x="6646" y="38633"/>
                </a:lnTo>
                <a:lnTo>
                  <a:pt x="1783" y="31439"/>
                </a:lnTo>
                <a:lnTo>
                  <a:pt x="0" y="22631"/>
                </a:lnTo>
                <a:lnTo>
                  <a:pt x="1783" y="13823"/>
                </a:lnTo>
                <a:lnTo>
                  <a:pt x="6646" y="6629"/>
                </a:lnTo>
                <a:lnTo>
                  <a:pt x="13860" y="1778"/>
                </a:lnTo>
                <a:lnTo>
                  <a:pt x="22694" y="0"/>
                </a:lnTo>
                <a:lnTo>
                  <a:pt x="31521" y="1778"/>
                </a:lnTo>
                <a:lnTo>
                  <a:pt x="38731" y="6629"/>
                </a:lnTo>
                <a:lnTo>
                  <a:pt x="43593" y="13823"/>
                </a:lnTo>
                <a:lnTo>
                  <a:pt x="45377" y="22631"/>
                </a:lnTo>
                <a:close/>
              </a:path>
            </a:pathLst>
          </a:custGeom>
          <a:ln w="19316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695200" y="1308658"/>
            <a:ext cx="278828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500" spc="-20" dirty="0">
                <a:solidFill>
                  <a:srgbClr val="4C4D4F"/>
                </a:solidFill>
                <a:latin typeface="Arial"/>
                <a:cs typeface="Arial"/>
              </a:rPr>
              <a:t>Here’s </a:t>
            </a:r>
            <a:r>
              <a:rPr sz="1500" spc="-3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suggested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agenda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for</a:t>
            </a:r>
            <a:r>
              <a:rPr sz="15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rgbClr val="4C4D4F"/>
                </a:solidFill>
                <a:latin typeface="Arial"/>
                <a:cs typeface="Arial"/>
              </a:rPr>
              <a:t>a 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one-hour</a:t>
            </a:r>
            <a:r>
              <a:rPr sz="1500" spc="-6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4C4D4F"/>
                </a:solidFill>
                <a:latin typeface="Arial"/>
                <a:cs typeface="Arial"/>
              </a:rPr>
              <a:t>workshop:</a:t>
            </a:r>
            <a:endParaRPr sz="15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680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12967" y="7447881"/>
            <a:ext cx="294767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800" b="1" spc="20" dirty="0">
                <a:solidFill>
                  <a:srgbClr val="939598"/>
                </a:solidFill>
                <a:latin typeface="Arial"/>
                <a:cs typeface="Arial"/>
              </a:rPr>
              <a:t>SCRATCH </a:t>
            </a:r>
            <a:r>
              <a:rPr sz="800" b="1" spc="25" dirty="0">
                <a:solidFill>
                  <a:srgbClr val="939598"/>
                </a:solidFill>
                <a:latin typeface="Arial"/>
                <a:cs typeface="Arial"/>
              </a:rPr>
              <a:t>EDUCATOR </a:t>
            </a:r>
            <a:r>
              <a:rPr sz="800" b="1" spc="30" dirty="0">
                <a:solidFill>
                  <a:srgbClr val="939598"/>
                </a:solidFill>
                <a:latin typeface="Arial"/>
                <a:cs typeface="Arial"/>
              </a:rPr>
              <a:t>GUIDE </a:t>
            </a:r>
            <a:r>
              <a:rPr sz="800" b="1" spc="120" dirty="0">
                <a:solidFill>
                  <a:srgbClr val="939598"/>
                </a:solidFill>
                <a:latin typeface="Arial"/>
                <a:cs typeface="Arial"/>
              </a:rPr>
              <a:t>•</a:t>
            </a:r>
            <a:r>
              <a:rPr sz="800" b="1" spc="130" dirty="0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7099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73100" y="843610"/>
            <a:ext cx="3177540" cy="849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0" dirty="0">
                <a:solidFill>
                  <a:srgbClr val="4C4D4F"/>
                </a:solidFill>
                <a:latin typeface="Arial"/>
                <a:cs typeface="Arial"/>
              </a:rPr>
              <a:t>EDUCATOR</a:t>
            </a:r>
            <a:r>
              <a:rPr sz="2000" b="1" spc="1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2000" b="1" spc="55" dirty="0">
                <a:solidFill>
                  <a:srgbClr val="4C4D4F"/>
                </a:solidFill>
                <a:latin typeface="Arial"/>
                <a:cs typeface="Arial"/>
              </a:rPr>
              <a:t>GUIDE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700" b="1" spc="5" dirty="0">
                <a:solidFill>
                  <a:srgbClr val="3184A6"/>
                </a:solidFill>
                <a:latin typeface="Cambria"/>
                <a:cs typeface="Cambria"/>
              </a:rPr>
              <a:t>Animate </a:t>
            </a:r>
            <a:r>
              <a:rPr sz="2700" b="1" spc="-100" dirty="0">
                <a:solidFill>
                  <a:srgbClr val="3184A6"/>
                </a:solidFill>
                <a:latin typeface="Cambria"/>
                <a:cs typeface="Cambria"/>
              </a:rPr>
              <a:t>Your</a:t>
            </a:r>
            <a:r>
              <a:rPr sz="2700" b="1" spc="200" dirty="0">
                <a:solidFill>
                  <a:srgbClr val="3184A6"/>
                </a:solidFill>
                <a:latin typeface="Cambria"/>
                <a:cs typeface="Cambria"/>
              </a:rPr>
              <a:t> </a:t>
            </a:r>
            <a:r>
              <a:rPr sz="2700" b="1" dirty="0">
                <a:solidFill>
                  <a:srgbClr val="3184A6"/>
                </a:solidFill>
                <a:latin typeface="Cambria"/>
                <a:cs typeface="Cambria"/>
              </a:rPr>
              <a:t>Name</a:t>
            </a:r>
            <a:endParaRPr sz="2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1962" y="208800"/>
            <a:ext cx="232092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25" dirty="0">
                <a:solidFill>
                  <a:srgbClr val="FFFFFF"/>
                </a:solidFill>
                <a:latin typeface="Gill Sans MT"/>
                <a:cs typeface="Gill Sans MT"/>
              </a:rPr>
              <a:t>ANIMATE  </a:t>
            </a:r>
            <a:r>
              <a:rPr sz="800" b="1" spc="-5" dirty="0">
                <a:solidFill>
                  <a:srgbClr val="FFFFFF"/>
                </a:solidFill>
                <a:latin typeface="Gill Sans MT"/>
                <a:cs typeface="Gill Sans MT"/>
              </a:rPr>
              <a:t>YOUR NAME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</a:t>
            </a:r>
            <a:r>
              <a:rPr sz="800" b="1" spc="14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4614" y="94996"/>
            <a:ext cx="407593" cy="362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8386" y="97269"/>
            <a:ext cx="407593" cy="362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03862" y="204254"/>
            <a:ext cx="232092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25" dirty="0">
                <a:solidFill>
                  <a:srgbClr val="FFFFFF"/>
                </a:solidFill>
                <a:latin typeface="Gill Sans MT"/>
                <a:cs typeface="Gill Sans MT"/>
              </a:rPr>
              <a:t>ANIMATE  </a:t>
            </a:r>
            <a:r>
              <a:rPr sz="800" b="1" spc="-5" dirty="0">
                <a:solidFill>
                  <a:srgbClr val="FFFFFF"/>
                </a:solidFill>
                <a:latin typeface="Gill Sans MT"/>
                <a:cs typeface="Gill Sans MT"/>
              </a:rPr>
              <a:t>YOUR NAME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</a:t>
            </a:r>
            <a:r>
              <a:rPr sz="800" b="1" spc="14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02250" y="146227"/>
            <a:ext cx="720054" cy="268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52596" y="150291"/>
            <a:ext cx="720054" cy="2688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8555" y="3263900"/>
            <a:ext cx="4111625" cy="3656965"/>
          </a:xfrm>
          <a:custGeom>
            <a:avLst/>
            <a:gdLst/>
            <a:ahLst/>
            <a:cxnLst/>
            <a:rect l="l" t="t" r="r" b="b"/>
            <a:pathLst>
              <a:path w="4111625" h="3656965">
                <a:moveTo>
                  <a:pt x="41112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656736"/>
                </a:lnTo>
                <a:lnTo>
                  <a:pt x="3996944" y="3656736"/>
                </a:lnTo>
                <a:lnTo>
                  <a:pt x="4063023" y="3654950"/>
                </a:lnTo>
                <a:lnTo>
                  <a:pt x="4096956" y="3642448"/>
                </a:lnTo>
                <a:lnTo>
                  <a:pt x="4109458" y="3608516"/>
                </a:lnTo>
                <a:lnTo>
                  <a:pt x="4111244" y="3542436"/>
                </a:lnTo>
                <a:lnTo>
                  <a:pt x="411124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692597" y="726630"/>
            <a:ext cx="1392555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b="1" spc="75" dirty="0">
                <a:solidFill>
                  <a:srgbClr val="00AEEF"/>
                </a:solidFill>
                <a:latin typeface="Arial"/>
                <a:cs typeface="Arial"/>
              </a:rPr>
              <a:t>Imagine</a:t>
            </a:r>
            <a:endParaRPr sz="2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92597" y="1308696"/>
            <a:ext cx="408368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Begin </a:t>
            </a:r>
            <a:r>
              <a:rPr sz="1500" spc="25" dirty="0">
                <a:solidFill>
                  <a:srgbClr val="4C4D4F"/>
                </a:solidFill>
                <a:latin typeface="Arial"/>
                <a:cs typeface="Arial"/>
              </a:rPr>
              <a:t>by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gathering the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500" spc="40" dirty="0">
                <a:solidFill>
                  <a:srgbClr val="4C4D4F"/>
                </a:solidFill>
                <a:latin typeface="Arial"/>
                <a:cs typeface="Arial"/>
              </a:rPr>
              <a:t>to</a:t>
            </a:r>
            <a:r>
              <a:rPr sz="1500" spc="-5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introduce 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 theme and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spark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ideas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for</a:t>
            </a:r>
            <a:r>
              <a:rPr sz="1500" spc="-6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projects.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07842" y="978649"/>
            <a:ext cx="441959" cy="11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40" dirty="0">
                <a:solidFill>
                  <a:srgbClr val="00AEEF"/>
                </a:solidFill>
                <a:latin typeface="Arial"/>
                <a:cs typeface="Arial"/>
              </a:rPr>
              <a:t>IMAGINE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565147" y="692014"/>
            <a:ext cx="202565" cy="184785"/>
          </a:xfrm>
          <a:custGeom>
            <a:avLst/>
            <a:gdLst/>
            <a:ahLst/>
            <a:cxnLst/>
            <a:rect l="l" t="t" r="r" b="b"/>
            <a:pathLst>
              <a:path w="202565" h="184784">
                <a:moveTo>
                  <a:pt x="198993" y="128494"/>
                </a:moveTo>
                <a:lnTo>
                  <a:pt x="202184" y="112639"/>
                </a:lnTo>
                <a:lnTo>
                  <a:pt x="199037" y="97242"/>
                </a:lnTo>
                <a:lnTo>
                  <a:pt x="190270" y="84031"/>
                </a:lnTo>
                <a:lnTo>
                  <a:pt x="176603" y="74734"/>
                </a:lnTo>
                <a:lnTo>
                  <a:pt x="174240" y="73731"/>
                </a:lnTo>
                <a:lnTo>
                  <a:pt x="171840" y="72969"/>
                </a:lnTo>
                <a:lnTo>
                  <a:pt x="169414" y="72410"/>
                </a:lnTo>
                <a:lnTo>
                  <a:pt x="170773" y="70505"/>
                </a:lnTo>
                <a:lnTo>
                  <a:pt x="171942" y="68448"/>
                </a:lnTo>
                <a:lnTo>
                  <a:pt x="172881" y="66251"/>
                </a:lnTo>
                <a:lnTo>
                  <a:pt x="175343" y="49332"/>
                </a:lnTo>
                <a:lnTo>
                  <a:pt x="169678" y="32247"/>
                </a:lnTo>
                <a:lnTo>
                  <a:pt x="156997" y="16952"/>
                </a:lnTo>
                <a:lnTo>
                  <a:pt x="138414" y="5405"/>
                </a:lnTo>
                <a:lnTo>
                  <a:pt x="117208" y="0"/>
                </a:lnTo>
                <a:lnTo>
                  <a:pt x="97391" y="1451"/>
                </a:lnTo>
                <a:lnTo>
                  <a:pt x="81144" y="9200"/>
                </a:lnTo>
                <a:lnTo>
                  <a:pt x="70646" y="22690"/>
                </a:lnTo>
                <a:lnTo>
                  <a:pt x="68856" y="26919"/>
                </a:lnTo>
                <a:lnTo>
                  <a:pt x="68005" y="31351"/>
                </a:lnTo>
                <a:lnTo>
                  <a:pt x="68005" y="35847"/>
                </a:lnTo>
                <a:lnTo>
                  <a:pt x="65236" y="33802"/>
                </a:lnTo>
                <a:lnTo>
                  <a:pt x="62176" y="32024"/>
                </a:lnTo>
                <a:lnTo>
                  <a:pt x="58861" y="30615"/>
                </a:lnTo>
                <a:lnTo>
                  <a:pt x="42174" y="27014"/>
                </a:lnTo>
                <a:lnTo>
                  <a:pt x="26131" y="29748"/>
                </a:lnTo>
                <a:lnTo>
                  <a:pt x="12525" y="38144"/>
                </a:lnTo>
                <a:lnTo>
                  <a:pt x="3146" y="51532"/>
                </a:lnTo>
                <a:lnTo>
                  <a:pt x="0" y="66040"/>
                </a:lnTo>
                <a:lnTo>
                  <a:pt x="2263" y="80349"/>
                </a:lnTo>
                <a:lnTo>
                  <a:pt x="9375" y="93156"/>
                </a:lnTo>
                <a:lnTo>
                  <a:pt x="20774" y="103157"/>
                </a:lnTo>
                <a:lnTo>
                  <a:pt x="19364" y="104275"/>
                </a:lnTo>
                <a:lnTo>
                  <a:pt x="18043" y="105532"/>
                </a:lnTo>
                <a:lnTo>
                  <a:pt x="16837" y="106929"/>
                </a:lnTo>
                <a:lnTo>
                  <a:pt x="10857" y="118587"/>
                </a:lnTo>
                <a:lnTo>
                  <a:pt x="10367" y="131861"/>
                </a:lnTo>
                <a:lnTo>
                  <a:pt x="15110" y="145146"/>
                </a:lnTo>
                <a:lnTo>
                  <a:pt x="24825" y="156840"/>
                </a:lnTo>
                <a:lnTo>
                  <a:pt x="36653" y="164131"/>
                </a:lnTo>
                <a:lnTo>
                  <a:pt x="49263" y="167146"/>
                </a:lnTo>
                <a:lnTo>
                  <a:pt x="61429" y="165884"/>
                </a:lnTo>
                <a:lnTo>
                  <a:pt x="71929" y="160345"/>
                </a:lnTo>
                <a:lnTo>
                  <a:pt x="75703" y="166676"/>
                </a:lnTo>
                <a:lnTo>
                  <a:pt x="80595" y="172313"/>
                </a:lnTo>
                <a:lnTo>
                  <a:pt x="86533" y="177081"/>
                </a:lnTo>
                <a:lnTo>
                  <a:pt x="93443" y="180805"/>
                </a:lnTo>
                <a:lnTo>
                  <a:pt x="109624" y="184220"/>
                </a:lnTo>
                <a:lnTo>
                  <a:pt x="125228" y="181392"/>
                </a:lnTo>
                <a:lnTo>
                  <a:pt x="150225" y="151493"/>
                </a:lnTo>
                <a:lnTo>
                  <a:pt x="165033" y="152834"/>
                </a:lnTo>
                <a:lnTo>
                  <a:pt x="178985" y="149104"/>
                </a:lnTo>
                <a:lnTo>
                  <a:pt x="190749" y="140819"/>
                </a:lnTo>
                <a:lnTo>
                  <a:pt x="198993" y="128494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597364" y="888352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33337" y="16662"/>
                </a:moveTo>
                <a:lnTo>
                  <a:pt x="33337" y="25869"/>
                </a:lnTo>
                <a:lnTo>
                  <a:pt x="25882" y="33337"/>
                </a:lnTo>
                <a:lnTo>
                  <a:pt x="16675" y="33337"/>
                </a:lnTo>
                <a:lnTo>
                  <a:pt x="7467" y="33337"/>
                </a:lnTo>
                <a:lnTo>
                  <a:pt x="0" y="25869"/>
                </a:lnTo>
                <a:lnTo>
                  <a:pt x="0" y="16662"/>
                </a:lnTo>
                <a:lnTo>
                  <a:pt x="0" y="7467"/>
                </a:lnTo>
                <a:lnTo>
                  <a:pt x="7467" y="0"/>
                </a:lnTo>
                <a:lnTo>
                  <a:pt x="16675" y="0"/>
                </a:lnTo>
                <a:lnTo>
                  <a:pt x="25882" y="0"/>
                </a:lnTo>
                <a:lnTo>
                  <a:pt x="33337" y="7467"/>
                </a:lnTo>
                <a:lnTo>
                  <a:pt x="33337" y="1666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560852" y="924471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5">
                <a:moveTo>
                  <a:pt x="20637" y="10312"/>
                </a:moveTo>
                <a:lnTo>
                  <a:pt x="20637" y="16014"/>
                </a:lnTo>
                <a:lnTo>
                  <a:pt x="16027" y="20637"/>
                </a:lnTo>
                <a:lnTo>
                  <a:pt x="10325" y="20637"/>
                </a:lnTo>
                <a:lnTo>
                  <a:pt x="4622" y="20637"/>
                </a:lnTo>
                <a:lnTo>
                  <a:pt x="0" y="16014"/>
                </a:lnTo>
                <a:lnTo>
                  <a:pt x="0" y="10312"/>
                </a:lnTo>
                <a:lnTo>
                  <a:pt x="0" y="4610"/>
                </a:lnTo>
                <a:lnTo>
                  <a:pt x="4622" y="0"/>
                </a:lnTo>
                <a:lnTo>
                  <a:pt x="10325" y="0"/>
                </a:lnTo>
                <a:lnTo>
                  <a:pt x="16027" y="0"/>
                </a:lnTo>
                <a:lnTo>
                  <a:pt x="20637" y="4610"/>
                </a:lnTo>
                <a:lnTo>
                  <a:pt x="20637" y="1031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55004" y="3295675"/>
            <a:ext cx="4034154" cy="308610"/>
          </a:xfrm>
          <a:custGeom>
            <a:avLst/>
            <a:gdLst/>
            <a:ahLst/>
            <a:cxnLst/>
            <a:rect l="l" t="t" r="r" b="b"/>
            <a:pathLst>
              <a:path w="4034154" h="308610">
                <a:moveTo>
                  <a:pt x="403365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08241"/>
                </a:lnTo>
                <a:lnTo>
                  <a:pt x="4033659" y="308241"/>
                </a:lnTo>
                <a:lnTo>
                  <a:pt x="4033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893968" y="3368941"/>
            <a:ext cx="178943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00AEEF"/>
                </a:solidFill>
                <a:latin typeface="Arial"/>
                <a:cs typeface="Arial"/>
              </a:rPr>
              <a:t>Provide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Ideas </a:t>
            </a: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and</a:t>
            </a:r>
            <a:r>
              <a:rPr sz="1000" b="1" spc="-60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Inspiration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15634" y="2057400"/>
            <a:ext cx="4114800" cy="1069340"/>
          </a:xfrm>
          <a:custGeom>
            <a:avLst/>
            <a:gdLst/>
            <a:ahLst/>
            <a:cxnLst/>
            <a:rect l="l" t="t" r="r" b="b"/>
            <a:pathLst>
              <a:path w="4114800" h="1069339">
                <a:moveTo>
                  <a:pt x="4114800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068755"/>
                </a:lnTo>
                <a:lnTo>
                  <a:pt x="4000500" y="1068755"/>
                </a:lnTo>
                <a:lnTo>
                  <a:pt x="4066579" y="1066969"/>
                </a:lnTo>
                <a:lnTo>
                  <a:pt x="4100512" y="1054468"/>
                </a:lnTo>
                <a:lnTo>
                  <a:pt x="4113014" y="1020535"/>
                </a:lnTo>
                <a:lnTo>
                  <a:pt x="4114800" y="954455"/>
                </a:lnTo>
                <a:lnTo>
                  <a:pt x="4114800" y="315480"/>
                </a:lnTo>
                <a:lnTo>
                  <a:pt x="41148" y="315480"/>
                </a:lnTo>
                <a:lnTo>
                  <a:pt x="41148" y="150888"/>
                </a:lnTo>
                <a:lnTo>
                  <a:pt x="59007" y="84809"/>
                </a:lnTo>
                <a:lnTo>
                  <a:pt x="98298" y="50876"/>
                </a:lnTo>
                <a:lnTo>
                  <a:pt x="137588" y="38374"/>
                </a:lnTo>
                <a:lnTo>
                  <a:pt x="155448" y="36588"/>
                </a:lnTo>
                <a:lnTo>
                  <a:pt x="4114800" y="36588"/>
                </a:lnTo>
                <a:lnTo>
                  <a:pt x="4114800" y="0"/>
                </a:lnTo>
                <a:close/>
              </a:path>
              <a:path w="4114800" h="1069339">
                <a:moveTo>
                  <a:pt x="4114800" y="36588"/>
                </a:moveTo>
                <a:lnTo>
                  <a:pt x="4078224" y="36588"/>
                </a:lnTo>
                <a:lnTo>
                  <a:pt x="4078224" y="315480"/>
                </a:lnTo>
                <a:lnTo>
                  <a:pt x="4114800" y="315480"/>
                </a:lnTo>
                <a:lnTo>
                  <a:pt x="4114800" y="36588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870371" y="2154809"/>
            <a:ext cx="197993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Warm-up </a:t>
            </a:r>
            <a:r>
              <a:rPr sz="1000" b="1" spc="-20" dirty="0">
                <a:solidFill>
                  <a:srgbClr val="00AEEF"/>
                </a:solidFill>
                <a:latin typeface="Arial"/>
                <a:cs typeface="Arial"/>
              </a:rPr>
              <a:t>Activity: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Letter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 Shapes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88659" y="2490914"/>
            <a:ext cx="3510279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Gather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group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in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circle.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Ask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each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participant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say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their 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name,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then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have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everyone in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group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act out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</a:t>
            </a:r>
            <a:r>
              <a:rPr sz="1000" spc="-4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shape 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of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first</a:t>
            </a:r>
            <a:r>
              <a:rPr sz="1000" spc="-9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letter.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87313" y="3725532"/>
            <a:ext cx="365061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Show 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introductory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video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for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Animate </a:t>
            </a:r>
            <a:r>
              <a:rPr sz="1000" spc="-30" dirty="0">
                <a:solidFill>
                  <a:srgbClr val="4C4D4F"/>
                </a:solidFill>
                <a:latin typeface="Arial"/>
                <a:cs typeface="Arial"/>
              </a:rPr>
              <a:t>Your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Name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tutorial. 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video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shows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variety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of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projects for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ideas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inspiration.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48771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4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19355" y="4282541"/>
            <a:ext cx="3219310" cy="19976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19368" y="4282541"/>
            <a:ext cx="3229610" cy="1997710"/>
          </a:xfrm>
          <a:custGeom>
            <a:avLst/>
            <a:gdLst/>
            <a:ahLst/>
            <a:cxnLst/>
            <a:rect l="l" t="t" r="r" b="b"/>
            <a:pathLst>
              <a:path w="3229609" h="1997710">
                <a:moveTo>
                  <a:pt x="209550" y="0"/>
                </a:moveTo>
                <a:lnTo>
                  <a:pt x="88403" y="3274"/>
                </a:lnTo>
                <a:lnTo>
                  <a:pt x="26193" y="26193"/>
                </a:lnTo>
                <a:lnTo>
                  <a:pt x="3274" y="88403"/>
                </a:lnTo>
                <a:lnTo>
                  <a:pt x="0" y="209550"/>
                </a:lnTo>
                <a:lnTo>
                  <a:pt x="0" y="1788058"/>
                </a:lnTo>
                <a:lnTo>
                  <a:pt x="3274" y="1909204"/>
                </a:lnTo>
                <a:lnTo>
                  <a:pt x="26193" y="1971414"/>
                </a:lnTo>
                <a:lnTo>
                  <a:pt x="88403" y="1994334"/>
                </a:lnTo>
                <a:lnTo>
                  <a:pt x="209550" y="1997608"/>
                </a:lnTo>
                <a:lnTo>
                  <a:pt x="3019907" y="1997608"/>
                </a:lnTo>
                <a:lnTo>
                  <a:pt x="3141053" y="1994334"/>
                </a:lnTo>
                <a:lnTo>
                  <a:pt x="3203263" y="1971414"/>
                </a:lnTo>
                <a:lnTo>
                  <a:pt x="3226183" y="1909204"/>
                </a:lnTo>
                <a:lnTo>
                  <a:pt x="3229457" y="1788058"/>
                </a:lnTo>
                <a:lnTo>
                  <a:pt x="3229457" y="209550"/>
                </a:lnTo>
                <a:lnTo>
                  <a:pt x="3226183" y="88403"/>
                </a:lnTo>
                <a:lnTo>
                  <a:pt x="3203263" y="26193"/>
                </a:lnTo>
                <a:lnTo>
                  <a:pt x="3141053" y="3274"/>
                </a:lnTo>
                <a:lnTo>
                  <a:pt x="3019907" y="0"/>
                </a:lnTo>
                <a:lnTo>
                  <a:pt x="209550" y="0"/>
                </a:lnTo>
                <a:close/>
              </a:path>
            </a:pathLst>
          </a:custGeom>
          <a:ln w="635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27811" y="5057343"/>
            <a:ext cx="786765" cy="474345"/>
          </a:xfrm>
          <a:custGeom>
            <a:avLst/>
            <a:gdLst/>
            <a:ahLst/>
            <a:cxnLst/>
            <a:rect l="l" t="t" r="r" b="b"/>
            <a:pathLst>
              <a:path w="786765" h="474345">
                <a:moveTo>
                  <a:pt x="729234" y="0"/>
                </a:moveTo>
                <a:lnTo>
                  <a:pt x="57150" y="0"/>
                </a:ln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416750"/>
                </a:lnTo>
                <a:lnTo>
                  <a:pt x="892" y="449790"/>
                </a:lnTo>
                <a:lnTo>
                  <a:pt x="7143" y="466756"/>
                </a:lnTo>
                <a:lnTo>
                  <a:pt x="24110" y="473007"/>
                </a:lnTo>
                <a:lnTo>
                  <a:pt x="57150" y="473900"/>
                </a:lnTo>
                <a:lnTo>
                  <a:pt x="729234" y="473900"/>
                </a:lnTo>
                <a:lnTo>
                  <a:pt x="762273" y="473007"/>
                </a:lnTo>
                <a:lnTo>
                  <a:pt x="779240" y="466756"/>
                </a:lnTo>
                <a:lnTo>
                  <a:pt x="785491" y="449790"/>
                </a:lnTo>
                <a:lnTo>
                  <a:pt x="786384" y="416750"/>
                </a:lnTo>
                <a:lnTo>
                  <a:pt x="786384" y="57150"/>
                </a:lnTo>
                <a:lnTo>
                  <a:pt x="785491" y="24110"/>
                </a:lnTo>
                <a:lnTo>
                  <a:pt x="779240" y="7143"/>
                </a:lnTo>
                <a:lnTo>
                  <a:pt x="762273" y="892"/>
                </a:lnTo>
                <a:lnTo>
                  <a:pt x="729234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31151" y="5180685"/>
            <a:ext cx="215265" cy="224790"/>
          </a:xfrm>
          <a:custGeom>
            <a:avLst/>
            <a:gdLst/>
            <a:ahLst/>
            <a:cxnLst/>
            <a:rect l="l" t="t" r="r" b="b"/>
            <a:pathLst>
              <a:path w="215265" h="224789">
                <a:moveTo>
                  <a:pt x="0" y="0"/>
                </a:moveTo>
                <a:lnTo>
                  <a:pt x="0" y="224612"/>
                </a:lnTo>
                <a:lnTo>
                  <a:pt x="214884" y="1142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31151" y="5180685"/>
            <a:ext cx="215265" cy="224790"/>
          </a:xfrm>
          <a:custGeom>
            <a:avLst/>
            <a:gdLst/>
            <a:ahLst/>
            <a:cxnLst/>
            <a:rect l="l" t="t" r="r" b="b"/>
            <a:pathLst>
              <a:path w="215265" h="224789">
                <a:moveTo>
                  <a:pt x="0" y="0"/>
                </a:moveTo>
                <a:lnTo>
                  <a:pt x="0" y="224612"/>
                </a:lnTo>
                <a:lnTo>
                  <a:pt x="214884" y="114223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00800" y="6761415"/>
            <a:ext cx="1228090" cy="0"/>
          </a:xfrm>
          <a:custGeom>
            <a:avLst/>
            <a:gdLst/>
            <a:ahLst/>
            <a:cxnLst/>
            <a:rect l="l" t="t" r="r" b="b"/>
            <a:pathLst>
              <a:path w="1228090">
                <a:moveTo>
                  <a:pt x="0" y="0"/>
                </a:moveTo>
                <a:lnTo>
                  <a:pt x="1227937" y="0"/>
                </a:lnTo>
              </a:path>
            </a:pathLst>
          </a:custGeom>
          <a:ln w="25400">
            <a:solidFill>
              <a:srgbClr val="00AEE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82918" y="676141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86040" y="676141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24800" y="6761415"/>
            <a:ext cx="1133475" cy="0"/>
          </a:xfrm>
          <a:custGeom>
            <a:avLst/>
            <a:gdLst/>
            <a:ahLst/>
            <a:cxnLst/>
            <a:rect l="l" t="t" r="r" b="b"/>
            <a:pathLst>
              <a:path w="1133475">
                <a:moveTo>
                  <a:pt x="0" y="0"/>
                </a:moveTo>
                <a:lnTo>
                  <a:pt x="1133094" y="0"/>
                </a:lnTo>
              </a:path>
            </a:pathLst>
          </a:custGeom>
          <a:ln w="25400">
            <a:solidFill>
              <a:srgbClr val="00AEE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63407" y="676141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172041" y="676141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73905" y="850810"/>
            <a:ext cx="3251835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40" dirty="0">
                <a:solidFill>
                  <a:srgbClr val="4C4D4F"/>
                </a:solidFill>
                <a:latin typeface="Arial"/>
                <a:cs typeface="Arial"/>
              </a:rPr>
              <a:t>Get </a:t>
            </a:r>
            <a:r>
              <a:rPr sz="1800" b="1" spc="35" dirty="0">
                <a:solidFill>
                  <a:srgbClr val="4C4D4F"/>
                </a:solidFill>
                <a:latin typeface="Arial"/>
                <a:cs typeface="Arial"/>
              </a:rPr>
              <a:t>Ready </a:t>
            </a:r>
            <a:r>
              <a:rPr sz="1800" b="1" spc="30" dirty="0">
                <a:solidFill>
                  <a:srgbClr val="4C4D4F"/>
                </a:solidFill>
                <a:latin typeface="Arial"/>
                <a:cs typeface="Arial"/>
              </a:rPr>
              <a:t>for </a:t>
            </a:r>
            <a:r>
              <a:rPr sz="1800" b="1" spc="40" dirty="0">
                <a:solidFill>
                  <a:srgbClr val="4C4D4F"/>
                </a:solidFill>
                <a:latin typeface="Arial"/>
                <a:cs typeface="Arial"/>
              </a:rPr>
              <a:t>the</a:t>
            </a:r>
            <a:r>
              <a:rPr sz="1800" b="1" spc="18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800" b="1" spc="25" dirty="0">
                <a:solidFill>
                  <a:srgbClr val="4C4D4F"/>
                </a:solidFill>
                <a:latin typeface="Arial"/>
                <a:cs typeface="Arial"/>
              </a:rPr>
              <a:t>Workshop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93968" y="6540470"/>
            <a:ext cx="3303904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View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at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scratch.mit.edu/name 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or </a:t>
            </a:r>
            <a:r>
              <a:rPr sz="1000" spc="114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b="1" spc="10" dirty="0">
                <a:solidFill>
                  <a:srgbClr val="00AEEF"/>
                </a:solidFill>
                <a:latin typeface="Arial"/>
                <a:cs typeface="Arial"/>
              </a:rPr>
              <a:t>vimeo.com/llk/name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78701" y="1323847"/>
            <a:ext cx="399859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10" dirty="0">
                <a:solidFill>
                  <a:srgbClr val="4C4D4F"/>
                </a:solidFill>
                <a:latin typeface="Arial"/>
                <a:cs typeface="Arial"/>
              </a:rPr>
              <a:t>Use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this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checklist </a:t>
            </a:r>
            <a:r>
              <a:rPr sz="1500" spc="40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prepare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for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</a:t>
            </a:r>
            <a:r>
              <a:rPr sz="1500" spc="-8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4C4D4F"/>
                </a:solidFill>
                <a:latin typeface="Arial"/>
                <a:cs typeface="Arial"/>
              </a:rPr>
              <a:t>workshop.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22122" y="18245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184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98500" y="1786978"/>
            <a:ext cx="2638425" cy="1055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sz="1000" b="1" spc="-5" dirty="0">
                <a:solidFill>
                  <a:srgbClr val="3184A6"/>
                </a:solidFill>
                <a:latin typeface="Arial"/>
                <a:cs typeface="Arial"/>
              </a:rPr>
              <a:t>Preview </a:t>
            </a:r>
            <a:r>
              <a:rPr sz="1000" b="1" spc="5" dirty="0">
                <a:solidFill>
                  <a:srgbClr val="3184A6"/>
                </a:solidFill>
                <a:latin typeface="Arial"/>
                <a:cs typeface="Arial"/>
              </a:rPr>
              <a:t>the</a:t>
            </a:r>
            <a:r>
              <a:rPr sz="1000" b="1" spc="-60" dirty="0">
                <a:solidFill>
                  <a:srgbClr val="3184A6"/>
                </a:solidFill>
                <a:latin typeface="Arial"/>
                <a:cs typeface="Arial"/>
              </a:rPr>
              <a:t> </a:t>
            </a:r>
            <a:r>
              <a:rPr sz="1000" b="1" spc="-15" dirty="0">
                <a:solidFill>
                  <a:srgbClr val="3184A6"/>
                </a:solidFill>
                <a:latin typeface="Arial"/>
                <a:cs typeface="Arial"/>
              </a:rPr>
              <a:t>Tutorial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  <a:spcBef>
                <a:spcPts val="525"/>
              </a:spcBef>
            </a:pP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Animate </a:t>
            </a:r>
            <a:r>
              <a:rPr sz="1000" spc="-30" dirty="0">
                <a:solidFill>
                  <a:srgbClr val="4C4D4F"/>
                </a:solidFill>
                <a:latin typeface="Arial"/>
                <a:cs typeface="Arial"/>
              </a:rPr>
              <a:t>Your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Name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tutorial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shows  participants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how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create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their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own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projects. 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Preview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tutorial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before your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workshop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 and 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try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first few</a:t>
            </a:r>
            <a:r>
              <a:rPr sz="1000" spc="-8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steps: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u="sng" spc="5" dirty="0">
                <a:solidFill>
                  <a:srgbClr val="3184A6"/>
                </a:solidFill>
                <a:latin typeface="Arial"/>
                <a:cs typeface="Arial"/>
              </a:rPr>
              <a:t>scratch.mit.edu/name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22122" y="32469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184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98500" y="3209378"/>
            <a:ext cx="2218055" cy="890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sz="1000" b="1" spc="-5" dirty="0">
                <a:solidFill>
                  <a:srgbClr val="3184A6"/>
                </a:solidFill>
                <a:latin typeface="Arial"/>
                <a:cs typeface="Arial"/>
              </a:rPr>
              <a:t>Print </a:t>
            </a:r>
            <a:r>
              <a:rPr sz="1000" b="1" spc="5" dirty="0">
                <a:solidFill>
                  <a:srgbClr val="3184A6"/>
                </a:solidFill>
                <a:latin typeface="Arial"/>
                <a:cs typeface="Arial"/>
              </a:rPr>
              <a:t>the </a:t>
            </a:r>
            <a:r>
              <a:rPr sz="1000" b="1" spc="-15" dirty="0">
                <a:solidFill>
                  <a:srgbClr val="3184A6"/>
                </a:solidFill>
                <a:latin typeface="Arial"/>
                <a:cs typeface="Arial"/>
              </a:rPr>
              <a:t>Activity</a:t>
            </a:r>
            <a:r>
              <a:rPr sz="1000" b="1" spc="-45" dirty="0">
                <a:solidFill>
                  <a:srgbClr val="3184A6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3184A6"/>
                </a:solidFill>
                <a:latin typeface="Arial"/>
                <a:cs typeface="Arial"/>
              </a:rPr>
              <a:t>Cards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  <a:spcBef>
                <a:spcPts val="525"/>
              </a:spcBef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Print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few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sets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of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Animate </a:t>
            </a:r>
            <a:r>
              <a:rPr sz="1000" spc="-30" dirty="0">
                <a:solidFill>
                  <a:srgbClr val="4C4D4F"/>
                </a:solidFill>
                <a:latin typeface="Arial"/>
                <a:cs typeface="Arial"/>
              </a:rPr>
              <a:t>Your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Name 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cards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have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available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for</a:t>
            </a:r>
            <a:r>
              <a:rPr sz="1000" spc="-6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participants 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during 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workshop.  </a:t>
            </a:r>
            <a:r>
              <a:rPr sz="1000" b="1" u="sng" spc="10" dirty="0">
                <a:solidFill>
                  <a:srgbClr val="3184A6"/>
                </a:solidFill>
                <a:latin typeface="Arial"/>
                <a:cs typeface="Arial"/>
              </a:rPr>
              <a:t>scratch.mit.edu/name/cards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22122" y="44661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184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22122" y="56853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8"/>
                </a:lnTo>
                <a:lnTo>
                  <a:pt x="97409" y="97408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184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8500" y="4428578"/>
            <a:ext cx="3542665" cy="177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sz="1000" b="1" spc="30" dirty="0">
                <a:solidFill>
                  <a:srgbClr val="3184A6"/>
                </a:solidFill>
                <a:latin typeface="Arial"/>
                <a:cs typeface="Arial"/>
              </a:rPr>
              <a:t>Make </a:t>
            </a:r>
            <a:r>
              <a:rPr sz="1000" b="1" spc="-10" dirty="0">
                <a:solidFill>
                  <a:srgbClr val="3184A6"/>
                </a:solidFill>
                <a:latin typeface="Arial"/>
                <a:cs typeface="Arial"/>
              </a:rPr>
              <a:t>sure </a:t>
            </a:r>
            <a:r>
              <a:rPr sz="1000" b="1" dirty="0">
                <a:solidFill>
                  <a:srgbClr val="3184A6"/>
                </a:solidFill>
                <a:latin typeface="Arial"/>
                <a:cs typeface="Arial"/>
              </a:rPr>
              <a:t>participants </a:t>
            </a:r>
            <a:r>
              <a:rPr sz="1000" b="1" spc="-5" dirty="0">
                <a:solidFill>
                  <a:srgbClr val="3184A6"/>
                </a:solidFill>
                <a:latin typeface="Arial"/>
                <a:cs typeface="Arial"/>
              </a:rPr>
              <a:t>have </a:t>
            </a:r>
            <a:r>
              <a:rPr sz="1000" b="1" spc="5" dirty="0">
                <a:solidFill>
                  <a:srgbClr val="3184A6"/>
                </a:solidFill>
                <a:latin typeface="Arial"/>
                <a:cs typeface="Arial"/>
              </a:rPr>
              <a:t>Scratch</a:t>
            </a:r>
            <a:r>
              <a:rPr sz="1000" b="1" spc="-75" dirty="0">
                <a:solidFill>
                  <a:srgbClr val="3184A6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184A6"/>
                </a:solidFill>
                <a:latin typeface="Arial"/>
                <a:cs typeface="Arial"/>
              </a:rPr>
              <a:t>accounts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  <a:spcBef>
                <a:spcPts val="525"/>
              </a:spcBef>
            </a:pP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Participants can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sign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up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for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their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own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Scratch accounts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at  </a:t>
            </a:r>
            <a:r>
              <a:rPr sz="1000" b="1" u="sng" dirty="0">
                <a:solidFill>
                  <a:srgbClr val="3184A6"/>
                </a:solidFill>
                <a:latin typeface="Arial"/>
                <a:cs typeface="Arial"/>
              </a:rPr>
              <a:t>scratch.mit.edu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,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or you can set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up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student accounts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if you 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have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-25" dirty="0">
                <a:solidFill>
                  <a:srgbClr val="4C4D4F"/>
                </a:solidFill>
                <a:latin typeface="Arial"/>
                <a:cs typeface="Arial"/>
              </a:rPr>
              <a:t>Teacher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Account. </a:t>
            </a:r>
            <a:r>
              <a:rPr sz="1000" spc="-70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request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-25" dirty="0">
                <a:solidFill>
                  <a:srgbClr val="4C4D4F"/>
                </a:solidFill>
                <a:latin typeface="Arial"/>
                <a:cs typeface="Arial"/>
              </a:rPr>
              <a:t>Teacher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Account,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go to:  </a:t>
            </a:r>
            <a:r>
              <a:rPr sz="1000" b="1" u="sng" spc="5" dirty="0">
                <a:solidFill>
                  <a:srgbClr val="3184A6"/>
                </a:solidFill>
                <a:latin typeface="Arial"/>
                <a:cs typeface="Arial"/>
              </a:rPr>
              <a:t>scratch.mit.edu/educators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181610">
              <a:lnSpc>
                <a:spcPct val="100000"/>
              </a:lnSpc>
            </a:pPr>
            <a:r>
              <a:rPr sz="1000" b="1" spc="5" dirty="0">
                <a:solidFill>
                  <a:srgbClr val="3184A6"/>
                </a:solidFill>
                <a:latin typeface="Arial"/>
                <a:cs typeface="Arial"/>
              </a:rPr>
              <a:t>Set </a:t>
            </a:r>
            <a:r>
              <a:rPr sz="1000" b="1" spc="-10" dirty="0">
                <a:solidFill>
                  <a:srgbClr val="3184A6"/>
                </a:solidFill>
                <a:latin typeface="Arial"/>
                <a:cs typeface="Arial"/>
              </a:rPr>
              <a:t>up </a:t>
            </a:r>
            <a:r>
              <a:rPr sz="1000" b="1" dirty="0">
                <a:solidFill>
                  <a:srgbClr val="3184A6"/>
                </a:solidFill>
                <a:latin typeface="Arial"/>
                <a:cs typeface="Arial"/>
              </a:rPr>
              <a:t>computers or</a:t>
            </a:r>
            <a:r>
              <a:rPr sz="1000" b="1" spc="-25" dirty="0">
                <a:solidFill>
                  <a:srgbClr val="3184A6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3184A6"/>
                </a:solidFill>
                <a:latin typeface="Arial"/>
                <a:cs typeface="Arial"/>
              </a:rPr>
              <a:t>laptops</a:t>
            </a:r>
            <a:endParaRPr sz="1000">
              <a:latin typeface="Arial"/>
              <a:cs typeface="Arial"/>
            </a:endParaRPr>
          </a:p>
          <a:p>
            <a:pPr marL="12700" marR="1058545">
              <a:lnSpc>
                <a:spcPct val="108300"/>
              </a:lnSpc>
              <a:spcBef>
                <a:spcPts val="525"/>
              </a:spcBef>
            </a:pP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Arrange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computers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that participants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can 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work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individually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or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in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pairs.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22122" y="65616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90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184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98500" y="6524080"/>
            <a:ext cx="3201670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sz="1000" b="1" spc="5" dirty="0">
                <a:solidFill>
                  <a:srgbClr val="3184A6"/>
                </a:solidFill>
                <a:latin typeface="Arial"/>
                <a:cs typeface="Arial"/>
              </a:rPr>
              <a:t>Set </a:t>
            </a:r>
            <a:r>
              <a:rPr sz="1000" b="1" spc="-10" dirty="0">
                <a:solidFill>
                  <a:srgbClr val="3184A6"/>
                </a:solidFill>
                <a:latin typeface="Arial"/>
                <a:cs typeface="Arial"/>
              </a:rPr>
              <a:t>up </a:t>
            </a:r>
            <a:r>
              <a:rPr sz="1000" b="1" spc="15" dirty="0">
                <a:solidFill>
                  <a:srgbClr val="3184A6"/>
                </a:solidFill>
                <a:latin typeface="Arial"/>
                <a:cs typeface="Arial"/>
              </a:rPr>
              <a:t>a </a:t>
            </a:r>
            <a:r>
              <a:rPr sz="1000" b="1" spc="5" dirty="0">
                <a:solidFill>
                  <a:srgbClr val="3184A6"/>
                </a:solidFill>
                <a:latin typeface="Arial"/>
                <a:cs typeface="Arial"/>
              </a:rPr>
              <a:t>computer </a:t>
            </a:r>
            <a:r>
              <a:rPr sz="1000" b="1" dirty="0">
                <a:solidFill>
                  <a:srgbClr val="3184A6"/>
                </a:solidFill>
                <a:latin typeface="Arial"/>
                <a:cs typeface="Arial"/>
              </a:rPr>
              <a:t>with projector or </a:t>
            </a:r>
            <a:r>
              <a:rPr sz="1000" b="1" spc="-5" dirty="0">
                <a:solidFill>
                  <a:srgbClr val="3184A6"/>
                </a:solidFill>
                <a:latin typeface="Arial"/>
                <a:cs typeface="Arial"/>
              </a:rPr>
              <a:t>large</a:t>
            </a:r>
            <a:r>
              <a:rPr sz="1000" b="1" dirty="0">
                <a:solidFill>
                  <a:srgbClr val="3184A6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3184A6"/>
                </a:solidFill>
                <a:latin typeface="Arial"/>
                <a:cs typeface="Arial"/>
              </a:rPr>
              <a:t>monitor</a:t>
            </a:r>
            <a:endParaRPr sz="1000">
              <a:latin typeface="Arial"/>
              <a:cs typeface="Arial"/>
            </a:endParaRPr>
          </a:p>
          <a:p>
            <a:pPr marL="12700" marR="525145">
              <a:lnSpc>
                <a:spcPct val="108300"/>
              </a:lnSpc>
              <a:spcBef>
                <a:spcPts val="525"/>
              </a:spcBef>
            </a:pPr>
            <a:r>
              <a:rPr sz="1000" spc="-40" dirty="0">
                <a:solidFill>
                  <a:srgbClr val="4C4D4F"/>
                </a:solidFill>
                <a:latin typeface="Arial"/>
                <a:cs typeface="Arial"/>
              </a:rPr>
              <a:t>You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can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use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projector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show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examples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  demonstrate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how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get</a:t>
            </a:r>
            <a:r>
              <a:rPr sz="1000" spc="-6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started.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793477" y="1773059"/>
            <a:ext cx="791972" cy="11274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93477" y="1773059"/>
            <a:ext cx="792480" cy="1127760"/>
          </a:xfrm>
          <a:custGeom>
            <a:avLst/>
            <a:gdLst/>
            <a:ahLst/>
            <a:cxnLst/>
            <a:rect l="l" t="t" r="r" b="b"/>
            <a:pathLst>
              <a:path w="792479" h="1127760">
                <a:moveTo>
                  <a:pt x="57632" y="0"/>
                </a:moveTo>
                <a:lnTo>
                  <a:pt x="24313" y="900"/>
                </a:lnTo>
                <a:lnTo>
                  <a:pt x="7204" y="7204"/>
                </a:lnTo>
                <a:lnTo>
                  <a:pt x="900" y="24313"/>
                </a:lnTo>
                <a:lnTo>
                  <a:pt x="0" y="57632"/>
                </a:lnTo>
                <a:lnTo>
                  <a:pt x="0" y="1069848"/>
                </a:lnTo>
                <a:lnTo>
                  <a:pt x="900" y="1103159"/>
                </a:lnTo>
                <a:lnTo>
                  <a:pt x="7204" y="1120265"/>
                </a:lnTo>
                <a:lnTo>
                  <a:pt x="24313" y="1126567"/>
                </a:lnTo>
                <a:lnTo>
                  <a:pt x="57632" y="1127467"/>
                </a:lnTo>
                <a:lnTo>
                  <a:pt x="734352" y="1127467"/>
                </a:lnTo>
                <a:lnTo>
                  <a:pt x="767663" y="1126567"/>
                </a:lnTo>
                <a:lnTo>
                  <a:pt x="784769" y="1120265"/>
                </a:lnTo>
                <a:lnTo>
                  <a:pt x="791071" y="1103159"/>
                </a:lnTo>
                <a:lnTo>
                  <a:pt x="791972" y="1069848"/>
                </a:lnTo>
                <a:lnTo>
                  <a:pt x="791972" y="57632"/>
                </a:lnTo>
                <a:lnTo>
                  <a:pt x="791071" y="24313"/>
                </a:lnTo>
                <a:lnTo>
                  <a:pt x="784769" y="7204"/>
                </a:lnTo>
                <a:lnTo>
                  <a:pt x="767663" y="900"/>
                </a:lnTo>
                <a:lnTo>
                  <a:pt x="734352" y="0"/>
                </a:lnTo>
                <a:lnTo>
                  <a:pt x="57632" y="0"/>
                </a:lnTo>
                <a:close/>
              </a:path>
            </a:pathLst>
          </a:custGeom>
          <a:ln w="12699">
            <a:solidFill>
              <a:srgbClr val="3184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295650" y="3206750"/>
            <a:ext cx="1289977" cy="916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95650" y="3206750"/>
            <a:ext cx="1290320" cy="916940"/>
          </a:xfrm>
          <a:custGeom>
            <a:avLst/>
            <a:gdLst/>
            <a:ahLst/>
            <a:cxnLst/>
            <a:rect l="l" t="t" r="r" b="b"/>
            <a:pathLst>
              <a:path w="1290320" h="916939">
                <a:moveTo>
                  <a:pt x="41910" y="0"/>
                </a:moveTo>
                <a:lnTo>
                  <a:pt x="17680" y="654"/>
                </a:lnTo>
                <a:lnTo>
                  <a:pt x="5238" y="5238"/>
                </a:lnTo>
                <a:lnTo>
                  <a:pt x="654" y="17680"/>
                </a:lnTo>
                <a:lnTo>
                  <a:pt x="0" y="41910"/>
                </a:lnTo>
                <a:lnTo>
                  <a:pt x="0" y="874522"/>
                </a:lnTo>
                <a:lnTo>
                  <a:pt x="654" y="898751"/>
                </a:lnTo>
                <a:lnTo>
                  <a:pt x="5238" y="911193"/>
                </a:lnTo>
                <a:lnTo>
                  <a:pt x="17680" y="915777"/>
                </a:lnTo>
                <a:lnTo>
                  <a:pt x="41910" y="916432"/>
                </a:lnTo>
                <a:lnTo>
                  <a:pt x="1248067" y="916432"/>
                </a:lnTo>
                <a:lnTo>
                  <a:pt x="1272296" y="915777"/>
                </a:lnTo>
                <a:lnTo>
                  <a:pt x="1284738" y="911193"/>
                </a:lnTo>
                <a:lnTo>
                  <a:pt x="1289322" y="898751"/>
                </a:lnTo>
                <a:lnTo>
                  <a:pt x="1289977" y="874522"/>
                </a:lnTo>
                <a:lnTo>
                  <a:pt x="1289977" y="41910"/>
                </a:lnTo>
                <a:lnTo>
                  <a:pt x="1289322" y="17680"/>
                </a:lnTo>
                <a:lnTo>
                  <a:pt x="1284738" y="5238"/>
                </a:lnTo>
                <a:lnTo>
                  <a:pt x="1272296" y="654"/>
                </a:lnTo>
                <a:lnTo>
                  <a:pt x="1248067" y="0"/>
                </a:lnTo>
                <a:lnTo>
                  <a:pt x="41910" y="0"/>
                </a:lnTo>
                <a:close/>
              </a:path>
            </a:pathLst>
          </a:custGeom>
          <a:ln w="12700">
            <a:solidFill>
              <a:srgbClr val="3184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9676" y="30480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3184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9676" y="42799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3184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9676" y="54737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3184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9676" y="63754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3184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6680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712967" y="7447881"/>
            <a:ext cx="294767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800" b="1" spc="20" dirty="0">
                <a:solidFill>
                  <a:srgbClr val="939598"/>
                </a:solidFill>
                <a:latin typeface="Arial"/>
                <a:cs typeface="Arial"/>
              </a:rPr>
              <a:t>SCRATCH </a:t>
            </a:r>
            <a:r>
              <a:rPr sz="800" b="1" spc="25" dirty="0">
                <a:solidFill>
                  <a:srgbClr val="939598"/>
                </a:solidFill>
                <a:latin typeface="Arial"/>
                <a:cs typeface="Arial"/>
              </a:rPr>
              <a:t>EDUCATOR </a:t>
            </a:r>
            <a:r>
              <a:rPr sz="800" b="1" spc="30" dirty="0">
                <a:solidFill>
                  <a:srgbClr val="939598"/>
                </a:solidFill>
                <a:latin typeface="Arial"/>
                <a:cs typeface="Arial"/>
              </a:rPr>
              <a:t>GUIDE </a:t>
            </a:r>
            <a:r>
              <a:rPr sz="800" b="1" spc="120" dirty="0">
                <a:solidFill>
                  <a:srgbClr val="939598"/>
                </a:solidFill>
                <a:latin typeface="Arial"/>
                <a:cs typeface="Arial"/>
              </a:rPr>
              <a:t>•</a:t>
            </a:r>
            <a:r>
              <a:rPr sz="800" b="1" spc="130" dirty="0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7099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1962" y="208800"/>
            <a:ext cx="232092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25" dirty="0">
                <a:solidFill>
                  <a:srgbClr val="FFFFFF"/>
                </a:solidFill>
                <a:latin typeface="Gill Sans MT"/>
                <a:cs typeface="Gill Sans MT"/>
              </a:rPr>
              <a:t>ANIMATE  </a:t>
            </a:r>
            <a:r>
              <a:rPr sz="800" b="1" spc="-5" dirty="0">
                <a:solidFill>
                  <a:srgbClr val="FFFFFF"/>
                </a:solidFill>
                <a:latin typeface="Gill Sans MT"/>
                <a:cs typeface="Gill Sans MT"/>
              </a:rPr>
              <a:t>YOUR NAME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</a:t>
            </a:r>
            <a:r>
              <a:rPr sz="800" b="1" spc="14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4614" y="94996"/>
            <a:ext cx="407593" cy="362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8386" y="97269"/>
            <a:ext cx="407593" cy="362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03862" y="204254"/>
            <a:ext cx="232092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25" dirty="0">
                <a:solidFill>
                  <a:srgbClr val="FFFFFF"/>
                </a:solidFill>
                <a:latin typeface="Gill Sans MT"/>
                <a:cs typeface="Gill Sans MT"/>
              </a:rPr>
              <a:t>ANIMATE  </a:t>
            </a:r>
            <a:r>
              <a:rPr sz="800" b="1" spc="-5" dirty="0">
                <a:solidFill>
                  <a:srgbClr val="FFFFFF"/>
                </a:solidFill>
                <a:latin typeface="Gill Sans MT"/>
                <a:cs typeface="Gill Sans MT"/>
              </a:rPr>
              <a:t>YOUR NAME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</a:t>
            </a:r>
            <a:r>
              <a:rPr sz="800" b="1" spc="14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02250" y="146227"/>
            <a:ext cx="720054" cy="268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52596" y="150291"/>
            <a:ext cx="720054" cy="2688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7679" y="6134100"/>
            <a:ext cx="4111625" cy="1066800"/>
          </a:xfrm>
          <a:custGeom>
            <a:avLst/>
            <a:gdLst/>
            <a:ahLst/>
            <a:cxnLst/>
            <a:rect l="l" t="t" r="r" b="b"/>
            <a:pathLst>
              <a:path w="4111625" h="106680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066800"/>
                </a:lnTo>
                <a:lnTo>
                  <a:pt x="3997109" y="1066800"/>
                </a:lnTo>
                <a:lnTo>
                  <a:pt x="4063188" y="1065014"/>
                </a:lnTo>
                <a:lnTo>
                  <a:pt x="4097121" y="1052512"/>
                </a:lnTo>
                <a:lnTo>
                  <a:pt x="4109623" y="1018579"/>
                </a:lnTo>
                <a:lnTo>
                  <a:pt x="4111409" y="952500"/>
                </a:lnTo>
                <a:lnTo>
                  <a:pt x="4111409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55170" y="6171590"/>
            <a:ext cx="4037329" cy="278130"/>
          </a:xfrm>
          <a:custGeom>
            <a:avLst/>
            <a:gdLst/>
            <a:ahLst/>
            <a:cxnLst/>
            <a:rect l="l" t="t" r="r" b="b"/>
            <a:pathLst>
              <a:path w="4037329" h="278129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7076" y="277977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20359" y="1981200"/>
            <a:ext cx="4111625" cy="1283335"/>
          </a:xfrm>
          <a:custGeom>
            <a:avLst/>
            <a:gdLst/>
            <a:ahLst/>
            <a:cxnLst/>
            <a:rect l="l" t="t" r="r" b="b"/>
            <a:pathLst>
              <a:path w="4111625" h="1283335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283208"/>
                </a:lnTo>
                <a:lnTo>
                  <a:pt x="3997109" y="1283208"/>
                </a:lnTo>
                <a:lnTo>
                  <a:pt x="4063188" y="1281422"/>
                </a:lnTo>
                <a:lnTo>
                  <a:pt x="4097121" y="1268920"/>
                </a:lnTo>
                <a:lnTo>
                  <a:pt x="4109623" y="1234987"/>
                </a:lnTo>
                <a:lnTo>
                  <a:pt x="4111409" y="1168908"/>
                </a:lnTo>
                <a:lnTo>
                  <a:pt x="4111409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5800" y="3543300"/>
            <a:ext cx="4111625" cy="1066800"/>
          </a:xfrm>
          <a:custGeom>
            <a:avLst/>
            <a:gdLst/>
            <a:ahLst/>
            <a:cxnLst/>
            <a:rect l="l" t="t" r="r" b="b"/>
            <a:pathLst>
              <a:path w="4111625" h="106680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066800"/>
                </a:lnTo>
                <a:lnTo>
                  <a:pt x="3997109" y="1066800"/>
                </a:lnTo>
                <a:lnTo>
                  <a:pt x="4063188" y="1065014"/>
                </a:lnTo>
                <a:lnTo>
                  <a:pt x="4097121" y="1052512"/>
                </a:lnTo>
                <a:lnTo>
                  <a:pt x="4109623" y="1018579"/>
                </a:lnTo>
                <a:lnTo>
                  <a:pt x="4111409" y="952500"/>
                </a:lnTo>
                <a:lnTo>
                  <a:pt x="4111409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3290" y="3580790"/>
            <a:ext cx="4037329" cy="278130"/>
          </a:xfrm>
          <a:custGeom>
            <a:avLst/>
            <a:gdLst/>
            <a:ahLst/>
            <a:cxnLst/>
            <a:rect l="l" t="t" r="r" b="b"/>
            <a:pathLst>
              <a:path w="4037329" h="278129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7076" y="277977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8277" y="1975281"/>
            <a:ext cx="4112895" cy="1511300"/>
          </a:xfrm>
          <a:custGeom>
            <a:avLst/>
            <a:gdLst/>
            <a:ahLst/>
            <a:cxnLst/>
            <a:rect l="l" t="t" r="r" b="b"/>
            <a:pathLst>
              <a:path w="4112895" h="1511300">
                <a:moveTo>
                  <a:pt x="4112323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510779"/>
                </a:lnTo>
                <a:lnTo>
                  <a:pt x="3998023" y="1510779"/>
                </a:lnTo>
                <a:lnTo>
                  <a:pt x="4064103" y="1508993"/>
                </a:lnTo>
                <a:lnTo>
                  <a:pt x="4098036" y="1496491"/>
                </a:lnTo>
                <a:lnTo>
                  <a:pt x="4110537" y="1462558"/>
                </a:lnTo>
                <a:lnTo>
                  <a:pt x="4112323" y="1396479"/>
                </a:lnTo>
                <a:lnTo>
                  <a:pt x="4112323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9691" y="2011781"/>
            <a:ext cx="4036695" cy="399415"/>
          </a:xfrm>
          <a:custGeom>
            <a:avLst/>
            <a:gdLst/>
            <a:ahLst/>
            <a:cxnLst/>
            <a:rect l="l" t="t" r="r" b="b"/>
            <a:pathLst>
              <a:path w="4036695" h="399414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98830"/>
                </a:lnTo>
                <a:lnTo>
                  <a:pt x="4036161" y="398830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6955" y="3383597"/>
            <a:ext cx="4112895" cy="2624455"/>
          </a:xfrm>
          <a:custGeom>
            <a:avLst/>
            <a:gdLst/>
            <a:ahLst/>
            <a:cxnLst/>
            <a:rect l="l" t="t" r="r" b="b"/>
            <a:pathLst>
              <a:path w="4112895" h="2624454">
                <a:moveTo>
                  <a:pt x="41128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624010"/>
                </a:lnTo>
                <a:lnTo>
                  <a:pt x="3998544" y="2624010"/>
                </a:lnTo>
                <a:lnTo>
                  <a:pt x="4064623" y="2622224"/>
                </a:lnTo>
                <a:lnTo>
                  <a:pt x="4098556" y="2609723"/>
                </a:lnTo>
                <a:lnTo>
                  <a:pt x="4111058" y="2575790"/>
                </a:lnTo>
                <a:lnTo>
                  <a:pt x="4112844" y="2509710"/>
                </a:lnTo>
                <a:lnTo>
                  <a:pt x="4112844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57062" y="3418941"/>
            <a:ext cx="4036695" cy="413384"/>
          </a:xfrm>
          <a:custGeom>
            <a:avLst/>
            <a:gdLst/>
            <a:ahLst/>
            <a:cxnLst/>
            <a:rect l="l" t="t" r="r" b="b"/>
            <a:pathLst>
              <a:path w="4036695" h="413385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13258"/>
                </a:lnTo>
                <a:lnTo>
                  <a:pt x="4036161" y="413258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73100" y="843229"/>
            <a:ext cx="324485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55" dirty="0">
                <a:solidFill>
                  <a:srgbClr val="00AEEF"/>
                </a:solidFill>
                <a:latin typeface="Arial"/>
                <a:cs typeface="Arial"/>
              </a:rPr>
              <a:t>Demonstrate </a:t>
            </a:r>
            <a:r>
              <a:rPr sz="1800" b="1" spc="40" dirty="0">
                <a:solidFill>
                  <a:srgbClr val="00AEEF"/>
                </a:solidFill>
                <a:latin typeface="Arial"/>
                <a:cs typeface="Arial"/>
              </a:rPr>
              <a:t>the </a:t>
            </a:r>
            <a:r>
              <a:rPr sz="1800" b="1" spc="20" dirty="0">
                <a:solidFill>
                  <a:srgbClr val="00AEEF"/>
                </a:solidFill>
                <a:latin typeface="Arial"/>
                <a:cs typeface="Arial"/>
              </a:rPr>
              <a:t>First</a:t>
            </a:r>
            <a:r>
              <a:rPr sz="1800" b="1" spc="9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800" b="1" spc="45" dirty="0">
                <a:solidFill>
                  <a:srgbClr val="00AEEF"/>
                </a:solidFill>
                <a:latin typeface="Arial"/>
                <a:cs typeface="Arial"/>
              </a:rPr>
              <a:t>Steps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8949" y="3640886"/>
            <a:ext cx="137287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30" dirty="0">
                <a:solidFill>
                  <a:srgbClr val="00AEEF"/>
                </a:solidFill>
                <a:latin typeface="Arial"/>
                <a:cs typeface="Arial"/>
              </a:rPr>
              <a:t>Make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it </a:t>
            </a: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do</a:t>
            </a:r>
            <a:r>
              <a:rPr sz="1000" b="1" spc="-8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AEEF"/>
                </a:solidFill>
                <a:latin typeface="Arial"/>
                <a:cs typeface="Arial"/>
              </a:rPr>
              <a:t>something: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7284" y="2060892"/>
            <a:ext cx="2386965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In </a:t>
            </a: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Scratch, click</a:t>
            </a:r>
            <a:r>
              <a:rPr sz="1000" b="1" spc="-3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spc="10" dirty="0">
                <a:solidFill>
                  <a:srgbClr val="00AEEF"/>
                </a:solidFill>
                <a:latin typeface="Arial"/>
                <a:cs typeface="Arial"/>
              </a:rPr>
              <a:t>Create.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Choose </a:t>
            </a:r>
            <a:r>
              <a:rPr sz="1000" b="1" spc="15" dirty="0">
                <a:solidFill>
                  <a:srgbClr val="00AEEF"/>
                </a:solidFill>
                <a:latin typeface="Arial"/>
                <a:cs typeface="Arial"/>
              </a:rPr>
              <a:t>a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letter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from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the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Sprite</a:t>
            </a:r>
            <a:r>
              <a:rPr sz="1000" b="1" spc="-40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spc="-15" dirty="0">
                <a:solidFill>
                  <a:srgbClr val="00AEEF"/>
                </a:solidFill>
                <a:latin typeface="Arial"/>
                <a:cs typeface="Arial"/>
              </a:rPr>
              <a:t>Library: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99252" y="729551"/>
            <a:ext cx="3018155" cy="1074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b="1" spc="95" dirty="0">
                <a:solidFill>
                  <a:srgbClr val="EA6955"/>
                </a:solidFill>
                <a:latin typeface="Arial"/>
                <a:cs typeface="Arial"/>
              </a:rPr>
              <a:t>Create</a:t>
            </a:r>
            <a:endParaRPr sz="2700">
              <a:latin typeface="Arial"/>
              <a:cs typeface="Arial"/>
            </a:endParaRPr>
          </a:p>
          <a:p>
            <a:pPr marL="12700" marR="5080">
              <a:lnSpc>
                <a:spcPct val="105600"/>
              </a:lnSpc>
              <a:spcBef>
                <a:spcPts val="1340"/>
              </a:spcBef>
            </a:pPr>
            <a:r>
              <a:rPr sz="1500" spc="20" dirty="0">
                <a:solidFill>
                  <a:srgbClr val="4C4D4F"/>
                </a:solidFill>
                <a:latin typeface="Arial"/>
                <a:cs typeface="Arial"/>
              </a:rPr>
              <a:t>Support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500" spc="-15" dirty="0">
                <a:solidFill>
                  <a:srgbClr val="4C4D4F"/>
                </a:solidFill>
                <a:latin typeface="Arial"/>
                <a:cs typeface="Arial"/>
              </a:rPr>
              <a:t>as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they</a:t>
            </a:r>
            <a:r>
              <a:rPr sz="1500" spc="-2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create 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interactive </a:t>
            </a:r>
            <a:r>
              <a:rPr sz="1500" spc="-10" dirty="0">
                <a:solidFill>
                  <a:srgbClr val="4C4D4F"/>
                </a:solidFill>
                <a:latin typeface="Arial"/>
                <a:cs typeface="Arial"/>
              </a:rPr>
              <a:t>name</a:t>
            </a:r>
            <a:r>
              <a:rPr sz="1500" spc="-7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projects.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558426" y="713092"/>
            <a:ext cx="188595" cy="142240"/>
          </a:xfrm>
          <a:custGeom>
            <a:avLst/>
            <a:gdLst/>
            <a:ahLst/>
            <a:cxnLst/>
            <a:rect l="l" t="t" r="r" b="b"/>
            <a:pathLst>
              <a:path w="188595" h="142240">
                <a:moveTo>
                  <a:pt x="172643" y="141846"/>
                </a:moveTo>
                <a:lnTo>
                  <a:pt x="15430" y="141846"/>
                </a:lnTo>
                <a:lnTo>
                  <a:pt x="6946" y="141846"/>
                </a:lnTo>
                <a:lnTo>
                  <a:pt x="0" y="134899"/>
                </a:lnTo>
                <a:lnTo>
                  <a:pt x="0" y="126415"/>
                </a:lnTo>
                <a:lnTo>
                  <a:pt x="0" y="15430"/>
                </a:lnTo>
                <a:lnTo>
                  <a:pt x="0" y="6946"/>
                </a:lnTo>
                <a:lnTo>
                  <a:pt x="6946" y="0"/>
                </a:lnTo>
                <a:lnTo>
                  <a:pt x="15430" y="0"/>
                </a:lnTo>
                <a:lnTo>
                  <a:pt x="172643" y="0"/>
                </a:lnTo>
                <a:lnTo>
                  <a:pt x="181127" y="0"/>
                </a:lnTo>
                <a:lnTo>
                  <a:pt x="188074" y="6946"/>
                </a:lnTo>
                <a:lnTo>
                  <a:pt x="188074" y="15430"/>
                </a:lnTo>
                <a:lnTo>
                  <a:pt x="188074" y="126415"/>
                </a:lnTo>
                <a:lnTo>
                  <a:pt x="188074" y="134899"/>
                </a:lnTo>
                <a:lnTo>
                  <a:pt x="181127" y="141846"/>
                </a:lnTo>
                <a:lnTo>
                  <a:pt x="172643" y="141846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524606" y="858037"/>
            <a:ext cx="255904" cy="74930"/>
          </a:xfrm>
          <a:custGeom>
            <a:avLst/>
            <a:gdLst/>
            <a:ahLst/>
            <a:cxnLst/>
            <a:rect l="l" t="t" r="r" b="b"/>
            <a:pathLst>
              <a:path w="255904" h="74930">
                <a:moveTo>
                  <a:pt x="19253" y="74434"/>
                </a:moveTo>
                <a:lnTo>
                  <a:pt x="236473" y="74434"/>
                </a:lnTo>
                <a:lnTo>
                  <a:pt x="244388" y="72936"/>
                </a:lnTo>
                <a:lnTo>
                  <a:pt x="251247" y="68667"/>
                </a:lnTo>
                <a:lnTo>
                  <a:pt x="255529" y="61967"/>
                </a:lnTo>
                <a:lnTo>
                  <a:pt x="255714" y="53174"/>
                </a:lnTo>
                <a:lnTo>
                  <a:pt x="248897" y="38656"/>
                </a:lnTo>
                <a:lnTo>
                  <a:pt x="237391" y="21067"/>
                </a:lnTo>
                <a:lnTo>
                  <a:pt x="226557" y="6238"/>
                </a:lnTo>
                <a:lnTo>
                  <a:pt x="221754" y="0"/>
                </a:lnTo>
                <a:lnTo>
                  <a:pt x="33972" y="0"/>
                </a:lnTo>
                <a:lnTo>
                  <a:pt x="16353" y="22462"/>
                </a:lnTo>
                <a:lnTo>
                  <a:pt x="6942" y="35488"/>
                </a:lnTo>
                <a:lnTo>
                  <a:pt x="2552" y="44064"/>
                </a:lnTo>
                <a:lnTo>
                  <a:pt x="0" y="53174"/>
                </a:lnTo>
                <a:lnTo>
                  <a:pt x="190" y="61967"/>
                </a:lnTo>
                <a:lnTo>
                  <a:pt x="4473" y="68667"/>
                </a:lnTo>
                <a:lnTo>
                  <a:pt x="11333" y="72936"/>
                </a:lnTo>
                <a:lnTo>
                  <a:pt x="19253" y="74434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547897" y="907878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5">
                <a:moveTo>
                  <a:pt x="0" y="0"/>
                </a:moveTo>
                <a:lnTo>
                  <a:pt x="208546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561626" y="884675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644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592335" y="752665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47643" y="733298"/>
            <a:ext cx="4445" cy="30480"/>
          </a:xfrm>
          <a:custGeom>
            <a:avLst/>
            <a:gdLst/>
            <a:ahLst/>
            <a:cxnLst/>
            <a:rect l="l" t="t" r="r" b="b"/>
            <a:pathLst>
              <a:path w="4445" h="30479">
                <a:moveTo>
                  <a:pt x="4305" y="2990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681883" y="753173"/>
            <a:ext cx="31115" cy="21590"/>
          </a:xfrm>
          <a:custGeom>
            <a:avLst/>
            <a:gdLst/>
            <a:ahLst/>
            <a:cxnLst/>
            <a:rect l="l" t="t" r="r" b="b"/>
            <a:pathLst>
              <a:path w="31115" h="21590">
                <a:moveTo>
                  <a:pt x="30949" y="0"/>
                </a:moveTo>
                <a:lnTo>
                  <a:pt x="0" y="21475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677590" y="799947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647643" y="807847"/>
            <a:ext cx="3810" cy="24765"/>
          </a:xfrm>
          <a:custGeom>
            <a:avLst/>
            <a:gdLst/>
            <a:ahLst/>
            <a:cxnLst/>
            <a:rect l="l" t="t" r="r" b="b"/>
            <a:pathLst>
              <a:path w="3809" h="24765">
                <a:moveTo>
                  <a:pt x="0" y="24650"/>
                </a:moveTo>
                <a:lnTo>
                  <a:pt x="339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590189" y="801319"/>
            <a:ext cx="34925" cy="15240"/>
          </a:xfrm>
          <a:custGeom>
            <a:avLst/>
            <a:gdLst/>
            <a:ahLst/>
            <a:cxnLst/>
            <a:rect l="l" t="t" r="r" b="b"/>
            <a:pathLst>
              <a:path w="34925" h="15240">
                <a:moveTo>
                  <a:pt x="34518" y="0"/>
                </a:moveTo>
                <a:lnTo>
                  <a:pt x="0" y="15074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446983" y="971537"/>
            <a:ext cx="404495" cy="11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25" dirty="0">
                <a:solidFill>
                  <a:srgbClr val="EA6955"/>
                </a:solidFill>
                <a:latin typeface="Arial"/>
                <a:cs typeface="Arial"/>
              </a:rPr>
              <a:t>CRE</a:t>
            </a:r>
            <a:r>
              <a:rPr sz="700" b="1" spc="-40" dirty="0">
                <a:solidFill>
                  <a:srgbClr val="EA6955"/>
                </a:solidFill>
                <a:latin typeface="Arial"/>
                <a:cs typeface="Arial"/>
              </a:rPr>
              <a:t>A</a:t>
            </a:r>
            <a:r>
              <a:rPr sz="700" b="1" spc="25" dirty="0">
                <a:solidFill>
                  <a:srgbClr val="EA6955"/>
                </a:solidFill>
                <a:latin typeface="Arial"/>
                <a:cs typeface="Arial"/>
              </a:rPr>
              <a:t>TE</a:t>
            </a:r>
            <a:endParaRPr sz="7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70968" y="3477945"/>
            <a:ext cx="181356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EA6955"/>
                </a:solidFill>
                <a:latin typeface="Arial"/>
                <a:cs typeface="Arial"/>
              </a:rPr>
              <a:t>Provide</a:t>
            </a:r>
            <a:r>
              <a:rPr sz="1000" b="1" spc="-70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EA6955"/>
                </a:solidFill>
                <a:latin typeface="Arial"/>
                <a:cs typeface="Arial"/>
              </a:rPr>
              <a:t>Resources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Offer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options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for getting</a:t>
            </a:r>
            <a:r>
              <a:rPr sz="1000" spc="-8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started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49241" y="6890991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4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676457" y="6891388"/>
            <a:ext cx="87630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b="1" spc="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8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371327" y="976820"/>
            <a:ext cx="441959" cy="11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40" dirty="0">
                <a:solidFill>
                  <a:srgbClr val="00AEEF"/>
                </a:solidFill>
                <a:latin typeface="Arial"/>
                <a:cs typeface="Arial"/>
              </a:rPr>
              <a:t>IMAGINE</a:t>
            </a:r>
            <a:endParaRPr sz="7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528645" y="690186"/>
            <a:ext cx="202565" cy="184785"/>
          </a:xfrm>
          <a:custGeom>
            <a:avLst/>
            <a:gdLst/>
            <a:ahLst/>
            <a:cxnLst/>
            <a:rect l="l" t="t" r="r" b="b"/>
            <a:pathLst>
              <a:path w="202564" h="184784">
                <a:moveTo>
                  <a:pt x="198993" y="128494"/>
                </a:moveTo>
                <a:lnTo>
                  <a:pt x="202184" y="112639"/>
                </a:lnTo>
                <a:lnTo>
                  <a:pt x="199037" y="97242"/>
                </a:lnTo>
                <a:lnTo>
                  <a:pt x="190270" y="84031"/>
                </a:lnTo>
                <a:lnTo>
                  <a:pt x="176603" y="74734"/>
                </a:lnTo>
                <a:lnTo>
                  <a:pt x="174240" y="73731"/>
                </a:lnTo>
                <a:lnTo>
                  <a:pt x="171840" y="72969"/>
                </a:lnTo>
                <a:lnTo>
                  <a:pt x="169414" y="72410"/>
                </a:lnTo>
                <a:lnTo>
                  <a:pt x="170773" y="70505"/>
                </a:lnTo>
                <a:lnTo>
                  <a:pt x="171942" y="68448"/>
                </a:lnTo>
                <a:lnTo>
                  <a:pt x="172881" y="66251"/>
                </a:lnTo>
                <a:lnTo>
                  <a:pt x="175343" y="49332"/>
                </a:lnTo>
                <a:lnTo>
                  <a:pt x="169678" y="32247"/>
                </a:lnTo>
                <a:lnTo>
                  <a:pt x="156997" y="16952"/>
                </a:lnTo>
                <a:lnTo>
                  <a:pt x="138414" y="5405"/>
                </a:lnTo>
                <a:lnTo>
                  <a:pt x="117208" y="0"/>
                </a:lnTo>
                <a:lnTo>
                  <a:pt x="97391" y="1451"/>
                </a:lnTo>
                <a:lnTo>
                  <a:pt x="81144" y="9200"/>
                </a:lnTo>
                <a:lnTo>
                  <a:pt x="70646" y="22690"/>
                </a:lnTo>
                <a:lnTo>
                  <a:pt x="68856" y="26919"/>
                </a:lnTo>
                <a:lnTo>
                  <a:pt x="68005" y="31351"/>
                </a:lnTo>
                <a:lnTo>
                  <a:pt x="68005" y="35847"/>
                </a:lnTo>
                <a:lnTo>
                  <a:pt x="65236" y="33802"/>
                </a:lnTo>
                <a:lnTo>
                  <a:pt x="62176" y="32024"/>
                </a:lnTo>
                <a:lnTo>
                  <a:pt x="58861" y="30615"/>
                </a:lnTo>
                <a:lnTo>
                  <a:pt x="42174" y="27014"/>
                </a:lnTo>
                <a:lnTo>
                  <a:pt x="26131" y="29748"/>
                </a:lnTo>
                <a:lnTo>
                  <a:pt x="12525" y="38144"/>
                </a:lnTo>
                <a:lnTo>
                  <a:pt x="3146" y="51532"/>
                </a:lnTo>
                <a:lnTo>
                  <a:pt x="0" y="66040"/>
                </a:lnTo>
                <a:lnTo>
                  <a:pt x="2263" y="80349"/>
                </a:lnTo>
                <a:lnTo>
                  <a:pt x="9375" y="93156"/>
                </a:lnTo>
                <a:lnTo>
                  <a:pt x="20774" y="103157"/>
                </a:lnTo>
                <a:lnTo>
                  <a:pt x="19364" y="104275"/>
                </a:lnTo>
                <a:lnTo>
                  <a:pt x="18043" y="105532"/>
                </a:lnTo>
                <a:lnTo>
                  <a:pt x="16837" y="106929"/>
                </a:lnTo>
                <a:lnTo>
                  <a:pt x="10857" y="118587"/>
                </a:lnTo>
                <a:lnTo>
                  <a:pt x="10367" y="131861"/>
                </a:lnTo>
                <a:lnTo>
                  <a:pt x="15110" y="145146"/>
                </a:lnTo>
                <a:lnTo>
                  <a:pt x="24825" y="156840"/>
                </a:lnTo>
                <a:lnTo>
                  <a:pt x="36653" y="164131"/>
                </a:lnTo>
                <a:lnTo>
                  <a:pt x="49263" y="167146"/>
                </a:lnTo>
                <a:lnTo>
                  <a:pt x="61429" y="165884"/>
                </a:lnTo>
                <a:lnTo>
                  <a:pt x="71929" y="160345"/>
                </a:lnTo>
                <a:lnTo>
                  <a:pt x="75703" y="166676"/>
                </a:lnTo>
                <a:lnTo>
                  <a:pt x="80595" y="172313"/>
                </a:lnTo>
                <a:lnTo>
                  <a:pt x="86533" y="177081"/>
                </a:lnTo>
                <a:lnTo>
                  <a:pt x="93443" y="180805"/>
                </a:lnTo>
                <a:lnTo>
                  <a:pt x="109624" y="184220"/>
                </a:lnTo>
                <a:lnTo>
                  <a:pt x="125228" y="181392"/>
                </a:lnTo>
                <a:lnTo>
                  <a:pt x="150225" y="151493"/>
                </a:lnTo>
                <a:lnTo>
                  <a:pt x="165033" y="152834"/>
                </a:lnTo>
                <a:lnTo>
                  <a:pt x="178985" y="149104"/>
                </a:lnTo>
                <a:lnTo>
                  <a:pt x="190749" y="140819"/>
                </a:lnTo>
                <a:lnTo>
                  <a:pt x="198993" y="128494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60861" y="886523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33337" y="16662"/>
                </a:moveTo>
                <a:lnTo>
                  <a:pt x="33337" y="25869"/>
                </a:lnTo>
                <a:lnTo>
                  <a:pt x="25882" y="33337"/>
                </a:lnTo>
                <a:lnTo>
                  <a:pt x="16675" y="33337"/>
                </a:lnTo>
                <a:lnTo>
                  <a:pt x="7467" y="33337"/>
                </a:lnTo>
                <a:lnTo>
                  <a:pt x="0" y="25869"/>
                </a:lnTo>
                <a:lnTo>
                  <a:pt x="0" y="16662"/>
                </a:lnTo>
                <a:lnTo>
                  <a:pt x="0" y="7467"/>
                </a:lnTo>
                <a:lnTo>
                  <a:pt x="7467" y="0"/>
                </a:lnTo>
                <a:lnTo>
                  <a:pt x="16675" y="0"/>
                </a:lnTo>
                <a:lnTo>
                  <a:pt x="25882" y="0"/>
                </a:lnTo>
                <a:lnTo>
                  <a:pt x="33337" y="7467"/>
                </a:lnTo>
                <a:lnTo>
                  <a:pt x="33337" y="1666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24349" y="922642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5">
                <a:moveTo>
                  <a:pt x="20637" y="10312"/>
                </a:moveTo>
                <a:lnTo>
                  <a:pt x="20637" y="16014"/>
                </a:lnTo>
                <a:lnTo>
                  <a:pt x="16027" y="20637"/>
                </a:lnTo>
                <a:lnTo>
                  <a:pt x="10325" y="20637"/>
                </a:lnTo>
                <a:lnTo>
                  <a:pt x="4622" y="20637"/>
                </a:lnTo>
                <a:lnTo>
                  <a:pt x="0" y="16014"/>
                </a:lnTo>
                <a:lnTo>
                  <a:pt x="0" y="10312"/>
                </a:lnTo>
                <a:lnTo>
                  <a:pt x="0" y="4610"/>
                </a:lnTo>
                <a:lnTo>
                  <a:pt x="4622" y="0"/>
                </a:lnTo>
                <a:lnTo>
                  <a:pt x="10325" y="0"/>
                </a:lnTo>
                <a:lnTo>
                  <a:pt x="16027" y="0"/>
                </a:lnTo>
                <a:lnTo>
                  <a:pt x="20637" y="4610"/>
                </a:lnTo>
                <a:lnTo>
                  <a:pt x="20637" y="1031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8736" y="4667338"/>
            <a:ext cx="4111625" cy="1212850"/>
          </a:xfrm>
          <a:custGeom>
            <a:avLst/>
            <a:gdLst/>
            <a:ahLst/>
            <a:cxnLst/>
            <a:rect l="l" t="t" r="r" b="b"/>
            <a:pathLst>
              <a:path w="4111625" h="121285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212761"/>
                </a:lnTo>
                <a:lnTo>
                  <a:pt x="3997109" y="1212761"/>
                </a:lnTo>
                <a:lnTo>
                  <a:pt x="4063188" y="1210975"/>
                </a:lnTo>
                <a:lnTo>
                  <a:pt x="4097121" y="1198473"/>
                </a:lnTo>
                <a:lnTo>
                  <a:pt x="4109623" y="1164540"/>
                </a:lnTo>
                <a:lnTo>
                  <a:pt x="4111409" y="1098461"/>
                </a:lnTo>
                <a:lnTo>
                  <a:pt x="4111409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6226" y="4704829"/>
            <a:ext cx="4037329" cy="278130"/>
          </a:xfrm>
          <a:custGeom>
            <a:avLst/>
            <a:gdLst/>
            <a:ahLst/>
            <a:cxnLst/>
            <a:rect l="l" t="t" r="r" b="b"/>
            <a:pathLst>
              <a:path w="4037329" h="278129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7076" y="277977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41884" y="4764925"/>
            <a:ext cx="820419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solidFill>
                  <a:srgbClr val="00AEEF"/>
                </a:solidFill>
                <a:latin typeface="Arial"/>
                <a:cs typeface="Arial"/>
              </a:rPr>
              <a:t>Add </a:t>
            </a:r>
            <a:r>
              <a:rPr sz="1000" b="1" spc="15" dirty="0">
                <a:solidFill>
                  <a:srgbClr val="00AEEF"/>
                </a:solidFill>
                <a:latin typeface="Arial"/>
                <a:cs typeface="Arial"/>
              </a:rPr>
              <a:t>a</a:t>
            </a:r>
            <a:r>
              <a:rPr sz="1000" b="1" spc="-6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00AEEF"/>
                </a:solidFill>
                <a:latin typeface="Arial"/>
                <a:cs typeface="Arial"/>
              </a:rPr>
              <a:t>sound:</a:t>
            </a:r>
            <a:endParaRPr sz="10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92546" y="5930900"/>
            <a:ext cx="4111625" cy="1374775"/>
          </a:xfrm>
          <a:custGeom>
            <a:avLst/>
            <a:gdLst/>
            <a:ahLst/>
            <a:cxnLst/>
            <a:rect l="l" t="t" r="r" b="b"/>
            <a:pathLst>
              <a:path w="4111625" h="1374775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374521"/>
                </a:lnTo>
                <a:lnTo>
                  <a:pt x="3997109" y="1374521"/>
                </a:lnTo>
                <a:lnTo>
                  <a:pt x="4063188" y="1372735"/>
                </a:lnTo>
                <a:lnTo>
                  <a:pt x="4097121" y="1360233"/>
                </a:lnTo>
                <a:lnTo>
                  <a:pt x="4109623" y="1326300"/>
                </a:lnTo>
                <a:lnTo>
                  <a:pt x="4111409" y="1260221"/>
                </a:lnTo>
                <a:lnTo>
                  <a:pt x="4111409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0036" y="5968390"/>
            <a:ext cx="4037329" cy="278130"/>
          </a:xfrm>
          <a:custGeom>
            <a:avLst/>
            <a:gdLst/>
            <a:ahLst/>
            <a:cxnLst/>
            <a:rect l="l" t="t" r="r" b="b"/>
            <a:pathLst>
              <a:path w="4037329" h="278129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7076" y="277977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845695" y="6015787"/>
            <a:ext cx="6638925" cy="38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Choose </a:t>
            </a:r>
            <a:r>
              <a:rPr sz="1000" b="1" spc="15" dirty="0">
                <a:solidFill>
                  <a:srgbClr val="00AEEF"/>
                </a:solidFill>
                <a:latin typeface="Arial"/>
                <a:cs typeface="Arial"/>
              </a:rPr>
              <a:t>a </a:t>
            </a:r>
            <a:r>
              <a:rPr sz="1000" b="1" spc="10" dirty="0">
                <a:solidFill>
                  <a:srgbClr val="00AEEF"/>
                </a:solidFill>
                <a:latin typeface="Arial"/>
                <a:cs typeface="Arial"/>
              </a:rPr>
              <a:t>new</a:t>
            </a:r>
            <a:r>
              <a:rPr sz="1000" b="1" spc="-8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backdrop: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30"/>
              </a:spcBef>
            </a:pPr>
            <a:r>
              <a:rPr sz="1000" b="1" spc="-5" dirty="0">
                <a:solidFill>
                  <a:srgbClr val="EA6955"/>
                </a:solidFill>
                <a:latin typeface="Arial"/>
                <a:cs typeface="Arial"/>
              </a:rPr>
              <a:t>Suggest </a:t>
            </a:r>
            <a:r>
              <a:rPr sz="1000" b="1" spc="5" dirty="0">
                <a:solidFill>
                  <a:srgbClr val="EA6955"/>
                </a:solidFill>
                <a:latin typeface="Arial"/>
                <a:cs typeface="Arial"/>
              </a:rPr>
              <a:t>Ideas </a:t>
            </a:r>
            <a:r>
              <a:rPr sz="1000" b="1" dirty="0">
                <a:solidFill>
                  <a:srgbClr val="EA6955"/>
                </a:solidFill>
                <a:latin typeface="Arial"/>
                <a:cs typeface="Arial"/>
              </a:rPr>
              <a:t>for</a:t>
            </a:r>
            <a:r>
              <a:rPr sz="1000" b="1" spc="-75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EA6955"/>
                </a:solidFill>
                <a:latin typeface="Arial"/>
                <a:cs typeface="Arial"/>
              </a:rPr>
              <a:t>Starting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63091" y="2550845"/>
            <a:ext cx="1497653" cy="2496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63085" y="2550845"/>
            <a:ext cx="1497965" cy="250190"/>
          </a:xfrm>
          <a:custGeom>
            <a:avLst/>
            <a:gdLst/>
            <a:ahLst/>
            <a:cxnLst/>
            <a:rect l="l" t="t" r="r" b="b"/>
            <a:pathLst>
              <a:path w="1497964" h="250189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192455"/>
                </a:lnTo>
                <a:lnTo>
                  <a:pt x="892" y="225495"/>
                </a:lnTo>
                <a:lnTo>
                  <a:pt x="7143" y="242462"/>
                </a:lnTo>
                <a:lnTo>
                  <a:pt x="24110" y="248712"/>
                </a:lnTo>
                <a:lnTo>
                  <a:pt x="57150" y="249605"/>
                </a:lnTo>
                <a:lnTo>
                  <a:pt x="1440510" y="249605"/>
                </a:lnTo>
                <a:lnTo>
                  <a:pt x="1473550" y="248712"/>
                </a:lnTo>
                <a:lnTo>
                  <a:pt x="1490516" y="242462"/>
                </a:lnTo>
                <a:lnTo>
                  <a:pt x="1496767" y="225495"/>
                </a:lnTo>
                <a:lnTo>
                  <a:pt x="1497660" y="192455"/>
                </a:lnTo>
                <a:lnTo>
                  <a:pt x="1497660" y="57150"/>
                </a:lnTo>
                <a:lnTo>
                  <a:pt x="1496767" y="24110"/>
                </a:lnTo>
                <a:lnTo>
                  <a:pt x="1490516" y="7143"/>
                </a:lnTo>
                <a:lnTo>
                  <a:pt x="1473550" y="892"/>
                </a:lnTo>
                <a:lnTo>
                  <a:pt x="1440510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87487" y="2714231"/>
            <a:ext cx="200025" cy="2000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546819" y="2550845"/>
            <a:ext cx="1512544" cy="7978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546819" y="2550845"/>
            <a:ext cx="1518285" cy="802005"/>
          </a:xfrm>
          <a:custGeom>
            <a:avLst/>
            <a:gdLst/>
            <a:ahLst/>
            <a:cxnLst/>
            <a:rect l="l" t="t" r="r" b="b"/>
            <a:pathLst>
              <a:path w="1518285" h="802004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744270"/>
                </a:lnTo>
                <a:lnTo>
                  <a:pt x="892" y="777310"/>
                </a:lnTo>
                <a:lnTo>
                  <a:pt x="7143" y="794277"/>
                </a:lnTo>
                <a:lnTo>
                  <a:pt x="24110" y="800527"/>
                </a:lnTo>
                <a:lnTo>
                  <a:pt x="57150" y="801420"/>
                </a:lnTo>
                <a:lnTo>
                  <a:pt x="1460830" y="801420"/>
                </a:lnTo>
                <a:lnTo>
                  <a:pt x="1493870" y="800527"/>
                </a:lnTo>
                <a:lnTo>
                  <a:pt x="1510836" y="794277"/>
                </a:lnTo>
                <a:lnTo>
                  <a:pt x="1517087" y="777310"/>
                </a:lnTo>
                <a:lnTo>
                  <a:pt x="1517980" y="744270"/>
                </a:lnTo>
                <a:lnTo>
                  <a:pt x="1517980" y="57150"/>
                </a:lnTo>
                <a:lnTo>
                  <a:pt x="1517087" y="24110"/>
                </a:lnTo>
                <a:lnTo>
                  <a:pt x="1510836" y="7143"/>
                </a:lnTo>
                <a:lnTo>
                  <a:pt x="1493870" y="892"/>
                </a:lnTo>
                <a:lnTo>
                  <a:pt x="1460830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68881" y="4036567"/>
            <a:ext cx="1434465" cy="246379"/>
          </a:xfrm>
          <a:custGeom>
            <a:avLst/>
            <a:gdLst/>
            <a:ahLst/>
            <a:cxnLst/>
            <a:rect l="l" t="t" r="r" b="b"/>
            <a:pathLst>
              <a:path w="1434464" h="246379">
                <a:moveTo>
                  <a:pt x="1404162" y="0"/>
                </a:moveTo>
                <a:lnTo>
                  <a:pt x="30175" y="0"/>
                </a:lnTo>
                <a:lnTo>
                  <a:pt x="0" y="30175"/>
                </a:lnTo>
                <a:lnTo>
                  <a:pt x="0" y="216027"/>
                </a:lnTo>
                <a:lnTo>
                  <a:pt x="30175" y="246202"/>
                </a:lnTo>
                <a:lnTo>
                  <a:pt x="1404162" y="246202"/>
                </a:lnTo>
                <a:lnTo>
                  <a:pt x="1434338" y="216027"/>
                </a:lnTo>
                <a:lnTo>
                  <a:pt x="1434338" y="30175"/>
                </a:lnTo>
                <a:lnTo>
                  <a:pt x="14041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68881" y="4036567"/>
            <a:ext cx="1434465" cy="246379"/>
          </a:xfrm>
          <a:custGeom>
            <a:avLst/>
            <a:gdLst/>
            <a:ahLst/>
            <a:cxnLst/>
            <a:rect l="l" t="t" r="r" b="b"/>
            <a:pathLst>
              <a:path w="1434464" h="246379">
                <a:moveTo>
                  <a:pt x="30175" y="0"/>
                </a:moveTo>
                <a:lnTo>
                  <a:pt x="0" y="30175"/>
                </a:lnTo>
                <a:lnTo>
                  <a:pt x="0" y="216027"/>
                </a:lnTo>
                <a:lnTo>
                  <a:pt x="30175" y="246202"/>
                </a:lnTo>
                <a:lnTo>
                  <a:pt x="1404162" y="246202"/>
                </a:lnTo>
                <a:lnTo>
                  <a:pt x="1434338" y="216027"/>
                </a:lnTo>
                <a:lnTo>
                  <a:pt x="1434338" y="30175"/>
                </a:lnTo>
                <a:lnTo>
                  <a:pt x="1404162" y="0"/>
                </a:lnTo>
                <a:lnTo>
                  <a:pt x="30175" y="0"/>
                </a:lnTo>
                <a:close/>
              </a:path>
            </a:pathLst>
          </a:custGeom>
          <a:ln w="139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68881" y="4233164"/>
            <a:ext cx="1672589" cy="283210"/>
          </a:xfrm>
          <a:custGeom>
            <a:avLst/>
            <a:gdLst/>
            <a:ahLst/>
            <a:cxnLst/>
            <a:rect l="l" t="t" r="r" b="b"/>
            <a:pathLst>
              <a:path w="1672589" h="283210">
                <a:moveTo>
                  <a:pt x="1641906" y="0"/>
                </a:moveTo>
                <a:lnTo>
                  <a:pt x="30175" y="0"/>
                </a:lnTo>
                <a:lnTo>
                  <a:pt x="0" y="30175"/>
                </a:lnTo>
                <a:lnTo>
                  <a:pt x="0" y="253034"/>
                </a:lnTo>
                <a:lnTo>
                  <a:pt x="30175" y="283210"/>
                </a:lnTo>
                <a:lnTo>
                  <a:pt x="1641906" y="283210"/>
                </a:lnTo>
                <a:lnTo>
                  <a:pt x="1672082" y="253034"/>
                </a:lnTo>
                <a:lnTo>
                  <a:pt x="1672082" y="30175"/>
                </a:lnTo>
                <a:lnTo>
                  <a:pt x="16419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68881" y="4233164"/>
            <a:ext cx="1672589" cy="283210"/>
          </a:xfrm>
          <a:custGeom>
            <a:avLst/>
            <a:gdLst/>
            <a:ahLst/>
            <a:cxnLst/>
            <a:rect l="l" t="t" r="r" b="b"/>
            <a:pathLst>
              <a:path w="1672589" h="283210">
                <a:moveTo>
                  <a:pt x="30175" y="0"/>
                </a:moveTo>
                <a:lnTo>
                  <a:pt x="0" y="30175"/>
                </a:lnTo>
                <a:lnTo>
                  <a:pt x="0" y="253034"/>
                </a:lnTo>
                <a:lnTo>
                  <a:pt x="30175" y="283210"/>
                </a:lnTo>
                <a:lnTo>
                  <a:pt x="1641906" y="283210"/>
                </a:lnTo>
                <a:lnTo>
                  <a:pt x="1672082" y="253034"/>
                </a:lnTo>
                <a:lnTo>
                  <a:pt x="1672082" y="30175"/>
                </a:lnTo>
                <a:lnTo>
                  <a:pt x="1641906" y="0"/>
                </a:lnTo>
                <a:lnTo>
                  <a:pt x="30175" y="0"/>
                </a:lnTo>
                <a:close/>
              </a:path>
            </a:pathLst>
          </a:custGeom>
          <a:ln w="139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09599" y="4438903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59" h="107950">
                <a:moveTo>
                  <a:pt x="131876" y="0"/>
                </a:moveTo>
                <a:lnTo>
                  <a:pt x="30175" y="0"/>
                </a:lnTo>
                <a:lnTo>
                  <a:pt x="0" y="30175"/>
                </a:lnTo>
                <a:lnTo>
                  <a:pt x="0" y="77292"/>
                </a:lnTo>
                <a:lnTo>
                  <a:pt x="30175" y="107467"/>
                </a:lnTo>
                <a:lnTo>
                  <a:pt x="131876" y="107467"/>
                </a:lnTo>
                <a:lnTo>
                  <a:pt x="162052" y="77292"/>
                </a:lnTo>
                <a:lnTo>
                  <a:pt x="162052" y="30175"/>
                </a:lnTo>
                <a:lnTo>
                  <a:pt x="1318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09599" y="4438903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59" h="107950">
                <a:moveTo>
                  <a:pt x="0" y="77292"/>
                </a:moveTo>
                <a:lnTo>
                  <a:pt x="30175" y="107467"/>
                </a:lnTo>
                <a:lnTo>
                  <a:pt x="131876" y="107467"/>
                </a:lnTo>
                <a:lnTo>
                  <a:pt x="162052" y="77292"/>
                </a:lnTo>
                <a:lnTo>
                  <a:pt x="162052" y="30175"/>
                </a:lnTo>
                <a:lnTo>
                  <a:pt x="131876" y="0"/>
                </a:lnTo>
                <a:lnTo>
                  <a:pt x="30175" y="0"/>
                </a:lnTo>
                <a:lnTo>
                  <a:pt x="0" y="30175"/>
                </a:lnTo>
                <a:lnTo>
                  <a:pt x="0" y="77292"/>
                </a:lnTo>
                <a:close/>
              </a:path>
            </a:pathLst>
          </a:custGeom>
          <a:ln w="139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96928" y="3848153"/>
            <a:ext cx="810895" cy="200660"/>
          </a:xfrm>
          <a:custGeom>
            <a:avLst/>
            <a:gdLst/>
            <a:ahLst/>
            <a:cxnLst/>
            <a:rect l="l" t="t" r="r" b="b"/>
            <a:pathLst>
              <a:path w="810894" h="200660">
                <a:moveTo>
                  <a:pt x="355866" y="0"/>
                </a:moveTo>
                <a:lnTo>
                  <a:pt x="203556" y="46897"/>
                </a:lnTo>
                <a:lnTo>
                  <a:pt x="0" y="190573"/>
                </a:lnTo>
                <a:lnTo>
                  <a:pt x="810793" y="200123"/>
                </a:lnTo>
                <a:lnTo>
                  <a:pt x="532941" y="50776"/>
                </a:lnTo>
                <a:lnTo>
                  <a:pt x="3558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96928" y="3848153"/>
            <a:ext cx="810895" cy="200660"/>
          </a:xfrm>
          <a:custGeom>
            <a:avLst/>
            <a:gdLst/>
            <a:ahLst/>
            <a:cxnLst/>
            <a:rect l="l" t="t" r="r" b="b"/>
            <a:pathLst>
              <a:path w="810894" h="200660">
                <a:moveTo>
                  <a:pt x="0" y="190573"/>
                </a:moveTo>
                <a:lnTo>
                  <a:pt x="203556" y="46897"/>
                </a:lnTo>
                <a:lnTo>
                  <a:pt x="355866" y="0"/>
                </a:lnTo>
                <a:lnTo>
                  <a:pt x="532941" y="50776"/>
                </a:lnTo>
                <a:lnTo>
                  <a:pt x="810793" y="200123"/>
                </a:lnTo>
              </a:path>
            </a:pathLst>
          </a:custGeom>
          <a:ln w="139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12876" y="3954094"/>
            <a:ext cx="1700783" cy="6305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75906" y="5080293"/>
            <a:ext cx="1696059" cy="7020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75905" y="5080292"/>
            <a:ext cx="1696085" cy="702310"/>
          </a:xfrm>
          <a:custGeom>
            <a:avLst/>
            <a:gdLst/>
            <a:ahLst/>
            <a:cxnLst/>
            <a:rect l="l" t="t" r="r" b="b"/>
            <a:pathLst>
              <a:path w="1696085" h="702310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49"/>
                </a:lnTo>
                <a:lnTo>
                  <a:pt x="0" y="644944"/>
                </a:lnTo>
                <a:lnTo>
                  <a:pt x="892" y="677983"/>
                </a:lnTo>
                <a:lnTo>
                  <a:pt x="7143" y="694950"/>
                </a:lnTo>
                <a:lnTo>
                  <a:pt x="24110" y="701201"/>
                </a:lnTo>
                <a:lnTo>
                  <a:pt x="57150" y="702094"/>
                </a:lnTo>
                <a:lnTo>
                  <a:pt x="1638922" y="702094"/>
                </a:lnTo>
                <a:lnTo>
                  <a:pt x="1671962" y="701201"/>
                </a:lnTo>
                <a:lnTo>
                  <a:pt x="1688928" y="694950"/>
                </a:lnTo>
                <a:lnTo>
                  <a:pt x="1695179" y="677983"/>
                </a:lnTo>
                <a:lnTo>
                  <a:pt x="1696072" y="644944"/>
                </a:lnTo>
                <a:lnTo>
                  <a:pt x="1696072" y="57149"/>
                </a:lnTo>
                <a:lnTo>
                  <a:pt x="1695179" y="24110"/>
                </a:lnTo>
                <a:lnTo>
                  <a:pt x="1688928" y="7143"/>
                </a:lnTo>
                <a:lnTo>
                  <a:pt x="1671962" y="892"/>
                </a:lnTo>
                <a:lnTo>
                  <a:pt x="1638922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89915" y="5673610"/>
            <a:ext cx="200025" cy="2000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924555" y="5722734"/>
            <a:ext cx="162560" cy="105410"/>
          </a:xfrm>
          <a:custGeom>
            <a:avLst/>
            <a:gdLst/>
            <a:ahLst/>
            <a:cxnLst/>
            <a:rect l="l" t="t" r="r" b="b"/>
            <a:pathLst>
              <a:path w="162560" h="105410">
                <a:moveTo>
                  <a:pt x="131876" y="0"/>
                </a:moveTo>
                <a:lnTo>
                  <a:pt x="30175" y="0"/>
                </a:lnTo>
                <a:lnTo>
                  <a:pt x="0" y="30175"/>
                </a:lnTo>
                <a:lnTo>
                  <a:pt x="0" y="74993"/>
                </a:lnTo>
                <a:lnTo>
                  <a:pt x="30175" y="105168"/>
                </a:lnTo>
                <a:lnTo>
                  <a:pt x="131876" y="105168"/>
                </a:lnTo>
                <a:lnTo>
                  <a:pt x="162052" y="74993"/>
                </a:lnTo>
                <a:lnTo>
                  <a:pt x="162052" y="30175"/>
                </a:lnTo>
                <a:lnTo>
                  <a:pt x="1318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924555" y="5722734"/>
            <a:ext cx="162560" cy="105410"/>
          </a:xfrm>
          <a:custGeom>
            <a:avLst/>
            <a:gdLst/>
            <a:ahLst/>
            <a:cxnLst/>
            <a:rect l="l" t="t" r="r" b="b"/>
            <a:pathLst>
              <a:path w="162560" h="105410">
                <a:moveTo>
                  <a:pt x="0" y="74993"/>
                </a:moveTo>
                <a:lnTo>
                  <a:pt x="30175" y="105168"/>
                </a:lnTo>
                <a:lnTo>
                  <a:pt x="131876" y="105168"/>
                </a:lnTo>
                <a:lnTo>
                  <a:pt x="162052" y="74993"/>
                </a:lnTo>
                <a:lnTo>
                  <a:pt x="162052" y="30175"/>
                </a:lnTo>
                <a:lnTo>
                  <a:pt x="131876" y="0"/>
                </a:lnTo>
                <a:lnTo>
                  <a:pt x="30175" y="0"/>
                </a:lnTo>
                <a:lnTo>
                  <a:pt x="0" y="30175"/>
                </a:lnTo>
                <a:lnTo>
                  <a:pt x="0" y="74993"/>
                </a:lnTo>
                <a:close/>
              </a:path>
            </a:pathLst>
          </a:custGeom>
          <a:ln w="139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89427" y="5523420"/>
            <a:ext cx="1163955" cy="278130"/>
          </a:xfrm>
          <a:custGeom>
            <a:avLst/>
            <a:gdLst/>
            <a:ahLst/>
            <a:cxnLst/>
            <a:rect l="l" t="t" r="r" b="b"/>
            <a:pathLst>
              <a:path w="1163954" h="278129">
                <a:moveTo>
                  <a:pt x="1133398" y="0"/>
                </a:moveTo>
                <a:lnTo>
                  <a:pt x="30175" y="0"/>
                </a:lnTo>
                <a:lnTo>
                  <a:pt x="0" y="30175"/>
                </a:lnTo>
                <a:lnTo>
                  <a:pt x="0" y="247396"/>
                </a:lnTo>
                <a:lnTo>
                  <a:pt x="30175" y="277571"/>
                </a:lnTo>
                <a:lnTo>
                  <a:pt x="1133398" y="277571"/>
                </a:lnTo>
                <a:lnTo>
                  <a:pt x="1163574" y="247396"/>
                </a:lnTo>
                <a:lnTo>
                  <a:pt x="1163574" y="30175"/>
                </a:lnTo>
                <a:lnTo>
                  <a:pt x="11333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789427" y="5523420"/>
            <a:ext cx="1163955" cy="278130"/>
          </a:xfrm>
          <a:custGeom>
            <a:avLst/>
            <a:gdLst/>
            <a:ahLst/>
            <a:cxnLst/>
            <a:rect l="l" t="t" r="r" b="b"/>
            <a:pathLst>
              <a:path w="1163954" h="278129">
                <a:moveTo>
                  <a:pt x="30175" y="0"/>
                </a:moveTo>
                <a:lnTo>
                  <a:pt x="0" y="30175"/>
                </a:lnTo>
                <a:lnTo>
                  <a:pt x="0" y="247396"/>
                </a:lnTo>
                <a:lnTo>
                  <a:pt x="30175" y="277571"/>
                </a:lnTo>
                <a:lnTo>
                  <a:pt x="1133398" y="277571"/>
                </a:lnTo>
                <a:lnTo>
                  <a:pt x="1163574" y="247396"/>
                </a:lnTo>
                <a:lnTo>
                  <a:pt x="1163574" y="30175"/>
                </a:lnTo>
                <a:lnTo>
                  <a:pt x="1133398" y="0"/>
                </a:lnTo>
                <a:lnTo>
                  <a:pt x="30175" y="0"/>
                </a:lnTo>
                <a:close/>
              </a:path>
            </a:pathLst>
          </a:custGeom>
          <a:ln w="139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789427" y="5120728"/>
            <a:ext cx="1434465" cy="241300"/>
          </a:xfrm>
          <a:custGeom>
            <a:avLst/>
            <a:gdLst/>
            <a:ahLst/>
            <a:cxnLst/>
            <a:rect l="l" t="t" r="r" b="b"/>
            <a:pathLst>
              <a:path w="1434464" h="241300">
                <a:moveTo>
                  <a:pt x="1404162" y="0"/>
                </a:moveTo>
                <a:lnTo>
                  <a:pt x="30175" y="0"/>
                </a:lnTo>
                <a:lnTo>
                  <a:pt x="0" y="30175"/>
                </a:lnTo>
                <a:lnTo>
                  <a:pt x="0" y="211086"/>
                </a:lnTo>
                <a:lnTo>
                  <a:pt x="30175" y="241261"/>
                </a:lnTo>
                <a:lnTo>
                  <a:pt x="1404162" y="241261"/>
                </a:lnTo>
                <a:lnTo>
                  <a:pt x="1434338" y="211086"/>
                </a:lnTo>
                <a:lnTo>
                  <a:pt x="1434338" y="30175"/>
                </a:lnTo>
                <a:lnTo>
                  <a:pt x="14041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789427" y="5120728"/>
            <a:ext cx="1434465" cy="241300"/>
          </a:xfrm>
          <a:custGeom>
            <a:avLst/>
            <a:gdLst/>
            <a:ahLst/>
            <a:cxnLst/>
            <a:rect l="l" t="t" r="r" b="b"/>
            <a:pathLst>
              <a:path w="1434464" h="241300">
                <a:moveTo>
                  <a:pt x="30175" y="0"/>
                </a:moveTo>
                <a:lnTo>
                  <a:pt x="0" y="30175"/>
                </a:lnTo>
                <a:lnTo>
                  <a:pt x="0" y="211086"/>
                </a:lnTo>
                <a:lnTo>
                  <a:pt x="30175" y="241261"/>
                </a:lnTo>
                <a:lnTo>
                  <a:pt x="1404162" y="241261"/>
                </a:lnTo>
                <a:lnTo>
                  <a:pt x="1434338" y="211086"/>
                </a:lnTo>
                <a:lnTo>
                  <a:pt x="1434338" y="30175"/>
                </a:lnTo>
                <a:lnTo>
                  <a:pt x="1404162" y="0"/>
                </a:lnTo>
                <a:lnTo>
                  <a:pt x="30175" y="0"/>
                </a:lnTo>
                <a:close/>
              </a:path>
            </a:pathLst>
          </a:custGeom>
          <a:ln w="139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789427" y="5313591"/>
            <a:ext cx="1672589" cy="278130"/>
          </a:xfrm>
          <a:custGeom>
            <a:avLst/>
            <a:gdLst/>
            <a:ahLst/>
            <a:cxnLst/>
            <a:rect l="l" t="t" r="r" b="b"/>
            <a:pathLst>
              <a:path w="1672589" h="278129">
                <a:moveTo>
                  <a:pt x="1641906" y="0"/>
                </a:moveTo>
                <a:lnTo>
                  <a:pt x="30175" y="0"/>
                </a:lnTo>
                <a:lnTo>
                  <a:pt x="0" y="30175"/>
                </a:lnTo>
                <a:lnTo>
                  <a:pt x="0" y="247395"/>
                </a:lnTo>
                <a:lnTo>
                  <a:pt x="30175" y="277571"/>
                </a:lnTo>
                <a:lnTo>
                  <a:pt x="1641906" y="277571"/>
                </a:lnTo>
                <a:lnTo>
                  <a:pt x="1672082" y="247395"/>
                </a:lnTo>
                <a:lnTo>
                  <a:pt x="1672082" y="30175"/>
                </a:lnTo>
                <a:lnTo>
                  <a:pt x="16419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789427" y="5313591"/>
            <a:ext cx="1672589" cy="278130"/>
          </a:xfrm>
          <a:custGeom>
            <a:avLst/>
            <a:gdLst/>
            <a:ahLst/>
            <a:cxnLst/>
            <a:rect l="l" t="t" r="r" b="b"/>
            <a:pathLst>
              <a:path w="1672589" h="278129">
                <a:moveTo>
                  <a:pt x="30175" y="0"/>
                </a:moveTo>
                <a:lnTo>
                  <a:pt x="0" y="30175"/>
                </a:lnTo>
                <a:lnTo>
                  <a:pt x="0" y="247395"/>
                </a:lnTo>
                <a:lnTo>
                  <a:pt x="30175" y="277571"/>
                </a:lnTo>
                <a:lnTo>
                  <a:pt x="1641906" y="277571"/>
                </a:lnTo>
                <a:lnTo>
                  <a:pt x="1672082" y="247395"/>
                </a:lnTo>
                <a:lnTo>
                  <a:pt x="1672082" y="30175"/>
                </a:lnTo>
                <a:lnTo>
                  <a:pt x="1641906" y="0"/>
                </a:lnTo>
                <a:lnTo>
                  <a:pt x="30175" y="0"/>
                </a:lnTo>
                <a:close/>
              </a:path>
            </a:pathLst>
          </a:custGeom>
          <a:ln w="139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17418" y="4936073"/>
            <a:ext cx="810895" cy="196215"/>
          </a:xfrm>
          <a:custGeom>
            <a:avLst/>
            <a:gdLst/>
            <a:ahLst/>
            <a:cxnLst/>
            <a:rect l="l" t="t" r="r" b="b"/>
            <a:pathLst>
              <a:path w="810895" h="196214">
                <a:moveTo>
                  <a:pt x="355919" y="0"/>
                </a:moveTo>
                <a:lnTo>
                  <a:pt x="203587" y="45900"/>
                </a:lnTo>
                <a:lnTo>
                  <a:pt x="0" y="186521"/>
                </a:lnTo>
                <a:lnTo>
                  <a:pt x="810907" y="195868"/>
                </a:lnTo>
                <a:lnTo>
                  <a:pt x="533018" y="49697"/>
                </a:lnTo>
                <a:lnTo>
                  <a:pt x="3559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817418" y="4936073"/>
            <a:ext cx="810895" cy="196215"/>
          </a:xfrm>
          <a:custGeom>
            <a:avLst/>
            <a:gdLst/>
            <a:ahLst/>
            <a:cxnLst/>
            <a:rect l="l" t="t" r="r" b="b"/>
            <a:pathLst>
              <a:path w="810895" h="196214">
                <a:moveTo>
                  <a:pt x="0" y="186521"/>
                </a:moveTo>
                <a:lnTo>
                  <a:pt x="203587" y="45900"/>
                </a:lnTo>
                <a:lnTo>
                  <a:pt x="355919" y="0"/>
                </a:lnTo>
                <a:lnTo>
                  <a:pt x="533018" y="49697"/>
                </a:lnTo>
                <a:lnTo>
                  <a:pt x="810907" y="195868"/>
                </a:lnTo>
              </a:path>
            </a:pathLst>
          </a:custGeom>
          <a:ln w="139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804083" y="5050535"/>
            <a:ext cx="1642770" cy="76159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71070" y="6411353"/>
            <a:ext cx="929792" cy="51382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1070" y="6411353"/>
            <a:ext cx="930275" cy="514350"/>
          </a:xfrm>
          <a:custGeom>
            <a:avLst/>
            <a:gdLst/>
            <a:ahLst/>
            <a:cxnLst/>
            <a:rect l="l" t="t" r="r" b="b"/>
            <a:pathLst>
              <a:path w="930275" h="514350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49"/>
                </a:lnTo>
                <a:lnTo>
                  <a:pt x="0" y="456679"/>
                </a:lnTo>
                <a:lnTo>
                  <a:pt x="892" y="489719"/>
                </a:lnTo>
                <a:lnTo>
                  <a:pt x="7143" y="506685"/>
                </a:lnTo>
                <a:lnTo>
                  <a:pt x="24110" y="512936"/>
                </a:lnTo>
                <a:lnTo>
                  <a:pt x="57150" y="513829"/>
                </a:lnTo>
                <a:lnTo>
                  <a:pt x="872642" y="513829"/>
                </a:lnTo>
                <a:lnTo>
                  <a:pt x="905682" y="512936"/>
                </a:lnTo>
                <a:lnTo>
                  <a:pt x="922648" y="506685"/>
                </a:lnTo>
                <a:lnTo>
                  <a:pt x="928899" y="489719"/>
                </a:lnTo>
                <a:lnTo>
                  <a:pt x="929792" y="456679"/>
                </a:lnTo>
                <a:lnTo>
                  <a:pt x="929792" y="57149"/>
                </a:lnTo>
                <a:lnTo>
                  <a:pt x="928899" y="24110"/>
                </a:lnTo>
                <a:lnTo>
                  <a:pt x="922648" y="7143"/>
                </a:lnTo>
                <a:lnTo>
                  <a:pt x="905682" y="892"/>
                </a:lnTo>
                <a:lnTo>
                  <a:pt x="872642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42767" y="6831529"/>
            <a:ext cx="200025" cy="2000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996935" y="6411353"/>
            <a:ext cx="2226157" cy="7341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996935" y="6411353"/>
            <a:ext cx="2226310" cy="734695"/>
          </a:xfrm>
          <a:custGeom>
            <a:avLst/>
            <a:gdLst/>
            <a:ahLst/>
            <a:cxnLst/>
            <a:rect l="l" t="t" r="r" b="b"/>
            <a:pathLst>
              <a:path w="2226310" h="734695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49"/>
                </a:lnTo>
                <a:lnTo>
                  <a:pt x="0" y="676960"/>
                </a:lnTo>
                <a:lnTo>
                  <a:pt x="892" y="710000"/>
                </a:lnTo>
                <a:lnTo>
                  <a:pt x="7143" y="726967"/>
                </a:lnTo>
                <a:lnTo>
                  <a:pt x="24110" y="733217"/>
                </a:lnTo>
                <a:lnTo>
                  <a:pt x="57150" y="734110"/>
                </a:lnTo>
                <a:lnTo>
                  <a:pt x="2169007" y="734110"/>
                </a:lnTo>
                <a:lnTo>
                  <a:pt x="2202047" y="733217"/>
                </a:lnTo>
                <a:lnTo>
                  <a:pt x="2219013" y="726967"/>
                </a:lnTo>
                <a:lnTo>
                  <a:pt x="2225264" y="710000"/>
                </a:lnTo>
                <a:lnTo>
                  <a:pt x="2226157" y="676960"/>
                </a:lnTo>
                <a:lnTo>
                  <a:pt x="2226157" y="57149"/>
                </a:lnTo>
                <a:lnTo>
                  <a:pt x="2225264" y="24110"/>
                </a:lnTo>
                <a:lnTo>
                  <a:pt x="2219013" y="7143"/>
                </a:lnTo>
                <a:lnTo>
                  <a:pt x="2202047" y="892"/>
                </a:lnTo>
                <a:lnTo>
                  <a:pt x="2169007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873750" y="2523998"/>
            <a:ext cx="1856105" cy="686435"/>
          </a:xfrm>
          <a:custGeom>
            <a:avLst/>
            <a:gdLst/>
            <a:ahLst/>
            <a:cxnLst/>
            <a:rect l="l" t="t" r="r" b="b"/>
            <a:pathLst>
              <a:path w="1856104" h="686435">
                <a:moveTo>
                  <a:pt x="1662163" y="521995"/>
                </a:moveTo>
                <a:lnTo>
                  <a:pt x="1530769" y="521995"/>
                </a:lnTo>
                <a:lnTo>
                  <a:pt x="1540156" y="541046"/>
                </a:lnTo>
                <a:lnTo>
                  <a:pt x="1548985" y="584096"/>
                </a:lnTo>
                <a:lnTo>
                  <a:pt x="1545258" y="637050"/>
                </a:lnTo>
                <a:lnTo>
                  <a:pt x="1516976" y="685812"/>
                </a:lnTo>
                <a:lnTo>
                  <a:pt x="1614485" y="651084"/>
                </a:lnTo>
                <a:lnTo>
                  <a:pt x="1662112" y="622444"/>
                </a:lnTo>
                <a:lnTo>
                  <a:pt x="1673467" y="584533"/>
                </a:lnTo>
                <a:lnTo>
                  <a:pt x="1662163" y="521995"/>
                </a:lnTo>
                <a:close/>
              </a:path>
              <a:path w="1856104" h="686435">
                <a:moveTo>
                  <a:pt x="1771954" y="0"/>
                </a:moveTo>
                <a:lnTo>
                  <a:pt x="83756" y="0"/>
                </a:lnTo>
                <a:lnTo>
                  <a:pt x="35334" y="1707"/>
                </a:lnTo>
                <a:lnTo>
                  <a:pt x="10469" y="13657"/>
                </a:lnTo>
                <a:lnTo>
                  <a:pt x="1308" y="46093"/>
                </a:lnTo>
                <a:lnTo>
                  <a:pt x="0" y="109258"/>
                </a:lnTo>
                <a:lnTo>
                  <a:pt x="0" y="412737"/>
                </a:lnTo>
                <a:lnTo>
                  <a:pt x="1308" y="475902"/>
                </a:lnTo>
                <a:lnTo>
                  <a:pt x="10469" y="508338"/>
                </a:lnTo>
                <a:lnTo>
                  <a:pt x="35334" y="520288"/>
                </a:lnTo>
                <a:lnTo>
                  <a:pt x="83756" y="521995"/>
                </a:lnTo>
                <a:lnTo>
                  <a:pt x="1771954" y="521995"/>
                </a:lnTo>
                <a:lnTo>
                  <a:pt x="1820383" y="520288"/>
                </a:lnTo>
                <a:lnTo>
                  <a:pt x="1845252" y="508338"/>
                </a:lnTo>
                <a:lnTo>
                  <a:pt x="1854415" y="475902"/>
                </a:lnTo>
                <a:lnTo>
                  <a:pt x="1855724" y="412737"/>
                </a:lnTo>
                <a:lnTo>
                  <a:pt x="1855724" y="109258"/>
                </a:lnTo>
                <a:lnTo>
                  <a:pt x="1854415" y="46093"/>
                </a:lnTo>
                <a:lnTo>
                  <a:pt x="1845252" y="13657"/>
                </a:lnTo>
                <a:lnTo>
                  <a:pt x="1820383" y="1707"/>
                </a:lnTo>
                <a:lnTo>
                  <a:pt x="17719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729473" y="2663596"/>
            <a:ext cx="0" cy="231140"/>
          </a:xfrm>
          <a:custGeom>
            <a:avLst/>
            <a:gdLst/>
            <a:ahLst/>
            <a:cxnLst/>
            <a:rect l="l" t="t" r="r" b="b"/>
            <a:pathLst>
              <a:path h="231139">
                <a:moveTo>
                  <a:pt x="0" y="230784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682674" y="2532989"/>
            <a:ext cx="36830" cy="46990"/>
          </a:xfrm>
          <a:custGeom>
            <a:avLst/>
            <a:gdLst/>
            <a:ahLst/>
            <a:cxnLst/>
            <a:rect l="l" t="t" r="r" b="b"/>
            <a:pathLst>
              <a:path w="36829" h="46989">
                <a:moveTo>
                  <a:pt x="36804" y="46888"/>
                </a:moveTo>
                <a:lnTo>
                  <a:pt x="30861" y="33405"/>
                </a:lnTo>
                <a:lnTo>
                  <a:pt x="22936" y="20600"/>
                </a:lnTo>
                <a:lnTo>
                  <a:pt x="12744" y="9217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988773" y="2523998"/>
            <a:ext cx="1613535" cy="0"/>
          </a:xfrm>
          <a:custGeom>
            <a:avLst/>
            <a:gdLst/>
            <a:ahLst/>
            <a:cxnLst/>
            <a:rect l="l" t="t" r="r" b="b"/>
            <a:pathLst>
              <a:path w="1613534">
                <a:moveTo>
                  <a:pt x="1613217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877814" y="2543517"/>
            <a:ext cx="30480" cy="52069"/>
          </a:xfrm>
          <a:custGeom>
            <a:avLst/>
            <a:gdLst/>
            <a:ahLst/>
            <a:cxnLst/>
            <a:rect l="l" t="t" r="r" b="b"/>
            <a:pathLst>
              <a:path w="30479" h="52069">
                <a:moveTo>
                  <a:pt x="29921" y="0"/>
                </a:moveTo>
                <a:lnTo>
                  <a:pt x="20788" y="9006"/>
                </a:lnTo>
                <a:lnTo>
                  <a:pt x="12465" y="20424"/>
                </a:lnTo>
                <a:lnTo>
                  <a:pt x="5389" y="34543"/>
                </a:lnTo>
                <a:lnTo>
                  <a:pt x="0" y="51650"/>
                </a:lnTo>
              </a:path>
            </a:pathLst>
          </a:custGeom>
          <a:ln w="12699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873750" y="2675597"/>
            <a:ext cx="0" cy="231140"/>
          </a:xfrm>
          <a:custGeom>
            <a:avLst/>
            <a:gdLst/>
            <a:ahLst/>
            <a:cxnLst/>
            <a:rect l="l" t="t" r="r" b="b"/>
            <a:pathLst>
              <a:path h="231139">
                <a:moveTo>
                  <a:pt x="0" y="0"/>
                </a:moveTo>
                <a:lnTo>
                  <a:pt x="0" y="230784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883744" y="2990100"/>
            <a:ext cx="36830" cy="46990"/>
          </a:xfrm>
          <a:custGeom>
            <a:avLst/>
            <a:gdLst/>
            <a:ahLst/>
            <a:cxnLst/>
            <a:rect l="l" t="t" r="r" b="b"/>
            <a:pathLst>
              <a:path w="36829" h="46989">
                <a:moveTo>
                  <a:pt x="0" y="0"/>
                </a:moveTo>
                <a:lnTo>
                  <a:pt x="5943" y="13482"/>
                </a:lnTo>
                <a:lnTo>
                  <a:pt x="13868" y="26287"/>
                </a:lnTo>
                <a:lnTo>
                  <a:pt x="24060" y="37670"/>
                </a:lnTo>
                <a:lnTo>
                  <a:pt x="36804" y="46888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081750" y="3045980"/>
            <a:ext cx="1292225" cy="0"/>
          </a:xfrm>
          <a:custGeom>
            <a:avLst/>
            <a:gdLst/>
            <a:ahLst/>
            <a:cxnLst/>
            <a:rect l="l" t="t" r="r" b="b"/>
            <a:pathLst>
              <a:path w="1292225">
                <a:moveTo>
                  <a:pt x="0" y="0"/>
                </a:moveTo>
                <a:lnTo>
                  <a:pt x="1291717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408722" y="3083699"/>
            <a:ext cx="14604" cy="103505"/>
          </a:xfrm>
          <a:custGeom>
            <a:avLst/>
            <a:gdLst/>
            <a:ahLst/>
            <a:cxnLst/>
            <a:rect l="l" t="t" r="r" b="b"/>
            <a:pathLst>
              <a:path w="14604" h="103505">
                <a:moveTo>
                  <a:pt x="10261" y="0"/>
                </a:moveTo>
                <a:lnTo>
                  <a:pt x="13953" y="23733"/>
                </a:lnTo>
                <a:lnTo>
                  <a:pt x="14498" y="50028"/>
                </a:lnTo>
                <a:lnTo>
                  <a:pt x="10359" y="77081"/>
                </a:lnTo>
                <a:lnTo>
                  <a:pt x="0" y="103085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428903" y="3075609"/>
            <a:ext cx="109220" cy="118110"/>
          </a:xfrm>
          <a:custGeom>
            <a:avLst/>
            <a:gdLst/>
            <a:ahLst/>
            <a:cxnLst/>
            <a:rect l="l" t="t" r="r" b="b"/>
            <a:pathLst>
              <a:path w="109220" h="118110">
                <a:moveTo>
                  <a:pt x="0" y="117868"/>
                </a:moveTo>
                <a:lnTo>
                  <a:pt x="33727" y="98831"/>
                </a:lnTo>
                <a:lnTo>
                  <a:pt x="67830" y="72740"/>
                </a:lnTo>
                <a:lnTo>
                  <a:pt x="95247" y="39746"/>
                </a:lnTo>
                <a:lnTo>
                  <a:pt x="108915" y="0"/>
                </a:lnTo>
              </a:path>
            </a:pathLst>
          </a:custGeom>
          <a:ln w="12699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573911" y="3045980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348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695488" y="2974809"/>
            <a:ext cx="30480" cy="52069"/>
          </a:xfrm>
          <a:custGeom>
            <a:avLst/>
            <a:gdLst/>
            <a:ahLst/>
            <a:cxnLst/>
            <a:rect l="l" t="t" r="r" b="b"/>
            <a:pathLst>
              <a:path w="30479" h="52069">
                <a:moveTo>
                  <a:pt x="0" y="51650"/>
                </a:moveTo>
                <a:lnTo>
                  <a:pt x="9127" y="42644"/>
                </a:lnTo>
                <a:lnTo>
                  <a:pt x="17451" y="31226"/>
                </a:lnTo>
                <a:lnTo>
                  <a:pt x="24529" y="17107"/>
                </a:lnTo>
                <a:lnTo>
                  <a:pt x="29921" y="0"/>
                </a:lnTo>
              </a:path>
            </a:pathLst>
          </a:custGeom>
          <a:ln w="12699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727416" y="2610942"/>
            <a:ext cx="2540" cy="41275"/>
          </a:xfrm>
          <a:custGeom>
            <a:avLst/>
            <a:gdLst/>
            <a:ahLst/>
            <a:cxnLst/>
            <a:rect l="l" t="t" r="r" b="b"/>
            <a:pathLst>
              <a:path w="2540" h="41275">
                <a:moveTo>
                  <a:pt x="2057" y="40652"/>
                </a:moveTo>
                <a:lnTo>
                  <a:pt x="2057" y="22301"/>
                </a:lnTo>
                <a:lnTo>
                  <a:pt x="2057" y="13081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626908" y="2523998"/>
            <a:ext cx="41275" cy="3175"/>
          </a:xfrm>
          <a:custGeom>
            <a:avLst/>
            <a:gdLst/>
            <a:ahLst/>
            <a:cxnLst/>
            <a:rect l="l" t="t" r="r" b="b"/>
            <a:pathLst>
              <a:path w="41275" h="3175">
                <a:moveTo>
                  <a:pt x="40944" y="2895"/>
                </a:moveTo>
                <a:lnTo>
                  <a:pt x="34315" y="1028"/>
                </a:lnTo>
                <a:lnTo>
                  <a:pt x="26949" y="0"/>
                </a:lnTo>
                <a:lnTo>
                  <a:pt x="18796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935598" y="2523998"/>
            <a:ext cx="41275" cy="4445"/>
          </a:xfrm>
          <a:custGeom>
            <a:avLst/>
            <a:gdLst/>
            <a:ahLst/>
            <a:cxnLst/>
            <a:rect l="l" t="t" r="r" b="b"/>
            <a:pathLst>
              <a:path w="41275" h="4444">
                <a:moveTo>
                  <a:pt x="40716" y="0"/>
                </a:moveTo>
                <a:lnTo>
                  <a:pt x="21907" y="0"/>
                </a:lnTo>
                <a:lnTo>
                  <a:pt x="12509" y="0"/>
                </a:lnTo>
                <a:lnTo>
                  <a:pt x="0" y="4102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873750" y="2610929"/>
            <a:ext cx="1270" cy="41275"/>
          </a:xfrm>
          <a:custGeom>
            <a:avLst/>
            <a:gdLst/>
            <a:ahLst/>
            <a:cxnLst/>
            <a:rect l="l" t="t" r="r" b="b"/>
            <a:pathLst>
              <a:path w="1270" h="41275">
                <a:moveTo>
                  <a:pt x="1282" y="0"/>
                </a:moveTo>
                <a:lnTo>
                  <a:pt x="444" y="6883"/>
                </a:lnTo>
                <a:lnTo>
                  <a:pt x="0" y="14300"/>
                </a:lnTo>
                <a:lnTo>
                  <a:pt x="0" y="22313"/>
                </a:lnTo>
                <a:lnTo>
                  <a:pt x="0" y="40665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873750" y="2918371"/>
            <a:ext cx="2540" cy="40640"/>
          </a:xfrm>
          <a:custGeom>
            <a:avLst/>
            <a:gdLst/>
            <a:ahLst/>
            <a:cxnLst/>
            <a:rect l="l" t="t" r="r" b="b"/>
            <a:pathLst>
              <a:path w="2539" h="40639">
                <a:moveTo>
                  <a:pt x="0" y="0"/>
                </a:moveTo>
                <a:lnTo>
                  <a:pt x="0" y="18351"/>
                </a:lnTo>
                <a:lnTo>
                  <a:pt x="0" y="27571"/>
                </a:lnTo>
                <a:lnTo>
                  <a:pt x="2044" y="40652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935357" y="3043072"/>
            <a:ext cx="45720" cy="3175"/>
          </a:xfrm>
          <a:custGeom>
            <a:avLst/>
            <a:gdLst/>
            <a:ahLst/>
            <a:cxnLst/>
            <a:rect l="l" t="t" r="r" b="b"/>
            <a:pathLst>
              <a:path w="45720" h="3175">
                <a:moveTo>
                  <a:pt x="0" y="0"/>
                </a:moveTo>
                <a:lnTo>
                  <a:pt x="6642" y="1866"/>
                </a:lnTo>
                <a:lnTo>
                  <a:pt x="14008" y="2908"/>
                </a:lnTo>
                <a:lnTo>
                  <a:pt x="22148" y="2908"/>
                </a:lnTo>
                <a:lnTo>
                  <a:pt x="45542" y="2908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014961" y="3045980"/>
            <a:ext cx="42545" cy="0"/>
          </a:xfrm>
          <a:custGeom>
            <a:avLst/>
            <a:gdLst/>
            <a:ahLst/>
            <a:cxnLst/>
            <a:rect l="l" t="t" r="r" b="b"/>
            <a:pathLst>
              <a:path w="42545">
                <a:moveTo>
                  <a:pt x="0" y="0"/>
                </a:moveTo>
                <a:lnTo>
                  <a:pt x="23380" y="0"/>
                </a:lnTo>
                <a:lnTo>
                  <a:pt x="42087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385811" y="3045980"/>
            <a:ext cx="27305" cy="15875"/>
          </a:xfrm>
          <a:custGeom>
            <a:avLst/>
            <a:gdLst/>
            <a:ahLst/>
            <a:cxnLst/>
            <a:rect l="l" t="t" r="r" b="b"/>
            <a:pathLst>
              <a:path w="27304" h="15875">
                <a:moveTo>
                  <a:pt x="0" y="0"/>
                </a:moveTo>
                <a:lnTo>
                  <a:pt x="18707" y="0"/>
                </a:lnTo>
                <a:lnTo>
                  <a:pt x="20396" y="698"/>
                </a:lnTo>
                <a:lnTo>
                  <a:pt x="23596" y="6464"/>
                </a:lnTo>
                <a:lnTo>
                  <a:pt x="26911" y="15621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390727" y="3196450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69">
                <a:moveTo>
                  <a:pt x="11785" y="0"/>
                </a:moveTo>
                <a:lnTo>
                  <a:pt x="8369" y="4686"/>
                </a:lnTo>
                <a:lnTo>
                  <a:pt x="4457" y="9156"/>
                </a:lnTo>
                <a:lnTo>
                  <a:pt x="0" y="13360"/>
                </a:lnTo>
                <a:lnTo>
                  <a:pt x="6527" y="11150"/>
                </a:lnTo>
                <a:lnTo>
                  <a:pt x="16852" y="6794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535913" y="3045980"/>
            <a:ext cx="17145" cy="18415"/>
          </a:xfrm>
          <a:custGeom>
            <a:avLst/>
            <a:gdLst/>
            <a:ahLst/>
            <a:cxnLst/>
            <a:rect l="l" t="t" r="r" b="b"/>
            <a:pathLst>
              <a:path w="17145" h="18414">
                <a:moveTo>
                  <a:pt x="2311" y="17907"/>
                </a:moveTo>
                <a:lnTo>
                  <a:pt x="2133" y="12103"/>
                </a:lnTo>
                <a:lnTo>
                  <a:pt x="1384" y="6134"/>
                </a:lnTo>
                <a:lnTo>
                  <a:pt x="0" y="0"/>
                </a:lnTo>
                <a:lnTo>
                  <a:pt x="16903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628813" y="3041865"/>
            <a:ext cx="39370" cy="4445"/>
          </a:xfrm>
          <a:custGeom>
            <a:avLst/>
            <a:gdLst/>
            <a:ahLst/>
            <a:cxnLst/>
            <a:rect l="l" t="t" r="r" b="b"/>
            <a:pathLst>
              <a:path w="39370" h="4444">
                <a:moveTo>
                  <a:pt x="0" y="4114"/>
                </a:moveTo>
                <a:lnTo>
                  <a:pt x="16891" y="4114"/>
                </a:lnTo>
                <a:lnTo>
                  <a:pt x="26301" y="4114"/>
                </a:lnTo>
                <a:lnTo>
                  <a:pt x="38811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728191" y="2918371"/>
            <a:ext cx="1270" cy="41275"/>
          </a:xfrm>
          <a:custGeom>
            <a:avLst/>
            <a:gdLst/>
            <a:ahLst/>
            <a:cxnLst/>
            <a:rect l="l" t="t" r="r" b="b"/>
            <a:pathLst>
              <a:path w="1270" h="41275">
                <a:moveTo>
                  <a:pt x="0" y="40665"/>
                </a:moveTo>
                <a:lnTo>
                  <a:pt x="838" y="33794"/>
                </a:lnTo>
                <a:lnTo>
                  <a:pt x="1282" y="26365"/>
                </a:lnTo>
                <a:lnTo>
                  <a:pt x="1282" y="18351"/>
                </a:lnTo>
                <a:lnTo>
                  <a:pt x="1282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5974118" y="2605138"/>
            <a:ext cx="164909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Do you </a:t>
            </a:r>
            <a:r>
              <a:rPr sz="1000" i="1" spc="5" dirty="0">
                <a:solidFill>
                  <a:srgbClr val="4C4D4F"/>
                </a:solidFill>
                <a:latin typeface="Arial"/>
                <a:cs typeface="Arial"/>
              </a:rPr>
              <a:t>want </a:t>
            </a:r>
            <a:r>
              <a:rPr sz="1000" i="1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i="1" spc="-10" dirty="0">
                <a:solidFill>
                  <a:srgbClr val="4C4D4F"/>
                </a:solidFill>
                <a:latin typeface="Arial"/>
                <a:cs typeface="Arial"/>
              </a:rPr>
              <a:t>animate</a:t>
            </a:r>
            <a:r>
              <a:rPr sz="1000" i="1" spc="-2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your  </a:t>
            </a:r>
            <a:r>
              <a:rPr sz="1000" i="1" spc="-10" dirty="0">
                <a:solidFill>
                  <a:srgbClr val="4C4D4F"/>
                </a:solidFill>
                <a:latin typeface="Arial"/>
                <a:cs typeface="Arial"/>
              </a:rPr>
              <a:t>name, </a:t>
            </a: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initials, </a:t>
            </a:r>
            <a:r>
              <a:rPr sz="1000" i="1" spc="5" dirty="0">
                <a:solidFill>
                  <a:srgbClr val="4C4D4F"/>
                </a:solidFill>
                <a:latin typeface="Arial"/>
                <a:cs typeface="Arial"/>
              </a:rPr>
              <a:t>or</a:t>
            </a:r>
            <a:r>
              <a:rPr sz="1000" i="1" spc="-1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solidFill>
                  <a:srgbClr val="4C4D4F"/>
                </a:solidFill>
                <a:latin typeface="Arial"/>
                <a:cs typeface="Arial"/>
              </a:rPr>
              <a:t>username?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8146033" y="2523998"/>
            <a:ext cx="1320800" cy="671830"/>
          </a:xfrm>
          <a:custGeom>
            <a:avLst/>
            <a:gdLst/>
            <a:ahLst/>
            <a:cxnLst/>
            <a:rect l="l" t="t" r="r" b="b"/>
            <a:pathLst>
              <a:path w="1320800" h="671830">
                <a:moveTo>
                  <a:pt x="1183030" y="511314"/>
                </a:moveTo>
                <a:lnTo>
                  <a:pt x="1089520" y="511314"/>
                </a:lnTo>
                <a:lnTo>
                  <a:pt x="1096198" y="529977"/>
                </a:lnTo>
                <a:lnTo>
                  <a:pt x="1102480" y="572150"/>
                </a:lnTo>
                <a:lnTo>
                  <a:pt x="1099828" y="624025"/>
                </a:lnTo>
                <a:lnTo>
                  <a:pt x="1079703" y="671791"/>
                </a:lnTo>
                <a:lnTo>
                  <a:pt x="1149104" y="637766"/>
                </a:lnTo>
                <a:lnTo>
                  <a:pt x="1183001" y="609707"/>
                </a:lnTo>
                <a:lnTo>
                  <a:pt x="1191081" y="572572"/>
                </a:lnTo>
                <a:lnTo>
                  <a:pt x="1183030" y="511314"/>
                </a:lnTo>
                <a:close/>
              </a:path>
              <a:path w="1320800" h="671830">
                <a:moveTo>
                  <a:pt x="1261186" y="0"/>
                </a:moveTo>
                <a:lnTo>
                  <a:pt x="59613" y="0"/>
                </a:lnTo>
                <a:lnTo>
                  <a:pt x="25149" y="1672"/>
                </a:lnTo>
                <a:lnTo>
                  <a:pt x="7451" y="13377"/>
                </a:lnTo>
                <a:lnTo>
                  <a:pt x="931" y="45150"/>
                </a:lnTo>
                <a:lnTo>
                  <a:pt x="0" y="107022"/>
                </a:lnTo>
                <a:lnTo>
                  <a:pt x="0" y="404291"/>
                </a:lnTo>
                <a:lnTo>
                  <a:pt x="931" y="466164"/>
                </a:lnTo>
                <a:lnTo>
                  <a:pt x="7451" y="497936"/>
                </a:lnTo>
                <a:lnTo>
                  <a:pt x="25149" y="509642"/>
                </a:lnTo>
                <a:lnTo>
                  <a:pt x="59613" y="511314"/>
                </a:lnTo>
                <a:lnTo>
                  <a:pt x="1261186" y="511314"/>
                </a:lnTo>
                <a:lnTo>
                  <a:pt x="1295650" y="509642"/>
                </a:lnTo>
                <a:lnTo>
                  <a:pt x="1313348" y="497936"/>
                </a:lnTo>
                <a:lnTo>
                  <a:pt x="1319868" y="466164"/>
                </a:lnTo>
                <a:lnTo>
                  <a:pt x="1320800" y="404291"/>
                </a:lnTo>
                <a:lnTo>
                  <a:pt x="1320800" y="107022"/>
                </a:lnTo>
                <a:lnTo>
                  <a:pt x="1319868" y="45150"/>
                </a:lnTo>
                <a:lnTo>
                  <a:pt x="1313348" y="13377"/>
                </a:lnTo>
                <a:lnTo>
                  <a:pt x="1295650" y="1672"/>
                </a:lnTo>
                <a:lnTo>
                  <a:pt x="12611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466833" y="2660751"/>
            <a:ext cx="0" cy="226695"/>
          </a:xfrm>
          <a:custGeom>
            <a:avLst/>
            <a:gdLst/>
            <a:ahLst/>
            <a:cxnLst/>
            <a:rect l="l" t="t" r="r" b="b"/>
            <a:pathLst>
              <a:path h="226694">
                <a:moveTo>
                  <a:pt x="0" y="226123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437649" y="2536380"/>
            <a:ext cx="23495" cy="48260"/>
          </a:xfrm>
          <a:custGeom>
            <a:avLst/>
            <a:gdLst/>
            <a:ahLst/>
            <a:cxnLst/>
            <a:rect l="l" t="t" r="r" b="b"/>
            <a:pathLst>
              <a:path w="23495" h="48260">
                <a:moveTo>
                  <a:pt x="23406" y="47650"/>
                </a:moveTo>
                <a:lnTo>
                  <a:pt x="19714" y="34486"/>
                </a:lnTo>
                <a:lnTo>
                  <a:pt x="14717" y="21682"/>
                </a:lnTo>
                <a:lnTo>
                  <a:pt x="8213" y="9949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237270" y="2523998"/>
            <a:ext cx="1125855" cy="0"/>
          </a:xfrm>
          <a:custGeom>
            <a:avLst/>
            <a:gdLst/>
            <a:ahLst/>
            <a:cxnLst/>
            <a:rect l="l" t="t" r="r" b="b"/>
            <a:pathLst>
              <a:path w="1125854">
                <a:moveTo>
                  <a:pt x="112568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148307" y="2547721"/>
            <a:ext cx="18415" cy="50165"/>
          </a:xfrm>
          <a:custGeom>
            <a:avLst/>
            <a:gdLst/>
            <a:ahLst/>
            <a:cxnLst/>
            <a:rect l="l" t="t" r="r" b="b"/>
            <a:pathLst>
              <a:path w="18415" h="50164">
                <a:moveTo>
                  <a:pt x="18262" y="0"/>
                </a:moveTo>
                <a:lnTo>
                  <a:pt x="12558" y="9120"/>
                </a:lnTo>
                <a:lnTo>
                  <a:pt x="7454" y="20318"/>
                </a:lnTo>
                <a:lnTo>
                  <a:pt x="3189" y="33809"/>
                </a:lnTo>
                <a:lnTo>
                  <a:pt x="0" y="49809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146033" y="2672435"/>
            <a:ext cx="0" cy="226695"/>
          </a:xfrm>
          <a:custGeom>
            <a:avLst/>
            <a:gdLst/>
            <a:ahLst/>
            <a:cxnLst/>
            <a:rect l="l" t="t" r="r" b="b"/>
            <a:pathLst>
              <a:path h="226694">
                <a:moveTo>
                  <a:pt x="0" y="0"/>
                </a:moveTo>
                <a:lnTo>
                  <a:pt x="0" y="226123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151812" y="2975279"/>
            <a:ext cx="23495" cy="48260"/>
          </a:xfrm>
          <a:custGeom>
            <a:avLst/>
            <a:gdLst/>
            <a:ahLst/>
            <a:cxnLst/>
            <a:rect l="l" t="t" r="r" b="b"/>
            <a:pathLst>
              <a:path w="23495" h="48260">
                <a:moveTo>
                  <a:pt x="0" y="0"/>
                </a:moveTo>
                <a:lnTo>
                  <a:pt x="3691" y="13163"/>
                </a:lnTo>
                <a:lnTo>
                  <a:pt x="8688" y="25968"/>
                </a:lnTo>
                <a:lnTo>
                  <a:pt x="15192" y="37701"/>
                </a:lnTo>
                <a:lnTo>
                  <a:pt x="23406" y="4765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308632" y="3035300"/>
            <a:ext cx="894715" cy="0"/>
          </a:xfrm>
          <a:custGeom>
            <a:avLst/>
            <a:gdLst/>
            <a:ahLst/>
            <a:cxnLst/>
            <a:rect l="l" t="t" r="r" b="b"/>
            <a:pathLst>
              <a:path w="894715">
                <a:moveTo>
                  <a:pt x="0" y="0"/>
                </a:moveTo>
                <a:lnTo>
                  <a:pt x="894511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239212" y="3072231"/>
            <a:ext cx="10160" cy="99695"/>
          </a:xfrm>
          <a:custGeom>
            <a:avLst/>
            <a:gdLst/>
            <a:ahLst/>
            <a:cxnLst/>
            <a:rect l="l" t="t" r="r" b="b"/>
            <a:pathLst>
              <a:path w="10159" h="99694">
                <a:moveTo>
                  <a:pt x="6629" y="0"/>
                </a:moveTo>
                <a:lnTo>
                  <a:pt x="9233" y="22820"/>
                </a:lnTo>
                <a:lnTo>
                  <a:pt x="9686" y="48098"/>
                </a:lnTo>
                <a:lnTo>
                  <a:pt x="6954" y="74152"/>
                </a:lnTo>
                <a:lnTo>
                  <a:pt x="0" y="99301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9266135" y="3069272"/>
            <a:ext cx="64135" cy="100965"/>
          </a:xfrm>
          <a:custGeom>
            <a:avLst/>
            <a:gdLst/>
            <a:ahLst/>
            <a:cxnLst/>
            <a:rect l="l" t="t" r="r" b="b"/>
            <a:pathLst>
              <a:path w="64134" h="100964">
                <a:moveTo>
                  <a:pt x="0" y="100825"/>
                </a:moveTo>
                <a:lnTo>
                  <a:pt x="20585" y="82601"/>
                </a:lnTo>
                <a:lnTo>
                  <a:pt x="39989" y="59666"/>
                </a:lnTo>
                <a:lnTo>
                  <a:pt x="55349" y="32104"/>
                </a:lnTo>
                <a:lnTo>
                  <a:pt x="63804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9446297" y="2961767"/>
            <a:ext cx="18415" cy="50165"/>
          </a:xfrm>
          <a:custGeom>
            <a:avLst/>
            <a:gdLst/>
            <a:ahLst/>
            <a:cxnLst/>
            <a:rect l="l" t="t" r="r" b="b"/>
            <a:pathLst>
              <a:path w="18415" h="50164">
                <a:moveTo>
                  <a:pt x="0" y="49809"/>
                </a:moveTo>
                <a:lnTo>
                  <a:pt x="5703" y="40689"/>
                </a:lnTo>
                <a:lnTo>
                  <a:pt x="10807" y="29490"/>
                </a:lnTo>
                <a:lnTo>
                  <a:pt x="15073" y="15999"/>
                </a:lnTo>
                <a:lnTo>
                  <a:pt x="18262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465576" y="2611018"/>
            <a:ext cx="1270" cy="38100"/>
          </a:xfrm>
          <a:custGeom>
            <a:avLst/>
            <a:gdLst/>
            <a:ahLst/>
            <a:cxnLst/>
            <a:rect l="l" t="t" r="r" b="b"/>
            <a:pathLst>
              <a:path w="1270" h="38100">
                <a:moveTo>
                  <a:pt x="1257" y="38036"/>
                </a:moveTo>
                <a:lnTo>
                  <a:pt x="1257" y="20002"/>
                </a:lnTo>
                <a:lnTo>
                  <a:pt x="1257" y="11823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388233" y="2523998"/>
            <a:ext cx="38735" cy="4445"/>
          </a:xfrm>
          <a:custGeom>
            <a:avLst/>
            <a:gdLst/>
            <a:ahLst/>
            <a:cxnLst/>
            <a:rect l="l" t="t" r="r" b="b"/>
            <a:pathLst>
              <a:path w="38734" h="4444">
                <a:moveTo>
                  <a:pt x="38341" y="4432"/>
                </a:moveTo>
                <a:lnTo>
                  <a:pt x="32715" y="1612"/>
                </a:lnTo>
                <a:lnTo>
                  <a:pt x="26288" y="0"/>
                </a:lnTo>
                <a:lnTo>
                  <a:pt x="18986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186686" y="2523998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7947" y="0"/>
                </a:moveTo>
                <a:lnTo>
                  <a:pt x="18961" y="0"/>
                </a:lnTo>
                <a:lnTo>
                  <a:pt x="10528" y="0"/>
                </a:lnTo>
                <a:lnTo>
                  <a:pt x="0" y="5702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146033" y="2611069"/>
            <a:ext cx="1270" cy="38100"/>
          </a:xfrm>
          <a:custGeom>
            <a:avLst/>
            <a:gdLst/>
            <a:ahLst/>
            <a:cxnLst/>
            <a:rect l="l" t="t" r="r" b="b"/>
            <a:pathLst>
              <a:path w="1270" h="38100">
                <a:moveTo>
                  <a:pt x="749" y="0"/>
                </a:moveTo>
                <a:lnTo>
                  <a:pt x="266" y="6197"/>
                </a:lnTo>
                <a:lnTo>
                  <a:pt x="0" y="12839"/>
                </a:lnTo>
                <a:lnTo>
                  <a:pt x="0" y="19951"/>
                </a:lnTo>
                <a:lnTo>
                  <a:pt x="0" y="37985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146033" y="2910243"/>
            <a:ext cx="1270" cy="38100"/>
          </a:xfrm>
          <a:custGeom>
            <a:avLst/>
            <a:gdLst/>
            <a:ahLst/>
            <a:cxnLst/>
            <a:rect l="l" t="t" r="r" b="b"/>
            <a:pathLst>
              <a:path w="1270" h="38100">
                <a:moveTo>
                  <a:pt x="0" y="0"/>
                </a:moveTo>
                <a:lnTo>
                  <a:pt x="0" y="18046"/>
                </a:lnTo>
                <a:lnTo>
                  <a:pt x="0" y="26212"/>
                </a:lnTo>
                <a:lnTo>
                  <a:pt x="1257" y="38036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186293" y="3030867"/>
            <a:ext cx="37465" cy="4445"/>
          </a:xfrm>
          <a:custGeom>
            <a:avLst/>
            <a:gdLst/>
            <a:ahLst/>
            <a:cxnLst/>
            <a:rect l="l" t="t" r="r" b="b"/>
            <a:pathLst>
              <a:path w="37465" h="4444">
                <a:moveTo>
                  <a:pt x="0" y="0"/>
                </a:moveTo>
                <a:lnTo>
                  <a:pt x="5626" y="2832"/>
                </a:lnTo>
                <a:lnTo>
                  <a:pt x="12052" y="4432"/>
                </a:lnTo>
                <a:lnTo>
                  <a:pt x="19354" y="4432"/>
                </a:lnTo>
                <a:lnTo>
                  <a:pt x="36918" y="4432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245627" y="3035300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0" y="0"/>
                </a:moveTo>
                <a:lnTo>
                  <a:pt x="17564" y="0"/>
                </a:lnTo>
                <a:lnTo>
                  <a:pt x="36944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216161" y="3035300"/>
            <a:ext cx="25400" cy="15875"/>
          </a:xfrm>
          <a:custGeom>
            <a:avLst/>
            <a:gdLst/>
            <a:ahLst/>
            <a:cxnLst/>
            <a:rect l="l" t="t" r="r" b="b"/>
            <a:pathLst>
              <a:path w="25400" h="15875">
                <a:moveTo>
                  <a:pt x="0" y="0"/>
                </a:moveTo>
                <a:lnTo>
                  <a:pt x="19392" y="0"/>
                </a:lnTo>
                <a:lnTo>
                  <a:pt x="20612" y="711"/>
                </a:lnTo>
                <a:lnTo>
                  <a:pt x="22974" y="6578"/>
                </a:lnTo>
                <a:lnTo>
                  <a:pt x="25374" y="15874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225736" y="3181337"/>
            <a:ext cx="17780" cy="14604"/>
          </a:xfrm>
          <a:custGeom>
            <a:avLst/>
            <a:gdLst/>
            <a:ahLst/>
            <a:cxnLst/>
            <a:rect l="l" t="t" r="r" b="b"/>
            <a:pathLst>
              <a:path w="17779" h="14605">
                <a:moveTo>
                  <a:pt x="9093" y="0"/>
                </a:moveTo>
                <a:lnTo>
                  <a:pt x="6502" y="5080"/>
                </a:lnTo>
                <a:lnTo>
                  <a:pt x="3479" y="9931"/>
                </a:lnTo>
                <a:lnTo>
                  <a:pt x="0" y="14439"/>
                </a:lnTo>
                <a:lnTo>
                  <a:pt x="7124" y="11137"/>
                </a:lnTo>
                <a:lnTo>
                  <a:pt x="17653" y="4622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329064" y="3035300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19">
                <a:moveTo>
                  <a:pt x="1676" y="20129"/>
                </a:moveTo>
                <a:lnTo>
                  <a:pt x="1676" y="13639"/>
                </a:lnTo>
                <a:lnTo>
                  <a:pt x="1142" y="6934"/>
                </a:lnTo>
                <a:lnTo>
                  <a:pt x="0" y="0"/>
                </a:lnTo>
                <a:lnTo>
                  <a:pt x="2272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9384500" y="3029610"/>
            <a:ext cx="41910" cy="5715"/>
          </a:xfrm>
          <a:custGeom>
            <a:avLst/>
            <a:gdLst/>
            <a:ahLst/>
            <a:cxnLst/>
            <a:rect l="l" t="t" r="r" b="b"/>
            <a:pathLst>
              <a:path w="41909" h="5714">
                <a:moveTo>
                  <a:pt x="0" y="5689"/>
                </a:moveTo>
                <a:lnTo>
                  <a:pt x="22720" y="5689"/>
                </a:lnTo>
                <a:lnTo>
                  <a:pt x="31153" y="5689"/>
                </a:lnTo>
                <a:lnTo>
                  <a:pt x="41681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466084" y="2910243"/>
            <a:ext cx="1270" cy="38100"/>
          </a:xfrm>
          <a:custGeom>
            <a:avLst/>
            <a:gdLst/>
            <a:ahLst/>
            <a:cxnLst/>
            <a:rect l="l" t="t" r="r" b="b"/>
            <a:pathLst>
              <a:path w="1270" h="38100">
                <a:moveTo>
                  <a:pt x="0" y="37998"/>
                </a:moveTo>
                <a:lnTo>
                  <a:pt x="482" y="31800"/>
                </a:lnTo>
                <a:lnTo>
                  <a:pt x="749" y="25158"/>
                </a:lnTo>
                <a:lnTo>
                  <a:pt x="749" y="18046"/>
                </a:lnTo>
                <a:lnTo>
                  <a:pt x="749" y="0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8242986" y="2598191"/>
            <a:ext cx="112649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i="1" dirty="0">
                <a:solidFill>
                  <a:srgbClr val="4C4D4F"/>
                </a:solidFill>
                <a:latin typeface="Arial"/>
                <a:cs typeface="Arial"/>
              </a:rPr>
              <a:t>Which </a:t>
            </a:r>
            <a:r>
              <a:rPr sz="1000" i="1" spc="5" dirty="0">
                <a:solidFill>
                  <a:srgbClr val="4C4D4F"/>
                </a:solidFill>
                <a:latin typeface="Arial"/>
                <a:cs typeface="Arial"/>
              </a:rPr>
              <a:t>letter </a:t>
            </a:r>
            <a:r>
              <a:rPr sz="1000" i="1" spc="25" dirty="0">
                <a:solidFill>
                  <a:srgbClr val="4C4D4F"/>
                </a:solidFill>
                <a:latin typeface="Arial"/>
                <a:cs typeface="Arial"/>
              </a:rPr>
              <a:t>do</a:t>
            </a:r>
            <a:r>
              <a:rPr sz="1000" i="1" spc="-6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you  </a:t>
            </a:r>
            <a:r>
              <a:rPr sz="1000" i="1" spc="5" dirty="0">
                <a:solidFill>
                  <a:srgbClr val="4C4D4F"/>
                </a:solidFill>
                <a:latin typeface="Arial"/>
                <a:cs typeface="Arial"/>
              </a:rPr>
              <a:t>want </a:t>
            </a:r>
            <a:r>
              <a:rPr sz="1000" i="1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i="1" dirty="0">
                <a:solidFill>
                  <a:srgbClr val="4C4D4F"/>
                </a:solidFill>
                <a:latin typeface="Arial"/>
                <a:cs typeface="Arial"/>
              </a:rPr>
              <a:t>start</a:t>
            </a:r>
            <a:r>
              <a:rPr sz="1000" i="1" spc="-7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i="1" spc="10" dirty="0">
                <a:solidFill>
                  <a:srgbClr val="4C4D4F"/>
                </a:solidFill>
                <a:latin typeface="Arial"/>
                <a:cs typeface="Arial"/>
              </a:rPr>
              <a:t>with?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6006591" y="5378755"/>
            <a:ext cx="1646555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Some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may</a:t>
            </a:r>
            <a:r>
              <a:rPr sz="1000" spc="-7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want 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follow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online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tutorial:  </a:t>
            </a:r>
            <a:r>
              <a:rPr sz="1000" u="sng" spc="10" dirty="0">
                <a:solidFill>
                  <a:srgbClr val="4C4D4F"/>
                </a:solidFill>
                <a:latin typeface="Arial"/>
                <a:cs typeface="Arial"/>
              </a:rPr>
              <a:t>scratch.mit.edu/name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7974583" y="5378755"/>
            <a:ext cx="1623060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Others may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want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explore  using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activity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cards:  </a:t>
            </a:r>
            <a:r>
              <a:rPr sz="1000" u="sng" spc="10" dirty="0">
                <a:solidFill>
                  <a:srgbClr val="4C4D4F"/>
                </a:solidFill>
                <a:latin typeface="Arial"/>
                <a:cs typeface="Arial"/>
              </a:rPr>
              <a:t>scratch.mit.edu/name/ca</a:t>
            </a:r>
            <a:r>
              <a:rPr sz="1000" u="sng" spc="-15" dirty="0">
                <a:solidFill>
                  <a:srgbClr val="4C4D4F"/>
                </a:solidFill>
                <a:latin typeface="Arial"/>
                <a:cs typeface="Arial"/>
              </a:rPr>
              <a:t>r</a:t>
            </a:r>
            <a:r>
              <a:rPr sz="1000" u="sng" spc="15" dirty="0">
                <a:solidFill>
                  <a:srgbClr val="4C4D4F"/>
                </a:solidFill>
                <a:latin typeface="Arial"/>
                <a:cs typeface="Arial"/>
              </a:rPr>
              <a:t>ds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6324841" y="3996981"/>
            <a:ext cx="910844" cy="12798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324841" y="3996981"/>
            <a:ext cx="911225" cy="1280160"/>
          </a:xfrm>
          <a:custGeom>
            <a:avLst/>
            <a:gdLst/>
            <a:ahLst/>
            <a:cxnLst/>
            <a:rect l="l" t="t" r="r" b="b"/>
            <a:pathLst>
              <a:path w="911225" h="1280160">
                <a:moveTo>
                  <a:pt x="57632" y="0"/>
                </a:moveTo>
                <a:lnTo>
                  <a:pt x="24313" y="900"/>
                </a:lnTo>
                <a:lnTo>
                  <a:pt x="7204" y="7204"/>
                </a:lnTo>
                <a:lnTo>
                  <a:pt x="900" y="24313"/>
                </a:lnTo>
                <a:lnTo>
                  <a:pt x="0" y="57632"/>
                </a:lnTo>
                <a:lnTo>
                  <a:pt x="0" y="1222248"/>
                </a:lnTo>
                <a:lnTo>
                  <a:pt x="900" y="1255566"/>
                </a:lnTo>
                <a:lnTo>
                  <a:pt x="7204" y="1272676"/>
                </a:lnTo>
                <a:lnTo>
                  <a:pt x="24313" y="1278980"/>
                </a:lnTo>
                <a:lnTo>
                  <a:pt x="57632" y="1279880"/>
                </a:lnTo>
                <a:lnTo>
                  <a:pt x="853224" y="1279880"/>
                </a:lnTo>
                <a:lnTo>
                  <a:pt x="886535" y="1278980"/>
                </a:lnTo>
                <a:lnTo>
                  <a:pt x="903641" y="1272676"/>
                </a:lnTo>
                <a:lnTo>
                  <a:pt x="909943" y="1255566"/>
                </a:lnTo>
                <a:lnTo>
                  <a:pt x="910844" y="1222248"/>
                </a:lnTo>
                <a:lnTo>
                  <a:pt x="910844" y="57632"/>
                </a:lnTo>
                <a:lnTo>
                  <a:pt x="909943" y="24313"/>
                </a:lnTo>
                <a:lnTo>
                  <a:pt x="903641" y="7204"/>
                </a:lnTo>
                <a:lnTo>
                  <a:pt x="886535" y="900"/>
                </a:lnTo>
                <a:lnTo>
                  <a:pt x="853224" y="0"/>
                </a:lnTo>
                <a:lnTo>
                  <a:pt x="57632" y="0"/>
                </a:lnTo>
                <a:close/>
              </a:path>
            </a:pathLst>
          </a:custGeom>
          <a:ln w="12699">
            <a:solidFill>
              <a:srgbClr val="EA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979918" y="4091685"/>
            <a:ext cx="1541779" cy="110896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979918" y="4091685"/>
            <a:ext cx="1541780" cy="1109345"/>
          </a:xfrm>
          <a:custGeom>
            <a:avLst/>
            <a:gdLst/>
            <a:ahLst/>
            <a:cxnLst/>
            <a:rect l="l" t="t" r="r" b="b"/>
            <a:pathLst>
              <a:path w="1541779" h="1109345">
                <a:moveTo>
                  <a:pt x="41909" y="0"/>
                </a:moveTo>
                <a:lnTo>
                  <a:pt x="17680" y="654"/>
                </a:lnTo>
                <a:lnTo>
                  <a:pt x="5238" y="5238"/>
                </a:lnTo>
                <a:lnTo>
                  <a:pt x="654" y="17680"/>
                </a:lnTo>
                <a:lnTo>
                  <a:pt x="0" y="41910"/>
                </a:lnTo>
                <a:lnTo>
                  <a:pt x="0" y="1067054"/>
                </a:lnTo>
                <a:lnTo>
                  <a:pt x="654" y="1091283"/>
                </a:lnTo>
                <a:lnTo>
                  <a:pt x="5238" y="1103725"/>
                </a:lnTo>
                <a:lnTo>
                  <a:pt x="17680" y="1108309"/>
                </a:lnTo>
                <a:lnTo>
                  <a:pt x="41909" y="1108964"/>
                </a:lnTo>
                <a:lnTo>
                  <a:pt x="1499869" y="1108964"/>
                </a:lnTo>
                <a:lnTo>
                  <a:pt x="1524099" y="1108309"/>
                </a:lnTo>
                <a:lnTo>
                  <a:pt x="1536541" y="1103725"/>
                </a:lnTo>
                <a:lnTo>
                  <a:pt x="1541125" y="1091283"/>
                </a:lnTo>
                <a:lnTo>
                  <a:pt x="1541779" y="1067054"/>
                </a:lnTo>
                <a:lnTo>
                  <a:pt x="1541779" y="41910"/>
                </a:lnTo>
                <a:lnTo>
                  <a:pt x="1541125" y="17680"/>
                </a:lnTo>
                <a:lnTo>
                  <a:pt x="1536541" y="5238"/>
                </a:lnTo>
                <a:lnTo>
                  <a:pt x="1524099" y="654"/>
                </a:lnTo>
                <a:lnTo>
                  <a:pt x="1499869" y="0"/>
                </a:lnTo>
                <a:lnTo>
                  <a:pt x="41909" y="0"/>
                </a:lnTo>
                <a:close/>
              </a:path>
            </a:pathLst>
          </a:custGeom>
          <a:ln w="12700">
            <a:solidFill>
              <a:srgbClr val="EA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 txBox="1"/>
          <p:nvPr/>
        </p:nvSpPr>
        <p:spPr>
          <a:xfrm>
            <a:off x="5878436" y="6598209"/>
            <a:ext cx="1314450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25" indent="-98425">
              <a:lnSpc>
                <a:spcPct val="100000"/>
              </a:lnSpc>
              <a:buClr>
                <a:srgbClr val="EA6955"/>
              </a:buClr>
              <a:buFont typeface="Lucida Sans"/>
              <a:buChar char="•"/>
              <a:tabLst>
                <a:tab pos="111760" algn="l"/>
              </a:tabLst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Choose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</a:t>
            </a:r>
            <a:r>
              <a:rPr sz="1000" spc="-8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letter</a:t>
            </a:r>
            <a:endParaRPr sz="1000">
              <a:latin typeface="Arial"/>
              <a:cs typeface="Arial"/>
            </a:endParaRPr>
          </a:p>
          <a:p>
            <a:pPr marL="111125" indent="-984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Lucida Sans"/>
              <a:buChar char="•"/>
              <a:tabLst>
                <a:tab pos="111760" algn="l"/>
              </a:tabLst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Make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it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change</a:t>
            </a:r>
            <a:r>
              <a:rPr sz="1000" spc="-5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color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7853171" y="6598209"/>
            <a:ext cx="1037590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25" indent="-98425">
              <a:lnSpc>
                <a:spcPct val="100000"/>
              </a:lnSpc>
              <a:buClr>
                <a:srgbClr val="EA6955"/>
              </a:buClr>
              <a:buFont typeface="Lucida Sans"/>
              <a:buChar char="•"/>
              <a:tabLst>
                <a:tab pos="111760" algn="l"/>
              </a:tabLst>
            </a:pP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Add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</a:t>
            </a:r>
            <a:r>
              <a:rPr sz="1000" spc="-1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sound</a:t>
            </a:r>
            <a:endParaRPr sz="1000">
              <a:latin typeface="Arial"/>
              <a:cs typeface="Arial"/>
            </a:endParaRPr>
          </a:p>
          <a:p>
            <a:pPr marL="111125" indent="-984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Lucida Sans"/>
              <a:buChar char="•"/>
              <a:tabLst>
                <a:tab pos="111760" algn="l"/>
              </a:tabLst>
            </a:pP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Add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</a:t>
            </a:r>
            <a:r>
              <a:rPr sz="1000" spc="-8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backdrop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675929" y="1304518"/>
            <a:ext cx="386778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Demonstrate the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first few steps </a:t>
            </a:r>
            <a:r>
              <a:rPr sz="1500" spc="25" dirty="0">
                <a:solidFill>
                  <a:srgbClr val="4C4D4F"/>
                </a:solidFill>
                <a:latin typeface="Arial"/>
                <a:cs typeface="Arial"/>
              </a:rPr>
              <a:t>of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</a:t>
            </a:r>
            <a:r>
              <a:rPr sz="1500" spc="-10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tutorial  so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can </a:t>
            </a:r>
            <a:r>
              <a:rPr sz="1500" spc="-20" dirty="0">
                <a:solidFill>
                  <a:srgbClr val="4C4D4F"/>
                </a:solidFill>
                <a:latin typeface="Arial"/>
                <a:cs typeface="Arial"/>
              </a:rPr>
              <a:t>see </a:t>
            </a:r>
            <a:r>
              <a:rPr sz="1500" spc="25" dirty="0">
                <a:solidFill>
                  <a:srgbClr val="4C4D4F"/>
                </a:solidFill>
                <a:latin typeface="Arial"/>
                <a:cs typeface="Arial"/>
              </a:rPr>
              <a:t>how </a:t>
            </a:r>
            <a:r>
              <a:rPr sz="1500" spc="40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get</a:t>
            </a:r>
            <a:r>
              <a:rPr sz="1500" spc="-7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started.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5760720" y="2012442"/>
            <a:ext cx="4036695" cy="413384"/>
          </a:xfrm>
          <a:custGeom>
            <a:avLst/>
            <a:gdLst/>
            <a:ahLst/>
            <a:cxnLst/>
            <a:rect l="l" t="t" r="r" b="b"/>
            <a:pathLst>
              <a:path w="4036695" h="413385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13258"/>
                </a:lnTo>
                <a:lnTo>
                  <a:pt x="4036161" y="413258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5868415" y="2053209"/>
            <a:ext cx="2326005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5" dirty="0">
                <a:solidFill>
                  <a:srgbClr val="EA6955"/>
                </a:solidFill>
                <a:latin typeface="Arial"/>
                <a:cs typeface="Arial"/>
              </a:rPr>
              <a:t>Start </a:t>
            </a:r>
            <a:r>
              <a:rPr sz="1000" b="1" dirty="0">
                <a:solidFill>
                  <a:srgbClr val="EA6955"/>
                </a:solidFill>
                <a:latin typeface="Arial"/>
                <a:cs typeface="Arial"/>
              </a:rPr>
              <a:t>with</a:t>
            </a:r>
            <a:r>
              <a:rPr sz="1000" b="1" spc="-45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EA6955"/>
                </a:solidFill>
                <a:latin typeface="Arial"/>
                <a:cs typeface="Arial"/>
              </a:rPr>
              <a:t>Prompts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Ask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questions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get</a:t>
            </a:r>
            <a:r>
              <a:rPr sz="1000" spc="-7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started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2" name="object 1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6680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712967" y="7447881"/>
            <a:ext cx="294767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800" b="1" spc="20" dirty="0">
                <a:solidFill>
                  <a:srgbClr val="939598"/>
                </a:solidFill>
                <a:latin typeface="Arial"/>
                <a:cs typeface="Arial"/>
              </a:rPr>
              <a:t>SCRATCH </a:t>
            </a:r>
            <a:r>
              <a:rPr sz="800" b="1" spc="25" dirty="0">
                <a:solidFill>
                  <a:srgbClr val="939598"/>
                </a:solidFill>
                <a:latin typeface="Arial"/>
                <a:cs typeface="Arial"/>
              </a:rPr>
              <a:t>EDUCATOR </a:t>
            </a:r>
            <a:r>
              <a:rPr sz="800" b="1" spc="30" dirty="0">
                <a:solidFill>
                  <a:srgbClr val="939598"/>
                </a:solidFill>
                <a:latin typeface="Arial"/>
                <a:cs typeface="Arial"/>
              </a:rPr>
              <a:t>GUIDE </a:t>
            </a:r>
            <a:r>
              <a:rPr sz="800" b="1" spc="120" dirty="0">
                <a:solidFill>
                  <a:srgbClr val="939598"/>
                </a:solidFill>
                <a:latin typeface="Arial"/>
                <a:cs typeface="Arial"/>
              </a:rPr>
              <a:t>•</a:t>
            </a:r>
            <a:r>
              <a:rPr sz="800" b="1" spc="130" dirty="0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97099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1962" y="208800"/>
            <a:ext cx="232092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25" dirty="0">
                <a:solidFill>
                  <a:srgbClr val="FFFFFF"/>
                </a:solidFill>
                <a:latin typeface="Gill Sans MT"/>
                <a:cs typeface="Gill Sans MT"/>
              </a:rPr>
              <a:t>ANIMATE  </a:t>
            </a:r>
            <a:r>
              <a:rPr sz="800" b="1" spc="-5" dirty="0">
                <a:solidFill>
                  <a:srgbClr val="FFFFFF"/>
                </a:solidFill>
                <a:latin typeface="Gill Sans MT"/>
                <a:cs typeface="Gill Sans MT"/>
              </a:rPr>
              <a:t>YOUR NAME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</a:t>
            </a:r>
            <a:r>
              <a:rPr sz="800" b="1" spc="14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4614" y="94996"/>
            <a:ext cx="407593" cy="362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8386" y="97269"/>
            <a:ext cx="407593" cy="362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03862" y="204254"/>
            <a:ext cx="232092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25" dirty="0">
                <a:solidFill>
                  <a:srgbClr val="FFFFFF"/>
                </a:solidFill>
                <a:latin typeface="Gill Sans MT"/>
                <a:cs typeface="Gill Sans MT"/>
              </a:rPr>
              <a:t>ANIMATE  </a:t>
            </a:r>
            <a:r>
              <a:rPr sz="800" b="1" spc="-5" dirty="0">
                <a:solidFill>
                  <a:srgbClr val="FFFFFF"/>
                </a:solidFill>
                <a:latin typeface="Gill Sans MT"/>
                <a:cs typeface="Gill Sans MT"/>
              </a:rPr>
              <a:t>YOUR NAME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</a:t>
            </a:r>
            <a:r>
              <a:rPr sz="800" b="1" spc="14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02250" y="146227"/>
            <a:ext cx="720054" cy="268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52596" y="150291"/>
            <a:ext cx="720054" cy="2688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6940" y="719493"/>
            <a:ext cx="188595" cy="142240"/>
          </a:xfrm>
          <a:custGeom>
            <a:avLst/>
            <a:gdLst/>
            <a:ahLst/>
            <a:cxnLst/>
            <a:rect l="l" t="t" r="r" b="b"/>
            <a:pathLst>
              <a:path w="188595" h="142240">
                <a:moveTo>
                  <a:pt x="172643" y="141846"/>
                </a:moveTo>
                <a:lnTo>
                  <a:pt x="15430" y="141846"/>
                </a:lnTo>
                <a:lnTo>
                  <a:pt x="6946" y="141846"/>
                </a:lnTo>
                <a:lnTo>
                  <a:pt x="0" y="134899"/>
                </a:lnTo>
                <a:lnTo>
                  <a:pt x="0" y="126415"/>
                </a:lnTo>
                <a:lnTo>
                  <a:pt x="0" y="15430"/>
                </a:lnTo>
                <a:lnTo>
                  <a:pt x="0" y="6946"/>
                </a:lnTo>
                <a:lnTo>
                  <a:pt x="6946" y="0"/>
                </a:lnTo>
                <a:lnTo>
                  <a:pt x="15430" y="0"/>
                </a:lnTo>
                <a:lnTo>
                  <a:pt x="172643" y="0"/>
                </a:lnTo>
                <a:lnTo>
                  <a:pt x="181127" y="0"/>
                </a:lnTo>
                <a:lnTo>
                  <a:pt x="188074" y="6946"/>
                </a:lnTo>
                <a:lnTo>
                  <a:pt x="188074" y="15430"/>
                </a:lnTo>
                <a:lnTo>
                  <a:pt x="188074" y="126415"/>
                </a:lnTo>
                <a:lnTo>
                  <a:pt x="188074" y="134899"/>
                </a:lnTo>
                <a:lnTo>
                  <a:pt x="181127" y="141846"/>
                </a:lnTo>
                <a:lnTo>
                  <a:pt x="172643" y="141846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3120" y="864438"/>
            <a:ext cx="255904" cy="74930"/>
          </a:xfrm>
          <a:custGeom>
            <a:avLst/>
            <a:gdLst/>
            <a:ahLst/>
            <a:cxnLst/>
            <a:rect l="l" t="t" r="r" b="b"/>
            <a:pathLst>
              <a:path w="255904" h="74930">
                <a:moveTo>
                  <a:pt x="19253" y="74434"/>
                </a:moveTo>
                <a:lnTo>
                  <a:pt x="236474" y="74434"/>
                </a:lnTo>
                <a:lnTo>
                  <a:pt x="244388" y="72936"/>
                </a:lnTo>
                <a:lnTo>
                  <a:pt x="251247" y="68667"/>
                </a:lnTo>
                <a:lnTo>
                  <a:pt x="255529" y="61967"/>
                </a:lnTo>
                <a:lnTo>
                  <a:pt x="255714" y="53174"/>
                </a:lnTo>
                <a:lnTo>
                  <a:pt x="248897" y="38656"/>
                </a:lnTo>
                <a:lnTo>
                  <a:pt x="237391" y="21067"/>
                </a:lnTo>
                <a:lnTo>
                  <a:pt x="226557" y="6238"/>
                </a:lnTo>
                <a:lnTo>
                  <a:pt x="221754" y="0"/>
                </a:lnTo>
                <a:lnTo>
                  <a:pt x="33972" y="0"/>
                </a:lnTo>
                <a:lnTo>
                  <a:pt x="16353" y="22462"/>
                </a:lnTo>
                <a:lnTo>
                  <a:pt x="6942" y="35488"/>
                </a:lnTo>
                <a:lnTo>
                  <a:pt x="2552" y="44064"/>
                </a:lnTo>
                <a:lnTo>
                  <a:pt x="0" y="53174"/>
                </a:lnTo>
                <a:lnTo>
                  <a:pt x="190" y="61967"/>
                </a:lnTo>
                <a:lnTo>
                  <a:pt x="4473" y="68667"/>
                </a:lnTo>
                <a:lnTo>
                  <a:pt x="11333" y="72936"/>
                </a:lnTo>
                <a:lnTo>
                  <a:pt x="19253" y="74434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16411" y="914279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546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30140" y="891076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644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60849" y="759066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16157" y="739698"/>
            <a:ext cx="4445" cy="30480"/>
          </a:xfrm>
          <a:custGeom>
            <a:avLst/>
            <a:gdLst/>
            <a:ahLst/>
            <a:cxnLst/>
            <a:rect l="l" t="t" r="r" b="b"/>
            <a:pathLst>
              <a:path w="4445" h="30479">
                <a:moveTo>
                  <a:pt x="4305" y="2990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50397" y="759574"/>
            <a:ext cx="31115" cy="21590"/>
          </a:xfrm>
          <a:custGeom>
            <a:avLst/>
            <a:gdLst/>
            <a:ahLst/>
            <a:cxnLst/>
            <a:rect l="l" t="t" r="r" b="b"/>
            <a:pathLst>
              <a:path w="31114" h="21590">
                <a:moveTo>
                  <a:pt x="30949" y="0"/>
                </a:moveTo>
                <a:lnTo>
                  <a:pt x="0" y="21475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46104" y="806348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16157" y="814247"/>
            <a:ext cx="3810" cy="24765"/>
          </a:xfrm>
          <a:custGeom>
            <a:avLst/>
            <a:gdLst/>
            <a:ahLst/>
            <a:cxnLst/>
            <a:rect l="l" t="t" r="r" b="b"/>
            <a:pathLst>
              <a:path w="3810" h="24765">
                <a:moveTo>
                  <a:pt x="0" y="24650"/>
                </a:moveTo>
                <a:lnTo>
                  <a:pt x="339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58703" y="807719"/>
            <a:ext cx="34925" cy="15240"/>
          </a:xfrm>
          <a:custGeom>
            <a:avLst/>
            <a:gdLst/>
            <a:ahLst/>
            <a:cxnLst/>
            <a:rect l="l" t="t" r="r" b="b"/>
            <a:pathLst>
              <a:path w="34925" h="15240">
                <a:moveTo>
                  <a:pt x="34518" y="0"/>
                </a:moveTo>
                <a:lnTo>
                  <a:pt x="0" y="15074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415497" y="977937"/>
            <a:ext cx="404495" cy="11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25" dirty="0">
                <a:solidFill>
                  <a:srgbClr val="EA6955"/>
                </a:solidFill>
                <a:latin typeface="Arial"/>
                <a:cs typeface="Arial"/>
              </a:rPr>
              <a:t>CRE</a:t>
            </a:r>
            <a:r>
              <a:rPr sz="700" b="1" spc="-40" dirty="0">
                <a:solidFill>
                  <a:srgbClr val="EA6955"/>
                </a:solidFill>
                <a:latin typeface="Arial"/>
                <a:cs typeface="Arial"/>
              </a:rPr>
              <a:t>A</a:t>
            </a:r>
            <a:r>
              <a:rPr sz="700" b="1" spc="25" dirty="0">
                <a:solidFill>
                  <a:srgbClr val="EA6955"/>
                </a:solidFill>
                <a:latin typeface="Arial"/>
                <a:cs typeface="Arial"/>
              </a:rPr>
              <a:t>TE</a:t>
            </a:r>
            <a:endParaRPr sz="7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15000" y="1981200"/>
            <a:ext cx="4116704" cy="1621790"/>
          </a:xfrm>
          <a:custGeom>
            <a:avLst/>
            <a:gdLst/>
            <a:ahLst/>
            <a:cxnLst/>
            <a:rect l="l" t="t" r="r" b="b"/>
            <a:pathLst>
              <a:path w="4116704" h="1621789">
                <a:moveTo>
                  <a:pt x="411637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621536"/>
                </a:lnTo>
                <a:lnTo>
                  <a:pt x="4002074" y="1621536"/>
                </a:lnTo>
                <a:lnTo>
                  <a:pt x="4068154" y="1619750"/>
                </a:lnTo>
                <a:lnTo>
                  <a:pt x="4102087" y="1607248"/>
                </a:lnTo>
                <a:lnTo>
                  <a:pt x="4114588" y="1573315"/>
                </a:lnTo>
                <a:lnTo>
                  <a:pt x="4116374" y="1507236"/>
                </a:lnTo>
                <a:lnTo>
                  <a:pt x="4116374" y="0"/>
                </a:lnTo>
                <a:close/>
              </a:path>
            </a:pathLst>
          </a:custGeom>
          <a:solidFill>
            <a:srgbClr val="DAD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8051" y="1220495"/>
            <a:ext cx="4114165" cy="1675130"/>
          </a:xfrm>
          <a:custGeom>
            <a:avLst/>
            <a:gdLst/>
            <a:ahLst/>
            <a:cxnLst/>
            <a:rect l="l" t="t" r="r" b="b"/>
            <a:pathLst>
              <a:path w="4114165" h="167513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675104"/>
                </a:lnTo>
                <a:lnTo>
                  <a:pt x="3999306" y="1675104"/>
                </a:lnTo>
                <a:lnTo>
                  <a:pt x="4065385" y="1673318"/>
                </a:lnTo>
                <a:lnTo>
                  <a:pt x="4099318" y="1660817"/>
                </a:lnTo>
                <a:lnTo>
                  <a:pt x="4111820" y="1626884"/>
                </a:lnTo>
                <a:lnTo>
                  <a:pt x="4113606" y="1560804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8662" y="1254556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30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709170" y="727519"/>
            <a:ext cx="3105785" cy="1074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b="1" spc="40" dirty="0">
                <a:solidFill>
                  <a:srgbClr val="642B73"/>
                </a:solidFill>
                <a:latin typeface="Arial"/>
                <a:cs typeface="Arial"/>
              </a:rPr>
              <a:t>Share</a:t>
            </a:r>
            <a:endParaRPr sz="2700">
              <a:latin typeface="Arial"/>
              <a:cs typeface="Arial"/>
            </a:endParaRPr>
          </a:p>
          <a:p>
            <a:pPr marL="12700" marR="5080">
              <a:lnSpc>
                <a:spcPct val="105600"/>
              </a:lnSpc>
              <a:spcBef>
                <a:spcPts val="1340"/>
              </a:spcBef>
            </a:pPr>
            <a:r>
              <a:rPr sz="1500" spc="-15" dirty="0">
                <a:solidFill>
                  <a:srgbClr val="4C4D4F"/>
                </a:solidFill>
                <a:latin typeface="Arial"/>
                <a:cs typeface="Arial"/>
              </a:rPr>
              <a:t>Have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500" spc="-20" dirty="0">
                <a:solidFill>
                  <a:srgbClr val="4C4D4F"/>
                </a:solidFill>
                <a:latin typeface="Arial"/>
                <a:cs typeface="Arial"/>
              </a:rPr>
              <a:t>share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their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project  </a:t>
            </a:r>
            <a:r>
              <a:rPr sz="1500" spc="25" dirty="0">
                <a:solidFill>
                  <a:srgbClr val="4C4D4F"/>
                </a:solidFill>
                <a:latin typeface="Arial"/>
                <a:cs typeface="Arial"/>
              </a:rPr>
              <a:t>with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their</a:t>
            </a:r>
            <a:r>
              <a:rPr sz="1500" spc="-8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neighbors.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488233" y="977125"/>
            <a:ext cx="354330" cy="11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25" dirty="0">
                <a:solidFill>
                  <a:srgbClr val="642B73"/>
                </a:solidFill>
                <a:latin typeface="Arial"/>
                <a:cs typeface="Arial"/>
              </a:rPr>
              <a:t>SHARE</a:t>
            </a:r>
            <a:endParaRPr sz="7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491459" y="732421"/>
            <a:ext cx="177165" cy="179705"/>
          </a:xfrm>
          <a:custGeom>
            <a:avLst/>
            <a:gdLst/>
            <a:ahLst/>
            <a:cxnLst/>
            <a:rect l="l" t="t" r="r" b="b"/>
            <a:pathLst>
              <a:path w="177165" h="179705">
                <a:moveTo>
                  <a:pt x="176682" y="47320"/>
                </a:moveTo>
                <a:lnTo>
                  <a:pt x="163403" y="28273"/>
                </a:lnTo>
                <a:lnTo>
                  <a:pt x="143805" y="13301"/>
                </a:lnTo>
                <a:lnTo>
                  <a:pt x="119268" y="3509"/>
                </a:lnTo>
                <a:lnTo>
                  <a:pt x="91173" y="0"/>
                </a:lnTo>
                <a:lnTo>
                  <a:pt x="55683" y="5699"/>
                </a:lnTo>
                <a:lnTo>
                  <a:pt x="26703" y="21242"/>
                </a:lnTo>
                <a:lnTo>
                  <a:pt x="7164" y="44293"/>
                </a:lnTo>
                <a:lnTo>
                  <a:pt x="0" y="72516"/>
                </a:lnTo>
                <a:lnTo>
                  <a:pt x="2006" y="87705"/>
                </a:lnTo>
                <a:lnTo>
                  <a:pt x="7750" y="101792"/>
                </a:lnTo>
                <a:lnTo>
                  <a:pt x="16812" y="114452"/>
                </a:lnTo>
                <a:lnTo>
                  <a:pt x="28778" y="125361"/>
                </a:lnTo>
                <a:lnTo>
                  <a:pt x="26726" y="132531"/>
                </a:lnTo>
                <a:lnTo>
                  <a:pt x="26317" y="148502"/>
                </a:lnTo>
                <a:lnTo>
                  <a:pt x="35600" y="166372"/>
                </a:lnTo>
                <a:lnTo>
                  <a:pt x="62623" y="179235"/>
                </a:lnTo>
                <a:lnTo>
                  <a:pt x="59524" y="162441"/>
                </a:lnTo>
                <a:lnTo>
                  <a:pt x="59121" y="153468"/>
                </a:lnTo>
                <a:lnTo>
                  <a:pt x="61980" y="149279"/>
                </a:lnTo>
                <a:lnTo>
                  <a:pt x="68668" y="146837"/>
                </a:lnTo>
                <a:lnTo>
                  <a:pt x="74091" y="145237"/>
                </a:lnTo>
                <a:lnTo>
                  <a:pt x="77470" y="145021"/>
                </a:lnTo>
                <a:lnTo>
                  <a:pt x="91173" y="145021"/>
                </a:lnTo>
                <a:lnTo>
                  <a:pt x="111582" y="143195"/>
                </a:lnTo>
                <a:lnTo>
                  <a:pt x="130370" y="137990"/>
                </a:lnTo>
                <a:lnTo>
                  <a:pt x="147032" y="129810"/>
                </a:lnTo>
                <a:lnTo>
                  <a:pt x="161061" y="119062"/>
                </a:lnTo>
                <a:lnTo>
                  <a:pt x="158490" y="112992"/>
                </a:lnTo>
                <a:lnTo>
                  <a:pt x="156611" y="106703"/>
                </a:lnTo>
                <a:lnTo>
                  <a:pt x="155458" y="100222"/>
                </a:lnTo>
                <a:lnTo>
                  <a:pt x="155067" y="93573"/>
                </a:lnTo>
                <a:lnTo>
                  <a:pt x="156545" y="80690"/>
                </a:lnTo>
                <a:lnTo>
                  <a:pt x="160812" y="68556"/>
                </a:lnTo>
                <a:lnTo>
                  <a:pt x="167609" y="57367"/>
                </a:lnTo>
                <a:lnTo>
                  <a:pt x="176682" y="47320"/>
                </a:lnTo>
                <a:close/>
              </a:path>
            </a:pathLst>
          </a:custGeom>
          <a:ln w="14363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52507" y="753478"/>
            <a:ext cx="182245" cy="175260"/>
          </a:xfrm>
          <a:custGeom>
            <a:avLst/>
            <a:gdLst/>
            <a:ahLst/>
            <a:cxnLst/>
            <a:rect l="l" t="t" r="r" b="b"/>
            <a:pathLst>
              <a:path w="182245" h="175259">
                <a:moveTo>
                  <a:pt x="0" y="98005"/>
                </a:moveTo>
                <a:lnTo>
                  <a:pt x="13738" y="116941"/>
                </a:lnTo>
                <a:lnTo>
                  <a:pt x="33932" y="131814"/>
                </a:lnTo>
                <a:lnTo>
                  <a:pt x="59173" y="141538"/>
                </a:lnTo>
                <a:lnTo>
                  <a:pt x="88049" y="145021"/>
                </a:lnTo>
                <a:lnTo>
                  <a:pt x="95783" y="145021"/>
                </a:lnTo>
                <a:lnTo>
                  <a:pt x="103276" y="144284"/>
                </a:lnTo>
                <a:lnTo>
                  <a:pt x="110464" y="142925"/>
                </a:lnTo>
                <a:lnTo>
                  <a:pt x="117484" y="153704"/>
                </a:lnTo>
                <a:lnTo>
                  <a:pt x="116062" y="164031"/>
                </a:lnTo>
                <a:lnTo>
                  <a:pt x="111396" y="171784"/>
                </a:lnTo>
                <a:lnTo>
                  <a:pt x="108686" y="174840"/>
                </a:lnTo>
                <a:lnTo>
                  <a:pt x="137844" y="167384"/>
                </a:lnTo>
                <a:lnTo>
                  <a:pt x="150380" y="151501"/>
                </a:lnTo>
                <a:lnTo>
                  <a:pt x="152992" y="135718"/>
                </a:lnTo>
                <a:lnTo>
                  <a:pt x="152374" y="128562"/>
                </a:lnTo>
                <a:lnTo>
                  <a:pt x="169555" y="109869"/>
                </a:lnTo>
                <a:lnTo>
                  <a:pt x="178377" y="97801"/>
                </a:lnTo>
                <a:lnTo>
                  <a:pt x="181628" y="87101"/>
                </a:lnTo>
                <a:lnTo>
                  <a:pt x="182092" y="72516"/>
                </a:lnTo>
                <a:lnTo>
                  <a:pt x="174702" y="44293"/>
                </a:lnTo>
                <a:lnTo>
                  <a:pt x="154549" y="21242"/>
                </a:lnTo>
                <a:lnTo>
                  <a:pt x="124656" y="5699"/>
                </a:lnTo>
                <a:lnTo>
                  <a:pt x="88049" y="0"/>
                </a:lnTo>
                <a:lnTo>
                  <a:pt x="66868" y="1848"/>
                </a:lnTo>
                <a:lnTo>
                  <a:pt x="47382" y="7116"/>
                </a:lnTo>
                <a:lnTo>
                  <a:pt x="30122" y="15392"/>
                </a:lnTo>
                <a:lnTo>
                  <a:pt x="15621" y="26263"/>
                </a:lnTo>
              </a:path>
            </a:pathLst>
          </a:custGeom>
          <a:ln w="14363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10377" y="4939791"/>
            <a:ext cx="4121150" cy="2121535"/>
          </a:xfrm>
          <a:custGeom>
            <a:avLst/>
            <a:gdLst/>
            <a:ahLst/>
            <a:cxnLst/>
            <a:rect l="l" t="t" r="r" b="b"/>
            <a:pathLst>
              <a:path w="4121150" h="2121534">
                <a:moveTo>
                  <a:pt x="4120997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299"/>
                </a:lnTo>
                <a:lnTo>
                  <a:pt x="0" y="2121407"/>
                </a:lnTo>
                <a:lnTo>
                  <a:pt x="4006697" y="2121407"/>
                </a:lnTo>
                <a:lnTo>
                  <a:pt x="4072777" y="2119622"/>
                </a:lnTo>
                <a:lnTo>
                  <a:pt x="4106710" y="2107120"/>
                </a:lnTo>
                <a:lnTo>
                  <a:pt x="4119211" y="2073187"/>
                </a:lnTo>
                <a:lnTo>
                  <a:pt x="4120997" y="2007107"/>
                </a:lnTo>
                <a:lnTo>
                  <a:pt x="4120997" y="0"/>
                </a:lnTo>
                <a:close/>
              </a:path>
            </a:pathLst>
          </a:custGeom>
          <a:solidFill>
            <a:srgbClr val="E6ED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09417" y="1304556"/>
            <a:ext cx="115443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5" dirty="0">
                <a:solidFill>
                  <a:srgbClr val="EA6955"/>
                </a:solidFill>
                <a:latin typeface="Arial"/>
                <a:cs typeface="Arial"/>
              </a:rPr>
              <a:t>More </a:t>
            </a:r>
            <a:r>
              <a:rPr sz="1000" b="1" spc="-15" dirty="0">
                <a:solidFill>
                  <a:srgbClr val="EA6955"/>
                </a:solidFill>
                <a:latin typeface="Arial"/>
                <a:cs typeface="Arial"/>
              </a:rPr>
              <a:t>Things </a:t>
            </a:r>
            <a:r>
              <a:rPr sz="1000" b="1" spc="5" dirty="0">
                <a:solidFill>
                  <a:srgbClr val="EA6955"/>
                </a:solidFill>
                <a:latin typeface="Arial"/>
                <a:cs typeface="Arial"/>
              </a:rPr>
              <a:t>to</a:t>
            </a:r>
            <a:r>
              <a:rPr sz="1000" b="1" spc="-65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000" b="1" spc="-45" dirty="0">
                <a:solidFill>
                  <a:srgbClr val="EA6955"/>
                </a:solidFill>
                <a:latin typeface="Arial"/>
                <a:cs typeface="Arial"/>
              </a:rPr>
              <a:t>Try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760720" y="2010549"/>
            <a:ext cx="4028440" cy="285115"/>
          </a:xfrm>
          <a:custGeom>
            <a:avLst/>
            <a:gdLst/>
            <a:ahLst/>
            <a:cxnLst/>
            <a:rect l="l" t="t" r="r" b="b"/>
            <a:pathLst>
              <a:path w="4028440" h="285114">
                <a:moveTo>
                  <a:pt x="4027932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84594"/>
                </a:lnTo>
                <a:lnTo>
                  <a:pt x="4027932" y="284594"/>
                </a:lnTo>
                <a:lnTo>
                  <a:pt x="40279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866891" y="2072513"/>
            <a:ext cx="196596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solidFill>
                  <a:srgbClr val="642B73"/>
                </a:solidFill>
                <a:latin typeface="Arial"/>
                <a:cs typeface="Arial"/>
              </a:rPr>
              <a:t>Ask </a:t>
            </a:r>
            <a:r>
              <a:rPr sz="1000" b="1" spc="-10" dirty="0">
                <a:solidFill>
                  <a:srgbClr val="642B73"/>
                </a:solidFill>
                <a:latin typeface="Arial"/>
                <a:cs typeface="Arial"/>
              </a:rPr>
              <a:t>questions </a:t>
            </a:r>
            <a:r>
              <a:rPr sz="1000" b="1" spc="-5" dirty="0">
                <a:solidFill>
                  <a:srgbClr val="642B73"/>
                </a:solidFill>
                <a:latin typeface="Arial"/>
                <a:cs typeface="Arial"/>
              </a:rPr>
              <a:t>they </a:t>
            </a:r>
            <a:r>
              <a:rPr sz="1000" b="1" spc="5" dirty="0">
                <a:solidFill>
                  <a:srgbClr val="642B73"/>
                </a:solidFill>
                <a:latin typeface="Arial"/>
                <a:cs typeface="Arial"/>
              </a:rPr>
              <a:t>can</a:t>
            </a:r>
            <a:r>
              <a:rPr sz="1000" b="1" dirty="0">
                <a:solidFill>
                  <a:srgbClr val="642B73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642B73"/>
                </a:solidFill>
                <a:latin typeface="Arial"/>
                <a:cs typeface="Arial"/>
              </a:rPr>
              <a:t>discuss: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48771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4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723559" y="7149109"/>
            <a:ext cx="375920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dirty="0">
                <a:solidFill>
                  <a:srgbClr val="4C4D4F"/>
                </a:solidFill>
                <a:latin typeface="Arial"/>
                <a:cs typeface="Arial"/>
              </a:rPr>
              <a:t>Scratch </a:t>
            </a:r>
            <a:r>
              <a:rPr sz="800" b="1" spc="-20" dirty="0">
                <a:solidFill>
                  <a:srgbClr val="4C4D4F"/>
                </a:solidFill>
                <a:latin typeface="Arial"/>
                <a:cs typeface="Arial"/>
              </a:rPr>
              <a:t>is </a:t>
            </a:r>
            <a:r>
              <a:rPr sz="800" b="1" spc="1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800" b="1" dirty="0">
                <a:solidFill>
                  <a:srgbClr val="4C4D4F"/>
                </a:solidFill>
                <a:latin typeface="Arial"/>
                <a:cs typeface="Arial"/>
              </a:rPr>
              <a:t>project of </a:t>
            </a:r>
            <a:r>
              <a:rPr sz="800" b="1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800" b="1" spc="-10" dirty="0">
                <a:solidFill>
                  <a:srgbClr val="4C4D4F"/>
                </a:solidFill>
                <a:latin typeface="Arial"/>
                <a:cs typeface="Arial"/>
              </a:rPr>
              <a:t>Lifelong </a:t>
            </a:r>
            <a:r>
              <a:rPr sz="800" b="1" spc="-5" dirty="0">
                <a:solidFill>
                  <a:srgbClr val="4C4D4F"/>
                </a:solidFill>
                <a:latin typeface="Arial"/>
                <a:cs typeface="Arial"/>
              </a:rPr>
              <a:t>Kindergarten </a:t>
            </a:r>
            <a:r>
              <a:rPr sz="800" b="1" spc="-10" dirty="0">
                <a:solidFill>
                  <a:srgbClr val="4C4D4F"/>
                </a:solidFill>
                <a:latin typeface="Arial"/>
                <a:cs typeface="Arial"/>
              </a:rPr>
              <a:t>Group </a:t>
            </a:r>
            <a:r>
              <a:rPr sz="800" b="1" spc="10" dirty="0">
                <a:solidFill>
                  <a:srgbClr val="4C4D4F"/>
                </a:solidFill>
                <a:latin typeface="Arial"/>
                <a:cs typeface="Arial"/>
              </a:rPr>
              <a:t>at </a:t>
            </a:r>
            <a:r>
              <a:rPr sz="800" b="1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800" b="1" spc="20" dirty="0">
                <a:solidFill>
                  <a:srgbClr val="4C4D4F"/>
                </a:solidFill>
                <a:latin typeface="Arial"/>
                <a:cs typeface="Arial"/>
              </a:rPr>
              <a:t>MIT </a:t>
            </a:r>
            <a:r>
              <a:rPr sz="800" b="1" spc="10" dirty="0">
                <a:solidFill>
                  <a:srgbClr val="4C4D4F"/>
                </a:solidFill>
                <a:latin typeface="Arial"/>
                <a:cs typeface="Arial"/>
              </a:rPr>
              <a:t>Media</a:t>
            </a:r>
            <a:r>
              <a:rPr sz="800" b="1" spc="1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4C4D4F"/>
                </a:solidFill>
                <a:latin typeface="Arial"/>
                <a:cs typeface="Arial"/>
              </a:rPr>
              <a:t>Lab.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85800" y="2984500"/>
            <a:ext cx="4114165" cy="1981200"/>
          </a:xfrm>
          <a:custGeom>
            <a:avLst/>
            <a:gdLst/>
            <a:ahLst/>
            <a:cxnLst/>
            <a:rect l="l" t="t" r="r" b="b"/>
            <a:pathLst>
              <a:path w="4114165" h="198120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981200"/>
                </a:lnTo>
                <a:lnTo>
                  <a:pt x="3999306" y="1981200"/>
                </a:lnTo>
                <a:lnTo>
                  <a:pt x="4065385" y="1979414"/>
                </a:lnTo>
                <a:lnTo>
                  <a:pt x="4099318" y="1966912"/>
                </a:lnTo>
                <a:lnTo>
                  <a:pt x="4111820" y="1932979"/>
                </a:lnTo>
                <a:lnTo>
                  <a:pt x="4113606" y="1866900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6410" y="3018561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29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6992" y="5067300"/>
            <a:ext cx="4114165" cy="2019300"/>
          </a:xfrm>
          <a:custGeom>
            <a:avLst/>
            <a:gdLst/>
            <a:ahLst/>
            <a:cxnLst/>
            <a:rect l="l" t="t" r="r" b="b"/>
            <a:pathLst>
              <a:path w="4114165" h="201930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019300"/>
                </a:lnTo>
                <a:lnTo>
                  <a:pt x="3999306" y="2019300"/>
                </a:lnTo>
                <a:lnTo>
                  <a:pt x="4065385" y="2017514"/>
                </a:lnTo>
                <a:lnTo>
                  <a:pt x="4099318" y="2005012"/>
                </a:lnTo>
                <a:lnTo>
                  <a:pt x="4111820" y="1971079"/>
                </a:lnTo>
                <a:lnTo>
                  <a:pt x="4113606" y="1905000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7602" y="5101361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29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299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10259" y="5171185"/>
            <a:ext cx="158432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EA6955"/>
                </a:solidFill>
                <a:latin typeface="Arial"/>
                <a:cs typeface="Arial"/>
              </a:rPr>
              <a:t>Encourage</a:t>
            </a:r>
            <a:r>
              <a:rPr sz="1000" b="1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EA6955"/>
                </a:solidFill>
                <a:latin typeface="Arial"/>
                <a:cs typeface="Arial"/>
              </a:rPr>
              <a:t>experimenting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25789" y="1705267"/>
            <a:ext cx="848994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25" indent="-98425">
              <a:lnSpc>
                <a:spcPct val="100000"/>
              </a:lnSpc>
              <a:buClr>
                <a:srgbClr val="EA6955"/>
              </a:buClr>
              <a:buFont typeface="Lucida Sans"/>
              <a:buChar char="•"/>
              <a:tabLst>
                <a:tab pos="111760" algn="l"/>
              </a:tabLst>
            </a:pP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Draw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</a:t>
            </a:r>
            <a:r>
              <a:rPr sz="1000" spc="-7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letter</a:t>
            </a:r>
            <a:endParaRPr sz="1000">
              <a:latin typeface="Arial"/>
              <a:cs typeface="Arial"/>
            </a:endParaRPr>
          </a:p>
          <a:p>
            <a:pPr marL="111125" indent="-984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Lucida Sans"/>
              <a:buChar char="•"/>
              <a:tabLst>
                <a:tab pos="111760" algn="l"/>
              </a:tabLst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Make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it</a:t>
            </a:r>
            <a:r>
              <a:rPr sz="1000" spc="-6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spin</a:t>
            </a:r>
            <a:endParaRPr sz="1000">
              <a:latin typeface="Arial"/>
              <a:cs typeface="Arial"/>
            </a:endParaRPr>
          </a:p>
          <a:p>
            <a:pPr marL="111125" indent="-984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Lucida Sans"/>
              <a:buChar char="•"/>
              <a:tabLst>
                <a:tab pos="111760" algn="l"/>
              </a:tabLst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Make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it</a:t>
            </a:r>
            <a:r>
              <a:rPr sz="1000" spc="-6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glide</a:t>
            </a:r>
            <a:endParaRPr sz="1000">
              <a:latin typeface="Arial"/>
              <a:cs typeface="Arial"/>
            </a:endParaRPr>
          </a:p>
          <a:p>
            <a:pPr marL="111125" indent="-984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Lucida Sans"/>
              <a:buChar char="•"/>
              <a:tabLst>
                <a:tab pos="111760" algn="l"/>
              </a:tabLst>
            </a:pP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Change</a:t>
            </a:r>
            <a:r>
              <a:rPr sz="1000" spc="-9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size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551023" y="1705267"/>
            <a:ext cx="167957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Add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more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letters and</a:t>
            </a:r>
            <a:r>
              <a:rPr sz="1000" spc="-8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motion!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533294" y="1960333"/>
            <a:ext cx="804519" cy="7341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33294" y="1960333"/>
            <a:ext cx="804545" cy="734695"/>
          </a:xfrm>
          <a:custGeom>
            <a:avLst/>
            <a:gdLst/>
            <a:ahLst/>
            <a:cxnLst/>
            <a:rect l="l" t="t" r="r" b="b"/>
            <a:pathLst>
              <a:path w="804545" h="734694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676960"/>
                </a:lnTo>
                <a:lnTo>
                  <a:pt x="892" y="710000"/>
                </a:lnTo>
                <a:lnTo>
                  <a:pt x="7143" y="726967"/>
                </a:lnTo>
                <a:lnTo>
                  <a:pt x="24110" y="733217"/>
                </a:lnTo>
                <a:lnTo>
                  <a:pt x="57150" y="734110"/>
                </a:lnTo>
                <a:lnTo>
                  <a:pt x="747356" y="734110"/>
                </a:lnTo>
                <a:lnTo>
                  <a:pt x="780396" y="733217"/>
                </a:lnTo>
                <a:lnTo>
                  <a:pt x="797363" y="726967"/>
                </a:lnTo>
                <a:lnTo>
                  <a:pt x="803613" y="710000"/>
                </a:lnTo>
                <a:lnTo>
                  <a:pt x="804506" y="676960"/>
                </a:lnTo>
                <a:lnTo>
                  <a:pt x="804506" y="57150"/>
                </a:lnTo>
                <a:lnTo>
                  <a:pt x="803613" y="24110"/>
                </a:lnTo>
                <a:lnTo>
                  <a:pt x="797363" y="7143"/>
                </a:lnTo>
                <a:lnTo>
                  <a:pt x="780396" y="892"/>
                </a:lnTo>
                <a:lnTo>
                  <a:pt x="747356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EA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424796" y="1960321"/>
            <a:ext cx="1123657" cy="7341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424796" y="1960333"/>
            <a:ext cx="1123950" cy="734695"/>
          </a:xfrm>
          <a:custGeom>
            <a:avLst/>
            <a:gdLst/>
            <a:ahLst/>
            <a:cxnLst/>
            <a:rect l="l" t="t" r="r" b="b"/>
            <a:pathLst>
              <a:path w="1123950" h="734694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676960"/>
                </a:lnTo>
                <a:lnTo>
                  <a:pt x="892" y="710000"/>
                </a:lnTo>
                <a:lnTo>
                  <a:pt x="7143" y="726967"/>
                </a:lnTo>
                <a:lnTo>
                  <a:pt x="24110" y="733217"/>
                </a:lnTo>
                <a:lnTo>
                  <a:pt x="57150" y="734110"/>
                </a:lnTo>
                <a:lnTo>
                  <a:pt x="1066507" y="734110"/>
                </a:lnTo>
                <a:lnTo>
                  <a:pt x="1099547" y="733217"/>
                </a:lnTo>
                <a:lnTo>
                  <a:pt x="1116514" y="726967"/>
                </a:lnTo>
                <a:lnTo>
                  <a:pt x="1122764" y="710000"/>
                </a:lnTo>
                <a:lnTo>
                  <a:pt x="1123657" y="676960"/>
                </a:lnTo>
                <a:lnTo>
                  <a:pt x="1123657" y="57150"/>
                </a:lnTo>
                <a:lnTo>
                  <a:pt x="1122764" y="24110"/>
                </a:lnTo>
                <a:lnTo>
                  <a:pt x="1116514" y="7143"/>
                </a:lnTo>
                <a:lnTo>
                  <a:pt x="1099547" y="892"/>
                </a:lnTo>
                <a:lnTo>
                  <a:pt x="1066507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EA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822445" y="3423234"/>
            <a:ext cx="1688464" cy="893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185" marR="24130" indent="-70485">
              <a:lnSpc>
                <a:spcPct val="108300"/>
              </a:lnSpc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When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someone</a:t>
            </a:r>
            <a:r>
              <a:rPr sz="1000" spc="-3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gets</a:t>
            </a:r>
            <a:r>
              <a:rPr sz="1000" spc="-2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stuck,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connect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them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another 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participant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who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can</a:t>
            </a:r>
            <a:r>
              <a:rPr sz="1000" spc="-6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help.</a:t>
            </a:r>
            <a:endParaRPr sz="1000">
              <a:latin typeface="Arial"/>
              <a:cs typeface="Arial"/>
            </a:endParaRPr>
          </a:p>
          <a:p>
            <a:pPr marL="83185" marR="5080" indent="-70485">
              <a:lnSpc>
                <a:spcPct val="108300"/>
              </a:lnSpc>
              <a:spcBef>
                <a:spcPts val="450"/>
              </a:spcBef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See a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cool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idea?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Ask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creator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share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with</a:t>
            </a:r>
            <a:r>
              <a:rPr sz="1000" spc="-4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others.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941066" y="3447681"/>
            <a:ext cx="1617522" cy="7797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941066" y="3447694"/>
            <a:ext cx="1617980" cy="779780"/>
          </a:xfrm>
          <a:custGeom>
            <a:avLst/>
            <a:gdLst/>
            <a:ahLst/>
            <a:cxnLst/>
            <a:rect l="l" t="t" r="r" b="b"/>
            <a:pathLst>
              <a:path w="1617979" h="779779">
                <a:moveTo>
                  <a:pt x="51435" y="0"/>
                </a:moveTo>
                <a:lnTo>
                  <a:pt x="21699" y="803"/>
                </a:lnTo>
                <a:lnTo>
                  <a:pt x="6429" y="6429"/>
                </a:lnTo>
                <a:lnTo>
                  <a:pt x="803" y="21699"/>
                </a:lnTo>
                <a:lnTo>
                  <a:pt x="0" y="51435"/>
                </a:lnTo>
                <a:lnTo>
                  <a:pt x="0" y="728294"/>
                </a:lnTo>
                <a:lnTo>
                  <a:pt x="803" y="758030"/>
                </a:lnTo>
                <a:lnTo>
                  <a:pt x="6429" y="773299"/>
                </a:lnTo>
                <a:lnTo>
                  <a:pt x="21699" y="778925"/>
                </a:lnTo>
                <a:lnTo>
                  <a:pt x="51435" y="779729"/>
                </a:lnTo>
                <a:lnTo>
                  <a:pt x="1566087" y="779729"/>
                </a:lnTo>
                <a:lnTo>
                  <a:pt x="1595823" y="778925"/>
                </a:lnTo>
                <a:lnTo>
                  <a:pt x="1611093" y="773299"/>
                </a:lnTo>
                <a:lnTo>
                  <a:pt x="1616719" y="758030"/>
                </a:lnTo>
                <a:lnTo>
                  <a:pt x="1617522" y="728294"/>
                </a:lnTo>
                <a:lnTo>
                  <a:pt x="1617522" y="51435"/>
                </a:lnTo>
                <a:lnTo>
                  <a:pt x="1616719" y="21699"/>
                </a:lnTo>
                <a:lnTo>
                  <a:pt x="1611093" y="6429"/>
                </a:lnTo>
                <a:lnTo>
                  <a:pt x="1595823" y="803"/>
                </a:lnTo>
                <a:lnTo>
                  <a:pt x="1566087" y="0"/>
                </a:lnTo>
                <a:lnTo>
                  <a:pt x="51435" y="0"/>
                </a:lnTo>
                <a:close/>
              </a:path>
            </a:pathLst>
          </a:custGeom>
          <a:ln w="12700">
            <a:solidFill>
              <a:srgbClr val="EA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41066" y="4299965"/>
            <a:ext cx="1617522" cy="5133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41066" y="4299965"/>
            <a:ext cx="1617980" cy="513715"/>
          </a:xfrm>
          <a:custGeom>
            <a:avLst/>
            <a:gdLst/>
            <a:ahLst/>
            <a:cxnLst/>
            <a:rect l="l" t="t" r="r" b="b"/>
            <a:pathLst>
              <a:path w="1617979" h="513714">
                <a:moveTo>
                  <a:pt x="51435" y="0"/>
                </a:moveTo>
                <a:lnTo>
                  <a:pt x="21699" y="803"/>
                </a:lnTo>
                <a:lnTo>
                  <a:pt x="6429" y="6429"/>
                </a:lnTo>
                <a:lnTo>
                  <a:pt x="803" y="21699"/>
                </a:lnTo>
                <a:lnTo>
                  <a:pt x="0" y="51435"/>
                </a:lnTo>
                <a:lnTo>
                  <a:pt x="0" y="461949"/>
                </a:lnTo>
                <a:lnTo>
                  <a:pt x="803" y="491685"/>
                </a:lnTo>
                <a:lnTo>
                  <a:pt x="6429" y="506955"/>
                </a:lnTo>
                <a:lnTo>
                  <a:pt x="21699" y="512581"/>
                </a:lnTo>
                <a:lnTo>
                  <a:pt x="51435" y="513384"/>
                </a:lnTo>
                <a:lnTo>
                  <a:pt x="1566087" y="513384"/>
                </a:lnTo>
                <a:lnTo>
                  <a:pt x="1595823" y="512581"/>
                </a:lnTo>
                <a:lnTo>
                  <a:pt x="1611093" y="506955"/>
                </a:lnTo>
                <a:lnTo>
                  <a:pt x="1616719" y="491685"/>
                </a:lnTo>
                <a:lnTo>
                  <a:pt x="1617522" y="461949"/>
                </a:lnTo>
                <a:lnTo>
                  <a:pt x="1617522" y="51435"/>
                </a:lnTo>
                <a:lnTo>
                  <a:pt x="1616719" y="21699"/>
                </a:lnTo>
                <a:lnTo>
                  <a:pt x="1611093" y="6429"/>
                </a:lnTo>
                <a:lnTo>
                  <a:pt x="1595823" y="803"/>
                </a:lnTo>
                <a:lnTo>
                  <a:pt x="1566087" y="0"/>
                </a:lnTo>
                <a:lnTo>
                  <a:pt x="51435" y="0"/>
                </a:lnTo>
                <a:close/>
              </a:path>
            </a:pathLst>
          </a:custGeom>
          <a:ln w="12700">
            <a:solidFill>
              <a:srgbClr val="EA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825506" y="5466969"/>
            <a:ext cx="287655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Help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feel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comfortable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trying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different 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combinations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of blocks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seeing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what</a:t>
            </a:r>
            <a:r>
              <a:rPr sz="1000" spc="-3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happens.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25506" y="5970016"/>
            <a:ext cx="345821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70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understand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their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thought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process, you can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ask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questions:</a:t>
            </a:r>
            <a:endParaRPr sz="10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41502" y="6269993"/>
            <a:ext cx="1182370" cy="648970"/>
          </a:xfrm>
          <a:custGeom>
            <a:avLst/>
            <a:gdLst/>
            <a:ahLst/>
            <a:cxnLst/>
            <a:rect l="l" t="t" r="r" b="b"/>
            <a:pathLst>
              <a:path w="1182370" h="648970">
                <a:moveTo>
                  <a:pt x="1058811" y="493585"/>
                </a:moveTo>
                <a:lnTo>
                  <a:pt x="975118" y="493585"/>
                </a:lnTo>
                <a:lnTo>
                  <a:pt x="981098" y="511597"/>
                </a:lnTo>
                <a:lnTo>
                  <a:pt x="986721" y="552307"/>
                </a:lnTo>
                <a:lnTo>
                  <a:pt x="984346" y="602384"/>
                </a:lnTo>
                <a:lnTo>
                  <a:pt x="966330" y="648500"/>
                </a:lnTo>
                <a:lnTo>
                  <a:pt x="1028447" y="615654"/>
                </a:lnTo>
                <a:lnTo>
                  <a:pt x="1058786" y="588568"/>
                </a:lnTo>
                <a:lnTo>
                  <a:pt x="1066017" y="552720"/>
                </a:lnTo>
                <a:lnTo>
                  <a:pt x="1058811" y="493585"/>
                </a:lnTo>
                <a:close/>
              </a:path>
              <a:path w="1182370" h="648970">
                <a:moveTo>
                  <a:pt x="1128763" y="0"/>
                </a:moveTo>
                <a:lnTo>
                  <a:pt x="53352" y="0"/>
                </a:lnTo>
                <a:lnTo>
                  <a:pt x="22508" y="1614"/>
                </a:lnTo>
                <a:lnTo>
                  <a:pt x="6669" y="12912"/>
                </a:lnTo>
                <a:lnTo>
                  <a:pt x="833" y="43580"/>
                </a:lnTo>
                <a:lnTo>
                  <a:pt x="0" y="103301"/>
                </a:lnTo>
                <a:lnTo>
                  <a:pt x="0" y="390271"/>
                </a:lnTo>
                <a:lnTo>
                  <a:pt x="833" y="449999"/>
                </a:lnTo>
                <a:lnTo>
                  <a:pt x="6669" y="480671"/>
                </a:lnTo>
                <a:lnTo>
                  <a:pt x="22508" y="491971"/>
                </a:lnTo>
                <a:lnTo>
                  <a:pt x="53352" y="493585"/>
                </a:lnTo>
                <a:lnTo>
                  <a:pt x="1128763" y="493585"/>
                </a:lnTo>
                <a:lnTo>
                  <a:pt x="1159607" y="491971"/>
                </a:lnTo>
                <a:lnTo>
                  <a:pt x="1175446" y="480671"/>
                </a:lnTo>
                <a:lnTo>
                  <a:pt x="1181282" y="449999"/>
                </a:lnTo>
                <a:lnTo>
                  <a:pt x="1182116" y="390271"/>
                </a:lnTo>
                <a:lnTo>
                  <a:pt x="1182116" y="103301"/>
                </a:lnTo>
                <a:lnTo>
                  <a:pt x="1181282" y="43580"/>
                </a:lnTo>
                <a:lnTo>
                  <a:pt x="1175446" y="12912"/>
                </a:lnTo>
                <a:lnTo>
                  <a:pt x="1159607" y="1614"/>
                </a:lnTo>
                <a:lnTo>
                  <a:pt x="11287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23617" y="6401992"/>
            <a:ext cx="0" cy="218440"/>
          </a:xfrm>
          <a:custGeom>
            <a:avLst/>
            <a:gdLst/>
            <a:ahLst/>
            <a:cxnLst/>
            <a:rect l="l" t="t" r="r" b="b"/>
            <a:pathLst>
              <a:path h="218440">
                <a:moveTo>
                  <a:pt x="0" y="218401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998357" y="6282855"/>
            <a:ext cx="20320" cy="46355"/>
          </a:xfrm>
          <a:custGeom>
            <a:avLst/>
            <a:gdLst/>
            <a:ahLst/>
            <a:cxnLst/>
            <a:rect l="l" t="t" r="r" b="b"/>
            <a:pathLst>
              <a:path w="20319" h="46354">
                <a:moveTo>
                  <a:pt x="20319" y="46151"/>
                </a:moveTo>
                <a:lnTo>
                  <a:pt x="17128" y="33513"/>
                </a:lnTo>
                <a:lnTo>
                  <a:pt x="12793" y="21156"/>
                </a:lnTo>
                <a:lnTo>
                  <a:pt x="7141" y="9759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26490" y="6269990"/>
            <a:ext cx="999490" cy="0"/>
          </a:xfrm>
          <a:custGeom>
            <a:avLst/>
            <a:gdLst/>
            <a:ahLst/>
            <a:cxnLst/>
            <a:rect l="l" t="t" r="r" b="b"/>
            <a:pathLst>
              <a:path w="999489">
                <a:moveTo>
                  <a:pt x="999502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43443" y="6293853"/>
            <a:ext cx="15875" cy="48260"/>
          </a:xfrm>
          <a:custGeom>
            <a:avLst/>
            <a:gdLst/>
            <a:ahLst/>
            <a:cxnLst/>
            <a:rect l="l" t="t" r="r" b="b"/>
            <a:pathLst>
              <a:path w="15875" h="48260">
                <a:moveTo>
                  <a:pt x="15798" y="0"/>
                </a:moveTo>
                <a:lnTo>
                  <a:pt x="10845" y="8833"/>
                </a:lnTo>
                <a:lnTo>
                  <a:pt x="6427" y="19615"/>
                </a:lnTo>
                <a:lnTo>
                  <a:pt x="2745" y="32539"/>
                </a:lnTo>
                <a:lnTo>
                  <a:pt x="0" y="47802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41495" y="6413169"/>
            <a:ext cx="0" cy="218440"/>
          </a:xfrm>
          <a:custGeom>
            <a:avLst/>
            <a:gdLst/>
            <a:ahLst/>
            <a:cxnLst/>
            <a:rect l="l" t="t" r="r" b="b"/>
            <a:pathLst>
              <a:path h="218440">
                <a:moveTo>
                  <a:pt x="0" y="0"/>
                </a:moveTo>
                <a:lnTo>
                  <a:pt x="0" y="218401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6434" y="6704558"/>
            <a:ext cx="20320" cy="46355"/>
          </a:xfrm>
          <a:custGeom>
            <a:avLst/>
            <a:gdLst/>
            <a:ahLst/>
            <a:cxnLst/>
            <a:rect l="l" t="t" r="r" b="b"/>
            <a:pathLst>
              <a:path w="20319" h="46354">
                <a:moveTo>
                  <a:pt x="0" y="0"/>
                </a:moveTo>
                <a:lnTo>
                  <a:pt x="3191" y="12638"/>
                </a:lnTo>
                <a:lnTo>
                  <a:pt x="7526" y="24995"/>
                </a:lnTo>
                <a:lnTo>
                  <a:pt x="13178" y="36392"/>
                </a:lnTo>
                <a:lnTo>
                  <a:pt x="20320" y="46151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89794" y="6763573"/>
            <a:ext cx="796290" cy="0"/>
          </a:xfrm>
          <a:custGeom>
            <a:avLst/>
            <a:gdLst/>
            <a:ahLst/>
            <a:cxnLst/>
            <a:rect l="l" t="t" r="r" b="b"/>
            <a:pathLst>
              <a:path w="796289">
                <a:moveTo>
                  <a:pt x="0" y="0"/>
                </a:moveTo>
                <a:lnTo>
                  <a:pt x="795743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820011" y="6799109"/>
            <a:ext cx="8890" cy="95885"/>
          </a:xfrm>
          <a:custGeom>
            <a:avLst/>
            <a:gdLst/>
            <a:ahLst/>
            <a:cxnLst/>
            <a:rect l="l" t="t" r="r" b="b"/>
            <a:pathLst>
              <a:path w="8889" h="95884">
                <a:moveTo>
                  <a:pt x="5803" y="0"/>
                </a:moveTo>
                <a:lnTo>
                  <a:pt x="8138" y="21967"/>
                </a:lnTo>
                <a:lnTo>
                  <a:pt x="8564" y="46310"/>
                </a:lnTo>
                <a:lnTo>
                  <a:pt x="6159" y="71416"/>
                </a:lnTo>
                <a:lnTo>
                  <a:pt x="0" y="95669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844776" y="6795550"/>
            <a:ext cx="56515" cy="97790"/>
          </a:xfrm>
          <a:custGeom>
            <a:avLst/>
            <a:gdLst/>
            <a:ahLst/>
            <a:cxnLst/>
            <a:rect l="l" t="t" r="r" b="b"/>
            <a:pathLst>
              <a:path w="56514" h="97790">
                <a:moveTo>
                  <a:pt x="0" y="97485"/>
                </a:moveTo>
                <a:lnTo>
                  <a:pt x="18347" y="79786"/>
                </a:lnTo>
                <a:lnTo>
                  <a:pt x="35550" y="57586"/>
                </a:lnTo>
                <a:lnTo>
                  <a:pt x="49081" y="30964"/>
                </a:lnTo>
                <a:lnTo>
                  <a:pt x="56413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005876" y="6691907"/>
            <a:ext cx="15875" cy="48260"/>
          </a:xfrm>
          <a:custGeom>
            <a:avLst/>
            <a:gdLst/>
            <a:ahLst/>
            <a:cxnLst/>
            <a:rect l="l" t="t" r="r" b="b"/>
            <a:pathLst>
              <a:path w="15875" h="48259">
                <a:moveTo>
                  <a:pt x="0" y="47802"/>
                </a:moveTo>
                <a:lnTo>
                  <a:pt x="4952" y="38969"/>
                </a:lnTo>
                <a:lnTo>
                  <a:pt x="9371" y="28187"/>
                </a:lnTo>
                <a:lnTo>
                  <a:pt x="13053" y="15263"/>
                </a:lnTo>
                <a:lnTo>
                  <a:pt x="15798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022513" y="6354216"/>
            <a:ext cx="1270" cy="36830"/>
          </a:xfrm>
          <a:custGeom>
            <a:avLst/>
            <a:gdLst/>
            <a:ahLst/>
            <a:cxnLst/>
            <a:rect l="l" t="t" r="r" b="b"/>
            <a:pathLst>
              <a:path w="1269" h="36829">
                <a:moveTo>
                  <a:pt x="1104" y="36601"/>
                </a:moveTo>
                <a:lnTo>
                  <a:pt x="1104" y="19075"/>
                </a:lnTo>
                <a:lnTo>
                  <a:pt x="1104" y="1129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951266" y="6269990"/>
            <a:ext cx="37465" cy="5080"/>
          </a:xfrm>
          <a:custGeom>
            <a:avLst/>
            <a:gdLst/>
            <a:ahLst/>
            <a:cxnLst/>
            <a:rect l="l" t="t" r="r" b="b"/>
            <a:pathLst>
              <a:path w="37464" h="5079">
                <a:moveTo>
                  <a:pt x="37261" y="4800"/>
                </a:moveTo>
                <a:lnTo>
                  <a:pt x="31991" y="1752"/>
                </a:lnTo>
                <a:lnTo>
                  <a:pt x="25946" y="0"/>
                </a:lnTo>
                <a:lnTo>
                  <a:pt x="18999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76998" y="6269990"/>
            <a:ext cx="36830" cy="6350"/>
          </a:xfrm>
          <a:custGeom>
            <a:avLst/>
            <a:gdLst/>
            <a:ahLst/>
            <a:cxnLst/>
            <a:rect l="l" t="t" r="r" b="b"/>
            <a:pathLst>
              <a:path w="36830" h="6350">
                <a:moveTo>
                  <a:pt x="36842" y="0"/>
                </a:moveTo>
                <a:lnTo>
                  <a:pt x="17856" y="0"/>
                </a:lnTo>
                <a:lnTo>
                  <a:pt x="9829" y="0"/>
                </a:lnTo>
                <a:lnTo>
                  <a:pt x="0" y="6019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41502" y="6354267"/>
            <a:ext cx="1270" cy="36830"/>
          </a:xfrm>
          <a:custGeom>
            <a:avLst/>
            <a:gdLst/>
            <a:ahLst/>
            <a:cxnLst/>
            <a:rect l="l" t="t" r="r" b="b"/>
            <a:pathLst>
              <a:path w="1269" h="36829">
                <a:moveTo>
                  <a:pt x="647" y="0"/>
                </a:moveTo>
                <a:lnTo>
                  <a:pt x="228" y="5918"/>
                </a:lnTo>
                <a:lnTo>
                  <a:pt x="0" y="12255"/>
                </a:lnTo>
                <a:lnTo>
                  <a:pt x="0" y="19024"/>
                </a:lnTo>
                <a:lnTo>
                  <a:pt x="0" y="3655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41502" y="6642734"/>
            <a:ext cx="1270" cy="36830"/>
          </a:xfrm>
          <a:custGeom>
            <a:avLst/>
            <a:gdLst/>
            <a:ahLst/>
            <a:cxnLst/>
            <a:rect l="l" t="t" r="r" b="b"/>
            <a:pathLst>
              <a:path w="1269" h="36829">
                <a:moveTo>
                  <a:pt x="0" y="0"/>
                </a:moveTo>
                <a:lnTo>
                  <a:pt x="0" y="17526"/>
                </a:lnTo>
                <a:lnTo>
                  <a:pt x="0" y="25311"/>
                </a:lnTo>
                <a:lnTo>
                  <a:pt x="1092" y="36601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76592" y="6758761"/>
            <a:ext cx="34925" cy="5080"/>
          </a:xfrm>
          <a:custGeom>
            <a:avLst/>
            <a:gdLst/>
            <a:ahLst/>
            <a:cxnLst/>
            <a:rect l="l" t="t" r="r" b="b"/>
            <a:pathLst>
              <a:path w="34925" h="5079">
                <a:moveTo>
                  <a:pt x="0" y="0"/>
                </a:moveTo>
                <a:lnTo>
                  <a:pt x="5257" y="3047"/>
                </a:lnTo>
                <a:lnTo>
                  <a:pt x="11302" y="4813"/>
                </a:lnTo>
                <a:lnTo>
                  <a:pt x="18262" y="4813"/>
                </a:lnTo>
                <a:lnTo>
                  <a:pt x="34315" y="4813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30300" y="6763575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16052" y="0"/>
                </a:lnTo>
                <a:lnTo>
                  <a:pt x="34759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797900" y="6763575"/>
            <a:ext cx="24130" cy="15875"/>
          </a:xfrm>
          <a:custGeom>
            <a:avLst/>
            <a:gdLst/>
            <a:ahLst/>
            <a:cxnLst/>
            <a:rect l="l" t="t" r="r" b="b"/>
            <a:pathLst>
              <a:path w="24130" h="15875">
                <a:moveTo>
                  <a:pt x="0" y="0"/>
                </a:moveTo>
                <a:lnTo>
                  <a:pt x="18719" y="0"/>
                </a:lnTo>
                <a:lnTo>
                  <a:pt x="19824" y="673"/>
                </a:lnTo>
                <a:lnTo>
                  <a:pt x="21945" y="6426"/>
                </a:lnTo>
                <a:lnTo>
                  <a:pt x="24117" y="15506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807832" y="6904202"/>
            <a:ext cx="16510" cy="14604"/>
          </a:xfrm>
          <a:custGeom>
            <a:avLst/>
            <a:gdLst/>
            <a:ahLst/>
            <a:cxnLst/>
            <a:rect l="l" t="t" r="r" b="b"/>
            <a:pathLst>
              <a:path w="16510" h="14604">
                <a:moveTo>
                  <a:pt x="8293" y="0"/>
                </a:moveTo>
                <a:lnTo>
                  <a:pt x="5943" y="5029"/>
                </a:lnTo>
                <a:lnTo>
                  <a:pt x="3187" y="9817"/>
                </a:lnTo>
                <a:lnTo>
                  <a:pt x="0" y="14287"/>
                </a:lnTo>
                <a:lnTo>
                  <a:pt x="6667" y="10934"/>
                </a:lnTo>
                <a:lnTo>
                  <a:pt x="16446" y="4368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900313" y="6763575"/>
            <a:ext cx="20955" cy="19685"/>
          </a:xfrm>
          <a:custGeom>
            <a:avLst/>
            <a:gdLst/>
            <a:ahLst/>
            <a:cxnLst/>
            <a:rect l="l" t="t" r="r" b="b"/>
            <a:pathLst>
              <a:path w="20955" h="19684">
                <a:moveTo>
                  <a:pt x="1498" y="19126"/>
                </a:moveTo>
                <a:lnTo>
                  <a:pt x="1485" y="12953"/>
                </a:lnTo>
                <a:lnTo>
                  <a:pt x="1003" y="6578"/>
                </a:lnTo>
                <a:lnTo>
                  <a:pt x="0" y="0"/>
                </a:lnTo>
                <a:lnTo>
                  <a:pt x="20662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949602" y="6757543"/>
            <a:ext cx="38735" cy="6350"/>
          </a:xfrm>
          <a:custGeom>
            <a:avLst/>
            <a:gdLst/>
            <a:ahLst/>
            <a:cxnLst/>
            <a:rect l="l" t="t" r="r" b="b"/>
            <a:pathLst>
              <a:path w="38735" h="6350">
                <a:moveTo>
                  <a:pt x="0" y="6032"/>
                </a:moveTo>
                <a:lnTo>
                  <a:pt x="20662" y="6032"/>
                </a:lnTo>
                <a:lnTo>
                  <a:pt x="28689" y="6032"/>
                </a:lnTo>
                <a:lnTo>
                  <a:pt x="38506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022957" y="6642734"/>
            <a:ext cx="1270" cy="36830"/>
          </a:xfrm>
          <a:custGeom>
            <a:avLst/>
            <a:gdLst/>
            <a:ahLst/>
            <a:cxnLst/>
            <a:rect l="l" t="t" r="r" b="b"/>
            <a:pathLst>
              <a:path w="1269" h="36829">
                <a:moveTo>
                  <a:pt x="0" y="36550"/>
                </a:moveTo>
                <a:lnTo>
                  <a:pt x="431" y="30632"/>
                </a:lnTo>
                <a:lnTo>
                  <a:pt x="660" y="24295"/>
                </a:lnTo>
                <a:lnTo>
                  <a:pt x="660" y="17526"/>
                </a:lnTo>
                <a:lnTo>
                  <a:pt x="66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936198" y="6330162"/>
            <a:ext cx="99441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What </a:t>
            </a:r>
            <a:r>
              <a:rPr sz="1000" i="1" spc="-30" dirty="0">
                <a:solidFill>
                  <a:srgbClr val="4C4D4F"/>
                </a:solidFill>
                <a:latin typeface="Arial"/>
                <a:cs typeface="Arial"/>
              </a:rPr>
              <a:t>are </a:t>
            </a: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you  </a:t>
            </a:r>
            <a:r>
              <a:rPr sz="1000" i="1" spc="5" dirty="0">
                <a:solidFill>
                  <a:srgbClr val="4C4D4F"/>
                </a:solidFill>
                <a:latin typeface="Arial"/>
                <a:cs typeface="Arial"/>
              </a:rPr>
              <a:t>working on</a:t>
            </a:r>
            <a:r>
              <a:rPr sz="1000" i="1" spc="-6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i="1" spc="10" dirty="0">
                <a:solidFill>
                  <a:srgbClr val="4C4D4F"/>
                </a:solidFill>
                <a:latin typeface="Arial"/>
                <a:cs typeface="Arial"/>
              </a:rPr>
              <a:t>now?</a:t>
            </a:r>
            <a:endParaRPr sz="10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164842" y="6269988"/>
            <a:ext cx="1450340" cy="648970"/>
          </a:xfrm>
          <a:custGeom>
            <a:avLst/>
            <a:gdLst/>
            <a:ahLst/>
            <a:cxnLst/>
            <a:rect l="l" t="t" r="r" b="b"/>
            <a:pathLst>
              <a:path w="1450339" h="648970">
                <a:moveTo>
                  <a:pt x="1299070" y="493902"/>
                </a:moveTo>
                <a:lnTo>
                  <a:pt x="1196365" y="493902"/>
                </a:lnTo>
                <a:lnTo>
                  <a:pt x="1203708" y="511925"/>
                </a:lnTo>
                <a:lnTo>
                  <a:pt x="1210611" y="552661"/>
                </a:lnTo>
                <a:lnTo>
                  <a:pt x="1207698" y="602771"/>
                </a:lnTo>
                <a:lnTo>
                  <a:pt x="1185595" y="648919"/>
                </a:lnTo>
                <a:lnTo>
                  <a:pt x="1261806" y="616050"/>
                </a:lnTo>
                <a:lnTo>
                  <a:pt x="1299030" y="588946"/>
                </a:lnTo>
                <a:lnTo>
                  <a:pt x="1307905" y="553075"/>
                </a:lnTo>
                <a:lnTo>
                  <a:pt x="1299070" y="493902"/>
                </a:lnTo>
                <a:close/>
              </a:path>
              <a:path w="1450339" h="648970">
                <a:moveTo>
                  <a:pt x="1384871" y="0"/>
                </a:moveTo>
                <a:lnTo>
                  <a:pt x="65468" y="0"/>
                </a:lnTo>
                <a:lnTo>
                  <a:pt x="27619" y="1615"/>
                </a:lnTo>
                <a:lnTo>
                  <a:pt x="8183" y="12922"/>
                </a:lnTo>
                <a:lnTo>
                  <a:pt x="1022" y="43612"/>
                </a:lnTo>
                <a:lnTo>
                  <a:pt x="0" y="103377"/>
                </a:lnTo>
                <a:lnTo>
                  <a:pt x="0" y="390524"/>
                </a:lnTo>
                <a:lnTo>
                  <a:pt x="1022" y="450290"/>
                </a:lnTo>
                <a:lnTo>
                  <a:pt x="8183" y="480980"/>
                </a:lnTo>
                <a:lnTo>
                  <a:pt x="27619" y="492287"/>
                </a:lnTo>
                <a:lnTo>
                  <a:pt x="65468" y="493902"/>
                </a:lnTo>
                <a:lnTo>
                  <a:pt x="1384871" y="493902"/>
                </a:lnTo>
                <a:lnTo>
                  <a:pt x="1422720" y="492287"/>
                </a:lnTo>
                <a:lnTo>
                  <a:pt x="1442156" y="480980"/>
                </a:lnTo>
                <a:lnTo>
                  <a:pt x="1449317" y="450290"/>
                </a:lnTo>
                <a:lnTo>
                  <a:pt x="1450339" y="390524"/>
                </a:lnTo>
                <a:lnTo>
                  <a:pt x="1450339" y="103377"/>
                </a:lnTo>
                <a:lnTo>
                  <a:pt x="1449317" y="43612"/>
                </a:lnTo>
                <a:lnTo>
                  <a:pt x="1442156" y="12922"/>
                </a:lnTo>
                <a:lnTo>
                  <a:pt x="1422720" y="1615"/>
                </a:lnTo>
                <a:lnTo>
                  <a:pt x="13848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15182" y="6402075"/>
            <a:ext cx="0" cy="219075"/>
          </a:xfrm>
          <a:custGeom>
            <a:avLst/>
            <a:gdLst/>
            <a:ahLst/>
            <a:cxnLst/>
            <a:rect l="l" t="t" r="r" b="b"/>
            <a:pathLst>
              <a:path h="219075">
                <a:moveTo>
                  <a:pt x="0" y="218541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581311" y="6280467"/>
            <a:ext cx="27305" cy="46355"/>
          </a:xfrm>
          <a:custGeom>
            <a:avLst/>
            <a:gdLst/>
            <a:ahLst/>
            <a:cxnLst/>
            <a:rect l="l" t="t" r="r" b="b"/>
            <a:pathLst>
              <a:path w="27304" h="46354">
                <a:moveTo>
                  <a:pt x="27050" y="45783"/>
                </a:moveTo>
                <a:lnTo>
                  <a:pt x="22765" y="32936"/>
                </a:lnTo>
                <a:lnTo>
                  <a:pt x="16978" y="20548"/>
                </a:lnTo>
                <a:lnTo>
                  <a:pt x="9464" y="9332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261730" y="6269990"/>
            <a:ext cx="1244600" cy="0"/>
          </a:xfrm>
          <a:custGeom>
            <a:avLst/>
            <a:gdLst/>
            <a:ahLst/>
            <a:cxnLst/>
            <a:rect l="l" t="t" r="r" b="b"/>
            <a:pathLst>
              <a:path w="1244600">
                <a:moveTo>
                  <a:pt x="124404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167559" y="6291008"/>
            <a:ext cx="21590" cy="48895"/>
          </a:xfrm>
          <a:custGeom>
            <a:avLst/>
            <a:gdLst/>
            <a:ahLst/>
            <a:cxnLst/>
            <a:rect l="l" t="t" r="r" b="b"/>
            <a:pathLst>
              <a:path w="21589" h="48895">
                <a:moveTo>
                  <a:pt x="21450" y="0"/>
                </a:moveTo>
                <a:lnTo>
                  <a:pt x="14805" y="8735"/>
                </a:lnTo>
                <a:lnTo>
                  <a:pt x="8820" y="19607"/>
                </a:lnTo>
                <a:lnTo>
                  <a:pt x="3787" y="32848"/>
                </a:lnTo>
                <a:lnTo>
                  <a:pt x="0" y="48691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164842" y="6413258"/>
            <a:ext cx="0" cy="219075"/>
          </a:xfrm>
          <a:custGeom>
            <a:avLst/>
            <a:gdLst/>
            <a:ahLst/>
            <a:cxnLst/>
            <a:rect l="l" t="t" r="r" b="b"/>
            <a:pathLst>
              <a:path h="219075">
                <a:moveTo>
                  <a:pt x="0" y="0"/>
                </a:moveTo>
                <a:lnTo>
                  <a:pt x="0" y="218541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171661" y="6707620"/>
            <a:ext cx="27305" cy="46355"/>
          </a:xfrm>
          <a:custGeom>
            <a:avLst/>
            <a:gdLst/>
            <a:ahLst/>
            <a:cxnLst/>
            <a:rect l="l" t="t" r="r" b="b"/>
            <a:pathLst>
              <a:path w="27305" h="46354">
                <a:moveTo>
                  <a:pt x="0" y="0"/>
                </a:moveTo>
                <a:lnTo>
                  <a:pt x="4285" y="12847"/>
                </a:lnTo>
                <a:lnTo>
                  <a:pt x="10072" y="25234"/>
                </a:lnTo>
                <a:lnTo>
                  <a:pt x="17586" y="36450"/>
                </a:lnTo>
                <a:lnTo>
                  <a:pt x="27051" y="45783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337409" y="6763887"/>
            <a:ext cx="992505" cy="0"/>
          </a:xfrm>
          <a:custGeom>
            <a:avLst/>
            <a:gdLst/>
            <a:ahLst/>
            <a:cxnLst/>
            <a:rect l="l" t="t" r="r" b="b"/>
            <a:pathLst>
              <a:path w="992504">
                <a:moveTo>
                  <a:pt x="0" y="0"/>
                </a:moveTo>
                <a:lnTo>
                  <a:pt x="99239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364966" y="6799437"/>
            <a:ext cx="11430" cy="97155"/>
          </a:xfrm>
          <a:custGeom>
            <a:avLst/>
            <a:gdLst/>
            <a:ahLst/>
            <a:cxnLst/>
            <a:rect l="l" t="t" r="r" b="b"/>
            <a:pathLst>
              <a:path w="11429" h="97154">
                <a:moveTo>
                  <a:pt x="7518" y="0"/>
                </a:moveTo>
                <a:lnTo>
                  <a:pt x="10397" y="22205"/>
                </a:lnTo>
                <a:lnTo>
                  <a:pt x="10883" y="46815"/>
                </a:lnTo>
                <a:lnTo>
                  <a:pt x="7807" y="72173"/>
                </a:lnTo>
                <a:lnTo>
                  <a:pt x="0" y="96621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392957" y="6798285"/>
            <a:ext cx="71755" cy="97155"/>
          </a:xfrm>
          <a:custGeom>
            <a:avLst/>
            <a:gdLst/>
            <a:ahLst/>
            <a:cxnLst/>
            <a:rect l="l" t="t" r="r" b="b"/>
            <a:pathLst>
              <a:path w="71754" h="97154">
                <a:moveTo>
                  <a:pt x="0" y="97066"/>
                </a:moveTo>
                <a:lnTo>
                  <a:pt x="22769" y="79670"/>
                </a:lnTo>
                <a:lnTo>
                  <a:pt x="44459" y="57638"/>
                </a:lnTo>
                <a:lnTo>
                  <a:pt x="61839" y="31054"/>
                </a:lnTo>
                <a:lnTo>
                  <a:pt x="71678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591001" y="6694175"/>
            <a:ext cx="21590" cy="48895"/>
          </a:xfrm>
          <a:custGeom>
            <a:avLst/>
            <a:gdLst/>
            <a:ahLst/>
            <a:cxnLst/>
            <a:rect l="l" t="t" r="r" b="b"/>
            <a:pathLst>
              <a:path w="21589" h="48895">
                <a:moveTo>
                  <a:pt x="0" y="48691"/>
                </a:moveTo>
                <a:lnTo>
                  <a:pt x="6644" y="39956"/>
                </a:lnTo>
                <a:lnTo>
                  <a:pt x="12630" y="29084"/>
                </a:lnTo>
                <a:lnTo>
                  <a:pt x="17662" y="15843"/>
                </a:lnTo>
                <a:lnTo>
                  <a:pt x="2145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613708" y="6353289"/>
            <a:ext cx="1905" cy="38100"/>
          </a:xfrm>
          <a:custGeom>
            <a:avLst/>
            <a:gdLst/>
            <a:ahLst/>
            <a:cxnLst/>
            <a:rect l="l" t="t" r="r" b="b"/>
            <a:pathLst>
              <a:path w="1904" h="38100">
                <a:moveTo>
                  <a:pt x="1473" y="37604"/>
                </a:moveTo>
                <a:lnTo>
                  <a:pt x="1473" y="20065"/>
                </a:lnTo>
                <a:lnTo>
                  <a:pt x="1473" y="11823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530828" y="6269990"/>
            <a:ext cx="38735" cy="3810"/>
          </a:xfrm>
          <a:custGeom>
            <a:avLst/>
            <a:gdLst/>
            <a:ahLst/>
            <a:cxnLst/>
            <a:rect l="l" t="t" r="r" b="b"/>
            <a:pathLst>
              <a:path w="38735" h="3810">
                <a:moveTo>
                  <a:pt x="38569" y="3619"/>
                </a:moveTo>
                <a:lnTo>
                  <a:pt x="32778" y="1308"/>
                </a:lnTo>
                <a:lnTo>
                  <a:pt x="26250" y="0"/>
                </a:lnTo>
                <a:lnTo>
                  <a:pt x="18884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210942" y="6269990"/>
            <a:ext cx="38735" cy="5080"/>
          </a:xfrm>
          <a:custGeom>
            <a:avLst/>
            <a:gdLst/>
            <a:ahLst/>
            <a:cxnLst/>
            <a:rect l="l" t="t" r="r" b="b"/>
            <a:pathLst>
              <a:path w="38735" h="5079">
                <a:moveTo>
                  <a:pt x="38252" y="0"/>
                </a:moveTo>
                <a:lnTo>
                  <a:pt x="19367" y="0"/>
                </a:lnTo>
                <a:lnTo>
                  <a:pt x="10871" y="0"/>
                </a:lnTo>
                <a:lnTo>
                  <a:pt x="0" y="4826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164842" y="6353314"/>
            <a:ext cx="1270" cy="38100"/>
          </a:xfrm>
          <a:custGeom>
            <a:avLst/>
            <a:gdLst/>
            <a:ahLst/>
            <a:cxnLst/>
            <a:rect l="l" t="t" r="r" b="b"/>
            <a:pathLst>
              <a:path w="1269" h="38100">
                <a:moveTo>
                  <a:pt x="901" y="0"/>
                </a:moveTo>
                <a:lnTo>
                  <a:pt x="317" y="6210"/>
                </a:lnTo>
                <a:lnTo>
                  <a:pt x="0" y="12877"/>
                </a:lnTo>
                <a:lnTo>
                  <a:pt x="0" y="20040"/>
                </a:lnTo>
                <a:lnTo>
                  <a:pt x="0" y="37579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164842" y="6642975"/>
            <a:ext cx="1905" cy="38100"/>
          </a:xfrm>
          <a:custGeom>
            <a:avLst/>
            <a:gdLst/>
            <a:ahLst/>
            <a:cxnLst/>
            <a:rect l="l" t="t" r="r" b="b"/>
            <a:pathLst>
              <a:path w="1905" h="38100">
                <a:moveTo>
                  <a:pt x="0" y="0"/>
                </a:moveTo>
                <a:lnTo>
                  <a:pt x="0" y="17538"/>
                </a:lnTo>
                <a:lnTo>
                  <a:pt x="0" y="25781"/>
                </a:lnTo>
                <a:lnTo>
                  <a:pt x="1473" y="37617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210625" y="6760261"/>
            <a:ext cx="38735" cy="3810"/>
          </a:xfrm>
          <a:custGeom>
            <a:avLst/>
            <a:gdLst/>
            <a:ahLst/>
            <a:cxnLst/>
            <a:rect l="l" t="t" r="r" b="b"/>
            <a:pathLst>
              <a:path w="38735" h="3809">
                <a:moveTo>
                  <a:pt x="0" y="0"/>
                </a:moveTo>
                <a:lnTo>
                  <a:pt x="5791" y="2324"/>
                </a:lnTo>
                <a:lnTo>
                  <a:pt x="12318" y="3619"/>
                </a:lnTo>
                <a:lnTo>
                  <a:pt x="19684" y="3619"/>
                </a:lnTo>
                <a:lnTo>
                  <a:pt x="38646" y="3619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274519" y="676388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18961" y="0"/>
                </a:lnTo>
                <a:lnTo>
                  <a:pt x="37845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342335" y="6763880"/>
            <a:ext cx="26034" cy="15875"/>
          </a:xfrm>
          <a:custGeom>
            <a:avLst/>
            <a:gdLst/>
            <a:ahLst/>
            <a:cxnLst/>
            <a:rect l="l" t="t" r="r" b="b"/>
            <a:pathLst>
              <a:path w="26035" h="15875">
                <a:moveTo>
                  <a:pt x="0" y="0"/>
                </a:moveTo>
                <a:lnTo>
                  <a:pt x="18872" y="0"/>
                </a:lnTo>
                <a:lnTo>
                  <a:pt x="20218" y="685"/>
                </a:lnTo>
                <a:lnTo>
                  <a:pt x="22796" y="6324"/>
                </a:lnTo>
                <a:lnTo>
                  <a:pt x="25425" y="15278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350437" y="6905307"/>
            <a:ext cx="18415" cy="13970"/>
          </a:xfrm>
          <a:custGeom>
            <a:avLst/>
            <a:gdLst/>
            <a:ahLst/>
            <a:cxnLst/>
            <a:rect l="l" t="t" r="r" b="b"/>
            <a:pathLst>
              <a:path w="18414" h="13970">
                <a:moveTo>
                  <a:pt x="9766" y="0"/>
                </a:moveTo>
                <a:lnTo>
                  <a:pt x="6972" y="4775"/>
                </a:lnTo>
                <a:lnTo>
                  <a:pt x="3733" y="9334"/>
                </a:lnTo>
                <a:lnTo>
                  <a:pt x="0" y="13588"/>
                </a:lnTo>
                <a:lnTo>
                  <a:pt x="7366" y="10579"/>
                </a:lnTo>
                <a:lnTo>
                  <a:pt x="18389" y="4648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463912" y="6763880"/>
            <a:ext cx="24765" cy="20955"/>
          </a:xfrm>
          <a:custGeom>
            <a:avLst/>
            <a:gdLst/>
            <a:ahLst/>
            <a:cxnLst/>
            <a:rect l="l" t="t" r="r" b="b"/>
            <a:pathLst>
              <a:path w="24764" h="20954">
                <a:moveTo>
                  <a:pt x="1828" y="20345"/>
                </a:moveTo>
                <a:lnTo>
                  <a:pt x="1879" y="13792"/>
                </a:lnTo>
                <a:lnTo>
                  <a:pt x="1308" y="7010"/>
                </a:lnTo>
                <a:lnTo>
                  <a:pt x="0" y="0"/>
                </a:lnTo>
                <a:lnTo>
                  <a:pt x="24625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525088" y="6759054"/>
            <a:ext cx="44450" cy="5080"/>
          </a:xfrm>
          <a:custGeom>
            <a:avLst/>
            <a:gdLst/>
            <a:ahLst/>
            <a:cxnLst/>
            <a:rect l="l" t="t" r="r" b="b"/>
            <a:pathLst>
              <a:path w="44450" h="5079">
                <a:moveTo>
                  <a:pt x="0" y="4825"/>
                </a:moveTo>
                <a:lnTo>
                  <a:pt x="24625" y="4825"/>
                </a:lnTo>
                <a:lnTo>
                  <a:pt x="33121" y="4825"/>
                </a:lnTo>
                <a:lnTo>
                  <a:pt x="43992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614280" y="6642975"/>
            <a:ext cx="1270" cy="38100"/>
          </a:xfrm>
          <a:custGeom>
            <a:avLst/>
            <a:gdLst/>
            <a:ahLst/>
            <a:cxnLst/>
            <a:rect l="l" t="t" r="r" b="b"/>
            <a:pathLst>
              <a:path w="1270" h="38100">
                <a:moveTo>
                  <a:pt x="0" y="37579"/>
                </a:moveTo>
                <a:lnTo>
                  <a:pt x="584" y="31381"/>
                </a:lnTo>
                <a:lnTo>
                  <a:pt x="901" y="24701"/>
                </a:lnTo>
                <a:lnTo>
                  <a:pt x="901" y="17538"/>
                </a:lnTo>
                <a:lnTo>
                  <a:pt x="901" y="0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2255113" y="6330162"/>
            <a:ext cx="124650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What </a:t>
            </a:r>
            <a:r>
              <a:rPr sz="1000" i="1" spc="-30" dirty="0">
                <a:solidFill>
                  <a:srgbClr val="4C4D4F"/>
                </a:solidFill>
                <a:latin typeface="Arial"/>
                <a:cs typeface="Arial"/>
              </a:rPr>
              <a:t>are </a:t>
            </a: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you </a:t>
            </a:r>
            <a:r>
              <a:rPr sz="1000" i="1" dirty="0">
                <a:solidFill>
                  <a:srgbClr val="4C4D4F"/>
                </a:solidFill>
                <a:latin typeface="Arial"/>
                <a:cs typeface="Arial"/>
              </a:rPr>
              <a:t>thinking  </a:t>
            </a:r>
            <a:r>
              <a:rPr sz="1000" i="1" spc="15" dirty="0">
                <a:solidFill>
                  <a:srgbClr val="4C4D4F"/>
                </a:solidFill>
                <a:latin typeface="Arial"/>
                <a:cs typeface="Arial"/>
              </a:rPr>
              <a:t>of </a:t>
            </a:r>
            <a:r>
              <a:rPr sz="1000" i="1" spc="5" dirty="0">
                <a:solidFill>
                  <a:srgbClr val="4C4D4F"/>
                </a:solidFill>
                <a:latin typeface="Arial"/>
                <a:cs typeface="Arial"/>
              </a:rPr>
              <a:t>trying</a:t>
            </a:r>
            <a:r>
              <a:rPr sz="1000" i="1" spc="-8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next?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5874677" y="2388412"/>
            <a:ext cx="1815464" cy="684530"/>
          </a:xfrm>
          <a:custGeom>
            <a:avLst/>
            <a:gdLst/>
            <a:ahLst/>
            <a:cxnLst/>
            <a:rect l="l" t="t" r="r" b="b"/>
            <a:pathLst>
              <a:path w="1815465" h="684530">
                <a:moveTo>
                  <a:pt x="317881" y="520788"/>
                </a:moveTo>
                <a:lnTo>
                  <a:pt x="189344" y="520788"/>
                </a:lnTo>
                <a:lnTo>
                  <a:pt x="178283" y="583185"/>
                </a:lnTo>
                <a:lnTo>
                  <a:pt x="189390" y="621010"/>
                </a:lnTo>
                <a:lnTo>
                  <a:pt x="235980" y="649587"/>
                </a:lnTo>
                <a:lnTo>
                  <a:pt x="331368" y="684237"/>
                </a:lnTo>
                <a:lnTo>
                  <a:pt x="303702" y="635585"/>
                </a:lnTo>
                <a:lnTo>
                  <a:pt x="300054" y="582749"/>
                </a:lnTo>
                <a:lnTo>
                  <a:pt x="308692" y="539794"/>
                </a:lnTo>
                <a:lnTo>
                  <a:pt x="317881" y="520788"/>
                </a:lnTo>
                <a:close/>
              </a:path>
              <a:path w="1815465" h="684530">
                <a:moveTo>
                  <a:pt x="1733372" y="0"/>
                </a:moveTo>
                <a:lnTo>
                  <a:pt x="81940" y="0"/>
                </a:lnTo>
                <a:lnTo>
                  <a:pt x="34568" y="1703"/>
                </a:lnTo>
                <a:lnTo>
                  <a:pt x="10242" y="13625"/>
                </a:lnTo>
                <a:lnTo>
                  <a:pt x="1280" y="45986"/>
                </a:lnTo>
                <a:lnTo>
                  <a:pt x="0" y="109004"/>
                </a:lnTo>
                <a:lnTo>
                  <a:pt x="0" y="411784"/>
                </a:lnTo>
                <a:lnTo>
                  <a:pt x="1280" y="474802"/>
                </a:lnTo>
                <a:lnTo>
                  <a:pt x="10242" y="507163"/>
                </a:lnTo>
                <a:lnTo>
                  <a:pt x="34568" y="519085"/>
                </a:lnTo>
                <a:lnTo>
                  <a:pt x="81940" y="520788"/>
                </a:lnTo>
                <a:lnTo>
                  <a:pt x="1733372" y="520788"/>
                </a:lnTo>
                <a:lnTo>
                  <a:pt x="1780743" y="519085"/>
                </a:lnTo>
                <a:lnTo>
                  <a:pt x="1805070" y="507163"/>
                </a:lnTo>
                <a:lnTo>
                  <a:pt x="1814032" y="474802"/>
                </a:lnTo>
                <a:lnTo>
                  <a:pt x="1815312" y="411784"/>
                </a:lnTo>
                <a:lnTo>
                  <a:pt x="1815312" y="109004"/>
                </a:lnTo>
                <a:lnTo>
                  <a:pt x="1814032" y="45986"/>
                </a:lnTo>
                <a:lnTo>
                  <a:pt x="1805070" y="13625"/>
                </a:lnTo>
                <a:lnTo>
                  <a:pt x="1780743" y="1703"/>
                </a:lnTo>
                <a:lnTo>
                  <a:pt x="17333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874677" y="2527680"/>
            <a:ext cx="0" cy="230504"/>
          </a:xfrm>
          <a:custGeom>
            <a:avLst/>
            <a:gdLst/>
            <a:ahLst/>
            <a:cxnLst/>
            <a:rect l="l" t="t" r="r" b="b"/>
            <a:pathLst>
              <a:path h="230505">
                <a:moveTo>
                  <a:pt x="0" y="230263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884303" y="2397582"/>
            <a:ext cx="36195" cy="46990"/>
          </a:xfrm>
          <a:custGeom>
            <a:avLst/>
            <a:gdLst/>
            <a:ahLst/>
            <a:cxnLst/>
            <a:rect l="l" t="t" r="r" b="b"/>
            <a:pathLst>
              <a:path w="36195" h="46989">
                <a:moveTo>
                  <a:pt x="0" y="46964"/>
                </a:moveTo>
                <a:lnTo>
                  <a:pt x="5768" y="33497"/>
                </a:lnTo>
                <a:lnTo>
                  <a:pt x="13471" y="20681"/>
                </a:lnTo>
                <a:lnTo>
                  <a:pt x="23388" y="9267"/>
                </a:lnTo>
                <a:lnTo>
                  <a:pt x="35801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001067" y="2388400"/>
            <a:ext cx="1575435" cy="0"/>
          </a:xfrm>
          <a:custGeom>
            <a:avLst/>
            <a:gdLst/>
            <a:ahLst/>
            <a:cxnLst/>
            <a:rect l="l" t="t" r="r" b="b"/>
            <a:pathLst>
              <a:path w="1575434">
                <a:moveTo>
                  <a:pt x="0" y="0"/>
                </a:moveTo>
                <a:lnTo>
                  <a:pt x="1575206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657058" y="2408148"/>
            <a:ext cx="29209" cy="52069"/>
          </a:xfrm>
          <a:custGeom>
            <a:avLst/>
            <a:gdLst/>
            <a:ahLst/>
            <a:cxnLst/>
            <a:rect l="l" t="t" r="r" b="b"/>
            <a:pathLst>
              <a:path w="29209" h="52069">
                <a:moveTo>
                  <a:pt x="0" y="0"/>
                </a:moveTo>
                <a:lnTo>
                  <a:pt x="8868" y="9009"/>
                </a:lnTo>
                <a:lnTo>
                  <a:pt x="16943" y="20415"/>
                </a:lnTo>
                <a:lnTo>
                  <a:pt x="23801" y="34497"/>
                </a:lnTo>
                <a:lnTo>
                  <a:pt x="29019" y="51536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689977" y="2539644"/>
            <a:ext cx="0" cy="230504"/>
          </a:xfrm>
          <a:custGeom>
            <a:avLst/>
            <a:gdLst/>
            <a:ahLst/>
            <a:cxnLst/>
            <a:rect l="l" t="t" r="r" b="b"/>
            <a:pathLst>
              <a:path h="230505">
                <a:moveTo>
                  <a:pt x="0" y="0"/>
                </a:moveTo>
                <a:lnTo>
                  <a:pt x="0" y="230263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644536" y="2853054"/>
            <a:ext cx="36195" cy="46990"/>
          </a:xfrm>
          <a:custGeom>
            <a:avLst/>
            <a:gdLst/>
            <a:ahLst/>
            <a:cxnLst/>
            <a:rect l="l" t="t" r="r" b="b"/>
            <a:pathLst>
              <a:path w="36195" h="46989">
                <a:moveTo>
                  <a:pt x="35801" y="0"/>
                </a:moveTo>
                <a:lnTo>
                  <a:pt x="30032" y="13467"/>
                </a:lnTo>
                <a:lnTo>
                  <a:pt x="22329" y="26282"/>
                </a:lnTo>
                <a:lnTo>
                  <a:pt x="12412" y="37697"/>
                </a:lnTo>
                <a:lnTo>
                  <a:pt x="0" y="46964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224371" y="2909189"/>
            <a:ext cx="1260475" cy="0"/>
          </a:xfrm>
          <a:custGeom>
            <a:avLst/>
            <a:gdLst/>
            <a:ahLst/>
            <a:cxnLst/>
            <a:rect l="l" t="t" r="r" b="b"/>
            <a:pathLst>
              <a:path w="1260475">
                <a:moveTo>
                  <a:pt x="1260043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174247" y="2946831"/>
            <a:ext cx="14604" cy="102870"/>
          </a:xfrm>
          <a:custGeom>
            <a:avLst/>
            <a:gdLst/>
            <a:ahLst/>
            <a:cxnLst/>
            <a:rect l="l" t="t" r="r" b="b"/>
            <a:pathLst>
              <a:path w="14604" h="102869">
                <a:moveTo>
                  <a:pt x="4149" y="0"/>
                </a:moveTo>
                <a:lnTo>
                  <a:pt x="538" y="23647"/>
                </a:lnTo>
                <a:lnTo>
                  <a:pt x="0" y="49844"/>
                </a:lnTo>
                <a:lnTo>
                  <a:pt x="4028" y="76798"/>
                </a:lnTo>
                <a:lnTo>
                  <a:pt x="14119" y="102717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062129" y="2938475"/>
            <a:ext cx="106680" cy="118110"/>
          </a:xfrm>
          <a:custGeom>
            <a:avLst/>
            <a:gdLst/>
            <a:ahLst/>
            <a:cxnLst/>
            <a:rect l="l" t="t" r="r" b="b"/>
            <a:pathLst>
              <a:path w="106679" h="118110">
                <a:moveTo>
                  <a:pt x="106337" y="117754"/>
                </a:moveTo>
                <a:lnTo>
                  <a:pt x="73328" y="98717"/>
                </a:lnTo>
                <a:lnTo>
                  <a:pt x="40000" y="72645"/>
                </a:lnTo>
                <a:lnTo>
                  <a:pt x="13255" y="39689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983465" y="2909189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4344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878576" y="2837903"/>
            <a:ext cx="29209" cy="52069"/>
          </a:xfrm>
          <a:custGeom>
            <a:avLst/>
            <a:gdLst/>
            <a:ahLst/>
            <a:cxnLst/>
            <a:rect l="l" t="t" r="r" b="b"/>
            <a:pathLst>
              <a:path w="29210" h="52069">
                <a:moveTo>
                  <a:pt x="29019" y="51536"/>
                </a:moveTo>
                <a:lnTo>
                  <a:pt x="20150" y="42526"/>
                </a:lnTo>
                <a:lnTo>
                  <a:pt x="12076" y="31121"/>
                </a:lnTo>
                <a:lnTo>
                  <a:pt x="5218" y="17039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874677" y="2475293"/>
            <a:ext cx="2540" cy="40640"/>
          </a:xfrm>
          <a:custGeom>
            <a:avLst/>
            <a:gdLst/>
            <a:ahLst/>
            <a:cxnLst/>
            <a:rect l="l" t="t" r="r" b="b"/>
            <a:pathLst>
              <a:path w="2539" h="40639">
                <a:moveTo>
                  <a:pt x="0" y="40424"/>
                </a:moveTo>
                <a:lnTo>
                  <a:pt x="0" y="22110"/>
                </a:lnTo>
                <a:lnTo>
                  <a:pt x="0" y="12979"/>
                </a:lnTo>
                <a:lnTo>
                  <a:pt x="1981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934671" y="2388400"/>
            <a:ext cx="41275" cy="3175"/>
          </a:xfrm>
          <a:custGeom>
            <a:avLst/>
            <a:gdLst/>
            <a:ahLst/>
            <a:cxnLst/>
            <a:rect l="l" t="t" r="r" b="b"/>
            <a:pathLst>
              <a:path w="41275" h="3175">
                <a:moveTo>
                  <a:pt x="0" y="2971"/>
                </a:moveTo>
                <a:lnTo>
                  <a:pt x="6565" y="1066"/>
                </a:lnTo>
                <a:lnTo>
                  <a:pt x="13855" y="0"/>
                </a:lnTo>
                <a:lnTo>
                  <a:pt x="21945" y="0"/>
                </a:lnTo>
                <a:lnTo>
                  <a:pt x="40995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588986" y="2388400"/>
            <a:ext cx="41275" cy="4445"/>
          </a:xfrm>
          <a:custGeom>
            <a:avLst/>
            <a:gdLst/>
            <a:ahLst/>
            <a:cxnLst/>
            <a:rect l="l" t="t" r="r" b="b"/>
            <a:pathLst>
              <a:path w="41275" h="4444">
                <a:moveTo>
                  <a:pt x="0" y="0"/>
                </a:moveTo>
                <a:lnTo>
                  <a:pt x="19062" y="0"/>
                </a:lnTo>
                <a:lnTo>
                  <a:pt x="28384" y="0"/>
                </a:lnTo>
                <a:lnTo>
                  <a:pt x="40754" y="419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688745" y="2475280"/>
            <a:ext cx="1270" cy="40640"/>
          </a:xfrm>
          <a:custGeom>
            <a:avLst/>
            <a:gdLst/>
            <a:ahLst/>
            <a:cxnLst/>
            <a:rect l="l" t="t" r="r" b="b"/>
            <a:pathLst>
              <a:path w="1270" h="40639">
                <a:moveTo>
                  <a:pt x="0" y="0"/>
                </a:moveTo>
                <a:lnTo>
                  <a:pt x="800" y="6819"/>
                </a:lnTo>
                <a:lnTo>
                  <a:pt x="1244" y="14185"/>
                </a:lnTo>
                <a:lnTo>
                  <a:pt x="1244" y="22123"/>
                </a:lnTo>
                <a:lnTo>
                  <a:pt x="1244" y="40436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687995" y="2781871"/>
            <a:ext cx="2540" cy="40640"/>
          </a:xfrm>
          <a:custGeom>
            <a:avLst/>
            <a:gdLst/>
            <a:ahLst/>
            <a:cxnLst/>
            <a:rect l="l" t="t" r="r" b="b"/>
            <a:pathLst>
              <a:path w="2540" h="40639">
                <a:moveTo>
                  <a:pt x="1993" y="0"/>
                </a:moveTo>
                <a:lnTo>
                  <a:pt x="1993" y="18313"/>
                </a:lnTo>
                <a:lnTo>
                  <a:pt x="1993" y="27444"/>
                </a:lnTo>
                <a:lnTo>
                  <a:pt x="0" y="40424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585100" y="2906217"/>
            <a:ext cx="45085" cy="3175"/>
          </a:xfrm>
          <a:custGeom>
            <a:avLst/>
            <a:gdLst/>
            <a:ahLst/>
            <a:cxnLst/>
            <a:rect l="l" t="t" r="r" b="b"/>
            <a:pathLst>
              <a:path w="45084" h="3175">
                <a:moveTo>
                  <a:pt x="44881" y="0"/>
                </a:moveTo>
                <a:lnTo>
                  <a:pt x="38315" y="1917"/>
                </a:lnTo>
                <a:lnTo>
                  <a:pt x="31026" y="2971"/>
                </a:lnTo>
                <a:lnTo>
                  <a:pt x="22948" y="2971"/>
                </a:lnTo>
                <a:lnTo>
                  <a:pt x="0" y="2971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509891" y="2909189"/>
            <a:ext cx="42545" cy="0"/>
          </a:xfrm>
          <a:custGeom>
            <a:avLst/>
            <a:gdLst/>
            <a:ahLst/>
            <a:cxnLst/>
            <a:rect l="l" t="t" r="r" b="b"/>
            <a:pathLst>
              <a:path w="42545">
                <a:moveTo>
                  <a:pt x="42024" y="0"/>
                </a:moveTo>
                <a:lnTo>
                  <a:pt x="19075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184519" y="2909189"/>
            <a:ext cx="27305" cy="15875"/>
          </a:xfrm>
          <a:custGeom>
            <a:avLst/>
            <a:gdLst/>
            <a:ahLst/>
            <a:cxnLst/>
            <a:rect l="l" t="t" r="r" b="b"/>
            <a:pathLst>
              <a:path w="27304" h="15875">
                <a:moveTo>
                  <a:pt x="27127" y="0"/>
                </a:moveTo>
                <a:lnTo>
                  <a:pt x="8039" y="0"/>
                </a:lnTo>
                <a:lnTo>
                  <a:pt x="6388" y="698"/>
                </a:lnTo>
                <a:lnTo>
                  <a:pt x="3238" y="6476"/>
                </a:lnTo>
                <a:lnTo>
                  <a:pt x="0" y="15633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189408" y="3059214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69">
                <a:moveTo>
                  <a:pt x="5041" y="0"/>
                </a:moveTo>
                <a:lnTo>
                  <a:pt x="8394" y="4711"/>
                </a:lnTo>
                <a:lnTo>
                  <a:pt x="12242" y="9207"/>
                </a:lnTo>
                <a:lnTo>
                  <a:pt x="16637" y="13436"/>
                </a:lnTo>
                <a:lnTo>
                  <a:pt x="10185" y="11201"/>
                </a:lnTo>
                <a:lnTo>
                  <a:pt x="0" y="6819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047422" y="2909189"/>
            <a:ext cx="17145" cy="17780"/>
          </a:xfrm>
          <a:custGeom>
            <a:avLst/>
            <a:gdLst/>
            <a:ahLst/>
            <a:cxnLst/>
            <a:rect l="l" t="t" r="r" b="b"/>
            <a:pathLst>
              <a:path w="17145" h="17780">
                <a:moveTo>
                  <a:pt x="14338" y="17741"/>
                </a:moveTo>
                <a:lnTo>
                  <a:pt x="14516" y="11988"/>
                </a:lnTo>
                <a:lnTo>
                  <a:pt x="15252" y="6070"/>
                </a:lnTo>
                <a:lnTo>
                  <a:pt x="16598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934925" y="2904998"/>
            <a:ext cx="38735" cy="4445"/>
          </a:xfrm>
          <a:custGeom>
            <a:avLst/>
            <a:gdLst/>
            <a:ahLst/>
            <a:cxnLst/>
            <a:rect l="l" t="t" r="r" b="b"/>
            <a:pathLst>
              <a:path w="38735" h="4444">
                <a:moveTo>
                  <a:pt x="38290" y="4191"/>
                </a:moveTo>
                <a:lnTo>
                  <a:pt x="21691" y="4191"/>
                </a:lnTo>
                <a:lnTo>
                  <a:pt x="12357" y="4191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874677" y="2781871"/>
            <a:ext cx="1270" cy="40640"/>
          </a:xfrm>
          <a:custGeom>
            <a:avLst/>
            <a:gdLst/>
            <a:ahLst/>
            <a:cxnLst/>
            <a:rect l="l" t="t" r="r" b="b"/>
            <a:pathLst>
              <a:path w="1270" h="40639">
                <a:moveTo>
                  <a:pt x="1244" y="40436"/>
                </a:moveTo>
                <a:lnTo>
                  <a:pt x="431" y="33616"/>
                </a:lnTo>
                <a:lnTo>
                  <a:pt x="0" y="26250"/>
                </a:lnTo>
                <a:lnTo>
                  <a:pt x="0" y="18313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5974245" y="2467749"/>
            <a:ext cx="160401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What </a:t>
            </a:r>
            <a:r>
              <a:rPr sz="1000" i="1" spc="25" dirty="0">
                <a:solidFill>
                  <a:srgbClr val="231F20"/>
                </a:solidFill>
                <a:latin typeface="Arial"/>
                <a:cs typeface="Arial"/>
              </a:rPr>
              <a:t>do </a:t>
            </a: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you </a:t>
            </a:r>
            <a:r>
              <a:rPr sz="1000" i="1" spc="-10" dirty="0">
                <a:solidFill>
                  <a:srgbClr val="231F20"/>
                </a:solidFill>
                <a:latin typeface="Arial"/>
                <a:cs typeface="Arial"/>
              </a:rPr>
              <a:t>like </a:t>
            </a:r>
            <a:r>
              <a:rPr sz="1000" i="1" spc="5" dirty="0">
                <a:solidFill>
                  <a:srgbClr val="231F20"/>
                </a:solidFill>
                <a:latin typeface="Arial"/>
                <a:cs typeface="Arial"/>
              </a:rPr>
              <a:t>best</a:t>
            </a:r>
            <a:r>
              <a:rPr sz="1000" i="1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10" dirty="0">
                <a:solidFill>
                  <a:srgbClr val="231F20"/>
                </a:solidFill>
                <a:latin typeface="Arial"/>
                <a:cs typeface="Arial"/>
              </a:rPr>
              <a:t>about  </a:t>
            </a:r>
            <a:r>
              <a:rPr sz="1000" i="1" spc="5" dirty="0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sz="1000" i="1" spc="10" dirty="0">
                <a:solidFill>
                  <a:srgbClr val="231F20"/>
                </a:solidFill>
                <a:latin typeface="Arial"/>
                <a:cs typeface="Arial"/>
              </a:rPr>
              <a:t>project </a:t>
            </a: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you</a:t>
            </a:r>
            <a:r>
              <a:rPr sz="1000" i="1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made?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5873877" y="3119272"/>
            <a:ext cx="3291204" cy="441959"/>
          </a:xfrm>
          <a:custGeom>
            <a:avLst/>
            <a:gdLst/>
            <a:ahLst/>
            <a:cxnLst/>
            <a:rect l="l" t="t" r="r" b="b"/>
            <a:pathLst>
              <a:path w="3291204" h="441960">
                <a:moveTo>
                  <a:pt x="576326" y="336207"/>
                </a:moveTo>
                <a:lnTo>
                  <a:pt x="343281" y="336207"/>
                </a:lnTo>
                <a:lnTo>
                  <a:pt x="360177" y="379275"/>
                </a:lnTo>
                <a:lnTo>
                  <a:pt x="392633" y="404623"/>
                </a:lnTo>
                <a:lnTo>
                  <a:pt x="464789" y="422144"/>
                </a:lnTo>
                <a:lnTo>
                  <a:pt x="600786" y="441731"/>
                </a:lnTo>
                <a:lnTo>
                  <a:pt x="550629" y="410321"/>
                </a:lnTo>
                <a:lnTo>
                  <a:pt x="544017" y="376210"/>
                </a:lnTo>
                <a:lnTo>
                  <a:pt x="559673" y="348478"/>
                </a:lnTo>
                <a:lnTo>
                  <a:pt x="576326" y="336207"/>
                </a:lnTo>
                <a:close/>
              </a:path>
              <a:path w="3291204" h="441960">
                <a:moveTo>
                  <a:pt x="3142640" y="0"/>
                </a:moveTo>
                <a:lnTo>
                  <a:pt x="148564" y="0"/>
                </a:lnTo>
                <a:lnTo>
                  <a:pt x="62675" y="1099"/>
                </a:lnTo>
                <a:lnTo>
                  <a:pt x="18570" y="8796"/>
                </a:lnTo>
                <a:lnTo>
                  <a:pt x="2321" y="29687"/>
                </a:lnTo>
                <a:lnTo>
                  <a:pt x="0" y="70370"/>
                </a:lnTo>
                <a:lnTo>
                  <a:pt x="0" y="265836"/>
                </a:lnTo>
                <a:lnTo>
                  <a:pt x="2321" y="306519"/>
                </a:lnTo>
                <a:lnTo>
                  <a:pt x="18570" y="327410"/>
                </a:lnTo>
                <a:lnTo>
                  <a:pt x="62675" y="335107"/>
                </a:lnTo>
                <a:lnTo>
                  <a:pt x="148564" y="336207"/>
                </a:lnTo>
                <a:lnTo>
                  <a:pt x="3142640" y="336207"/>
                </a:lnTo>
                <a:lnTo>
                  <a:pt x="3228529" y="335107"/>
                </a:lnTo>
                <a:lnTo>
                  <a:pt x="3272634" y="327410"/>
                </a:lnTo>
                <a:lnTo>
                  <a:pt x="3288883" y="306519"/>
                </a:lnTo>
                <a:lnTo>
                  <a:pt x="3291204" y="265836"/>
                </a:lnTo>
                <a:lnTo>
                  <a:pt x="3291204" y="70370"/>
                </a:lnTo>
                <a:lnTo>
                  <a:pt x="3288883" y="29687"/>
                </a:lnTo>
                <a:lnTo>
                  <a:pt x="3272634" y="8796"/>
                </a:lnTo>
                <a:lnTo>
                  <a:pt x="3228529" y="1099"/>
                </a:lnTo>
                <a:lnTo>
                  <a:pt x="31426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873877" y="3222218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117195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892965" y="3120288"/>
            <a:ext cx="100330" cy="34290"/>
          </a:xfrm>
          <a:custGeom>
            <a:avLst/>
            <a:gdLst/>
            <a:ahLst/>
            <a:cxnLst/>
            <a:rect l="l" t="t" r="r" b="b"/>
            <a:pathLst>
              <a:path w="100329" h="34289">
                <a:moveTo>
                  <a:pt x="0" y="33667"/>
                </a:moveTo>
                <a:lnTo>
                  <a:pt x="14721" y="22676"/>
                </a:lnTo>
                <a:lnTo>
                  <a:pt x="35550" y="12733"/>
                </a:lnTo>
                <a:lnTo>
                  <a:pt x="63547" y="4840"/>
                </a:lnTo>
                <a:lnTo>
                  <a:pt x="99771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067044" y="3119259"/>
            <a:ext cx="2917825" cy="0"/>
          </a:xfrm>
          <a:custGeom>
            <a:avLst/>
            <a:gdLst/>
            <a:ahLst/>
            <a:cxnLst/>
            <a:rect l="l" t="t" r="r" b="b"/>
            <a:pathLst>
              <a:path w="2917825">
                <a:moveTo>
                  <a:pt x="0" y="0"/>
                </a:moveTo>
                <a:lnTo>
                  <a:pt x="2917634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058033" y="3122231"/>
            <a:ext cx="97790" cy="40005"/>
          </a:xfrm>
          <a:custGeom>
            <a:avLst/>
            <a:gdLst/>
            <a:ahLst/>
            <a:cxnLst/>
            <a:rect l="l" t="t" r="r" b="b"/>
            <a:pathLst>
              <a:path w="97790" h="40005">
                <a:moveTo>
                  <a:pt x="0" y="0"/>
                </a:moveTo>
                <a:lnTo>
                  <a:pt x="26697" y="4462"/>
                </a:lnTo>
                <a:lnTo>
                  <a:pt x="54149" y="12014"/>
                </a:lnTo>
                <a:lnTo>
                  <a:pt x="78920" y="23470"/>
                </a:lnTo>
                <a:lnTo>
                  <a:pt x="97574" y="39649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165081" y="3235325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0"/>
                </a:moveTo>
                <a:lnTo>
                  <a:pt x="0" y="117195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046223" y="3420770"/>
            <a:ext cx="100330" cy="34290"/>
          </a:xfrm>
          <a:custGeom>
            <a:avLst/>
            <a:gdLst/>
            <a:ahLst/>
            <a:cxnLst/>
            <a:rect l="l" t="t" r="r" b="b"/>
            <a:pathLst>
              <a:path w="100329" h="34289">
                <a:moveTo>
                  <a:pt x="99771" y="0"/>
                </a:moveTo>
                <a:lnTo>
                  <a:pt x="85049" y="10991"/>
                </a:lnTo>
                <a:lnTo>
                  <a:pt x="64220" y="20934"/>
                </a:lnTo>
                <a:lnTo>
                  <a:pt x="36223" y="28826"/>
                </a:lnTo>
                <a:lnTo>
                  <a:pt x="0" y="33667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908998" y="345546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6934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482079" y="3455466"/>
            <a:ext cx="2346960" cy="0"/>
          </a:xfrm>
          <a:custGeom>
            <a:avLst/>
            <a:gdLst/>
            <a:ahLst/>
            <a:cxnLst/>
            <a:rect l="l" t="t" r="r" b="b"/>
            <a:pathLst>
              <a:path w="2346959">
                <a:moveTo>
                  <a:pt x="234642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416593" y="3495128"/>
            <a:ext cx="24765" cy="50165"/>
          </a:xfrm>
          <a:custGeom>
            <a:avLst/>
            <a:gdLst/>
            <a:ahLst/>
            <a:cxnLst/>
            <a:rect l="l" t="t" r="r" b="b"/>
            <a:pathLst>
              <a:path w="24764" h="50164">
                <a:moveTo>
                  <a:pt x="1389" y="0"/>
                </a:moveTo>
                <a:lnTo>
                  <a:pt x="0" y="12299"/>
                </a:lnTo>
                <a:lnTo>
                  <a:pt x="2676" y="25023"/>
                </a:lnTo>
                <a:lnTo>
                  <a:pt x="10485" y="37717"/>
                </a:lnTo>
                <a:lnTo>
                  <a:pt x="24490" y="49923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232753" y="3479215"/>
            <a:ext cx="203200" cy="75565"/>
          </a:xfrm>
          <a:custGeom>
            <a:avLst/>
            <a:gdLst/>
            <a:ahLst/>
            <a:cxnLst/>
            <a:rect l="l" t="t" r="r" b="b"/>
            <a:pathLst>
              <a:path w="203200" h="75564">
                <a:moveTo>
                  <a:pt x="202577" y="75209"/>
                </a:moveTo>
                <a:lnTo>
                  <a:pt x="152529" y="64579"/>
                </a:lnTo>
                <a:lnTo>
                  <a:pt x="95221" y="48653"/>
                </a:lnTo>
                <a:lnTo>
                  <a:pt x="40946" y="27203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054890" y="3455466"/>
            <a:ext cx="116839" cy="0"/>
          </a:xfrm>
          <a:custGeom>
            <a:avLst/>
            <a:gdLst/>
            <a:ahLst/>
            <a:cxnLst/>
            <a:rect l="l" t="t" r="r" b="b"/>
            <a:pathLst>
              <a:path w="116839">
                <a:moveTo>
                  <a:pt x="116763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883351" y="3412845"/>
            <a:ext cx="97790" cy="40005"/>
          </a:xfrm>
          <a:custGeom>
            <a:avLst/>
            <a:gdLst/>
            <a:ahLst/>
            <a:cxnLst/>
            <a:rect l="l" t="t" r="r" b="b"/>
            <a:pathLst>
              <a:path w="97789" h="40004">
                <a:moveTo>
                  <a:pt x="97574" y="39649"/>
                </a:moveTo>
                <a:lnTo>
                  <a:pt x="70876" y="35186"/>
                </a:lnTo>
                <a:lnTo>
                  <a:pt x="43424" y="27635"/>
                </a:lnTo>
                <a:lnTo>
                  <a:pt x="18653" y="16178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873877" y="3172421"/>
            <a:ext cx="5080" cy="36830"/>
          </a:xfrm>
          <a:custGeom>
            <a:avLst/>
            <a:gdLst/>
            <a:ahLst/>
            <a:cxnLst/>
            <a:rect l="l" t="t" r="r" b="b"/>
            <a:pathLst>
              <a:path w="5079" h="36830">
                <a:moveTo>
                  <a:pt x="0" y="36677"/>
                </a:moveTo>
                <a:lnTo>
                  <a:pt x="0" y="17208"/>
                </a:lnTo>
                <a:lnTo>
                  <a:pt x="0" y="9905"/>
                </a:lnTo>
                <a:lnTo>
                  <a:pt x="4965" y="0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004407" y="3119272"/>
            <a:ext cx="37465" cy="635"/>
          </a:xfrm>
          <a:custGeom>
            <a:avLst/>
            <a:gdLst/>
            <a:ahLst/>
            <a:cxnLst/>
            <a:rect l="l" t="t" r="r" b="b"/>
            <a:pathLst>
              <a:path w="37464" h="635">
                <a:moveTo>
                  <a:pt x="0" y="177"/>
                </a:moveTo>
                <a:lnTo>
                  <a:pt x="37134" y="177"/>
                </a:lnTo>
              </a:path>
            </a:pathLst>
          </a:custGeom>
          <a:ln w="3175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997416" y="3119272"/>
            <a:ext cx="37465" cy="1270"/>
          </a:xfrm>
          <a:custGeom>
            <a:avLst/>
            <a:gdLst/>
            <a:ahLst/>
            <a:cxnLst/>
            <a:rect l="l" t="t" r="r" b="b"/>
            <a:pathLst>
              <a:path w="37465" h="1269">
                <a:moveTo>
                  <a:pt x="0" y="0"/>
                </a:moveTo>
                <a:lnTo>
                  <a:pt x="19100" y="0"/>
                </a:lnTo>
                <a:lnTo>
                  <a:pt x="26162" y="0"/>
                </a:lnTo>
                <a:lnTo>
                  <a:pt x="37198" y="723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9161564" y="3171990"/>
            <a:ext cx="3810" cy="37465"/>
          </a:xfrm>
          <a:custGeom>
            <a:avLst/>
            <a:gdLst/>
            <a:ahLst/>
            <a:cxnLst/>
            <a:rect l="l" t="t" r="r" b="b"/>
            <a:pathLst>
              <a:path w="3809" h="37464">
                <a:moveTo>
                  <a:pt x="0" y="0"/>
                </a:moveTo>
                <a:lnTo>
                  <a:pt x="2260" y="5334"/>
                </a:lnTo>
                <a:lnTo>
                  <a:pt x="3517" y="11188"/>
                </a:lnTo>
                <a:lnTo>
                  <a:pt x="3517" y="17640"/>
                </a:lnTo>
                <a:lnTo>
                  <a:pt x="3517" y="37109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9160116" y="3365639"/>
            <a:ext cx="5080" cy="36830"/>
          </a:xfrm>
          <a:custGeom>
            <a:avLst/>
            <a:gdLst/>
            <a:ahLst/>
            <a:cxnLst/>
            <a:rect l="l" t="t" r="r" b="b"/>
            <a:pathLst>
              <a:path w="5079" h="36829">
                <a:moveTo>
                  <a:pt x="4965" y="0"/>
                </a:moveTo>
                <a:lnTo>
                  <a:pt x="4965" y="19469"/>
                </a:lnTo>
                <a:lnTo>
                  <a:pt x="4965" y="26771"/>
                </a:lnTo>
                <a:lnTo>
                  <a:pt x="0" y="36677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995423" y="3455111"/>
            <a:ext cx="39370" cy="635"/>
          </a:xfrm>
          <a:custGeom>
            <a:avLst/>
            <a:gdLst/>
            <a:ahLst/>
            <a:cxnLst/>
            <a:rect l="l" t="t" r="r" b="b"/>
            <a:pathLst>
              <a:path w="39370" h="635">
                <a:moveTo>
                  <a:pt x="0" y="184"/>
                </a:moveTo>
                <a:lnTo>
                  <a:pt x="39128" y="184"/>
                </a:lnTo>
              </a:path>
            </a:pathLst>
          </a:custGeom>
          <a:ln w="3175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854046" y="3455479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40208" y="0"/>
                </a:moveTo>
                <a:lnTo>
                  <a:pt x="19113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432956" y="3455479"/>
            <a:ext cx="36830" cy="13335"/>
          </a:xfrm>
          <a:custGeom>
            <a:avLst/>
            <a:gdLst/>
            <a:ahLst/>
            <a:cxnLst/>
            <a:rect l="l" t="t" r="r" b="b"/>
            <a:pathLst>
              <a:path w="36829" h="13335">
                <a:moveTo>
                  <a:pt x="36360" y="0"/>
                </a:moveTo>
                <a:lnTo>
                  <a:pt x="17246" y="0"/>
                </a:lnTo>
                <a:lnTo>
                  <a:pt x="13792" y="508"/>
                </a:lnTo>
                <a:lnTo>
                  <a:pt x="6756" y="5372"/>
                </a:lnTo>
                <a:lnTo>
                  <a:pt x="0" y="12915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454482" y="3552748"/>
            <a:ext cx="20320" cy="8255"/>
          </a:xfrm>
          <a:custGeom>
            <a:avLst/>
            <a:gdLst/>
            <a:ahLst/>
            <a:cxnLst/>
            <a:rect l="l" t="t" r="r" b="b"/>
            <a:pathLst>
              <a:path w="20320" h="8254">
                <a:moveTo>
                  <a:pt x="0" y="0"/>
                </a:moveTo>
                <a:lnTo>
                  <a:pt x="5880" y="2882"/>
                </a:lnTo>
                <a:lnTo>
                  <a:pt x="12585" y="5651"/>
                </a:lnTo>
                <a:lnTo>
                  <a:pt x="20180" y="8242"/>
                </a:lnTo>
                <a:lnTo>
                  <a:pt x="13728" y="7365"/>
                </a:lnTo>
                <a:lnTo>
                  <a:pt x="2857" y="5575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197765" y="3455479"/>
            <a:ext cx="27940" cy="15875"/>
          </a:xfrm>
          <a:custGeom>
            <a:avLst/>
            <a:gdLst/>
            <a:ahLst/>
            <a:cxnLst/>
            <a:rect l="l" t="t" r="r" b="b"/>
            <a:pathLst>
              <a:path w="27939" h="15875">
                <a:moveTo>
                  <a:pt x="27571" y="15392"/>
                </a:moveTo>
                <a:lnTo>
                  <a:pt x="23837" y="10477"/>
                </a:lnTo>
                <a:lnTo>
                  <a:pt x="21056" y="5346"/>
                </a:lnTo>
                <a:lnTo>
                  <a:pt x="19392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004343" y="3454743"/>
            <a:ext cx="38100" cy="1270"/>
          </a:xfrm>
          <a:custGeom>
            <a:avLst/>
            <a:gdLst/>
            <a:ahLst/>
            <a:cxnLst/>
            <a:rect l="l" t="t" r="r" b="b"/>
            <a:pathLst>
              <a:path w="38100" h="1270">
                <a:moveTo>
                  <a:pt x="37490" y="736"/>
                </a:moveTo>
                <a:lnTo>
                  <a:pt x="18097" y="736"/>
                </a:lnTo>
                <a:lnTo>
                  <a:pt x="11036" y="736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873877" y="3365639"/>
            <a:ext cx="3810" cy="37465"/>
          </a:xfrm>
          <a:custGeom>
            <a:avLst/>
            <a:gdLst/>
            <a:ahLst/>
            <a:cxnLst/>
            <a:rect l="l" t="t" r="r" b="b"/>
            <a:pathLst>
              <a:path w="3810" h="37464">
                <a:moveTo>
                  <a:pt x="3517" y="37109"/>
                </a:moveTo>
                <a:lnTo>
                  <a:pt x="1244" y="31775"/>
                </a:lnTo>
                <a:lnTo>
                  <a:pt x="0" y="25920"/>
                </a:lnTo>
                <a:lnTo>
                  <a:pt x="0" y="19469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 txBox="1"/>
          <p:nvPr/>
        </p:nvSpPr>
        <p:spPr>
          <a:xfrm>
            <a:off x="807166" y="3068561"/>
            <a:ext cx="8246109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sz="1000" b="1" spc="-5" dirty="0">
                <a:solidFill>
                  <a:srgbClr val="EA6955"/>
                </a:solidFill>
                <a:latin typeface="Arial"/>
                <a:cs typeface="Arial"/>
              </a:rPr>
              <a:t>Support</a:t>
            </a:r>
            <a:r>
              <a:rPr sz="1000" b="1" spc="-25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EA6955"/>
                </a:solidFill>
                <a:latin typeface="Arial"/>
                <a:cs typeface="Arial"/>
              </a:rPr>
              <a:t>collaboration</a:t>
            </a:r>
            <a:endParaRPr sz="1000">
              <a:latin typeface="Arial"/>
              <a:cs typeface="Arial"/>
            </a:endParaRPr>
          </a:p>
          <a:p>
            <a:pPr marL="5184140">
              <a:lnSpc>
                <a:spcPts val="1140"/>
              </a:lnSpc>
            </a:pP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If you had more </a:t>
            </a:r>
            <a:r>
              <a:rPr sz="1000" i="1" spc="5" dirty="0">
                <a:solidFill>
                  <a:srgbClr val="231F20"/>
                </a:solidFill>
                <a:latin typeface="Arial"/>
                <a:cs typeface="Arial"/>
              </a:rPr>
              <a:t>time, what </a:t>
            </a:r>
            <a:r>
              <a:rPr sz="1000" i="1" spc="15" dirty="0">
                <a:solidFill>
                  <a:srgbClr val="231F20"/>
                </a:solidFill>
                <a:latin typeface="Arial"/>
                <a:cs typeface="Arial"/>
              </a:rPr>
              <a:t>would </a:t>
            </a: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you </a:t>
            </a:r>
            <a:r>
              <a:rPr sz="1000" i="1" spc="10" dirty="0">
                <a:solidFill>
                  <a:srgbClr val="231F20"/>
                </a:solidFill>
                <a:latin typeface="Arial"/>
                <a:cs typeface="Arial"/>
              </a:rPr>
              <a:t>add </a:t>
            </a:r>
            <a:r>
              <a:rPr sz="1000" i="1" spc="5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i="1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change?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7797038" y="2391206"/>
            <a:ext cx="1017905" cy="685165"/>
          </a:xfrm>
          <a:custGeom>
            <a:avLst/>
            <a:gdLst/>
            <a:ahLst/>
            <a:cxnLst/>
            <a:rect l="l" t="t" r="r" b="b"/>
            <a:pathLst>
              <a:path w="1017904" h="685164">
                <a:moveTo>
                  <a:pt x="178142" y="521233"/>
                </a:moveTo>
                <a:lnTo>
                  <a:pt x="106108" y="521233"/>
                </a:lnTo>
                <a:lnTo>
                  <a:pt x="99908" y="583690"/>
                </a:lnTo>
                <a:lnTo>
                  <a:pt x="106132" y="621550"/>
                </a:lnTo>
                <a:lnTo>
                  <a:pt x="132242" y="650153"/>
                </a:lnTo>
                <a:lnTo>
                  <a:pt x="185699" y="684834"/>
                </a:lnTo>
                <a:lnTo>
                  <a:pt x="170199" y="636138"/>
                </a:lnTo>
                <a:lnTo>
                  <a:pt x="168157" y="583255"/>
                </a:lnTo>
                <a:lnTo>
                  <a:pt x="172997" y="540261"/>
                </a:lnTo>
                <a:lnTo>
                  <a:pt x="178142" y="521233"/>
                </a:lnTo>
                <a:close/>
              </a:path>
              <a:path w="1017904" h="685164">
                <a:moveTo>
                  <a:pt x="971384" y="0"/>
                </a:moveTo>
                <a:lnTo>
                  <a:pt x="45923" y="0"/>
                </a:lnTo>
                <a:lnTo>
                  <a:pt x="19373" y="1704"/>
                </a:lnTo>
                <a:lnTo>
                  <a:pt x="5740" y="13636"/>
                </a:lnTo>
                <a:lnTo>
                  <a:pt x="717" y="46023"/>
                </a:lnTo>
                <a:lnTo>
                  <a:pt x="0" y="109093"/>
                </a:lnTo>
                <a:lnTo>
                  <a:pt x="0" y="412140"/>
                </a:lnTo>
                <a:lnTo>
                  <a:pt x="717" y="475209"/>
                </a:lnTo>
                <a:lnTo>
                  <a:pt x="5740" y="507596"/>
                </a:lnTo>
                <a:lnTo>
                  <a:pt x="19373" y="519528"/>
                </a:lnTo>
                <a:lnTo>
                  <a:pt x="45923" y="521233"/>
                </a:lnTo>
                <a:lnTo>
                  <a:pt x="971384" y="521233"/>
                </a:lnTo>
                <a:lnTo>
                  <a:pt x="997934" y="519528"/>
                </a:lnTo>
                <a:lnTo>
                  <a:pt x="1011567" y="507596"/>
                </a:lnTo>
                <a:lnTo>
                  <a:pt x="1016590" y="475209"/>
                </a:lnTo>
                <a:lnTo>
                  <a:pt x="1017308" y="412140"/>
                </a:lnTo>
                <a:lnTo>
                  <a:pt x="1017308" y="109093"/>
                </a:lnTo>
                <a:lnTo>
                  <a:pt x="1016590" y="46023"/>
                </a:lnTo>
                <a:lnTo>
                  <a:pt x="1011567" y="13636"/>
                </a:lnTo>
                <a:lnTo>
                  <a:pt x="997934" y="1704"/>
                </a:lnTo>
                <a:lnTo>
                  <a:pt x="9713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797038" y="2530601"/>
            <a:ext cx="0" cy="230504"/>
          </a:xfrm>
          <a:custGeom>
            <a:avLst/>
            <a:gdLst/>
            <a:ahLst/>
            <a:cxnLst/>
            <a:rect l="l" t="t" r="r" b="b"/>
            <a:pathLst>
              <a:path h="230505">
                <a:moveTo>
                  <a:pt x="0" y="230466"/>
                </a:move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800923" y="2407399"/>
            <a:ext cx="16510" cy="48260"/>
          </a:xfrm>
          <a:custGeom>
            <a:avLst/>
            <a:gdLst/>
            <a:ahLst/>
            <a:cxnLst/>
            <a:rect l="l" t="t" r="r" b="b"/>
            <a:pathLst>
              <a:path w="16509" h="48260">
                <a:moveTo>
                  <a:pt x="0" y="48260"/>
                </a:moveTo>
                <a:lnTo>
                  <a:pt x="2518" y="35306"/>
                </a:lnTo>
                <a:lnTo>
                  <a:pt x="5938" y="22505"/>
                </a:lnTo>
                <a:lnTo>
                  <a:pt x="10399" y="10517"/>
                </a:lnTo>
                <a:lnTo>
                  <a:pt x="16040" y="0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886051" y="2391206"/>
            <a:ext cx="851535" cy="0"/>
          </a:xfrm>
          <a:custGeom>
            <a:avLst/>
            <a:gdLst/>
            <a:ahLst/>
            <a:cxnLst/>
            <a:rect l="l" t="t" r="r" b="b"/>
            <a:pathLst>
              <a:path w="851534">
                <a:moveTo>
                  <a:pt x="0" y="0"/>
                </a:moveTo>
                <a:lnTo>
                  <a:pt x="851522" y="0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800553" y="2419337"/>
            <a:ext cx="12700" cy="49530"/>
          </a:xfrm>
          <a:custGeom>
            <a:avLst/>
            <a:gdLst/>
            <a:ahLst/>
            <a:cxnLst/>
            <a:rect l="l" t="t" r="r" b="b"/>
            <a:pathLst>
              <a:path w="12700" h="49530">
                <a:moveTo>
                  <a:pt x="0" y="0"/>
                </a:moveTo>
                <a:lnTo>
                  <a:pt x="3888" y="9331"/>
                </a:lnTo>
                <a:lnTo>
                  <a:pt x="7327" y="20524"/>
                </a:lnTo>
                <a:lnTo>
                  <a:pt x="10176" y="33748"/>
                </a:lnTo>
                <a:lnTo>
                  <a:pt x="12293" y="49174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814346" y="2542590"/>
            <a:ext cx="0" cy="230504"/>
          </a:xfrm>
          <a:custGeom>
            <a:avLst/>
            <a:gdLst/>
            <a:ahLst/>
            <a:cxnLst/>
            <a:rect l="l" t="t" r="r" b="b"/>
            <a:pathLst>
              <a:path h="230505">
                <a:moveTo>
                  <a:pt x="0" y="0"/>
                </a:moveTo>
                <a:lnTo>
                  <a:pt x="0" y="230466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794419" y="2847987"/>
            <a:ext cx="16510" cy="48260"/>
          </a:xfrm>
          <a:custGeom>
            <a:avLst/>
            <a:gdLst/>
            <a:ahLst/>
            <a:cxnLst/>
            <a:rect l="l" t="t" r="r" b="b"/>
            <a:pathLst>
              <a:path w="16509" h="48260">
                <a:moveTo>
                  <a:pt x="16040" y="0"/>
                </a:moveTo>
                <a:lnTo>
                  <a:pt x="13521" y="12953"/>
                </a:lnTo>
                <a:lnTo>
                  <a:pt x="10101" y="25754"/>
                </a:lnTo>
                <a:lnTo>
                  <a:pt x="5640" y="37742"/>
                </a:lnTo>
                <a:lnTo>
                  <a:pt x="0" y="48260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006384" y="2912452"/>
            <a:ext cx="674370" cy="0"/>
          </a:xfrm>
          <a:custGeom>
            <a:avLst/>
            <a:gdLst/>
            <a:ahLst/>
            <a:cxnLst/>
            <a:rect l="l" t="t" r="r" b="b"/>
            <a:pathLst>
              <a:path w="674370">
                <a:moveTo>
                  <a:pt x="67409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964884" y="2950159"/>
            <a:ext cx="7620" cy="100330"/>
          </a:xfrm>
          <a:custGeom>
            <a:avLst/>
            <a:gdLst/>
            <a:ahLst/>
            <a:cxnLst/>
            <a:rect l="l" t="t" r="r" b="b"/>
            <a:pathLst>
              <a:path w="7620" h="100330">
                <a:moveTo>
                  <a:pt x="2359" y="0"/>
                </a:moveTo>
                <a:lnTo>
                  <a:pt x="373" y="23003"/>
                </a:lnTo>
                <a:lnTo>
                  <a:pt x="0" y="48467"/>
                </a:lnTo>
                <a:lnTo>
                  <a:pt x="2012" y="74739"/>
                </a:lnTo>
                <a:lnTo>
                  <a:pt x="7185" y="100164"/>
                </a:lnTo>
              </a:path>
            </a:pathLst>
          </a:custGeom>
          <a:ln w="12699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902244" y="2944329"/>
            <a:ext cx="46990" cy="102870"/>
          </a:xfrm>
          <a:custGeom>
            <a:avLst/>
            <a:gdLst/>
            <a:ahLst/>
            <a:cxnLst/>
            <a:rect l="l" t="t" r="r" b="b"/>
            <a:pathLst>
              <a:path w="46990" h="102869">
                <a:moveTo>
                  <a:pt x="46634" y="102641"/>
                </a:moveTo>
                <a:lnTo>
                  <a:pt x="31155" y="83742"/>
                </a:lnTo>
                <a:lnTo>
                  <a:pt x="16854" y="60283"/>
                </a:lnTo>
                <a:lnTo>
                  <a:pt x="5784" y="32343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798536" y="2835148"/>
            <a:ext cx="12700" cy="49530"/>
          </a:xfrm>
          <a:custGeom>
            <a:avLst/>
            <a:gdLst/>
            <a:ahLst/>
            <a:cxnLst/>
            <a:rect l="l" t="t" r="r" b="b"/>
            <a:pathLst>
              <a:path w="12700" h="49530">
                <a:moveTo>
                  <a:pt x="12293" y="49174"/>
                </a:moveTo>
                <a:lnTo>
                  <a:pt x="8404" y="39842"/>
                </a:lnTo>
                <a:lnTo>
                  <a:pt x="4965" y="28649"/>
                </a:lnTo>
                <a:lnTo>
                  <a:pt x="2117" y="15425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797038" y="2481135"/>
            <a:ext cx="1270" cy="38100"/>
          </a:xfrm>
          <a:custGeom>
            <a:avLst/>
            <a:gdLst/>
            <a:ahLst/>
            <a:cxnLst/>
            <a:rect l="l" t="t" r="r" b="b"/>
            <a:pathLst>
              <a:path w="1270" h="38100">
                <a:moveTo>
                  <a:pt x="0" y="37490"/>
                </a:moveTo>
                <a:lnTo>
                  <a:pt x="0" y="19164"/>
                </a:lnTo>
                <a:lnTo>
                  <a:pt x="0" y="11391"/>
                </a:lnTo>
                <a:lnTo>
                  <a:pt x="876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825346" y="2391206"/>
            <a:ext cx="36195" cy="6985"/>
          </a:xfrm>
          <a:custGeom>
            <a:avLst/>
            <a:gdLst/>
            <a:ahLst/>
            <a:cxnLst/>
            <a:rect l="l" t="t" r="r" b="b"/>
            <a:pathLst>
              <a:path w="36195" h="6985">
                <a:moveTo>
                  <a:pt x="0" y="6527"/>
                </a:moveTo>
                <a:lnTo>
                  <a:pt x="4952" y="2413"/>
                </a:lnTo>
                <a:lnTo>
                  <a:pt x="10769" y="0"/>
                </a:lnTo>
                <a:lnTo>
                  <a:pt x="17614" y="0"/>
                </a:lnTo>
                <a:lnTo>
                  <a:pt x="36207" y="0"/>
                </a:lnTo>
              </a:path>
            </a:pathLst>
          </a:custGeom>
          <a:ln w="12699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749830" y="2391206"/>
            <a:ext cx="36195" cy="8255"/>
          </a:xfrm>
          <a:custGeom>
            <a:avLst/>
            <a:gdLst/>
            <a:ahLst/>
            <a:cxnLst/>
            <a:rect l="l" t="t" r="r" b="b"/>
            <a:pathLst>
              <a:path w="36195" h="8255">
                <a:moveTo>
                  <a:pt x="0" y="0"/>
                </a:moveTo>
                <a:lnTo>
                  <a:pt x="18592" y="0"/>
                </a:lnTo>
                <a:lnTo>
                  <a:pt x="26479" y="0"/>
                </a:lnTo>
                <a:lnTo>
                  <a:pt x="35712" y="7747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813837" y="2481211"/>
            <a:ext cx="635" cy="37465"/>
          </a:xfrm>
          <a:custGeom>
            <a:avLst/>
            <a:gdLst/>
            <a:ahLst/>
            <a:cxnLst/>
            <a:rect l="l" t="t" r="r" b="b"/>
            <a:pathLst>
              <a:path w="634" h="37464">
                <a:moveTo>
                  <a:pt x="0" y="0"/>
                </a:moveTo>
                <a:lnTo>
                  <a:pt x="330" y="5956"/>
                </a:lnTo>
                <a:lnTo>
                  <a:pt x="508" y="12319"/>
                </a:lnTo>
                <a:lnTo>
                  <a:pt x="508" y="19088"/>
                </a:lnTo>
                <a:lnTo>
                  <a:pt x="508" y="37414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813469" y="2785021"/>
            <a:ext cx="1270" cy="38100"/>
          </a:xfrm>
          <a:custGeom>
            <a:avLst/>
            <a:gdLst/>
            <a:ahLst/>
            <a:cxnLst/>
            <a:rect l="l" t="t" r="r" b="b"/>
            <a:pathLst>
              <a:path w="1270" h="38100">
                <a:moveTo>
                  <a:pt x="876" y="0"/>
                </a:moveTo>
                <a:lnTo>
                  <a:pt x="876" y="18326"/>
                </a:lnTo>
                <a:lnTo>
                  <a:pt x="876" y="26098"/>
                </a:lnTo>
                <a:lnTo>
                  <a:pt x="0" y="3749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754173" y="2905912"/>
            <a:ext cx="32384" cy="6985"/>
          </a:xfrm>
          <a:custGeom>
            <a:avLst/>
            <a:gdLst/>
            <a:ahLst/>
            <a:cxnLst/>
            <a:rect l="l" t="t" r="r" b="b"/>
            <a:pathLst>
              <a:path w="32384" h="6985">
                <a:moveTo>
                  <a:pt x="31864" y="0"/>
                </a:moveTo>
                <a:lnTo>
                  <a:pt x="26911" y="4114"/>
                </a:lnTo>
                <a:lnTo>
                  <a:pt x="21094" y="6527"/>
                </a:lnTo>
                <a:lnTo>
                  <a:pt x="14249" y="6527"/>
                </a:lnTo>
                <a:lnTo>
                  <a:pt x="0" y="6527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705342" y="2912440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33020" y="0"/>
                </a:moveTo>
                <a:lnTo>
                  <a:pt x="18770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970532" y="2912440"/>
            <a:ext cx="23495" cy="16510"/>
          </a:xfrm>
          <a:custGeom>
            <a:avLst/>
            <a:gdLst/>
            <a:ahLst/>
            <a:cxnLst/>
            <a:rect l="l" t="t" r="r" b="b"/>
            <a:pathLst>
              <a:path w="23495" h="16510">
                <a:moveTo>
                  <a:pt x="23418" y="0"/>
                </a:moveTo>
                <a:lnTo>
                  <a:pt x="4648" y="0"/>
                </a:lnTo>
                <a:lnTo>
                  <a:pt x="3695" y="723"/>
                </a:lnTo>
                <a:lnTo>
                  <a:pt x="1854" y="6794"/>
                </a:lnTo>
                <a:lnTo>
                  <a:pt x="0" y="16408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967408" y="3060560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8039" y="0"/>
                </a:moveTo>
                <a:lnTo>
                  <a:pt x="10096" y="5460"/>
                </a:lnTo>
                <a:lnTo>
                  <a:pt x="12522" y="10655"/>
                </a:lnTo>
                <a:lnTo>
                  <a:pt x="15328" y="15481"/>
                </a:lnTo>
                <a:lnTo>
                  <a:pt x="9055" y="11620"/>
                </a:lnTo>
                <a:lnTo>
                  <a:pt x="0" y="4038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884921" y="2912440"/>
            <a:ext cx="18415" cy="19685"/>
          </a:xfrm>
          <a:custGeom>
            <a:avLst/>
            <a:gdLst/>
            <a:ahLst/>
            <a:cxnLst/>
            <a:rect l="l" t="t" r="r" b="b"/>
            <a:pathLst>
              <a:path w="18415" h="19685">
                <a:moveTo>
                  <a:pt x="16941" y="19100"/>
                </a:moveTo>
                <a:lnTo>
                  <a:pt x="16992" y="12915"/>
                </a:lnTo>
                <a:lnTo>
                  <a:pt x="17411" y="6553"/>
                </a:lnTo>
                <a:lnTo>
                  <a:pt x="18224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825841" y="2904680"/>
            <a:ext cx="35560" cy="8255"/>
          </a:xfrm>
          <a:custGeom>
            <a:avLst/>
            <a:gdLst/>
            <a:ahLst/>
            <a:cxnLst/>
            <a:rect l="l" t="t" r="r" b="b"/>
            <a:pathLst>
              <a:path w="35559" h="8255">
                <a:moveTo>
                  <a:pt x="35344" y="7759"/>
                </a:moveTo>
                <a:lnTo>
                  <a:pt x="17119" y="7759"/>
                </a:lnTo>
                <a:lnTo>
                  <a:pt x="9232" y="7759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797038" y="2785021"/>
            <a:ext cx="635" cy="37465"/>
          </a:xfrm>
          <a:custGeom>
            <a:avLst/>
            <a:gdLst/>
            <a:ahLst/>
            <a:cxnLst/>
            <a:rect l="l" t="t" r="r" b="b"/>
            <a:pathLst>
              <a:path w="634" h="37464">
                <a:moveTo>
                  <a:pt x="508" y="37414"/>
                </a:moveTo>
                <a:lnTo>
                  <a:pt x="177" y="31457"/>
                </a:lnTo>
                <a:lnTo>
                  <a:pt x="0" y="25095"/>
                </a:lnTo>
                <a:lnTo>
                  <a:pt x="0" y="18326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 txBox="1"/>
          <p:nvPr/>
        </p:nvSpPr>
        <p:spPr>
          <a:xfrm>
            <a:off x="7908023" y="2467749"/>
            <a:ext cx="79248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What</a:t>
            </a:r>
            <a:r>
              <a:rPr sz="1000" i="1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solidFill>
                  <a:srgbClr val="231F20"/>
                </a:solidFill>
                <a:latin typeface="Arial"/>
                <a:cs typeface="Arial"/>
              </a:rPr>
              <a:t>was</a:t>
            </a:r>
            <a:r>
              <a:rPr sz="1000" i="1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5" dirty="0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sz="1000"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hardest</a:t>
            </a:r>
            <a:r>
              <a:rPr sz="1000" i="1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5" dirty="0">
                <a:solidFill>
                  <a:srgbClr val="231F20"/>
                </a:solidFill>
                <a:latin typeface="Arial"/>
                <a:cs typeface="Arial"/>
              </a:rPr>
              <a:t>part?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7237183" y="5017896"/>
            <a:ext cx="800860" cy="58705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600185" y="5011089"/>
            <a:ext cx="798344" cy="60064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889066" y="5017896"/>
            <a:ext cx="782129" cy="58705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 txBox="1"/>
          <p:nvPr/>
        </p:nvSpPr>
        <p:spPr>
          <a:xfrm>
            <a:off x="5870028" y="5654535"/>
            <a:ext cx="1131570" cy="1376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85B033"/>
                </a:solidFill>
                <a:latin typeface="Arial"/>
                <a:cs typeface="Arial"/>
              </a:rPr>
              <a:t>Other</a:t>
            </a:r>
            <a:r>
              <a:rPr sz="1000" b="1" spc="-80" dirty="0">
                <a:solidFill>
                  <a:srgbClr val="85B033"/>
                </a:solidFill>
                <a:latin typeface="Arial"/>
                <a:cs typeface="Arial"/>
              </a:rPr>
              <a:t> </a:t>
            </a:r>
            <a:r>
              <a:rPr sz="1000" b="1" spc="10" dirty="0">
                <a:solidFill>
                  <a:srgbClr val="85B033"/>
                </a:solidFill>
                <a:latin typeface="Arial"/>
                <a:cs typeface="Arial"/>
              </a:rPr>
              <a:t>Names</a:t>
            </a:r>
            <a:endParaRPr sz="1000">
              <a:latin typeface="Arial"/>
              <a:cs typeface="Arial"/>
            </a:endParaRPr>
          </a:p>
          <a:p>
            <a:pPr marL="12700" marR="89535">
              <a:lnSpc>
                <a:spcPct val="108300"/>
              </a:lnSpc>
              <a:spcBef>
                <a:spcPts val="450"/>
              </a:spcBef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Animate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name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of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</a:t>
            </a:r>
            <a:r>
              <a:rPr sz="1000" spc="-7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favorite 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character from</a:t>
            </a:r>
            <a:r>
              <a:rPr sz="1000" spc="-8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</a:pPr>
            <a:r>
              <a:rPr sz="1000" spc="20" dirty="0">
                <a:solidFill>
                  <a:srgbClr val="4C4D4F"/>
                </a:solidFill>
                <a:latin typeface="Arial"/>
                <a:cs typeface="Arial"/>
              </a:rPr>
              <a:t>book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or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movie. </a:t>
            </a:r>
            <a:r>
              <a:rPr sz="1000" spc="-40" dirty="0">
                <a:solidFill>
                  <a:srgbClr val="4C4D4F"/>
                </a:solidFill>
                <a:latin typeface="Arial"/>
                <a:cs typeface="Arial"/>
              </a:rPr>
              <a:t>Or, 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animate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letters 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of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name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of</a:t>
            </a:r>
            <a:r>
              <a:rPr sz="1000" spc="-8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your 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school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or</a:t>
            </a:r>
            <a:r>
              <a:rPr sz="1000" spc="-7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town.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4" name="object 18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46680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5712967" y="7447881"/>
            <a:ext cx="294767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800" b="1" spc="20" dirty="0">
                <a:solidFill>
                  <a:srgbClr val="939598"/>
                </a:solidFill>
                <a:latin typeface="Arial"/>
                <a:cs typeface="Arial"/>
              </a:rPr>
              <a:t>SCRATCH </a:t>
            </a:r>
            <a:r>
              <a:rPr sz="800" b="1" spc="25" dirty="0">
                <a:solidFill>
                  <a:srgbClr val="939598"/>
                </a:solidFill>
                <a:latin typeface="Arial"/>
                <a:cs typeface="Arial"/>
              </a:rPr>
              <a:t>EDUCATOR </a:t>
            </a:r>
            <a:r>
              <a:rPr sz="800" b="1" spc="30" dirty="0">
                <a:solidFill>
                  <a:srgbClr val="939598"/>
                </a:solidFill>
                <a:latin typeface="Arial"/>
                <a:cs typeface="Arial"/>
              </a:rPr>
              <a:t>GUIDE </a:t>
            </a:r>
            <a:r>
              <a:rPr sz="800" b="1" spc="120" dirty="0">
                <a:solidFill>
                  <a:srgbClr val="939598"/>
                </a:solidFill>
                <a:latin typeface="Arial"/>
                <a:cs typeface="Arial"/>
              </a:rPr>
              <a:t>•</a:t>
            </a:r>
            <a:r>
              <a:rPr sz="800" b="1" spc="130" dirty="0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97099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7218133" y="5669775"/>
            <a:ext cx="1162050" cy="1335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56260">
              <a:lnSpc>
                <a:spcPts val="1100"/>
              </a:lnSpc>
            </a:pPr>
            <a:r>
              <a:rPr sz="1000" b="1" spc="5" dirty="0">
                <a:solidFill>
                  <a:srgbClr val="85B033"/>
                </a:solidFill>
                <a:latin typeface="Arial"/>
                <a:cs typeface="Arial"/>
              </a:rPr>
              <a:t>Start</a:t>
            </a:r>
            <a:r>
              <a:rPr sz="1000" b="1" spc="-70" dirty="0">
                <a:solidFill>
                  <a:srgbClr val="85B0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85B033"/>
                </a:solidFill>
                <a:latin typeface="Arial"/>
                <a:cs typeface="Arial"/>
              </a:rPr>
              <a:t>with  an</a:t>
            </a:r>
            <a:r>
              <a:rPr sz="1000" b="1" spc="-85" dirty="0">
                <a:solidFill>
                  <a:srgbClr val="85B033"/>
                </a:solidFill>
                <a:latin typeface="Arial"/>
                <a:cs typeface="Arial"/>
              </a:rPr>
              <a:t> </a:t>
            </a:r>
            <a:r>
              <a:rPr sz="1000" b="1" spc="10" dirty="0">
                <a:solidFill>
                  <a:srgbClr val="85B033"/>
                </a:solidFill>
                <a:latin typeface="Arial"/>
                <a:cs typeface="Arial"/>
              </a:rPr>
              <a:t>Image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  <a:spcBef>
                <a:spcPts val="430"/>
              </a:spcBef>
            </a:pP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Have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participants  bring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in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picture</a:t>
            </a:r>
            <a:r>
              <a:rPr sz="1000" spc="-6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(or 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find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picture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on</a:t>
            </a:r>
            <a:r>
              <a:rPr sz="1000" spc="-7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web)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animate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word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that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goes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with 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</a:t>
            </a:r>
            <a:r>
              <a:rPr sz="1000" spc="-7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picture.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8606535" y="5652554"/>
            <a:ext cx="1127125" cy="1210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85B033"/>
                </a:solidFill>
                <a:latin typeface="Arial"/>
                <a:cs typeface="Arial"/>
              </a:rPr>
              <a:t>Acrostics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  <a:spcBef>
                <a:spcPts val="450"/>
              </a:spcBef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Make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an</a:t>
            </a:r>
            <a:r>
              <a:rPr sz="1000" spc="-8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interactive 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acrostic </a:t>
            </a:r>
            <a:r>
              <a:rPr sz="1000" spc="-50" dirty="0">
                <a:solidFill>
                  <a:srgbClr val="4C4D4F"/>
                </a:solidFill>
                <a:latin typeface="Arial"/>
                <a:cs typeface="Arial"/>
              </a:rPr>
              <a:t>(a</a:t>
            </a:r>
            <a:r>
              <a:rPr sz="1000" spc="-8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poem</a:t>
            </a:r>
            <a:endParaRPr sz="1000">
              <a:latin typeface="Arial"/>
              <a:cs typeface="Arial"/>
            </a:endParaRPr>
          </a:p>
          <a:p>
            <a:pPr marL="12700" marR="69215">
              <a:lnSpc>
                <a:spcPct val="108300"/>
              </a:lnSpc>
            </a:pP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in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which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first 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letters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of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each</a:t>
            </a:r>
            <a:r>
              <a:rPr sz="1000" spc="-9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line 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spell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out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word 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reading</a:t>
            </a:r>
            <a:r>
              <a:rPr sz="1000" spc="-5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down).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5707418" y="3869969"/>
            <a:ext cx="3823335" cy="895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5" dirty="0">
                <a:solidFill>
                  <a:srgbClr val="85B033"/>
                </a:solidFill>
                <a:latin typeface="Arial"/>
                <a:cs typeface="Arial"/>
              </a:rPr>
              <a:t>What’s</a:t>
            </a:r>
            <a:r>
              <a:rPr sz="1800" b="1" spc="5" dirty="0">
                <a:solidFill>
                  <a:srgbClr val="85B033"/>
                </a:solidFill>
                <a:latin typeface="Arial"/>
                <a:cs typeface="Arial"/>
              </a:rPr>
              <a:t> </a:t>
            </a:r>
            <a:r>
              <a:rPr sz="1800" b="1" spc="35" dirty="0">
                <a:solidFill>
                  <a:srgbClr val="85B033"/>
                </a:solidFill>
                <a:latin typeface="Arial"/>
                <a:cs typeface="Arial"/>
              </a:rPr>
              <a:t>Next?</a:t>
            </a:r>
            <a:endParaRPr sz="1800" dirty="0">
              <a:latin typeface="Arial"/>
              <a:cs typeface="Arial"/>
            </a:endParaRPr>
          </a:p>
          <a:p>
            <a:pPr marL="25400" marR="5080">
              <a:lnSpc>
                <a:spcPts val="1300"/>
              </a:lnSpc>
              <a:spcBef>
                <a:spcPts val="950"/>
              </a:spcBef>
            </a:pPr>
            <a:r>
              <a:rPr sz="1100" spc="5" dirty="0">
                <a:solidFill>
                  <a:srgbClr val="4C4D4F"/>
                </a:solidFill>
                <a:latin typeface="Arial"/>
                <a:cs typeface="Arial"/>
              </a:rPr>
              <a:t>Participants can </a:t>
            </a:r>
            <a:r>
              <a:rPr sz="1100" spc="-10" dirty="0">
                <a:solidFill>
                  <a:srgbClr val="4C4D4F"/>
                </a:solidFill>
                <a:latin typeface="Arial"/>
                <a:cs typeface="Arial"/>
              </a:rPr>
              <a:t>use </a:t>
            </a:r>
            <a:r>
              <a:rPr sz="11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100" spc="-5" dirty="0">
                <a:solidFill>
                  <a:srgbClr val="4C4D4F"/>
                </a:solidFill>
                <a:latin typeface="Arial"/>
                <a:cs typeface="Arial"/>
              </a:rPr>
              <a:t>ideas </a:t>
            </a:r>
            <a:r>
              <a:rPr sz="1100" spc="5" dirty="0">
                <a:solidFill>
                  <a:srgbClr val="4C4D4F"/>
                </a:solidFill>
                <a:latin typeface="Arial"/>
                <a:cs typeface="Arial"/>
              </a:rPr>
              <a:t>and </a:t>
            </a:r>
            <a:r>
              <a:rPr sz="1100" spc="20" dirty="0">
                <a:solidFill>
                  <a:srgbClr val="4C4D4F"/>
                </a:solidFill>
                <a:latin typeface="Arial"/>
                <a:cs typeface="Arial"/>
              </a:rPr>
              <a:t>concepts </a:t>
            </a:r>
            <a:r>
              <a:rPr sz="1100" spc="5" dirty="0">
                <a:solidFill>
                  <a:srgbClr val="4C4D4F"/>
                </a:solidFill>
                <a:latin typeface="Arial"/>
                <a:cs typeface="Arial"/>
              </a:rPr>
              <a:t>from </a:t>
            </a:r>
            <a:r>
              <a:rPr sz="1100" spc="10" dirty="0">
                <a:solidFill>
                  <a:srgbClr val="4C4D4F"/>
                </a:solidFill>
                <a:latin typeface="Arial"/>
                <a:cs typeface="Arial"/>
              </a:rPr>
              <a:t>this  </a:t>
            </a:r>
            <a:r>
              <a:rPr sz="1100" spc="15" dirty="0">
                <a:solidFill>
                  <a:srgbClr val="4C4D4F"/>
                </a:solidFill>
                <a:latin typeface="Arial"/>
                <a:cs typeface="Arial"/>
              </a:rPr>
              <a:t>workshop </a:t>
            </a:r>
            <a:r>
              <a:rPr sz="1100" spc="30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100" spc="-5" dirty="0">
                <a:solidFill>
                  <a:srgbClr val="4C4D4F"/>
                </a:solidFill>
                <a:latin typeface="Arial"/>
                <a:cs typeface="Arial"/>
              </a:rPr>
              <a:t>create </a:t>
            </a:r>
            <a:r>
              <a:rPr sz="1100" spc="-25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100" spc="10" dirty="0">
                <a:solidFill>
                  <a:srgbClr val="4C4D4F"/>
                </a:solidFill>
                <a:latin typeface="Arial"/>
                <a:cs typeface="Arial"/>
              </a:rPr>
              <a:t>wide </a:t>
            </a:r>
            <a:r>
              <a:rPr sz="1100" spc="-5" dirty="0">
                <a:solidFill>
                  <a:srgbClr val="4C4D4F"/>
                </a:solidFill>
                <a:latin typeface="Arial"/>
                <a:cs typeface="Arial"/>
              </a:rPr>
              <a:t>variety </a:t>
            </a:r>
            <a:r>
              <a:rPr sz="1100" spc="15" dirty="0">
                <a:solidFill>
                  <a:srgbClr val="4C4D4F"/>
                </a:solidFill>
                <a:latin typeface="Arial"/>
                <a:cs typeface="Arial"/>
              </a:rPr>
              <a:t>of </a:t>
            </a:r>
            <a:r>
              <a:rPr sz="1100" spc="10" dirty="0">
                <a:solidFill>
                  <a:srgbClr val="4C4D4F"/>
                </a:solidFill>
                <a:latin typeface="Arial"/>
                <a:cs typeface="Arial"/>
              </a:rPr>
              <a:t>projects. </a:t>
            </a:r>
            <a:r>
              <a:rPr sz="1100" spc="-20" dirty="0">
                <a:solidFill>
                  <a:srgbClr val="4C4D4F"/>
                </a:solidFill>
                <a:latin typeface="Arial"/>
                <a:cs typeface="Arial"/>
              </a:rPr>
              <a:t>Here </a:t>
            </a:r>
            <a:r>
              <a:rPr sz="1100" spc="-25" dirty="0">
                <a:solidFill>
                  <a:srgbClr val="4C4D4F"/>
                </a:solidFill>
                <a:latin typeface="Arial"/>
                <a:cs typeface="Arial"/>
              </a:rPr>
              <a:t>are a </a:t>
            </a:r>
            <a:r>
              <a:rPr sz="1100" spc="10" dirty="0">
                <a:solidFill>
                  <a:srgbClr val="4C4D4F"/>
                </a:solidFill>
                <a:latin typeface="Arial"/>
                <a:cs typeface="Arial"/>
              </a:rPr>
              <a:t>few  </a:t>
            </a:r>
            <a:r>
              <a:rPr sz="1100" dirty="0">
                <a:solidFill>
                  <a:srgbClr val="4C4D4F"/>
                </a:solidFill>
                <a:latin typeface="Arial"/>
                <a:cs typeface="Arial"/>
              </a:rPr>
              <a:t>variations </a:t>
            </a:r>
            <a:r>
              <a:rPr sz="1100" spc="5" dirty="0">
                <a:solidFill>
                  <a:srgbClr val="4C4D4F"/>
                </a:solidFill>
                <a:latin typeface="Arial"/>
                <a:cs typeface="Arial"/>
              </a:rPr>
              <a:t>on the animated </a:t>
            </a:r>
            <a:r>
              <a:rPr sz="1100" spc="-5" dirty="0">
                <a:solidFill>
                  <a:srgbClr val="4C4D4F"/>
                </a:solidFill>
                <a:latin typeface="Arial"/>
                <a:cs typeface="Arial"/>
              </a:rPr>
              <a:t>name </a:t>
            </a:r>
            <a:r>
              <a:rPr sz="1100" spc="10" dirty="0">
                <a:solidFill>
                  <a:srgbClr val="4C4D4F"/>
                </a:solidFill>
                <a:latin typeface="Arial"/>
                <a:cs typeface="Arial"/>
              </a:rPr>
              <a:t>project </a:t>
            </a:r>
            <a:r>
              <a:rPr sz="1100" spc="5" dirty="0">
                <a:solidFill>
                  <a:srgbClr val="4C4D4F"/>
                </a:solidFill>
                <a:latin typeface="Arial"/>
                <a:cs typeface="Arial"/>
              </a:rPr>
              <a:t>you </a:t>
            </a:r>
            <a:r>
              <a:rPr sz="1100" spc="20" dirty="0">
                <a:solidFill>
                  <a:srgbClr val="4C4D4F"/>
                </a:solidFill>
                <a:latin typeface="Arial"/>
                <a:cs typeface="Arial"/>
              </a:rPr>
              <a:t>could</a:t>
            </a:r>
            <a:r>
              <a:rPr sz="1100" spc="-4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100" spc="5" dirty="0">
                <a:solidFill>
                  <a:srgbClr val="4C4D4F"/>
                </a:solidFill>
                <a:latin typeface="Arial"/>
                <a:cs typeface="Arial"/>
              </a:rPr>
              <a:t>suggest.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841</Words>
  <Application>Microsoft Macintosh PowerPoint</Application>
  <PresentationFormat>Custom</PresentationFormat>
  <Paragraphs>120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Cambria</vt:lpstr>
      <vt:lpstr>Gill Sans MT</vt:lpstr>
      <vt:lpstr>Lucida Sans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created xsi:type="dcterms:W3CDTF">2016-12-01T15:21:39Z</dcterms:created>
  <dcterms:modified xsi:type="dcterms:W3CDTF">2016-12-01T15:34:25Z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2016-11-30T00:00:00Z</vt:filetime>
  </property>
  <property fmtid="{D5CDD505-2E9C-101B-9397-08002B2CF9AE}" pid="3" name="Creator">
    <vt:lpwstr>Adobe InDesign CC 2017 (Macintosh)</vt:lpwstr>
  </property>
  <property fmtid="{D5CDD505-2E9C-101B-9397-08002B2CF9AE}" pid="4" name="LastSaved">
    <vt:filetime>2016-12-01T00:00:00Z</vt:filetime>
  </property>
</Properties>
</file>