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17"/>
  </p:normalViewPr>
  <p:slideViewPr>
    <p:cSldViewPr>
      <p:cViewPr varScale="1">
        <p:scale>
          <a:sx n="74" d="100"/>
          <a:sy n="74" d="100"/>
        </p:scale>
        <p:origin x="67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642B73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642B73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8500" y="1739356"/>
            <a:ext cx="3590925" cy="532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4C9BB8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642B73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32375" y="115636"/>
            <a:ext cx="0" cy="7554595"/>
          </a:xfrm>
          <a:custGeom>
            <a:avLst/>
            <a:gdLst/>
            <a:ahLst/>
            <a:cxnLst/>
            <a:rect l="l" t="t" r="r" b="b"/>
            <a:pathLst>
              <a:path h="7554595">
                <a:moveTo>
                  <a:pt x="0" y="0"/>
                </a:moveTo>
                <a:lnTo>
                  <a:pt x="0" y="7554214"/>
                </a:lnTo>
              </a:path>
            </a:pathLst>
          </a:custGeom>
          <a:ln w="6350">
            <a:solidFill>
              <a:srgbClr val="231F2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032375" y="965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032375" y="76793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128386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7" y="374903"/>
                </a:lnTo>
                <a:lnTo>
                  <a:pt x="4841747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4614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8" y="374903"/>
                </a:lnTo>
                <a:lnTo>
                  <a:pt x="4841748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95454" y="637665"/>
            <a:ext cx="3267491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642B73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4885" y="7448018"/>
            <a:ext cx="1584960" cy="144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32735" y="7401114"/>
            <a:ext cx="1400810" cy="189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5" Type="http://schemas.openxmlformats.org/officeDocument/2006/relationships/image" Target="../media/image22.png"/><Relationship Id="rId10" Type="http://schemas.openxmlformats.org/officeDocument/2006/relationships/image" Target="../media/image13.png"/><Relationship Id="rId19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137" y="236746"/>
            <a:ext cx="17970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40" dirty="0">
                <a:solidFill>
                  <a:srgbClr val="FFFFFF"/>
                </a:solidFill>
                <a:latin typeface="Roboto"/>
                <a:cs typeface="Roboto"/>
              </a:rPr>
              <a:t>CATCH </a:t>
            </a:r>
            <a:r>
              <a:rPr sz="800" b="1" spc="45" dirty="0">
                <a:solidFill>
                  <a:srgbClr val="FFFFFF"/>
                </a:solidFill>
                <a:latin typeface="Roboto"/>
                <a:cs typeface="Roboto"/>
              </a:rPr>
              <a:t>GAME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sz="800" b="1" spc="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65" dirty="0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13737" y="236746"/>
            <a:ext cx="17970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40" dirty="0">
                <a:solidFill>
                  <a:srgbClr val="FFFFFF"/>
                </a:solidFill>
                <a:latin typeface="Roboto"/>
                <a:cs typeface="Roboto"/>
              </a:rPr>
              <a:t>CATCH </a:t>
            </a:r>
            <a:r>
              <a:rPr sz="800" b="1" spc="45" dirty="0">
                <a:solidFill>
                  <a:srgbClr val="FFFFFF"/>
                </a:solidFill>
                <a:latin typeface="Roboto"/>
                <a:cs typeface="Roboto"/>
              </a:rPr>
              <a:t>GAME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sz="800" b="1" spc="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65" dirty="0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2653" y="227328"/>
            <a:ext cx="212382" cy="224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31" y="161776"/>
            <a:ext cx="15875" cy="40005"/>
          </a:xfrm>
          <a:custGeom>
            <a:avLst/>
            <a:gdLst/>
            <a:ahLst/>
            <a:cxnLst/>
            <a:rect l="l" t="t" r="r" b="b"/>
            <a:pathLst>
              <a:path w="15875" h="40005">
                <a:moveTo>
                  <a:pt x="6934" y="0"/>
                </a:moveTo>
                <a:lnTo>
                  <a:pt x="1625" y="1308"/>
                </a:lnTo>
                <a:lnTo>
                  <a:pt x="0" y="3975"/>
                </a:lnTo>
                <a:lnTo>
                  <a:pt x="647" y="6629"/>
                </a:lnTo>
                <a:lnTo>
                  <a:pt x="2209" y="13614"/>
                </a:lnTo>
                <a:lnTo>
                  <a:pt x="3521" y="20705"/>
                </a:lnTo>
                <a:lnTo>
                  <a:pt x="4580" y="27880"/>
                </a:lnTo>
                <a:lnTo>
                  <a:pt x="5384" y="35115"/>
                </a:lnTo>
                <a:lnTo>
                  <a:pt x="5626" y="37680"/>
                </a:lnTo>
                <a:lnTo>
                  <a:pt x="7772" y="39598"/>
                </a:lnTo>
                <a:lnTo>
                  <a:pt x="10452" y="39598"/>
                </a:lnTo>
                <a:lnTo>
                  <a:pt x="13474" y="39331"/>
                </a:lnTo>
                <a:lnTo>
                  <a:pt x="15481" y="36918"/>
                </a:lnTo>
                <a:lnTo>
                  <a:pt x="15227" y="34201"/>
                </a:lnTo>
                <a:lnTo>
                  <a:pt x="9601" y="1638"/>
                </a:lnTo>
                <a:lnTo>
                  <a:pt x="6934" y="0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261" y="107002"/>
            <a:ext cx="24765" cy="37465"/>
          </a:xfrm>
          <a:custGeom>
            <a:avLst/>
            <a:gdLst/>
            <a:ahLst/>
            <a:cxnLst/>
            <a:rect l="l" t="t" r="r" b="b"/>
            <a:pathLst>
              <a:path w="24764" h="37464">
                <a:moveTo>
                  <a:pt x="5435" y="0"/>
                </a:moveTo>
                <a:lnTo>
                  <a:pt x="749" y="2806"/>
                </a:lnTo>
                <a:lnTo>
                  <a:pt x="0" y="5842"/>
                </a:lnTo>
                <a:lnTo>
                  <a:pt x="1409" y="8178"/>
                </a:lnTo>
                <a:lnTo>
                  <a:pt x="5027" y="14466"/>
                </a:lnTo>
                <a:lnTo>
                  <a:pt x="8404" y="20875"/>
                </a:lnTo>
                <a:lnTo>
                  <a:pt x="11528" y="27384"/>
                </a:lnTo>
                <a:lnTo>
                  <a:pt x="14389" y="33972"/>
                </a:lnTo>
                <a:lnTo>
                  <a:pt x="15176" y="35877"/>
                </a:lnTo>
                <a:lnTo>
                  <a:pt x="17017" y="37033"/>
                </a:lnTo>
                <a:lnTo>
                  <a:pt x="19583" y="37033"/>
                </a:lnTo>
                <a:lnTo>
                  <a:pt x="20231" y="36906"/>
                </a:lnTo>
                <a:lnTo>
                  <a:pt x="23367" y="35610"/>
                </a:lnTo>
                <a:lnTo>
                  <a:pt x="24574" y="32727"/>
                </a:lnTo>
                <a:lnTo>
                  <a:pt x="23533" y="30200"/>
                </a:lnTo>
                <a:lnTo>
                  <a:pt x="8470" y="749"/>
                </a:lnTo>
                <a:lnTo>
                  <a:pt x="5435" y="0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64553" y="227328"/>
            <a:ext cx="212382" cy="2247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59830" y="161776"/>
            <a:ext cx="15875" cy="40005"/>
          </a:xfrm>
          <a:custGeom>
            <a:avLst/>
            <a:gdLst/>
            <a:ahLst/>
            <a:cxnLst/>
            <a:rect l="l" t="t" r="r" b="b"/>
            <a:pathLst>
              <a:path w="15875" h="40005">
                <a:moveTo>
                  <a:pt x="6934" y="0"/>
                </a:moveTo>
                <a:lnTo>
                  <a:pt x="1625" y="1308"/>
                </a:lnTo>
                <a:lnTo>
                  <a:pt x="0" y="3975"/>
                </a:lnTo>
                <a:lnTo>
                  <a:pt x="647" y="6629"/>
                </a:lnTo>
                <a:lnTo>
                  <a:pt x="2209" y="13614"/>
                </a:lnTo>
                <a:lnTo>
                  <a:pt x="3521" y="20705"/>
                </a:lnTo>
                <a:lnTo>
                  <a:pt x="4580" y="27880"/>
                </a:lnTo>
                <a:lnTo>
                  <a:pt x="5384" y="35115"/>
                </a:lnTo>
                <a:lnTo>
                  <a:pt x="5626" y="37680"/>
                </a:lnTo>
                <a:lnTo>
                  <a:pt x="7772" y="39598"/>
                </a:lnTo>
                <a:lnTo>
                  <a:pt x="10452" y="39598"/>
                </a:lnTo>
                <a:lnTo>
                  <a:pt x="13474" y="39331"/>
                </a:lnTo>
                <a:lnTo>
                  <a:pt x="15481" y="36918"/>
                </a:lnTo>
                <a:lnTo>
                  <a:pt x="15227" y="34201"/>
                </a:lnTo>
                <a:lnTo>
                  <a:pt x="9601" y="1638"/>
                </a:lnTo>
                <a:lnTo>
                  <a:pt x="6934" y="0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7161" y="107002"/>
            <a:ext cx="24765" cy="37465"/>
          </a:xfrm>
          <a:custGeom>
            <a:avLst/>
            <a:gdLst/>
            <a:ahLst/>
            <a:cxnLst/>
            <a:rect l="l" t="t" r="r" b="b"/>
            <a:pathLst>
              <a:path w="24764" h="37464">
                <a:moveTo>
                  <a:pt x="5435" y="0"/>
                </a:moveTo>
                <a:lnTo>
                  <a:pt x="749" y="2806"/>
                </a:lnTo>
                <a:lnTo>
                  <a:pt x="0" y="5842"/>
                </a:lnTo>
                <a:lnTo>
                  <a:pt x="1409" y="8178"/>
                </a:lnTo>
                <a:lnTo>
                  <a:pt x="5027" y="14466"/>
                </a:lnTo>
                <a:lnTo>
                  <a:pt x="8404" y="20875"/>
                </a:lnTo>
                <a:lnTo>
                  <a:pt x="11528" y="27384"/>
                </a:lnTo>
                <a:lnTo>
                  <a:pt x="14389" y="33972"/>
                </a:lnTo>
                <a:lnTo>
                  <a:pt x="15176" y="35877"/>
                </a:lnTo>
                <a:lnTo>
                  <a:pt x="17017" y="37033"/>
                </a:lnTo>
                <a:lnTo>
                  <a:pt x="19583" y="37033"/>
                </a:lnTo>
                <a:lnTo>
                  <a:pt x="20231" y="36906"/>
                </a:lnTo>
                <a:lnTo>
                  <a:pt x="23367" y="35610"/>
                </a:lnTo>
                <a:lnTo>
                  <a:pt x="24574" y="32727"/>
                </a:lnTo>
                <a:lnTo>
                  <a:pt x="23533" y="30200"/>
                </a:lnTo>
                <a:lnTo>
                  <a:pt x="8470" y="749"/>
                </a:lnTo>
                <a:lnTo>
                  <a:pt x="5435" y="0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17118" y="2424584"/>
            <a:ext cx="218313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500" dirty="0">
                <a:solidFill>
                  <a:srgbClr val="00AEEF"/>
                </a:solidFill>
                <a:latin typeface="Roboto"/>
                <a:cs typeface="Roboto"/>
              </a:rPr>
              <a:t>First, </a:t>
            </a:r>
            <a:r>
              <a:rPr sz="1500" spc="-5" dirty="0">
                <a:solidFill>
                  <a:srgbClr val="00AEEF"/>
                </a:solidFill>
                <a:latin typeface="Roboto"/>
                <a:cs typeface="Roboto"/>
              </a:rPr>
              <a:t>gather </a:t>
            </a:r>
            <a:r>
              <a:rPr sz="1500" dirty="0">
                <a:solidFill>
                  <a:srgbClr val="00AEEF"/>
                </a:solidFill>
                <a:latin typeface="Roboto"/>
                <a:cs typeface="Roboto"/>
              </a:rPr>
              <a:t>as a </a:t>
            </a:r>
            <a:r>
              <a:rPr sz="1500" spc="-10" dirty="0">
                <a:solidFill>
                  <a:srgbClr val="00AEEF"/>
                </a:solidFill>
                <a:latin typeface="Roboto"/>
                <a:cs typeface="Roboto"/>
              </a:rPr>
              <a:t>group</a:t>
            </a:r>
            <a:r>
              <a:rPr sz="1500" spc="-75" dirty="0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00AEEF"/>
                </a:solidFill>
                <a:latin typeface="Roboto"/>
                <a:cs typeface="Roboto"/>
              </a:rPr>
              <a:t>to  </a:t>
            </a:r>
            <a:r>
              <a:rPr sz="1500" spc="-5" dirty="0">
                <a:solidFill>
                  <a:srgbClr val="00AEEF"/>
                </a:solidFill>
                <a:latin typeface="Roboto"/>
                <a:cs typeface="Roboto"/>
              </a:rPr>
              <a:t>introduce </a:t>
            </a:r>
            <a:r>
              <a:rPr sz="1500" dirty="0">
                <a:solidFill>
                  <a:srgbClr val="00AEEF"/>
                </a:solidFill>
                <a:latin typeface="Roboto"/>
                <a:cs typeface="Roboto"/>
              </a:rPr>
              <a:t>the theme and  spark</a:t>
            </a:r>
            <a:r>
              <a:rPr sz="1500" spc="-5" dirty="0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00AEEF"/>
                </a:solidFill>
                <a:latin typeface="Roboto"/>
                <a:cs typeface="Roboto"/>
              </a:rPr>
              <a:t>ideas.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51560" y="4056881"/>
            <a:ext cx="407034" cy="307340"/>
          </a:xfrm>
          <a:custGeom>
            <a:avLst/>
            <a:gdLst/>
            <a:ahLst/>
            <a:cxnLst/>
            <a:rect l="l" t="t" r="r" b="b"/>
            <a:pathLst>
              <a:path w="407035" h="307339">
                <a:moveTo>
                  <a:pt x="373456" y="306857"/>
                </a:moveTo>
                <a:lnTo>
                  <a:pt x="33388" y="306857"/>
                </a:lnTo>
                <a:lnTo>
                  <a:pt x="20423" y="304222"/>
                </a:lnTo>
                <a:lnTo>
                  <a:pt x="9807" y="297049"/>
                </a:lnTo>
                <a:lnTo>
                  <a:pt x="2634" y="286433"/>
                </a:lnTo>
                <a:lnTo>
                  <a:pt x="0" y="273469"/>
                </a:lnTo>
                <a:lnTo>
                  <a:pt x="0" y="33388"/>
                </a:lnTo>
                <a:lnTo>
                  <a:pt x="2634" y="20423"/>
                </a:lnTo>
                <a:lnTo>
                  <a:pt x="9807" y="9807"/>
                </a:lnTo>
                <a:lnTo>
                  <a:pt x="20423" y="2634"/>
                </a:lnTo>
                <a:lnTo>
                  <a:pt x="33388" y="0"/>
                </a:lnTo>
                <a:lnTo>
                  <a:pt x="373456" y="0"/>
                </a:lnTo>
                <a:lnTo>
                  <a:pt x="386420" y="2634"/>
                </a:lnTo>
                <a:lnTo>
                  <a:pt x="397036" y="9807"/>
                </a:lnTo>
                <a:lnTo>
                  <a:pt x="404210" y="20423"/>
                </a:lnTo>
                <a:lnTo>
                  <a:pt x="406844" y="33388"/>
                </a:lnTo>
                <a:lnTo>
                  <a:pt x="406844" y="273469"/>
                </a:lnTo>
                <a:lnTo>
                  <a:pt x="404210" y="286433"/>
                </a:lnTo>
                <a:lnTo>
                  <a:pt x="397036" y="297049"/>
                </a:lnTo>
                <a:lnTo>
                  <a:pt x="386420" y="304222"/>
                </a:lnTo>
                <a:lnTo>
                  <a:pt x="373456" y="306857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78394" y="4370442"/>
            <a:ext cx="553720" cy="161290"/>
          </a:xfrm>
          <a:custGeom>
            <a:avLst/>
            <a:gdLst/>
            <a:ahLst/>
            <a:cxnLst/>
            <a:rect l="l" t="t" r="r" b="b"/>
            <a:pathLst>
              <a:path w="553720" h="161289">
                <a:moveTo>
                  <a:pt x="41643" y="161023"/>
                </a:moveTo>
                <a:lnTo>
                  <a:pt x="511530" y="161023"/>
                </a:lnTo>
                <a:lnTo>
                  <a:pt x="528656" y="157783"/>
                </a:lnTo>
                <a:lnTo>
                  <a:pt x="543496" y="148550"/>
                </a:lnTo>
                <a:lnTo>
                  <a:pt x="552764" y="134057"/>
                </a:lnTo>
                <a:lnTo>
                  <a:pt x="553173" y="115036"/>
                </a:lnTo>
                <a:lnTo>
                  <a:pt x="538418" y="83624"/>
                </a:lnTo>
                <a:lnTo>
                  <a:pt x="513522" y="45573"/>
                </a:lnTo>
                <a:lnTo>
                  <a:pt x="490082" y="13495"/>
                </a:lnTo>
                <a:lnTo>
                  <a:pt x="479691" y="0"/>
                </a:lnTo>
                <a:lnTo>
                  <a:pt x="73469" y="0"/>
                </a:lnTo>
                <a:lnTo>
                  <a:pt x="35359" y="48589"/>
                </a:lnTo>
                <a:lnTo>
                  <a:pt x="15003" y="76768"/>
                </a:lnTo>
                <a:lnTo>
                  <a:pt x="5512" y="95322"/>
                </a:lnTo>
                <a:lnTo>
                  <a:pt x="0" y="115036"/>
                </a:lnTo>
                <a:lnTo>
                  <a:pt x="404" y="134057"/>
                </a:lnTo>
                <a:lnTo>
                  <a:pt x="9672" y="148550"/>
                </a:lnTo>
                <a:lnTo>
                  <a:pt x="24515" y="157783"/>
                </a:lnTo>
                <a:lnTo>
                  <a:pt x="41643" y="161023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28778" y="4478259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>
                <a:moveTo>
                  <a:pt x="0" y="0"/>
                </a:moveTo>
                <a:lnTo>
                  <a:pt x="451142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58471" y="4428055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0778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24893" y="4142508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44539" y="4100588"/>
            <a:ext cx="9525" cy="64769"/>
          </a:xfrm>
          <a:custGeom>
            <a:avLst/>
            <a:gdLst/>
            <a:ahLst/>
            <a:cxnLst/>
            <a:rect l="l" t="t" r="r" b="b"/>
            <a:pathLst>
              <a:path w="9525" h="64770">
                <a:moveTo>
                  <a:pt x="9321" y="64693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18603" y="4143588"/>
            <a:ext cx="67310" cy="46990"/>
          </a:xfrm>
          <a:custGeom>
            <a:avLst/>
            <a:gdLst/>
            <a:ahLst/>
            <a:cxnLst/>
            <a:rect l="l" t="t" r="r" b="b"/>
            <a:pathLst>
              <a:path w="67310" h="46989">
                <a:moveTo>
                  <a:pt x="66941" y="0"/>
                </a:moveTo>
                <a:lnTo>
                  <a:pt x="0" y="46456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09315" y="4244779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44536" y="4261874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39">
                <a:moveTo>
                  <a:pt x="3670" y="-13912"/>
                </a:moveTo>
                <a:lnTo>
                  <a:pt x="3670" y="67227"/>
                </a:lnTo>
              </a:path>
            </a:pathLst>
          </a:custGeom>
          <a:ln w="35166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20264" y="4247746"/>
            <a:ext cx="74930" cy="33020"/>
          </a:xfrm>
          <a:custGeom>
            <a:avLst/>
            <a:gdLst/>
            <a:ahLst/>
            <a:cxnLst/>
            <a:rect l="l" t="t" r="r" b="b"/>
            <a:pathLst>
              <a:path w="74929" h="33020">
                <a:moveTo>
                  <a:pt x="74663" y="0"/>
                </a:moveTo>
                <a:lnTo>
                  <a:pt x="0" y="32613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81756" y="5686566"/>
            <a:ext cx="372110" cy="377825"/>
          </a:xfrm>
          <a:custGeom>
            <a:avLst/>
            <a:gdLst/>
            <a:ahLst/>
            <a:cxnLst/>
            <a:rect l="l" t="t" r="r" b="b"/>
            <a:pathLst>
              <a:path w="372110" h="377825">
                <a:moveTo>
                  <a:pt x="372021" y="99631"/>
                </a:moveTo>
                <a:lnTo>
                  <a:pt x="344065" y="59525"/>
                </a:lnTo>
                <a:lnTo>
                  <a:pt x="302794" y="28003"/>
                </a:lnTo>
                <a:lnTo>
                  <a:pt x="251125" y="7387"/>
                </a:lnTo>
                <a:lnTo>
                  <a:pt x="191973" y="0"/>
                </a:lnTo>
                <a:lnTo>
                  <a:pt x="140940" y="5453"/>
                </a:lnTo>
                <a:lnTo>
                  <a:pt x="95082" y="20843"/>
                </a:lnTo>
                <a:lnTo>
                  <a:pt x="56229" y="44715"/>
                </a:lnTo>
                <a:lnTo>
                  <a:pt x="26210" y="75612"/>
                </a:lnTo>
                <a:lnTo>
                  <a:pt x="6857" y="112081"/>
                </a:lnTo>
                <a:lnTo>
                  <a:pt x="0" y="152666"/>
                </a:lnTo>
                <a:lnTo>
                  <a:pt x="4225" y="184653"/>
                </a:lnTo>
                <a:lnTo>
                  <a:pt x="16319" y="214320"/>
                </a:lnTo>
                <a:lnTo>
                  <a:pt x="35404" y="240979"/>
                </a:lnTo>
                <a:lnTo>
                  <a:pt x="60604" y="263944"/>
                </a:lnTo>
                <a:lnTo>
                  <a:pt x="56285" y="279039"/>
                </a:lnTo>
                <a:lnTo>
                  <a:pt x="55424" y="312672"/>
                </a:lnTo>
                <a:lnTo>
                  <a:pt x="74968" y="350303"/>
                </a:lnTo>
                <a:lnTo>
                  <a:pt x="131864" y="377393"/>
                </a:lnTo>
                <a:lnTo>
                  <a:pt x="125348" y="342036"/>
                </a:lnTo>
                <a:lnTo>
                  <a:pt x="124502" y="323143"/>
                </a:lnTo>
                <a:lnTo>
                  <a:pt x="161744" y="305993"/>
                </a:lnTo>
                <a:lnTo>
                  <a:pt x="191973" y="305346"/>
                </a:lnTo>
                <a:lnTo>
                  <a:pt x="234943" y="301502"/>
                </a:lnTo>
                <a:lnTo>
                  <a:pt x="274504" y="290541"/>
                </a:lnTo>
                <a:lnTo>
                  <a:pt x="309587" y="273317"/>
                </a:lnTo>
                <a:lnTo>
                  <a:pt x="339128" y="250685"/>
                </a:lnTo>
                <a:lnTo>
                  <a:pt x="333721" y="237909"/>
                </a:lnTo>
                <a:lnTo>
                  <a:pt x="329763" y="224669"/>
                </a:lnTo>
                <a:lnTo>
                  <a:pt x="327331" y="211019"/>
                </a:lnTo>
                <a:lnTo>
                  <a:pt x="326504" y="197015"/>
                </a:lnTo>
                <a:lnTo>
                  <a:pt x="329619" y="169897"/>
                </a:lnTo>
                <a:lnTo>
                  <a:pt x="338604" y="144351"/>
                </a:lnTo>
                <a:lnTo>
                  <a:pt x="352918" y="120791"/>
                </a:lnTo>
                <a:lnTo>
                  <a:pt x="372021" y="99631"/>
                </a:lnTo>
                <a:close/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20877" y="5730902"/>
            <a:ext cx="383540" cy="368300"/>
          </a:xfrm>
          <a:custGeom>
            <a:avLst/>
            <a:gdLst/>
            <a:ahLst/>
            <a:cxnLst/>
            <a:rect l="l" t="t" r="r" b="b"/>
            <a:pathLst>
              <a:path w="383540" h="368300">
                <a:moveTo>
                  <a:pt x="0" y="206349"/>
                </a:moveTo>
                <a:lnTo>
                  <a:pt x="21957" y="238854"/>
                </a:lnTo>
                <a:lnTo>
                  <a:pt x="52996" y="266181"/>
                </a:lnTo>
                <a:lnTo>
                  <a:pt x="91597" y="287156"/>
                </a:lnTo>
                <a:lnTo>
                  <a:pt x="136237" y="300602"/>
                </a:lnTo>
                <a:lnTo>
                  <a:pt x="185394" y="305346"/>
                </a:lnTo>
                <a:lnTo>
                  <a:pt x="197504" y="305059"/>
                </a:lnTo>
                <a:lnTo>
                  <a:pt x="209419" y="304214"/>
                </a:lnTo>
                <a:lnTo>
                  <a:pt x="221120" y="302833"/>
                </a:lnTo>
                <a:lnTo>
                  <a:pt x="232587" y="300939"/>
                </a:lnTo>
                <a:lnTo>
                  <a:pt x="247373" y="323636"/>
                </a:lnTo>
                <a:lnTo>
                  <a:pt x="244378" y="345374"/>
                </a:lnTo>
                <a:lnTo>
                  <a:pt x="234550" y="361691"/>
                </a:lnTo>
                <a:lnTo>
                  <a:pt x="228841" y="368122"/>
                </a:lnTo>
                <a:lnTo>
                  <a:pt x="290234" y="352428"/>
                </a:lnTo>
                <a:lnTo>
                  <a:pt x="316630" y="318992"/>
                </a:lnTo>
                <a:lnTo>
                  <a:pt x="322127" y="285765"/>
                </a:lnTo>
                <a:lnTo>
                  <a:pt x="320827" y="270700"/>
                </a:lnTo>
                <a:lnTo>
                  <a:pt x="357009" y="231337"/>
                </a:lnTo>
                <a:lnTo>
                  <a:pt x="375589" y="205922"/>
                </a:lnTo>
                <a:lnTo>
                  <a:pt x="382435" y="183391"/>
                </a:lnTo>
                <a:lnTo>
                  <a:pt x="383413" y="152679"/>
                </a:lnTo>
                <a:lnTo>
                  <a:pt x="376339" y="112093"/>
                </a:lnTo>
                <a:lnTo>
                  <a:pt x="356377" y="75622"/>
                </a:lnTo>
                <a:lnTo>
                  <a:pt x="325413" y="44721"/>
                </a:lnTo>
                <a:lnTo>
                  <a:pt x="285337" y="20846"/>
                </a:lnTo>
                <a:lnTo>
                  <a:pt x="238034" y="5454"/>
                </a:lnTo>
                <a:lnTo>
                  <a:pt x="185394" y="0"/>
                </a:lnTo>
                <a:lnTo>
                  <a:pt x="140792" y="3891"/>
                </a:lnTo>
                <a:lnTo>
                  <a:pt x="99761" y="14984"/>
                </a:lnTo>
                <a:lnTo>
                  <a:pt x="63422" y="32409"/>
                </a:lnTo>
                <a:lnTo>
                  <a:pt x="32893" y="55295"/>
                </a:lnTo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797849" y="6168250"/>
            <a:ext cx="890905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 algn="ctr">
              <a:lnSpc>
                <a:spcPts val="1590"/>
              </a:lnSpc>
              <a:spcBef>
                <a:spcPts val="100"/>
              </a:spcBef>
            </a:pPr>
            <a:r>
              <a:rPr sz="1400" b="1" spc="114" dirty="0">
                <a:solidFill>
                  <a:srgbClr val="642B73"/>
                </a:solidFill>
                <a:latin typeface="Roboto"/>
                <a:cs typeface="Roboto"/>
              </a:rPr>
              <a:t>SHARE</a:t>
            </a:r>
            <a:endParaRPr sz="1400" dirty="0">
              <a:latin typeface="Roboto"/>
              <a:cs typeface="Roboto"/>
            </a:endParaRPr>
          </a:p>
          <a:p>
            <a:pPr algn="ctr">
              <a:lnSpc>
                <a:spcPts val="1590"/>
              </a:lnSpc>
            </a:pPr>
            <a:r>
              <a:rPr sz="1400" i="1" dirty="0">
                <a:solidFill>
                  <a:srgbClr val="642B73"/>
                </a:solidFill>
                <a:latin typeface="Roboto"/>
                <a:cs typeface="Roboto"/>
              </a:rPr>
              <a:t>1</a:t>
            </a:r>
            <a:r>
              <a:rPr lang="en-US" sz="1400" i="1" dirty="0">
                <a:solidFill>
                  <a:srgbClr val="642B73"/>
                </a:solidFill>
                <a:latin typeface="Roboto"/>
                <a:cs typeface="Roboto"/>
              </a:rPr>
              <a:t>0</a:t>
            </a:r>
            <a:r>
              <a:rPr lang="en-US" sz="1400" i="1" spc="-80" dirty="0">
                <a:solidFill>
                  <a:srgbClr val="642B73"/>
                </a:solidFill>
                <a:latin typeface="Roboto"/>
                <a:cs typeface="Roboto"/>
              </a:rPr>
              <a:t> </a:t>
            </a:r>
            <a:r>
              <a:rPr sz="1400" i="1" dirty="0">
                <a:solidFill>
                  <a:srgbClr val="642B73"/>
                </a:solidFill>
                <a:latin typeface="Roboto"/>
                <a:cs typeface="Roboto"/>
              </a:rPr>
              <a:t>minutes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17118" y="4094665"/>
            <a:ext cx="2247265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500" dirty="0">
                <a:solidFill>
                  <a:srgbClr val="EA6955"/>
                </a:solidFill>
                <a:latin typeface="Roboto"/>
                <a:cs typeface="Roboto"/>
              </a:rPr>
              <a:t>Next, help participants as  </a:t>
            </a:r>
            <a:r>
              <a:rPr sz="1500" spc="-5" dirty="0">
                <a:solidFill>
                  <a:srgbClr val="EA6955"/>
                </a:solidFill>
                <a:latin typeface="Roboto"/>
                <a:cs typeface="Roboto"/>
              </a:rPr>
              <a:t>they </a:t>
            </a:r>
            <a:r>
              <a:rPr sz="1500" spc="-10" dirty="0">
                <a:solidFill>
                  <a:srgbClr val="EA6955"/>
                </a:solidFill>
                <a:latin typeface="Roboto"/>
                <a:cs typeface="Roboto"/>
              </a:rPr>
              <a:t>make </a:t>
            </a:r>
            <a:r>
              <a:rPr sz="1500" spc="-5" dirty="0">
                <a:solidFill>
                  <a:srgbClr val="EA6955"/>
                </a:solidFill>
                <a:latin typeface="Roboto"/>
                <a:cs typeface="Roboto"/>
              </a:rPr>
              <a:t>catch games,  working </a:t>
            </a:r>
            <a:r>
              <a:rPr sz="1500" dirty="0">
                <a:solidFill>
                  <a:srgbClr val="EA6955"/>
                </a:solidFill>
                <a:latin typeface="Roboto"/>
                <a:cs typeface="Roboto"/>
              </a:rPr>
              <a:t>at their </a:t>
            </a:r>
            <a:r>
              <a:rPr sz="1500" spc="-5" dirty="0">
                <a:solidFill>
                  <a:srgbClr val="EA6955"/>
                </a:solidFill>
                <a:latin typeface="Roboto"/>
                <a:cs typeface="Roboto"/>
              </a:rPr>
              <a:t>own</a:t>
            </a:r>
            <a:r>
              <a:rPr sz="1500" spc="-95" dirty="0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EA6955"/>
                </a:solidFill>
                <a:latin typeface="Roboto"/>
                <a:cs typeface="Roboto"/>
              </a:rPr>
              <a:t>pace.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25754" y="5709658"/>
            <a:ext cx="2165985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500" spc="-10" dirty="0">
                <a:solidFill>
                  <a:srgbClr val="642B73"/>
                </a:solidFill>
                <a:latin typeface="Roboto"/>
                <a:cs typeface="Roboto"/>
              </a:rPr>
              <a:t>At </a:t>
            </a:r>
            <a:r>
              <a:rPr sz="1500" dirty="0">
                <a:solidFill>
                  <a:srgbClr val="642B73"/>
                </a:solidFill>
                <a:latin typeface="Roboto"/>
                <a:cs typeface="Roboto"/>
              </a:rPr>
              <a:t>the end </a:t>
            </a:r>
            <a:r>
              <a:rPr sz="1500" spc="-5" dirty="0">
                <a:solidFill>
                  <a:srgbClr val="642B73"/>
                </a:solidFill>
                <a:latin typeface="Roboto"/>
                <a:cs typeface="Roboto"/>
              </a:rPr>
              <a:t>of </a:t>
            </a:r>
            <a:r>
              <a:rPr sz="1500" dirty="0">
                <a:solidFill>
                  <a:srgbClr val="642B73"/>
                </a:solidFill>
                <a:latin typeface="Roboto"/>
                <a:cs typeface="Roboto"/>
              </a:rPr>
              <a:t>the</a:t>
            </a:r>
            <a:r>
              <a:rPr sz="1500" spc="-80" dirty="0">
                <a:solidFill>
                  <a:srgbClr val="642B7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642B73"/>
                </a:solidFill>
                <a:latin typeface="Roboto"/>
                <a:cs typeface="Roboto"/>
              </a:rPr>
              <a:t>session,  </a:t>
            </a:r>
            <a:r>
              <a:rPr sz="1500" spc="-5" dirty="0">
                <a:solidFill>
                  <a:srgbClr val="642B73"/>
                </a:solidFill>
                <a:latin typeface="Roboto"/>
                <a:cs typeface="Roboto"/>
              </a:rPr>
              <a:t>gather </a:t>
            </a:r>
            <a:r>
              <a:rPr sz="1500" spc="-10" dirty="0">
                <a:solidFill>
                  <a:srgbClr val="642B73"/>
                </a:solidFill>
                <a:latin typeface="Roboto"/>
                <a:cs typeface="Roboto"/>
              </a:rPr>
              <a:t>together to </a:t>
            </a:r>
            <a:r>
              <a:rPr sz="1500" spc="-5" dirty="0">
                <a:solidFill>
                  <a:srgbClr val="642B73"/>
                </a:solidFill>
                <a:latin typeface="Roboto"/>
                <a:cs typeface="Roboto"/>
              </a:rPr>
              <a:t>share  </a:t>
            </a:r>
            <a:r>
              <a:rPr sz="1500" dirty="0">
                <a:solidFill>
                  <a:srgbClr val="642B73"/>
                </a:solidFill>
                <a:latin typeface="Roboto"/>
                <a:cs typeface="Roboto"/>
              </a:rPr>
              <a:t>and</a:t>
            </a:r>
            <a:r>
              <a:rPr sz="1500" spc="-5" dirty="0">
                <a:solidFill>
                  <a:srgbClr val="642B7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642B73"/>
                </a:solidFill>
                <a:latin typeface="Roboto"/>
                <a:cs typeface="Roboto"/>
              </a:rPr>
              <a:t>reflect.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58046" y="2965450"/>
            <a:ext cx="890905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ts val="1590"/>
              </a:lnSpc>
              <a:spcBef>
                <a:spcPts val="100"/>
              </a:spcBef>
            </a:pPr>
            <a:r>
              <a:rPr sz="1400" b="1" spc="114" dirty="0">
                <a:solidFill>
                  <a:srgbClr val="00AEEF"/>
                </a:solidFill>
                <a:latin typeface="Roboto"/>
                <a:cs typeface="Roboto"/>
              </a:rPr>
              <a:t>IMAGINE</a:t>
            </a:r>
            <a:endParaRPr sz="1400">
              <a:latin typeface="Roboto"/>
              <a:cs typeface="Roboto"/>
            </a:endParaRPr>
          </a:p>
          <a:p>
            <a:pPr marL="12700">
              <a:lnSpc>
                <a:spcPts val="1590"/>
              </a:lnSpc>
            </a:pPr>
            <a:r>
              <a:rPr sz="1400" i="1" dirty="0">
                <a:solidFill>
                  <a:srgbClr val="00AEEF"/>
                </a:solidFill>
                <a:latin typeface="Roboto"/>
                <a:cs typeface="Roboto"/>
              </a:rPr>
              <a:t>10</a:t>
            </a:r>
            <a:r>
              <a:rPr sz="1400" i="1" spc="-100" dirty="0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sz="1400" i="1" dirty="0">
                <a:solidFill>
                  <a:srgbClr val="00AEEF"/>
                </a:solidFill>
                <a:latin typeface="Roboto"/>
                <a:cs typeface="Roboto"/>
              </a:rPr>
              <a:t>minutes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97849" y="4593757"/>
            <a:ext cx="890905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">
              <a:lnSpc>
                <a:spcPts val="1590"/>
              </a:lnSpc>
              <a:spcBef>
                <a:spcPts val="100"/>
              </a:spcBef>
            </a:pPr>
            <a:r>
              <a:rPr sz="1400" b="1" spc="100" dirty="0">
                <a:solidFill>
                  <a:srgbClr val="EA6955"/>
                </a:solidFill>
                <a:latin typeface="Roboto"/>
                <a:cs typeface="Roboto"/>
              </a:rPr>
              <a:t>CREATE</a:t>
            </a:r>
            <a:endParaRPr sz="1400" dirty="0">
              <a:latin typeface="Roboto"/>
              <a:cs typeface="Roboto"/>
            </a:endParaRPr>
          </a:p>
          <a:p>
            <a:pPr marL="12700">
              <a:lnSpc>
                <a:spcPts val="1590"/>
              </a:lnSpc>
            </a:pPr>
            <a:r>
              <a:rPr sz="1400" i="1" dirty="0">
                <a:solidFill>
                  <a:srgbClr val="EA6955"/>
                </a:solidFill>
                <a:latin typeface="Roboto"/>
                <a:cs typeface="Roboto"/>
              </a:rPr>
              <a:t>40</a:t>
            </a:r>
            <a:r>
              <a:rPr sz="1400" i="1" spc="-80" dirty="0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sz="1400" i="1" dirty="0">
                <a:solidFill>
                  <a:srgbClr val="EA6955"/>
                </a:solidFill>
                <a:latin typeface="Roboto"/>
                <a:cs typeface="Roboto"/>
              </a:rPr>
              <a:t>minutes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085643" y="2368978"/>
            <a:ext cx="445134" cy="404495"/>
          </a:xfrm>
          <a:custGeom>
            <a:avLst/>
            <a:gdLst/>
            <a:ahLst/>
            <a:cxnLst/>
            <a:rect l="l" t="t" r="r" b="b"/>
            <a:pathLst>
              <a:path w="445134" h="404494">
                <a:moveTo>
                  <a:pt x="437575" y="281808"/>
                </a:moveTo>
                <a:lnTo>
                  <a:pt x="444600" y="247046"/>
                </a:lnTo>
                <a:lnTo>
                  <a:pt x="437678" y="213279"/>
                </a:lnTo>
                <a:lnTo>
                  <a:pt x="418396" y="184303"/>
                </a:lnTo>
                <a:lnTo>
                  <a:pt x="388337" y="163914"/>
                </a:lnTo>
                <a:lnTo>
                  <a:pt x="383143" y="161704"/>
                </a:lnTo>
                <a:lnTo>
                  <a:pt x="377860" y="160028"/>
                </a:lnTo>
                <a:lnTo>
                  <a:pt x="372551" y="158808"/>
                </a:lnTo>
                <a:lnTo>
                  <a:pt x="375523" y="154617"/>
                </a:lnTo>
                <a:lnTo>
                  <a:pt x="378088" y="150122"/>
                </a:lnTo>
                <a:lnTo>
                  <a:pt x="380159" y="145296"/>
                </a:lnTo>
                <a:lnTo>
                  <a:pt x="385568" y="108192"/>
                </a:lnTo>
                <a:lnTo>
                  <a:pt x="373112" y="70723"/>
                </a:lnTo>
                <a:lnTo>
                  <a:pt x="345227" y="37180"/>
                </a:lnTo>
                <a:lnTo>
                  <a:pt x="304352" y="11857"/>
                </a:lnTo>
                <a:lnTo>
                  <a:pt x="257724" y="0"/>
                </a:lnTo>
                <a:lnTo>
                  <a:pt x="214150" y="3181"/>
                </a:lnTo>
                <a:lnTo>
                  <a:pt x="178426" y="20181"/>
                </a:lnTo>
                <a:lnTo>
                  <a:pt x="152770" y="56798"/>
                </a:lnTo>
                <a:lnTo>
                  <a:pt x="149539" y="78608"/>
                </a:lnTo>
                <a:lnTo>
                  <a:pt x="143443" y="74125"/>
                </a:lnTo>
                <a:lnTo>
                  <a:pt x="136725" y="70251"/>
                </a:lnTo>
                <a:lnTo>
                  <a:pt x="129422" y="67153"/>
                </a:lnTo>
                <a:lnTo>
                  <a:pt x="92734" y="59256"/>
                </a:lnTo>
                <a:lnTo>
                  <a:pt x="57459" y="65251"/>
                </a:lnTo>
                <a:lnTo>
                  <a:pt x="27540" y="83662"/>
                </a:lnTo>
                <a:lnTo>
                  <a:pt x="6918" y="113012"/>
                </a:lnTo>
                <a:lnTo>
                  <a:pt x="0" y="144832"/>
                </a:lnTo>
                <a:lnTo>
                  <a:pt x="4975" y="176220"/>
                </a:lnTo>
                <a:lnTo>
                  <a:pt x="20609" y="204313"/>
                </a:lnTo>
                <a:lnTo>
                  <a:pt x="45666" y="226245"/>
                </a:lnTo>
                <a:lnTo>
                  <a:pt x="42567" y="228697"/>
                </a:lnTo>
                <a:lnTo>
                  <a:pt x="39672" y="231440"/>
                </a:lnTo>
                <a:lnTo>
                  <a:pt x="37030" y="234526"/>
                </a:lnTo>
                <a:lnTo>
                  <a:pt x="23872" y="260080"/>
                </a:lnTo>
                <a:lnTo>
                  <a:pt x="22790" y="289188"/>
                </a:lnTo>
                <a:lnTo>
                  <a:pt x="33219" y="318327"/>
                </a:lnTo>
                <a:lnTo>
                  <a:pt x="54594" y="343974"/>
                </a:lnTo>
                <a:lnTo>
                  <a:pt x="80601" y="359961"/>
                </a:lnTo>
                <a:lnTo>
                  <a:pt x="108328" y="366576"/>
                </a:lnTo>
                <a:lnTo>
                  <a:pt x="135083" y="363811"/>
                </a:lnTo>
                <a:lnTo>
                  <a:pt x="158175" y="351658"/>
                </a:lnTo>
                <a:lnTo>
                  <a:pt x="166469" y="365554"/>
                </a:lnTo>
                <a:lnTo>
                  <a:pt x="177224" y="377918"/>
                </a:lnTo>
                <a:lnTo>
                  <a:pt x="190281" y="388373"/>
                </a:lnTo>
                <a:lnTo>
                  <a:pt x="205483" y="396540"/>
                </a:lnTo>
                <a:lnTo>
                  <a:pt x="241052" y="404034"/>
                </a:lnTo>
                <a:lnTo>
                  <a:pt x="275363" y="397830"/>
                </a:lnTo>
                <a:lnTo>
                  <a:pt x="324850" y="350286"/>
                </a:lnTo>
                <a:lnTo>
                  <a:pt x="330336" y="332252"/>
                </a:lnTo>
                <a:lnTo>
                  <a:pt x="362894" y="335191"/>
                </a:lnTo>
                <a:lnTo>
                  <a:pt x="393576" y="327009"/>
                </a:lnTo>
                <a:lnTo>
                  <a:pt x="419448" y="308837"/>
                </a:lnTo>
                <a:lnTo>
                  <a:pt x="437575" y="281808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66545" y="2789909"/>
            <a:ext cx="172910" cy="1437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695200" y="783232"/>
            <a:ext cx="3539490" cy="982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1800" b="1" spc="30" dirty="0">
                <a:solidFill>
                  <a:srgbClr val="4C4D4F"/>
                </a:solidFill>
                <a:latin typeface="Roboto"/>
                <a:cs typeface="Roboto"/>
              </a:rPr>
              <a:t>Workshop</a:t>
            </a:r>
            <a:r>
              <a:rPr sz="1800" b="1" spc="8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800" b="1" spc="35" dirty="0">
                <a:solidFill>
                  <a:srgbClr val="4C4D4F"/>
                </a:solidFill>
                <a:latin typeface="Roboto"/>
                <a:cs typeface="Roboto"/>
              </a:rPr>
              <a:t>Overview</a:t>
            </a:r>
            <a:endParaRPr sz="1800" dirty="0">
              <a:latin typeface="Roboto"/>
              <a:cs typeface="Roboto"/>
            </a:endParaRPr>
          </a:p>
          <a:p>
            <a:pPr marL="12700" marR="5080">
              <a:lnSpc>
                <a:spcPct val="105600"/>
              </a:lnSpc>
              <a:spcBef>
                <a:spcPts val="1575"/>
              </a:spcBef>
            </a:pPr>
            <a:r>
              <a:rPr sz="1500" spc="-30" dirty="0">
                <a:solidFill>
                  <a:srgbClr val="4C4D4F"/>
                </a:solidFill>
                <a:latin typeface="Roboto"/>
                <a:cs typeface="Roboto"/>
              </a:rPr>
              <a:t>Here’s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a suggested agenda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for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one-hour  workshop: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3100" y="773766"/>
            <a:ext cx="3765550" cy="218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20" dirty="0">
                <a:solidFill>
                  <a:srgbClr val="4C4D4F"/>
                </a:solidFill>
                <a:latin typeface="Roboto"/>
                <a:cs typeface="Roboto"/>
              </a:rPr>
              <a:t>EDUCATOR</a:t>
            </a:r>
            <a:r>
              <a:rPr sz="2000" b="1" spc="9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2000" b="1" spc="45" dirty="0">
                <a:solidFill>
                  <a:srgbClr val="4C4D4F"/>
                </a:solidFill>
                <a:latin typeface="Roboto"/>
                <a:cs typeface="Roboto"/>
              </a:rPr>
              <a:t>GUIDE</a:t>
            </a:r>
            <a:endParaRPr sz="20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sz="2700" b="1" spc="40" dirty="0">
                <a:solidFill>
                  <a:srgbClr val="2D8EB7"/>
                </a:solidFill>
                <a:latin typeface="Montserrat-Black"/>
                <a:cs typeface="Montserrat-Black"/>
              </a:rPr>
              <a:t>Catch</a:t>
            </a:r>
            <a:r>
              <a:rPr sz="2700" b="1" spc="125" dirty="0">
                <a:solidFill>
                  <a:srgbClr val="2D8EB7"/>
                </a:solidFill>
                <a:latin typeface="Montserrat-Black"/>
                <a:cs typeface="Montserrat-Black"/>
              </a:rPr>
              <a:t> </a:t>
            </a:r>
            <a:r>
              <a:rPr sz="2700" b="1" spc="55" dirty="0">
                <a:solidFill>
                  <a:srgbClr val="2D8EB7"/>
                </a:solidFill>
                <a:latin typeface="Montserrat-Black"/>
                <a:cs typeface="Montserrat-Black"/>
              </a:rPr>
              <a:t>Game</a:t>
            </a:r>
            <a:endParaRPr sz="2700" dirty="0">
              <a:latin typeface="Montserrat-Black"/>
              <a:cs typeface="Montserrat-Black"/>
            </a:endParaRPr>
          </a:p>
          <a:p>
            <a:pPr marL="12700" marR="5080">
              <a:lnSpc>
                <a:spcPct val="105600"/>
              </a:lnSpc>
              <a:spcBef>
                <a:spcPts val="1860"/>
              </a:spcBef>
            </a:pP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With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this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guide,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can plan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and lead a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one- 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hour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workshop using Scratch.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Participants 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will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make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game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where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they catch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things 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falling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from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500" spc="-20" dirty="0">
                <a:solidFill>
                  <a:srgbClr val="4C4D4F"/>
                </a:solidFill>
                <a:latin typeface="Roboto"/>
                <a:cs typeface="Roboto"/>
              </a:rPr>
              <a:t>sky.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29602" y="3481693"/>
            <a:ext cx="1860943" cy="13942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9601" y="3476942"/>
            <a:ext cx="1861185" cy="1399540"/>
          </a:xfrm>
          <a:custGeom>
            <a:avLst/>
            <a:gdLst/>
            <a:ahLst/>
            <a:cxnLst/>
            <a:rect l="l" t="t" r="r" b="b"/>
            <a:pathLst>
              <a:path w="1861185" h="1399539">
                <a:moveTo>
                  <a:pt x="170853" y="0"/>
                </a:moveTo>
                <a:lnTo>
                  <a:pt x="72078" y="2669"/>
                </a:lnTo>
                <a:lnTo>
                  <a:pt x="21356" y="21355"/>
                </a:lnTo>
                <a:lnTo>
                  <a:pt x="2669" y="72073"/>
                </a:lnTo>
                <a:lnTo>
                  <a:pt x="0" y="170840"/>
                </a:lnTo>
                <a:lnTo>
                  <a:pt x="0" y="1228115"/>
                </a:lnTo>
                <a:lnTo>
                  <a:pt x="2669" y="1326882"/>
                </a:lnTo>
                <a:lnTo>
                  <a:pt x="21356" y="1377600"/>
                </a:lnTo>
                <a:lnTo>
                  <a:pt x="72078" y="1396286"/>
                </a:lnTo>
                <a:lnTo>
                  <a:pt x="170853" y="1398955"/>
                </a:lnTo>
                <a:lnTo>
                  <a:pt x="1690103" y="1398955"/>
                </a:lnTo>
                <a:lnTo>
                  <a:pt x="1788877" y="1396286"/>
                </a:lnTo>
                <a:lnTo>
                  <a:pt x="1839599" y="1377600"/>
                </a:lnTo>
                <a:lnTo>
                  <a:pt x="1858286" y="1326882"/>
                </a:lnTo>
                <a:lnTo>
                  <a:pt x="1860956" y="1228115"/>
                </a:lnTo>
                <a:lnTo>
                  <a:pt x="1860956" y="170840"/>
                </a:lnTo>
                <a:lnTo>
                  <a:pt x="1858286" y="72073"/>
                </a:lnTo>
                <a:lnTo>
                  <a:pt x="1839599" y="21355"/>
                </a:lnTo>
                <a:lnTo>
                  <a:pt x="1788877" y="2669"/>
                </a:lnTo>
                <a:lnTo>
                  <a:pt x="1690103" y="0"/>
                </a:lnTo>
                <a:lnTo>
                  <a:pt x="170853" y="0"/>
                </a:lnTo>
                <a:close/>
              </a:path>
            </a:pathLst>
          </a:custGeom>
          <a:ln w="12700">
            <a:solidFill>
              <a:srgbClr val="2D8E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4355" y="5020322"/>
            <a:ext cx="1868713" cy="13988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4356" y="5016374"/>
            <a:ext cx="1868805" cy="1403350"/>
          </a:xfrm>
          <a:custGeom>
            <a:avLst/>
            <a:gdLst/>
            <a:ahLst/>
            <a:cxnLst/>
            <a:rect l="l" t="t" r="r" b="b"/>
            <a:pathLst>
              <a:path w="1868805" h="1403350">
                <a:moveTo>
                  <a:pt x="171564" y="0"/>
                </a:moveTo>
                <a:lnTo>
                  <a:pt x="72378" y="2676"/>
                </a:lnTo>
                <a:lnTo>
                  <a:pt x="21445" y="21415"/>
                </a:lnTo>
                <a:lnTo>
                  <a:pt x="2680" y="72276"/>
                </a:lnTo>
                <a:lnTo>
                  <a:pt x="0" y="171323"/>
                </a:lnTo>
                <a:lnTo>
                  <a:pt x="0" y="1231519"/>
                </a:lnTo>
                <a:lnTo>
                  <a:pt x="2680" y="1330565"/>
                </a:lnTo>
                <a:lnTo>
                  <a:pt x="21445" y="1381426"/>
                </a:lnTo>
                <a:lnTo>
                  <a:pt x="72378" y="1400165"/>
                </a:lnTo>
                <a:lnTo>
                  <a:pt x="171564" y="1402842"/>
                </a:lnTo>
                <a:lnTo>
                  <a:pt x="1697151" y="1402842"/>
                </a:lnTo>
                <a:lnTo>
                  <a:pt x="1796337" y="1400165"/>
                </a:lnTo>
                <a:lnTo>
                  <a:pt x="1847270" y="1381426"/>
                </a:lnTo>
                <a:lnTo>
                  <a:pt x="1866035" y="1330565"/>
                </a:lnTo>
                <a:lnTo>
                  <a:pt x="1868716" y="1231519"/>
                </a:lnTo>
                <a:lnTo>
                  <a:pt x="1868716" y="171323"/>
                </a:lnTo>
                <a:lnTo>
                  <a:pt x="1866035" y="72276"/>
                </a:lnTo>
                <a:lnTo>
                  <a:pt x="1847270" y="21415"/>
                </a:lnTo>
                <a:lnTo>
                  <a:pt x="1796337" y="2676"/>
                </a:lnTo>
                <a:lnTo>
                  <a:pt x="1697151" y="0"/>
                </a:lnTo>
                <a:lnTo>
                  <a:pt x="171564" y="0"/>
                </a:lnTo>
                <a:close/>
              </a:path>
            </a:pathLst>
          </a:custGeom>
          <a:ln w="12700">
            <a:solidFill>
              <a:srgbClr val="2D8E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50426" y="5016374"/>
            <a:ext cx="1868703" cy="14028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50425" y="5016374"/>
            <a:ext cx="1868805" cy="1403350"/>
          </a:xfrm>
          <a:custGeom>
            <a:avLst/>
            <a:gdLst/>
            <a:ahLst/>
            <a:cxnLst/>
            <a:rect l="l" t="t" r="r" b="b"/>
            <a:pathLst>
              <a:path w="1868804" h="1403350">
                <a:moveTo>
                  <a:pt x="171564" y="0"/>
                </a:moveTo>
                <a:lnTo>
                  <a:pt x="72378" y="2676"/>
                </a:lnTo>
                <a:lnTo>
                  <a:pt x="21445" y="21415"/>
                </a:lnTo>
                <a:lnTo>
                  <a:pt x="2680" y="72276"/>
                </a:lnTo>
                <a:lnTo>
                  <a:pt x="0" y="171323"/>
                </a:lnTo>
                <a:lnTo>
                  <a:pt x="0" y="1231519"/>
                </a:lnTo>
                <a:lnTo>
                  <a:pt x="2680" y="1330565"/>
                </a:lnTo>
                <a:lnTo>
                  <a:pt x="21445" y="1381426"/>
                </a:lnTo>
                <a:lnTo>
                  <a:pt x="72378" y="1400165"/>
                </a:lnTo>
                <a:lnTo>
                  <a:pt x="171564" y="1402842"/>
                </a:lnTo>
                <a:lnTo>
                  <a:pt x="1697151" y="1402842"/>
                </a:lnTo>
                <a:lnTo>
                  <a:pt x="1796337" y="1400165"/>
                </a:lnTo>
                <a:lnTo>
                  <a:pt x="1847270" y="1381426"/>
                </a:lnTo>
                <a:lnTo>
                  <a:pt x="1866035" y="1330565"/>
                </a:lnTo>
                <a:lnTo>
                  <a:pt x="1868716" y="1231519"/>
                </a:lnTo>
                <a:lnTo>
                  <a:pt x="1868716" y="171323"/>
                </a:lnTo>
                <a:lnTo>
                  <a:pt x="1866035" y="72276"/>
                </a:lnTo>
                <a:lnTo>
                  <a:pt x="1847270" y="21415"/>
                </a:lnTo>
                <a:lnTo>
                  <a:pt x="1796337" y="2676"/>
                </a:lnTo>
                <a:lnTo>
                  <a:pt x="1697151" y="0"/>
                </a:lnTo>
                <a:lnTo>
                  <a:pt x="171564" y="0"/>
                </a:lnTo>
                <a:close/>
              </a:path>
            </a:pathLst>
          </a:custGeom>
          <a:ln w="12699">
            <a:solidFill>
              <a:srgbClr val="2D8E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58198" y="3478187"/>
            <a:ext cx="1860931" cy="139571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58188" y="3476942"/>
            <a:ext cx="1861185" cy="1399540"/>
          </a:xfrm>
          <a:custGeom>
            <a:avLst/>
            <a:gdLst/>
            <a:ahLst/>
            <a:cxnLst/>
            <a:rect l="l" t="t" r="r" b="b"/>
            <a:pathLst>
              <a:path w="1861185" h="1399539">
                <a:moveTo>
                  <a:pt x="170853" y="0"/>
                </a:moveTo>
                <a:lnTo>
                  <a:pt x="72078" y="2669"/>
                </a:lnTo>
                <a:lnTo>
                  <a:pt x="21356" y="21355"/>
                </a:lnTo>
                <a:lnTo>
                  <a:pt x="2669" y="72073"/>
                </a:lnTo>
                <a:lnTo>
                  <a:pt x="0" y="170840"/>
                </a:lnTo>
                <a:lnTo>
                  <a:pt x="0" y="1228115"/>
                </a:lnTo>
                <a:lnTo>
                  <a:pt x="2669" y="1326882"/>
                </a:lnTo>
                <a:lnTo>
                  <a:pt x="21356" y="1377600"/>
                </a:lnTo>
                <a:lnTo>
                  <a:pt x="72078" y="1396286"/>
                </a:lnTo>
                <a:lnTo>
                  <a:pt x="170853" y="1398955"/>
                </a:lnTo>
                <a:lnTo>
                  <a:pt x="1690103" y="1398955"/>
                </a:lnTo>
                <a:lnTo>
                  <a:pt x="1788877" y="1396286"/>
                </a:lnTo>
                <a:lnTo>
                  <a:pt x="1839599" y="1377600"/>
                </a:lnTo>
                <a:lnTo>
                  <a:pt x="1858286" y="1326882"/>
                </a:lnTo>
                <a:lnTo>
                  <a:pt x="1860956" y="1228115"/>
                </a:lnTo>
                <a:lnTo>
                  <a:pt x="1860956" y="170840"/>
                </a:lnTo>
                <a:lnTo>
                  <a:pt x="1858286" y="72073"/>
                </a:lnTo>
                <a:lnTo>
                  <a:pt x="1839599" y="21355"/>
                </a:lnTo>
                <a:lnTo>
                  <a:pt x="1788877" y="2669"/>
                </a:lnTo>
                <a:lnTo>
                  <a:pt x="1690103" y="0"/>
                </a:lnTo>
                <a:lnTo>
                  <a:pt x="170853" y="0"/>
                </a:lnTo>
                <a:close/>
              </a:path>
            </a:pathLst>
          </a:custGeom>
          <a:ln w="12700">
            <a:solidFill>
              <a:srgbClr val="2D8E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spc="-10" dirty="0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spc="45" dirty="0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sz="800" b="1" spc="50" dirty="0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sz="800" b="1" spc="140" dirty="0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sz="800" b="1" dirty="0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137" y="236746"/>
            <a:ext cx="17970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40" dirty="0">
                <a:solidFill>
                  <a:srgbClr val="FFFFFF"/>
                </a:solidFill>
                <a:latin typeface="Roboto"/>
                <a:cs typeface="Roboto"/>
              </a:rPr>
              <a:t>CATCH </a:t>
            </a:r>
            <a:r>
              <a:rPr sz="800" b="1" spc="45" dirty="0">
                <a:solidFill>
                  <a:srgbClr val="FFFFFF"/>
                </a:solidFill>
                <a:latin typeface="Roboto"/>
                <a:cs typeface="Roboto"/>
              </a:rPr>
              <a:t>GAME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sz="800" b="1" spc="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65" dirty="0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13737" y="236746"/>
            <a:ext cx="17970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40" dirty="0">
                <a:solidFill>
                  <a:srgbClr val="FFFFFF"/>
                </a:solidFill>
                <a:latin typeface="Roboto"/>
                <a:cs typeface="Roboto"/>
              </a:rPr>
              <a:t>CATCH </a:t>
            </a:r>
            <a:r>
              <a:rPr sz="800" b="1" spc="45" dirty="0">
                <a:solidFill>
                  <a:srgbClr val="FFFFFF"/>
                </a:solidFill>
                <a:latin typeface="Roboto"/>
                <a:cs typeface="Roboto"/>
              </a:rPr>
              <a:t>GAME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sz="800" b="1" spc="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65" dirty="0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2653" y="227328"/>
            <a:ext cx="212382" cy="224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31" y="161776"/>
            <a:ext cx="15875" cy="40005"/>
          </a:xfrm>
          <a:custGeom>
            <a:avLst/>
            <a:gdLst/>
            <a:ahLst/>
            <a:cxnLst/>
            <a:rect l="l" t="t" r="r" b="b"/>
            <a:pathLst>
              <a:path w="15875" h="40005">
                <a:moveTo>
                  <a:pt x="6934" y="0"/>
                </a:moveTo>
                <a:lnTo>
                  <a:pt x="1625" y="1308"/>
                </a:lnTo>
                <a:lnTo>
                  <a:pt x="0" y="3975"/>
                </a:lnTo>
                <a:lnTo>
                  <a:pt x="647" y="6629"/>
                </a:lnTo>
                <a:lnTo>
                  <a:pt x="2209" y="13614"/>
                </a:lnTo>
                <a:lnTo>
                  <a:pt x="3521" y="20705"/>
                </a:lnTo>
                <a:lnTo>
                  <a:pt x="4580" y="27880"/>
                </a:lnTo>
                <a:lnTo>
                  <a:pt x="5384" y="35115"/>
                </a:lnTo>
                <a:lnTo>
                  <a:pt x="5626" y="37680"/>
                </a:lnTo>
                <a:lnTo>
                  <a:pt x="7772" y="39598"/>
                </a:lnTo>
                <a:lnTo>
                  <a:pt x="10452" y="39598"/>
                </a:lnTo>
                <a:lnTo>
                  <a:pt x="13474" y="39331"/>
                </a:lnTo>
                <a:lnTo>
                  <a:pt x="15481" y="36918"/>
                </a:lnTo>
                <a:lnTo>
                  <a:pt x="15227" y="34201"/>
                </a:lnTo>
                <a:lnTo>
                  <a:pt x="9601" y="1638"/>
                </a:lnTo>
                <a:lnTo>
                  <a:pt x="6934" y="0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261" y="107002"/>
            <a:ext cx="24765" cy="37465"/>
          </a:xfrm>
          <a:custGeom>
            <a:avLst/>
            <a:gdLst/>
            <a:ahLst/>
            <a:cxnLst/>
            <a:rect l="l" t="t" r="r" b="b"/>
            <a:pathLst>
              <a:path w="24764" h="37464">
                <a:moveTo>
                  <a:pt x="5435" y="0"/>
                </a:moveTo>
                <a:lnTo>
                  <a:pt x="749" y="2806"/>
                </a:lnTo>
                <a:lnTo>
                  <a:pt x="0" y="5842"/>
                </a:lnTo>
                <a:lnTo>
                  <a:pt x="1409" y="8178"/>
                </a:lnTo>
                <a:lnTo>
                  <a:pt x="5027" y="14466"/>
                </a:lnTo>
                <a:lnTo>
                  <a:pt x="8404" y="20875"/>
                </a:lnTo>
                <a:lnTo>
                  <a:pt x="11528" y="27384"/>
                </a:lnTo>
                <a:lnTo>
                  <a:pt x="14389" y="33972"/>
                </a:lnTo>
                <a:lnTo>
                  <a:pt x="15176" y="35877"/>
                </a:lnTo>
                <a:lnTo>
                  <a:pt x="17017" y="37033"/>
                </a:lnTo>
                <a:lnTo>
                  <a:pt x="19583" y="37033"/>
                </a:lnTo>
                <a:lnTo>
                  <a:pt x="20231" y="36906"/>
                </a:lnTo>
                <a:lnTo>
                  <a:pt x="23367" y="35610"/>
                </a:lnTo>
                <a:lnTo>
                  <a:pt x="24574" y="32727"/>
                </a:lnTo>
                <a:lnTo>
                  <a:pt x="23533" y="30200"/>
                </a:lnTo>
                <a:lnTo>
                  <a:pt x="8470" y="749"/>
                </a:lnTo>
                <a:lnTo>
                  <a:pt x="5435" y="0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64553" y="227328"/>
            <a:ext cx="212382" cy="2247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59830" y="161776"/>
            <a:ext cx="15875" cy="40005"/>
          </a:xfrm>
          <a:custGeom>
            <a:avLst/>
            <a:gdLst/>
            <a:ahLst/>
            <a:cxnLst/>
            <a:rect l="l" t="t" r="r" b="b"/>
            <a:pathLst>
              <a:path w="15875" h="40005">
                <a:moveTo>
                  <a:pt x="6934" y="0"/>
                </a:moveTo>
                <a:lnTo>
                  <a:pt x="1625" y="1308"/>
                </a:lnTo>
                <a:lnTo>
                  <a:pt x="0" y="3975"/>
                </a:lnTo>
                <a:lnTo>
                  <a:pt x="647" y="6629"/>
                </a:lnTo>
                <a:lnTo>
                  <a:pt x="2209" y="13614"/>
                </a:lnTo>
                <a:lnTo>
                  <a:pt x="3521" y="20705"/>
                </a:lnTo>
                <a:lnTo>
                  <a:pt x="4580" y="27880"/>
                </a:lnTo>
                <a:lnTo>
                  <a:pt x="5384" y="35115"/>
                </a:lnTo>
                <a:lnTo>
                  <a:pt x="5626" y="37680"/>
                </a:lnTo>
                <a:lnTo>
                  <a:pt x="7772" y="39598"/>
                </a:lnTo>
                <a:lnTo>
                  <a:pt x="10452" y="39598"/>
                </a:lnTo>
                <a:lnTo>
                  <a:pt x="13474" y="39331"/>
                </a:lnTo>
                <a:lnTo>
                  <a:pt x="15481" y="36918"/>
                </a:lnTo>
                <a:lnTo>
                  <a:pt x="15227" y="34201"/>
                </a:lnTo>
                <a:lnTo>
                  <a:pt x="9601" y="1638"/>
                </a:lnTo>
                <a:lnTo>
                  <a:pt x="6934" y="0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7161" y="107002"/>
            <a:ext cx="24765" cy="37465"/>
          </a:xfrm>
          <a:custGeom>
            <a:avLst/>
            <a:gdLst/>
            <a:ahLst/>
            <a:cxnLst/>
            <a:rect l="l" t="t" r="r" b="b"/>
            <a:pathLst>
              <a:path w="24764" h="37464">
                <a:moveTo>
                  <a:pt x="5435" y="0"/>
                </a:moveTo>
                <a:lnTo>
                  <a:pt x="749" y="2806"/>
                </a:lnTo>
                <a:lnTo>
                  <a:pt x="0" y="5842"/>
                </a:lnTo>
                <a:lnTo>
                  <a:pt x="1409" y="8178"/>
                </a:lnTo>
                <a:lnTo>
                  <a:pt x="5027" y="14466"/>
                </a:lnTo>
                <a:lnTo>
                  <a:pt x="8404" y="20875"/>
                </a:lnTo>
                <a:lnTo>
                  <a:pt x="11528" y="27384"/>
                </a:lnTo>
                <a:lnTo>
                  <a:pt x="14389" y="33972"/>
                </a:lnTo>
                <a:lnTo>
                  <a:pt x="15176" y="35877"/>
                </a:lnTo>
                <a:lnTo>
                  <a:pt x="17017" y="37033"/>
                </a:lnTo>
                <a:lnTo>
                  <a:pt x="19583" y="37033"/>
                </a:lnTo>
                <a:lnTo>
                  <a:pt x="20231" y="36906"/>
                </a:lnTo>
                <a:lnTo>
                  <a:pt x="23367" y="35610"/>
                </a:lnTo>
                <a:lnTo>
                  <a:pt x="24574" y="32727"/>
                </a:lnTo>
                <a:lnTo>
                  <a:pt x="23533" y="30200"/>
                </a:lnTo>
                <a:lnTo>
                  <a:pt x="8470" y="749"/>
                </a:lnTo>
                <a:lnTo>
                  <a:pt x="5435" y="0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18555" y="1937184"/>
            <a:ext cx="4111625" cy="1619885"/>
          </a:xfrm>
          <a:custGeom>
            <a:avLst/>
            <a:gdLst/>
            <a:ahLst/>
            <a:cxnLst/>
            <a:rect l="l" t="t" r="r" b="b"/>
            <a:pathLst>
              <a:path w="4111625" h="1619885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619834"/>
                </a:lnTo>
                <a:lnTo>
                  <a:pt x="3996944" y="1619834"/>
                </a:lnTo>
                <a:lnTo>
                  <a:pt x="4063023" y="1618048"/>
                </a:lnTo>
                <a:lnTo>
                  <a:pt x="4096956" y="1605546"/>
                </a:lnTo>
                <a:lnTo>
                  <a:pt x="4109458" y="1571613"/>
                </a:lnTo>
                <a:lnTo>
                  <a:pt x="4111244" y="1505534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54998" y="1994359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18555" y="3766820"/>
            <a:ext cx="4111625" cy="3103880"/>
          </a:xfrm>
          <a:custGeom>
            <a:avLst/>
            <a:gdLst/>
            <a:ahLst/>
            <a:cxnLst/>
            <a:rect l="l" t="t" r="r" b="b"/>
            <a:pathLst>
              <a:path w="4111625" h="3103879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103880"/>
                </a:lnTo>
                <a:lnTo>
                  <a:pt x="3996944" y="3103880"/>
                </a:lnTo>
                <a:lnTo>
                  <a:pt x="4063023" y="3102094"/>
                </a:lnTo>
                <a:lnTo>
                  <a:pt x="4096956" y="3089592"/>
                </a:lnTo>
                <a:lnTo>
                  <a:pt x="4109458" y="3055659"/>
                </a:lnTo>
                <a:lnTo>
                  <a:pt x="4111244" y="2989580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692594" y="636778"/>
            <a:ext cx="13309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00AEEF"/>
                </a:solidFill>
              </a:rPr>
              <a:t>Imagine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692594" y="1218946"/>
            <a:ext cx="4029710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Begin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by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gathering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the participants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introduce 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the theme and spark ideas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for</a:t>
            </a:r>
            <a:r>
              <a:rPr sz="1500" spc="-2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projects.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09576" y="945941"/>
            <a:ext cx="44132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55" dirty="0">
                <a:solidFill>
                  <a:srgbClr val="00AEEF"/>
                </a:solidFill>
                <a:latin typeface="Roboto"/>
                <a:cs typeface="Roboto"/>
              </a:rPr>
              <a:t>I</a:t>
            </a:r>
            <a:r>
              <a:rPr sz="700" b="1" spc="65" dirty="0">
                <a:solidFill>
                  <a:srgbClr val="00AEEF"/>
                </a:solidFill>
                <a:latin typeface="Roboto"/>
                <a:cs typeface="Roboto"/>
              </a:rPr>
              <a:t>M</a:t>
            </a:r>
            <a:r>
              <a:rPr sz="700" b="1" spc="50" dirty="0">
                <a:solidFill>
                  <a:srgbClr val="00AEEF"/>
                </a:solidFill>
                <a:latin typeface="Roboto"/>
                <a:cs typeface="Roboto"/>
              </a:rPr>
              <a:t>A</a:t>
            </a:r>
            <a:r>
              <a:rPr sz="700" b="1" spc="55" dirty="0">
                <a:solidFill>
                  <a:srgbClr val="00AEEF"/>
                </a:solidFill>
                <a:latin typeface="Roboto"/>
                <a:cs typeface="Roboto"/>
              </a:rPr>
              <a:t>GINE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554900" y="686059"/>
            <a:ext cx="218393" cy="2650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54998" y="3829075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870373" y="2050034"/>
            <a:ext cx="3695065" cy="130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00AEEF"/>
                </a:solidFill>
                <a:latin typeface="Roboto"/>
                <a:cs typeface="Roboto"/>
              </a:rPr>
              <a:t>Warm-up </a:t>
            </a: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Activity: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Make </a:t>
            </a: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a wish!</a:t>
            </a:r>
            <a:endParaRPr sz="10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 dirty="0">
              <a:latin typeface="Roboto"/>
              <a:cs typeface="Roboto"/>
            </a:endParaRPr>
          </a:p>
          <a:p>
            <a:pPr marL="30480" marR="5080">
              <a:lnSpc>
                <a:spcPct val="108300"/>
              </a:lnSpc>
              <a:spcBef>
                <a:spcPts val="5"/>
              </a:spcBef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Gather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participants in a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circle.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Ask,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“What do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you wish could  fall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from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sky?” and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give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an example, such as a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favorite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food  or </a:t>
            </a:r>
            <a:r>
              <a:rPr sz="1000" spc="-15" dirty="0">
                <a:solidFill>
                  <a:srgbClr val="4C4D4F"/>
                </a:solidFill>
                <a:latin typeface="Roboto"/>
                <a:cs typeface="Roboto"/>
              </a:rPr>
              <a:t>flower.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Then,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toss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ball of yarn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someone. The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person who  catches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ball shares what they would like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fall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from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000" spc="-15" dirty="0">
                <a:solidFill>
                  <a:srgbClr val="4C4D4F"/>
                </a:solidFill>
                <a:latin typeface="Roboto"/>
                <a:cs typeface="Roboto"/>
              </a:rPr>
              <a:t>sky. 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Then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they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toss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ball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someone,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until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each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person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has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shared  what they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imagine.</a:t>
            </a:r>
            <a:endParaRPr sz="1000" dirty="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87315" y="3899169"/>
            <a:ext cx="3652520" cy="65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00AEEF"/>
                </a:solidFill>
                <a:latin typeface="Roboto"/>
                <a:cs typeface="Roboto"/>
              </a:rPr>
              <a:t>Provide </a:t>
            </a: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Ideas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and Inspiration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Roboto"/>
              <a:cs typeface="Roboto"/>
            </a:endParaRPr>
          </a:p>
          <a:p>
            <a:pPr marL="43815" marR="5080" indent="-31750">
              <a:lnSpc>
                <a:spcPct val="108300"/>
              </a:lnSpc>
            </a:pPr>
            <a:r>
              <a:rPr sz="1000" spc="-25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spark ideas, show a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couple of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examples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of catch games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from 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Catch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Game Studio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on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Scratch</a:t>
            </a:r>
            <a:r>
              <a:rPr sz="1000" spc="-3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website.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688194" y="7446873"/>
            <a:ext cx="141605" cy="1416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48770" y="7446873"/>
            <a:ext cx="141604" cy="1416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19355" y="4736147"/>
            <a:ext cx="2991726" cy="14820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19363" y="4736145"/>
            <a:ext cx="2992120" cy="1493520"/>
          </a:xfrm>
          <a:custGeom>
            <a:avLst/>
            <a:gdLst/>
            <a:ahLst/>
            <a:cxnLst/>
            <a:rect l="l" t="t" r="r" b="b"/>
            <a:pathLst>
              <a:path w="2992120" h="1493520">
                <a:moveTo>
                  <a:pt x="209550" y="0"/>
                </a:moveTo>
                <a:lnTo>
                  <a:pt x="88403" y="3274"/>
                </a:lnTo>
                <a:lnTo>
                  <a:pt x="26193" y="26193"/>
                </a:lnTo>
                <a:lnTo>
                  <a:pt x="3274" y="88403"/>
                </a:lnTo>
                <a:lnTo>
                  <a:pt x="0" y="209550"/>
                </a:lnTo>
                <a:lnTo>
                  <a:pt x="0" y="1283652"/>
                </a:lnTo>
                <a:lnTo>
                  <a:pt x="3274" y="1404798"/>
                </a:lnTo>
                <a:lnTo>
                  <a:pt x="26193" y="1467008"/>
                </a:lnTo>
                <a:lnTo>
                  <a:pt x="88403" y="1489928"/>
                </a:lnTo>
                <a:lnTo>
                  <a:pt x="209550" y="1493202"/>
                </a:lnTo>
                <a:lnTo>
                  <a:pt x="2782163" y="1493202"/>
                </a:lnTo>
                <a:lnTo>
                  <a:pt x="2903309" y="1489928"/>
                </a:lnTo>
                <a:lnTo>
                  <a:pt x="2965519" y="1467008"/>
                </a:lnTo>
                <a:lnTo>
                  <a:pt x="2988439" y="1404798"/>
                </a:lnTo>
                <a:lnTo>
                  <a:pt x="2991713" y="1283652"/>
                </a:lnTo>
                <a:lnTo>
                  <a:pt x="2991713" y="209550"/>
                </a:lnTo>
                <a:lnTo>
                  <a:pt x="2988439" y="88403"/>
                </a:lnTo>
                <a:lnTo>
                  <a:pt x="2965519" y="26193"/>
                </a:lnTo>
                <a:lnTo>
                  <a:pt x="2903309" y="3274"/>
                </a:lnTo>
                <a:lnTo>
                  <a:pt x="2782163" y="0"/>
                </a:lnTo>
                <a:lnTo>
                  <a:pt x="2095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43683" y="6656641"/>
            <a:ext cx="1868170" cy="0"/>
          </a:xfrm>
          <a:custGeom>
            <a:avLst/>
            <a:gdLst/>
            <a:ahLst/>
            <a:cxnLst/>
            <a:rect l="l" t="t" r="r" b="b"/>
            <a:pathLst>
              <a:path w="1868170">
                <a:moveTo>
                  <a:pt x="0" y="0"/>
                </a:moveTo>
                <a:lnTo>
                  <a:pt x="1867712" y="0"/>
                </a:lnTo>
              </a:path>
            </a:pathLst>
          </a:custGeom>
          <a:ln w="25400">
            <a:solidFill>
              <a:srgbClr val="00AEE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92513" y="66566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36972" y="66566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93963" y="6425917"/>
            <a:ext cx="30683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View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studio at</a:t>
            </a:r>
            <a:r>
              <a:rPr sz="1000" spc="4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500" b="1" spc="-15" baseline="2777" dirty="0">
                <a:solidFill>
                  <a:srgbClr val="00AEEF"/>
                </a:solidFill>
                <a:latin typeface="Roboto"/>
                <a:cs typeface="Roboto"/>
              </a:rPr>
              <a:t>scratch.mit.edu/studios/3553067/</a:t>
            </a:r>
            <a:endParaRPr sz="1500" baseline="2777" dirty="0">
              <a:latin typeface="Roboto"/>
              <a:cs typeface="Robo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3905" y="786678"/>
            <a:ext cx="3950335" cy="740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" dirty="0">
                <a:solidFill>
                  <a:srgbClr val="4C4D4F"/>
                </a:solidFill>
                <a:latin typeface="Roboto"/>
                <a:cs typeface="Roboto"/>
              </a:rPr>
              <a:t>Get </a:t>
            </a:r>
            <a:r>
              <a:rPr sz="1800" b="1" spc="30" dirty="0">
                <a:solidFill>
                  <a:srgbClr val="4C4D4F"/>
                </a:solidFill>
                <a:latin typeface="Roboto"/>
                <a:cs typeface="Roboto"/>
              </a:rPr>
              <a:t>Ready </a:t>
            </a:r>
            <a:r>
              <a:rPr sz="1800" b="1" spc="25" dirty="0">
                <a:solidFill>
                  <a:srgbClr val="4C4D4F"/>
                </a:solidFill>
                <a:latin typeface="Roboto"/>
                <a:cs typeface="Roboto"/>
              </a:rPr>
              <a:t>for </a:t>
            </a:r>
            <a:r>
              <a:rPr sz="1800" b="1" spc="30" dirty="0">
                <a:solidFill>
                  <a:srgbClr val="4C4D4F"/>
                </a:solidFill>
                <a:latin typeface="Roboto"/>
                <a:cs typeface="Roboto"/>
              </a:rPr>
              <a:t>the</a:t>
            </a:r>
            <a:r>
              <a:rPr sz="1800" b="1" spc="25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800" b="1" spc="35" dirty="0">
                <a:solidFill>
                  <a:srgbClr val="4C4D4F"/>
                </a:solidFill>
                <a:latin typeface="Roboto"/>
                <a:cs typeface="Roboto"/>
              </a:rPr>
              <a:t>Workshop</a:t>
            </a:r>
            <a:endParaRPr sz="1800">
              <a:latin typeface="Roboto"/>
              <a:cs typeface="Roboto"/>
            </a:endParaRPr>
          </a:p>
          <a:p>
            <a:pPr marL="17145">
              <a:lnSpc>
                <a:spcPct val="100000"/>
              </a:lnSpc>
              <a:spcBef>
                <a:spcPts val="1664"/>
              </a:spcBef>
            </a:pP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Use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this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checklist </a:t>
            </a:r>
            <a:r>
              <a:rPr sz="1500" spc="-15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prepare for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the</a:t>
            </a:r>
            <a:r>
              <a:rPr sz="1500" spc="-5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workshop.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2122" y="18245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2122" y="32469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95650" y="3206750"/>
            <a:ext cx="1289977" cy="916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95650" y="3206750"/>
            <a:ext cx="1290320" cy="916940"/>
          </a:xfrm>
          <a:custGeom>
            <a:avLst/>
            <a:gdLst/>
            <a:ahLst/>
            <a:cxnLst/>
            <a:rect l="l" t="t" r="r" b="b"/>
            <a:pathLst>
              <a:path w="1290320" h="916939">
                <a:moveTo>
                  <a:pt x="41910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874522"/>
                </a:lnTo>
                <a:lnTo>
                  <a:pt x="654" y="898751"/>
                </a:lnTo>
                <a:lnTo>
                  <a:pt x="5238" y="911193"/>
                </a:lnTo>
                <a:lnTo>
                  <a:pt x="17680" y="915777"/>
                </a:lnTo>
                <a:lnTo>
                  <a:pt x="41910" y="916432"/>
                </a:lnTo>
                <a:lnTo>
                  <a:pt x="1248067" y="916432"/>
                </a:lnTo>
                <a:lnTo>
                  <a:pt x="1272296" y="915777"/>
                </a:lnTo>
                <a:lnTo>
                  <a:pt x="1284738" y="911193"/>
                </a:lnTo>
                <a:lnTo>
                  <a:pt x="1289322" y="898751"/>
                </a:lnTo>
                <a:lnTo>
                  <a:pt x="1289977" y="874522"/>
                </a:lnTo>
                <a:lnTo>
                  <a:pt x="1289977" y="41910"/>
                </a:lnTo>
                <a:lnTo>
                  <a:pt x="1289322" y="17680"/>
                </a:lnTo>
                <a:lnTo>
                  <a:pt x="1284738" y="5238"/>
                </a:lnTo>
                <a:lnTo>
                  <a:pt x="1272296" y="654"/>
                </a:lnTo>
                <a:lnTo>
                  <a:pt x="1248067" y="0"/>
                </a:lnTo>
                <a:lnTo>
                  <a:pt x="41910" y="0"/>
                </a:lnTo>
                <a:close/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9676" y="30480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2122" y="44661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2122" y="56853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2122" y="65616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90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450"/>
              </a:spcBef>
            </a:pPr>
            <a:r>
              <a:rPr spc="-5" dirty="0"/>
              <a:t>Preview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Tutorial</a:t>
            </a:r>
          </a:p>
          <a:p>
            <a:pPr marL="12700" marR="1295400">
              <a:lnSpc>
                <a:spcPct val="108300"/>
              </a:lnSpc>
              <a:spcBef>
                <a:spcPts val="250"/>
              </a:spcBef>
            </a:pP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b="0" i="1" spc="-5" dirty="0">
                <a:solidFill>
                  <a:srgbClr val="4C4D4F"/>
                </a:solidFill>
                <a:latin typeface="Roboto"/>
                <a:cs typeface="Roboto"/>
              </a:rPr>
              <a:t>Catch </a:t>
            </a:r>
            <a:r>
              <a:rPr b="0" i="1" dirty="0">
                <a:solidFill>
                  <a:srgbClr val="4C4D4F"/>
                </a:solidFill>
                <a:latin typeface="Roboto"/>
                <a:cs typeface="Roboto"/>
              </a:rPr>
              <a:t>Game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tutorial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shows  participants how </a:t>
            </a:r>
            <a:r>
              <a:rPr b="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create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own  projects. Preview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tutorial before </a:t>
            </a:r>
            <a:r>
              <a:rPr b="0" spc="-10" dirty="0">
                <a:solidFill>
                  <a:srgbClr val="4C4D4F"/>
                </a:solidFill>
                <a:latin typeface="Roboto"/>
                <a:cs typeface="Roboto"/>
              </a:rPr>
              <a:t>your 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workshop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and try the </a:t>
            </a:r>
            <a:r>
              <a:rPr b="0" spc="-10" dirty="0">
                <a:solidFill>
                  <a:srgbClr val="4C4D4F"/>
                </a:solidFill>
                <a:latin typeface="Roboto"/>
                <a:cs typeface="Roboto"/>
              </a:rPr>
              <a:t>first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few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steps:  </a:t>
            </a:r>
            <a:r>
              <a:rPr u="sng" spc="-10" dirty="0">
                <a:uFill>
                  <a:solidFill>
                    <a:srgbClr val="4C9BB8"/>
                  </a:solidFill>
                </a:uFill>
              </a:rPr>
              <a:t>scratch.mit.edu/ideas</a:t>
            </a:r>
          </a:p>
          <a:p>
            <a:pPr>
              <a:lnSpc>
                <a:spcPct val="100000"/>
              </a:lnSpc>
            </a:pPr>
            <a:endParaRPr sz="1100" dirty="0"/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/>
          </a:p>
          <a:p>
            <a:pPr marL="181610">
              <a:lnSpc>
                <a:spcPct val="100000"/>
              </a:lnSpc>
              <a:spcBef>
                <a:spcPts val="5"/>
              </a:spcBef>
            </a:pPr>
            <a:r>
              <a:rPr dirty="0"/>
              <a:t>Print the Activity</a:t>
            </a:r>
            <a:r>
              <a:rPr spc="-10" dirty="0"/>
              <a:t> Cards</a:t>
            </a: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Print a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few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sets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of </a:t>
            </a:r>
            <a:r>
              <a:rPr b="0" i="1" spc="-5" dirty="0">
                <a:solidFill>
                  <a:srgbClr val="4C4D4F"/>
                </a:solidFill>
                <a:latin typeface="Roboto"/>
                <a:cs typeface="Roboto"/>
              </a:rPr>
              <a:t>Catch </a:t>
            </a:r>
            <a:r>
              <a:rPr b="0" i="1" dirty="0">
                <a:solidFill>
                  <a:srgbClr val="4C4D4F"/>
                </a:solidFill>
                <a:latin typeface="Roboto"/>
                <a:cs typeface="Roboto"/>
              </a:rPr>
              <a:t>Game</a:t>
            </a:r>
            <a:r>
              <a:rPr b="0" i="1" spc="-1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cards</a:t>
            </a:r>
          </a:p>
          <a:p>
            <a:pPr marL="12700" marR="1345565">
              <a:lnSpc>
                <a:spcPct val="108300"/>
              </a:lnSpc>
            </a:pP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to have available for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participants during  the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workshop.  </a:t>
            </a:r>
            <a:r>
              <a:rPr u="sng" spc="-10" dirty="0" err="1">
                <a:uFill>
                  <a:solidFill>
                    <a:srgbClr val="4C9BB8"/>
                  </a:solidFill>
                </a:uFill>
              </a:rPr>
              <a:t>scratch.mit.edu</a:t>
            </a:r>
            <a:r>
              <a:rPr u="sng" spc="-10" dirty="0">
                <a:uFill>
                  <a:solidFill>
                    <a:srgbClr val="4C9BB8"/>
                  </a:solidFill>
                </a:uFill>
              </a:rPr>
              <a:t>/</a:t>
            </a:r>
            <a:r>
              <a:rPr lang="en-US" u="sng" spc="-10" dirty="0">
                <a:uFill>
                  <a:solidFill>
                    <a:srgbClr val="4C9BB8"/>
                  </a:solidFill>
                </a:uFill>
              </a:rPr>
              <a:t>ideas</a:t>
            </a:r>
            <a:endParaRPr u="sng" spc="-10" dirty="0">
              <a:uFill>
                <a:solidFill>
                  <a:srgbClr val="4C9BB8"/>
                </a:solidFill>
              </a:uFill>
            </a:endParaRPr>
          </a:p>
          <a:p>
            <a:pPr>
              <a:lnSpc>
                <a:spcPct val="100000"/>
              </a:lnSpc>
            </a:pPr>
            <a:endParaRPr sz="1100" dirty="0"/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/>
          </a:p>
          <a:p>
            <a:pPr marL="18161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Make </a:t>
            </a:r>
            <a:r>
              <a:rPr spc="-10" dirty="0"/>
              <a:t>sure </a:t>
            </a:r>
            <a:r>
              <a:rPr dirty="0"/>
              <a:t>participants </a:t>
            </a:r>
            <a:r>
              <a:rPr spc="-5" dirty="0"/>
              <a:t>have Scratch</a:t>
            </a:r>
            <a:r>
              <a:rPr spc="5" dirty="0"/>
              <a:t> </a:t>
            </a:r>
            <a:r>
              <a:rPr spc="-5" dirty="0"/>
              <a:t>accounts</a:t>
            </a:r>
          </a:p>
          <a:p>
            <a:pPr marL="12700" marR="5080">
              <a:lnSpc>
                <a:spcPct val="108300"/>
              </a:lnSpc>
              <a:spcBef>
                <a:spcPts val="250"/>
              </a:spcBef>
            </a:pP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can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sign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up for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own Scratch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accounts at  </a:t>
            </a:r>
            <a:r>
              <a:rPr u="sng" spc="-5" dirty="0">
                <a:uFill>
                  <a:solidFill>
                    <a:srgbClr val="4C9BB8"/>
                  </a:solidFill>
                </a:uFill>
              </a:rPr>
              <a:t>scratch.mit.edu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, or you can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set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up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student accounts if </a:t>
            </a:r>
            <a:r>
              <a:rPr b="0" spc="-10" dirty="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have 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b="0" spc="-10" dirty="0">
                <a:solidFill>
                  <a:srgbClr val="4C4D4F"/>
                </a:solidFill>
                <a:latin typeface="Roboto"/>
                <a:cs typeface="Roboto"/>
              </a:rPr>
              <a:t>Teacher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Account. </a:t>
            </a:r>
            <a:r>
              <a:rPr b="0" spc="-25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request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b="0" spc="-10" dirty="0">
                <a:solidFill>
                  <a:srgbClr val="4C4D4F"/>
                </a:solidFill>
                <a:latin typeface="Roboto"/>
                <a:cs typeface="Roboto"/>
              </a:rPr>
              <a:t>Teacher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Account, go </a:t>
            </a:r>
            <a:r>
              <a:rPr b="0" spc="-10" dirty="0">
                <a:solidFill>
                  <a:srgbClr val="4C4D4F"/>
                </a:solidFill>
                <a:latin typeface="Roboto"/>
                <a:cs typeface="Roboto"/>
              </a:rPr>
              <a:t>to:  </a:t>
            </a:r>
            <a:r>
              <a:rPr u="sng" spc="-10" dirty="0">
                <a:uFill>
                  <a:solidFill>
                    <a:srgbClr val="4C9BB8"/>
                  </a:solidFill>
                </a:uFill>
              </a:rPr>
              <a:t>scratch.mit.edu/educators</a:t>
            </a:r>
          </a:p>
          <a:p>
            <a:pPr>
              <a:lnSpc>
                <a:spcPct val="100000"/>
              </a:lnSpc>
            </a:pPr>
            <a:endParaRPr sz="1100" dirty="0"/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/>
          </a:p>
          <a:p>
            <a:pPr marL="181610">
              <a:lnSpc>
                <a:spcPct val="100000"/>
              </a:lnSpc>
              <a:spcBef>
                <a:spcPts val="5"/>
              </a:spcBef>
            </a:pPr>
            <a:r>
              <a:rPr dirty="0"/>
              <a:t>Set up </a:t>
            </a:r>
            <a:r>
              <a:rPr spc="-5" dirty="0"/>
              <a:t>computers or</a:t>
            </a:r>
            <a:r>
              <a:rPr spc="-10" dirty="0"/>
              <a:t> laptops</a:t>
            </a:r>
          </a:p>
          <a:p>
            <a:pPr marL="12700" marR="7620">
              <a:lnSpc>
                <a:spcPct val="108300"/>
              </a:lnSpc>
              <a:spcBef>
                <a:spcPts val="250"/>
              </a:spcBef>
            </a:pP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Arrange computers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so that participants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can work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individually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or 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in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 pairs.</a:t>
            </a:r>
          </a:p>
          <a:p>
            <a:pPr>
              <a:lnSpc>
                <a:spcPct val="100000"/>
              </a:lnSpc>
            </a:pPr>
            <a:endParaRPr sz="11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Roboto"/>
              <a:cs typeface="Roboto"/>
            </a:endParaRPr>
          </a:p>
          <a:p>
            <a:pPr marL="181610">
              <a:lnSpc>
                <a:spcPct val="100000"/>
              </a:lnSpc>
              <a:spcBef>
                <a:spcPts val="5"/>
              </a:spcBef>
            </a:pPr>
            <a:r>
              <a:rPr dirty="0"/>
              <a:t>Set up a </a:t>
            </a:r>
            <a:r>
              <a:rPr spc="-5" dirty="0"/>
              <a:t>computer </a:t>
            </a:r>
            <a:r>
              <a:rPr dirty="0"/>
              <a:t>with </a:t>
            </a:r>
            <a:r>
              <a:rPr spc="-10" dirty="0"/>
              <a:t>projector </a:t>
            </a:r>
            <a:r>
              <a:rPr spc="-5" dirty="0"/>
              <a:t>or large</a:t>
            </a:r>
            <a:r>
              <a:rPr spc="-15" dirty="0"/>
              <a:t> </a:t>
            </a:r>
            <a:r>
              <a:rPr spc="-5" dirty="0"/>
              <a:t>monitor</a:t>
            </a:r>
          </a:p>
          <a:p>
            <a:pPr marL="12700" marR="948690">
              <a:lnSpc>
                <a:spcPct val="108300"/>
              </a:lnSpc>
              <a:spcBef>
                <a:spcPts val="250"/>
              </a:spcBef>
            </a:pPr>
            <a:r>
              <a:rPr b="0" spc="-15" dirty="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can use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b="0" spc="-10" dirty="0">
                <a:solidFill>
                  <a:srgbClr val="4C4D4F"/>
                </a:solidFill>
                <a:latin typeface="Roboto"/>
                <a:cs typeface="Roboto"/>
              </a:rPr>
              <a:t>projector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show examples and 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demonstrate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how </a:t>
            </a:r>
            <a:r>
              <a:rPr b="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get</a:t>
            </a:r>
            <a:r>
              <a:rPr b="0" spc="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started.</a:t>
            </a:r>
          </a:p>
        </p:txBody>
      </p:sp>
      <p:sp>
        <p:nvSpPr>
          <p:cNvPr id="42" name="object 42"/>
          <p:cNvSpPr/>
          <p:nvPr/>
        </p:nvSpPr>
        <p:spPr>
          <a:xfrm>
            <a:off x="709676" y="42799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9676" y="54737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9676" y="63754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spc="-10" dirty="0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spc="45" dirty="0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sz="800" b="1" spc="50" dirty="0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sz="800" b="1" spc="140" dirty="0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sz="800" b="1" dirty="0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137" y="236746"/>
            <a:ext cx="17970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40" dirty="0">
                <a:solidFill>
                  <a:srgbClr val="FFFFFF"/>
                </a:solidFill>
                <a:latin typeface="Roboto"/>
                <a:cs typeface="Roboto"/>
              </a:rPr>
              <a:t>CATCH </a:t>
            </a:r>
            <a:r>
              <a:rPr sz="800" b="1" spc="45" dirty="0">
                <a:solidFill>
                  <a:srgbClr val="FFFFFF"/>
                </a:solidFill>
                <a:latin typeface="Roboto"/>
                <a:cs typeface="Roboto"/>
              </a:rPr>
              <a:t>GAME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sz="800" b="1" spc="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65" dirty="0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13737" y="236746"/>
            <a:ext cx="17970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40" dirty="0">
                <a:solidFill>
                  <a:srgbClr val="FFFFFF"/>
                </a:solidFill>
                <a:latin typeface="Roboto"/>
                <a:cs typeface="Roboto"/>
              </a:rPr>
              <a:t>CATCH </a:t>
            </a:r>
            <a:r>
              <a:rPr sz="800" b="1" spc="45" dirty="0">
                <a:solidFill>
                  <a:srgbClr val="FFFFFF"/>
                </a:solidFill>
                <a:latin typeface="Roboto"/>
                <a:cs typeface="Roboto"/>
              </a:rPr>
              <a:t>GAME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sz="800" b="1" spc="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65" dirty="0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2653" y="227328"/>
            <a:ext cx="212382" cy="224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31" y="161776"/>
            <a:ext cx="15875" cy="40005"/>
          </a:xfrm>
          <a:custGeom>
            <a:avLst/>
            <a:gdLst/>
            <a:ahLst/>
            <a:cxnLst/>
            <a:rect l="l" t="t" r="r" b="b"/>
            <a:pathLst>
              <a:path w="15875" h="40005">
                <a:moveTo>
                  <a:pt x="6934" y="0"/>
                </a:moveTo>
                <a:lnTo>
                  <a:pt x="1625" y="1308"/>
                </a:lnTo>
                <a:lnTo>
                  <a:pt x="0" y="3975"/>
                </a:lnTo>
                <a:lnTo>
                  <a:pt x="647" y="6629"/>
                </a:lnTo>
                <a:lnTo>
                  <a:pt x="2209" y="13614"/>
                </a:lnTo>
                <a:lnTo>
                  <a:pt x="3521" y="20705"/>
                </a:lnTo>
                <a:lnTo>
                  <a:pt x="4580" y="27880"/>
                </a:lnTo>
                <a:lnTo>
                  <a:pt x="5384" y="35115"/>
                </a:lnTo>
                <a:lnTo>
                  <a:pt x="5626" y="37680"/>
                </a:lnTo>
                <a:lnTo>
                  <a:pt x="7772" y="39598"/>
                </a:lnTo>
                <a:lnTo>
                  <a:pt x="10452" y="39598"/>
                </a:lnTo>
                <a:lnTo>
                  <a:pt x="13474" y="39331"/>
                </a:lnTo>
                <a:lnTo>
                  <a:pt x="15481" y="36918"/>
                </a:lnTo>
                <a:lnTo>
                  <a:pt x="15227" y="34201"/>
                </a:lnTo>
                <a:lnTo>
                  <a:pt x="9601" y="1638"/>
                </a:lnTo>
                <a:lnTo>
                  <a:pt x="6934" y="0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261" y="107002"/>
            <a:ext cx="24765" cy="37465"/>
          </a:xfrm>
          <a:custGeom>
            <a:avLst/>
            <a:gdLst/>
            <a:ahLst/>
            <a:cxnLst/>
            <a:rect l="l" t="t" r="r" b="b"/>
            <a:pathLst>
              <a:path w="24764" h="37464">
                <a:moveTo>
                  <a:pt x="5435" y="0"/>
                </a:moveTo>
                <a:lnTo>
                  <a:pt x="749" y="2806"/>
                </a:lnTo>
                <a:lnTo>
                  <a:pt x="0" y="5842"/>
                </a:lnTo>
                <a:lnTo>
                  <a:pt x="1409" y="8178"/>
                </a:lnTo>
                <a:lnTo>
                  <a:pt x="5027" y="14466"/>
                </a:lnTo>
                <a:lnTo>
                  <a:pt x="8404" y="20875"/>
                </a:lnTo>
                <a:lnTo>
                  <a:pt x="11528" y="27384"/>
                </a:lnTo>
                <a:lnTo>
                  <a:pt x="14389" y="33972"/>
                </a:lnTo>
                <a:lnTo>
                  <a:pt x="15176" y="35877"/>
                </a:lnTo>
                <a:lnTo>
                  <a:pt x="17017" y="37033"/>
                </a:lnTo>
                <a:lnTo>
                  <a:pt x="19583" y="37033"/>
                </a:lnTo>
                <a:lnTo>
                  <a:pt x="20231" y="36906"/>
                </a:lnTo>
                <a:lnTo>
                  <a:pt x="23367" y="35610"/>
                </a:lnTo>
                <a:lnTo>
                  <a:pt x="24574" y="32727"/>
                </a:lnTo>
                <a:lnTo>
                  <a:pt x="23533" y="30200"/>
                </a:lnTo>
                <a:lnTo>
                  <a:pt x="8470" y="749"/>
                </a:lnTo>
                <a:lnTo>
                  <a:pt x="5435" y="0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64553" y="227328"/>
            <a:ext cx="212382" cy="2247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59830" y="161776"/>
            <a:ext cx="15875" cy="40005"/>
          </a:xfrm>
          <a:custGeom>
            <a:avLst/>
            <a:gdLst/>
            <a:ahLst/>
            <a:cxnLst/>
            <a:rect l="l" t="t" r="r" b="b"/>
            <a:pathLst>
              <a:path w="15875" h="40005">
                <a:moveTo>
                  <a:pt x="6934" y="0"/>
                </a:moveTo>
                <a:lnTo>
                  <a:pt x="1625" y="1308"/>
                </a:lnTo>
                <a:lnTo>
                  <a:pt x="0" y="3975"/>
                </a:lnTo>
                <a:lnTo>
                  <a:pt x="647" y="6629"/>
                </a:lnTo>
                <a:lnTo>
                  <a:pt x="2209" y="13614"/>
                </a:lnTo>
                <a:lnTo>
                  <a:pt x="3521" y="20705"/>
                </a:lnTo>
                <a:lnTo>
                  <a:pt x="4580" y="27880"/>
                </a:lnTo>
                <a:lnTo>
                  <a:pt x="5384" y="35115"/>
                </a:lnTo>
                <a:lnTo>
                  <a:pt x="5626" y="37680"/>
                </a:lnTo>
                <a:lnTo>
                  <a:pt x="7772" y="39598"/>
                </a:lnTo>
                <a:lnTo>
                  <a:pt x="10452" y="39598"/>
                </a:lnTo>
                <a:lnTo>
                  <a:pt x="13474" y="39331"/>
                </a:lnTo>
                <a:lnTo>
                  <a:pt x="15481" y="36918"/>
                </a:lnTo>
                <a:lnTo>
                  <a:pt x="15227" y="34201"/>
                </a:lnTo>
                <a:lnTo>
                  <a:pt x="9601" y="1638"/>
                </a:lnTo>
                <a:lnTo>
                  <a:pt x="6934" y="0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7161" y="107002"/>
            <a:ext cx="24765" cy="37465"/>
          </a:xfrm>
          <a:custGeom>
            <a:avLst/>
            <a:gdLst/>
            <a:ahLst/>
            <a:cxnLst/>
            <a:rect l="l" t="t" r="r" b="b"/>
            <a:pathLst>
              <a:path w="24764" h="37464">
                <a:moveTo>
                  <a:pt x="5435" y="0"/>
                </a:moveTo>
                <a:lnTo>
                  <a:pt x="749" y="2806"/>
                </a:lnTo>
                <a:lnTo>
                  <a:pt x="0" y="5842"/>
                </a:lnTo>
                <a:lnTo>
                  <a:pt x="1409" y="8178"/>
                </a:lnTo>
                <a:lnTo>
                  <a:pt x="5027" y="14466"/>
                </a:lnTo>
                <a:lnTo>
                  <a:pt x="8404" y="20875"/>
                </a:lnTo>
                <a:lnTo>
                  <a:pt x="11528" y="27384"/>
                </a:lnTo>
                <a:lnTo>
                  <a:pt x="14389" y="33972"/>
                </a:lnTo>
                <a:lnTo>
                  <a:pt x="15176" y="35877"/>
                </a:lnTo>
                <a:lnTo>
                  <a:pt x="17017" y="37033"/>
                </a:lnTo>
                <a:lnTo>
                  <a:pt x="19583" y="37033"/>
                </a:lnTo>
                <a:lnTo>
                  <a:pt x="20231" y="36906"/>
                </a:lnTo>
                <a:lnTo>
                  <a:pt x="23367" y="35610"/>
                </a:lnTo>
                <a:lnTo>
                  <a:pt x="24574" y="32727"/>
                </a:lnTo>
                <a:lnTo>
                  <a:pt x="23533" y="30200"/>
                </a:lnTo>
                <a:lnTo>
                  <a:pt x="8470" y="749"/>
                </a:lnTo>
                <a:lnTo>
                  <a:pt x="5435" y="0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17676" y="6108700"/>
            <a:ext cx="4111625" cy="1066800"/>
          </a:xfrm>
          <a:custGeom>
            <a:avLst/>
            <a:gdLst/>
            <a:ahLst/>
            <a:cxnLst/>
            <a:rect l="l" t="t" r="r" b="b"/>
            <a:pathLst>
              <a:path w="4111625" h="10668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066800"/>
                </a:lnTo>
                <a:lnTo>
                  <a:pt x="3997109" y="1066800"/>
                </a:lnTo>
                <a:lnTo>
                  <a:pt x="4063188" y="1065014"/>
                </a:lnTo>
                <a:lnTo>
                  <a:pt x="4097121" y="1052512"/>
                </a:lnTo>
                <a:lnTo>
                  <a:pt x="4109623" y="1018579"/>
                </a:lnTo>
                <a:lnTo>
                  <a:pt x="4111409" y="952500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55167" y="61461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20362" y="1993901"/>
            <a:ext cx="4111625" cy="1283335"/>
          </a:xfrm>
          <a:custGeom>
            <a:avLst/>
            <a:gdLst/>
            <a:ahLst/>
            <a:cxnLst/>
            <a:rect l="l" t="t" r="r" b="b"/>
            <a:pathLst>
              <a:path w="4111625" h="1283335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83208"/>
                </a:lnTo>
                <a:lnTo>
                  <a:pt x="3997109" y="1283208"/>
                </a:lnTo>
                <a:lnTo>
                  <a:pt x="4063188" y="1281422"/>
                </a:lnTo>
                <a:lnTo>
                  <a:pt x="4097121" y="1268920"/>
                </a:lnTo>
                <a:lnTo>
                  <a:pt x="4109623" y="1234987"/>
                </a:lnTo>
                <a:lnTo>
                  <a:pt x="4111409" y="1168908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6959" y="3383597"/>
            <a:ext cx="4112895" cy="2624455"/>
          </a:xfrm>
          <a:custGeom>
            <a:avLst/>
            <a:gdLst/>
            <a:ahLst/>
            <a:cxnLst/>
            <a:rect l="l" t="t" r="r" b="b"/>
            <a:pathLst>
              <a:path w="4112895" h="2624454">
                <a:moveTo>
                  <a:pt x="41128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624010"/>
                </a:lnTo>
                <a:lnTo>
                  <a:pt x="3998544" y="2624010"/>
                </a:lnTo>
                <a:lnTo>
                  <a:pt x="4064623" y="2622224"/>
                </a:lnTo>
                <a:lnTo>
                  <a:pt x="4098556" y="2609723"/>
                </a:lnTo>
                <a:lnTo>
                  <a:pt x="4111058" y="2575790"/>
                </a:lnTo>
                <a:lnTo>
                  <a:pt x="4112844" y="2509710"/>
                </a:lnTo>
                <a:lnTo>
                  <a:pt x="4112844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57062" y="3418941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3100" y="779102"/>
            <a:ext cx="3056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solidFill>
                  <a:srgbClr val="00AEEF"/>
                </a:solidFill>
                <a:latin typeface="Roboto"/>
                <a:cs typeface="Roboto"/>
              </a:rPr>
              <a:t>Demonstrate </a:t>
            </a:r>
            <a:r>
              <a:rPr sz="1800" b="1" spc="30" dirty="0">
                <a:solidFill>
                  <a:srgbClr val="00AEEF"/>
                </a:solidFill>
                <a:latin typeface="Roboto"/>
                <a:cs typeface="Roboto"/>
              </a:rPr>
              <a:t>the </a:t>
            </a:r>
            <a:r>
              <a:rPr sz="1800" b="1" spc="35" dirty="0">
                <a:solidFill>
                  <a:srgbClr val="00AEEF"/>
                </a:solidFill>
                <a:latin typeface="Roboto"/>
                <a:cs typeface="Roboto"/>
              </a:rPr>
              <a:t>First</a:t>
            </a:r>
            <a:r>
              <a:rPr sz="1800" b="1" spc="140" dirty="0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sz="1800" b="1" spc="40" dirty="0">
                <a:solidFill>
                  <a:srgbClr val="00AEEF"/>
                </a:solidFill>
                <a:latin typeface="Roboto"/>
                <a:cs typeface="Roboto"/>
              </a:rPr>
              <a:t>Steps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699252" y="639698"/>
            <a:ext cx="10934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EA6955"/>
                </a:solidFill>
              </a:rPr>
              <a:t>C</a:t>
            </a:r>
            <a:r>
              <a:rPr spc="40" dirty="0">
                <a:solidFill>
                  <a:srgbClr val="EA6955"/>
                </a:solidFill>
              </a:rPr>
              <a:t>r</a:t>
            </a:r>
            <a:r>
              <a:rPr spc="65" dirty="0">
                <a:solidFill>
                  <a:srgbClr val="EA6955"/>
                </a:solidFill>
              </a:rPr>
              <a:t>eate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699252" y="1221866"/>
            <a:ext cx="3503295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Support participants as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they create catch  games. Suggest working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in</a:t>
            </a:r>
            <a:r>
              <a:rPr sz="1500" spc="-1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pairs.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551997" y="706662"/>
            <a:ext cx="200939" cy="1547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24608" y="858041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3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47901" y="907882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61629" y="884673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83757" y="726859"/>
            <a:ext cx="135501" cy="1120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453058" y="938829"/>
            <a:ext cx="39560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45" dirty="0">
                <a:solidFill>
                  <a:srgbClr val="EA6955"/>
                </a:solidFill>
                <a:latin typeface="Roboto"/>
                <a:cs typeface="Roboto"/>
              </a:rPr>
              <a:t>CREATE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70963" y="3462064"/>
            <a:ext cx="18148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EA6955"/>
                </a:solidFill>
                <a:latin typeface="Roboto"/>
                <a:cs typeface="Roboto"/>
              </a:rPr>
              <a:t>Provide Resources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Offer options for getting</a:t>
            </a:r>
            <a:r>
              <a:rPr sz="1000" spc="-4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started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688194" y="7446873"/>
            <a:ext cx="141605" cy="1416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373059" y="944112"/>
            <a:ext cx="44132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55" dirty="0">
                <a:solidFill>
                  <a:srgbClr val="00AEEF"/>
                </a:solidFill>
                <a:latin typeface="Roboto"/>
                <a:cs typeface="Roboto"/>
              </a:rPr>
              <a:t>I</a:t>
            </a:r>
            <a:r>
              <a:rPr sz="700" b="1" spc="65" dirty="0">
                <a:solidFill>
                  <a:srgbClr val="00AEEF"/>
                </a:solidFill>
                <a:latin typeface="Roboto"/>
                <a:cs typeface="Roboto"/>
              </a:rPr>
              <a:t>M</a:t>
            </a:r>
            <a:r>
              <a:rPr sz="700" b="1" spc="50" dirty="0">
                <a:solidFill>
                  <a:srgbClr val="00AEEF"/>
                </a:solidFill>
                <a:latin typeface="Roboto"/>
                <a:cs typeface="Roboto"/>
              </a:rPr>
              <a:t>A</a:t>
            </a:r>
            <a:r>
              <a:rPr sz="700" b="1" spc="55" dirty="0">
                <a:solidFill>
                  <a:srgbClr val="00AEEF"/>
                </a:solidFill>
                <a:latin typeface="Roboto"/>
                <a:cs typeface="Roboto"/>
              </a:rPr>
              <a:t>GINE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18386" y="684231"/>
            <a:ext cx="218393" cy="26500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90019" y="2536701"/>
            <a:ext cx="1874520" cy="685800"/>
          </a:xfrm>
          <a:custGeom>
            <a:avLst/>
            <a:gdLst/>
            <a:ahLst/>
            <a:cxnLst/>
            <a:rect l="l" t="t" r="r" b="b"/>
            <a:pathLst>
              <a:path w="1874520" h="685800">
                <a:moveTo>
                  <a:pt x="1678990" y="521969"/>
                </a:moveTo>
                <a:lnTo>
                  <a:pt x="1546263" y="521969"/>
                </a:lnTo>
                <a:lnTo>
                  <a:pt x="1555744" y="541022"/>
                </a:lnTo>
                <a:lnTo>
                  <a:pt x="1564662" y="584077"/>
                </a:lnTo>
                <a:lnTo>
                  <a:pt x="1560897" y="637036"/>
                </a:lnTo>
                <a:lnTo>
                  <a:pt x="1532331" y="685799"/>
                </a:lnTo>
                <a:lnTo>
                  <a:pt x="1630827" y="651071"/>
                </a:lnTo>
                <a:lnTo>
                  <a:pt x="1678936" y="622430"/>
                </a:lnTo>
                <a:lnTo>
                  <a:pt x="1690408" y="584515"/>
                </a:lnTo>
                <a:lnTo>
                  <a:pt x="1678990" y="521969"/>
                </a:lnTo>
                <a:close/>
              </a:path>
              <a:path w="1874520" h="685800">
                <a:moveTo>
                  <a:pt x="1789899" y="0"/>
                </a:moveTo>
                <a:lnTo>
                  <a:pt x="84607" y="0"/>
                </a:lnTo>
                <a:lnTo>
                  <a:pt x="35693" y="1706"/>
                </a:lnTo>
                <a:lnTo>
                  <a:pt x="10575" y="13655"/>
                </a:lnTo>
                <a:lnTo>
                  <a:pt x="1321" y="46087"/>
                </a:lnTo>
                <a:lnTo>
                  <a:pt x="0" y="109245"/>
                </a:lnTo>
                <a:lnTo>
                  <a:pt x="0" y="412724"/>
                </a:lnTo>
                <a:lnTo>
                  <a:pt x="1321" y="475882"/>
                </a:lnTo>
                <a:lnTo>
                  <a:pt x="10575" y="508314"/>
                </a:lnTo>
                <a:lnTo>
                  <a:pt x="35693" y="520263"/>
                </a:lnTo>
                <a:lnTo>
                  <a:pt x="84607" y="521969"/>
                </a:lnTo>
                <a:lnTo>
                  <a:pt x="1789899" y="521969"/>
                </a:lnTo>
                <a:lnTo>
                  <a:pt x="1838813" y="520263"/>
                </a:lnTo>
                <a:lnTo>
                  <a:pt x="1863931" y="508314"/>
                </a:lnTo>
                <a:lnTo>
                  <a:pt x="1873185" y="475882"/>
                </a:lnTo>
                <a:lnTo>
                  <a:pt x="1874507" y="412724"/>
                </a:lnTo>
                <a:lnTo>
                  <a:pt x="1874507" y="109245"/>
                </a:lnTo>
                <a:lnTo>
                  <a:pt x="1873185" y="46087"/>
                </a:lnTo>
                <a:lnTo>
                  <a:pt x="1863931" y="13655"/>
                </a:lnTo>
                <a:lnTo>
                  <a:pt x="1838813" y="1706"/>
                </a:lnTo>
                <a:lnTo>
                  <a:pt x="17898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64527" y="2676295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230784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17081" y="2545599"/>
            <a:ext cx="37465" cy="46990"/>
          </a:xfrm>
          <a:custGeom>
            <a:avLst/>
            <a:gdLst/>
            <a:ahLst/>
            <a:cxnLst/>
            <a:rect l="l" t="t" r="r" b="b"/>
            <a:pathLst>
              <a:path w="37465" h="46989">
                <a:moveTo>
                  <a:pt x="37274" y="46786"/>
                </a:moveTo>
                <a:lnTo>
                  <a:pt x="31252" y="33318"/>
                </a:lnTo>
                <a:lnTo>
                  <a:pt x="23223" y="20535"/>
                </a:lnTo>
                <a:lnTo>
                  <a:pt x="12901" y="9182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06209" y="2536698"/>
            <a:ext cx="1630045" cy="0"/>
          </a:xfrm>
          <a:custGeom>
            <a:avLst/>
            <a:gdLst/>
            <a:ahLst/>
            <a:cxnLst/>
            <a:rect l="l" t="t" r="r" b="b"/>
            <a:pathLst>
              <a:path w="1630045">
                <a:moveTo>
                  <a:pt x="162951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94149" y="2556069"/>
            <a:ext cx="30480" cy="52069"/>
          </a:xfrm>
          <a:custGeom>
            <a:avLst/>
            <a:gdLst/>
            <a:ahLst/>
            <a:cxnLst/>
            <a:rect l="l" t="t" r="r" b="b"/>
            <a:pathLst>
              <a:path w="30479" h="52069">
                <a:moveTo>
                  <a:pt x="30365" y="0"/>
                </a:moveTo>
                <a:lnTo>
                  <a:pt x="21107" y="8990"/>
                </a:lnTo>
                <a:lnTo>
                  <a:pt x="12663" y="20400"/>
                </a:lnTo>
                <a:lnTo>
                  <a:pt x="5478" y="34523"/>
                </a:lnTo>
                <a:lnTo>
                  <a:pt x="0" y="5165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90013" y="2688295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0"/>
                </a:moveTo>
                <a:lnTo>
                  <a:pt x="0" y="230784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00183" y="3002988"/>
            <a:ext cx="37465" cy="46990"/>
          </a:xfrm>
          <a:custGeom>
            <a:avLst/>
            <a:gdLst/>
            <a:ahLst/>
            <a:cxnLst/>
            <a:rect l="l" t="t" r="r" b="b"/>
            <a:pathLst>
              <a:path w="37464" h="46989">
                <a:moveTo>
                  <a:pt x="0" y="0"/>
                </a:moveTo>
                <a:lnTo>
                  <a:pt x="6022" y="13468"/>
                </a:lnTo>
                <a:lnTo>
                  <a:pt x="14050" y="26250"/>
                </a:lnTo>
                <a:lnTo>
                  <a:pt x="24372" y="37604"/>
                </a:lnTo>
                <a:lnTo>
                  <a:pt x="37274" y="46786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00150" y="3058676"/>
            <a:ext cx="1304925" cy="0"/>
          </a:xfrm>
          <a:custGeom>
            <a:avLst/>
            <a:gdLst/>
            <a:ahLst/>
            <a:cxnLst/>
            <a:rect l="l" t="t" r="r" b="b"/>
            <a:pathLst>
              <a:path w="1304925">
                <a:moveTo>
                  <a:pt x="0" y="0"/>
                </a:moveTo>
                <a:lnTo>
                  <a:pt x="1304759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0475" y="3096397"/>
            <a:ext cx="15240" cy="103505"/>
          </a:xfrm>
          <a:custGeom>
            <a:avLst/>
            <a:gdLst/>
            <a:ahLst/>
            <a:cxnLst/>
            <a:rect l="l" t="t" r="r" b="b"/>
            <a:pathLst>
              <a:path w="15240" h="103505">
                <a:moveTo>
                  <a:pt x="10414" y="0"/>
                </a:moveTo>
                <a:lnTo>
                  <a:pt x="14148" y="23746"/>
                </a:lnTo>
                <a:lnTo>
                  <a:pt x="14693" y="50060"/>
                </a:lnTo>
                <a:lnTo>
                  <a:pt x="10496" y="77131"/>
                </a:lnTo>
                <a:lnTo>
                  <a:pt x="0" y="103149"/>
                </a:lnTo>
              </a:path>
            </a:pathLst>
          </a:custGeom>
          <a:ln w="12699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60784" y="3088434"/>
            <a:ext cx="110489" cy="118110"/>
          </a:xfrm>
          <a:custGeom>
            <a:avLst/>
            <a:gdLst/>
            <a:ahLst/>
            <a:cxnLst/>
            <a:rect l="l" t="t" r="r" b="b"/>
            <a:pathLst>
              <a:path w="110490" h="118110">
                <a:moveTo>
                  <a:pt x="0" y="117792"/>
                </a:moveTo>
                <a:lnTo>
                  <a:pt x="34062" y="98781"/>
                </a:lnTo>
                <a:lnTo>
                  <a:pt x="68529" y="72712"/>
                </a:lnTo>
                <a:lnTo>
                  <a:pt x="96262" y="39734"/>
                </a:lnTo>
                <a:lnTo>
                  <a:pt x="110121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07423" y="3058676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0" y="0"/>
                </a:moveTo>
                <a:lnTo>
                  <a:pt x="44767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30024" y="2987654"/>
            <a:ext cx="30480" cy="52069"/>
          </a:xfrm>
          <a:custGeom>
            <a:avLst/>
            <a:gdLst/>
            <a:ahLst/>
            <a:cxnLst/>
            <a:rect l="l" t="t" r="r" b="b"/>
            <a:pathLst>
              <a:path w="30479" h="52069">
                <a:moveTo>
                  <a:pt x="0" y="51650"/>
                </a:moveTo>
                <a:lnTo>
                  <a:pt x="9257" y="42660"/>
                </a:lnTo>
                <a:lnTo>
                  <a:pt x="17702" y="31249"/>
                </a:lnTo>
                <a:lnTo>
                  <a:pt x="24887" y="17126"/>
                </a:lnTo>
                <a:lnTo>
                  <a:pt x="30365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62444" y="2623582"/>
            <a:ext cx="2540" cy="41275"/>
          </a:xfrm>
          <a:custGeom>
            <a:avLst/>
            <a:gdLst/>
            <a:ahLst/>
            <a:cxnLst/>
            <a:rect l="l" t="t" r="r" b="b"/>
            <a:pathLst>
              <a:path w="2540" h="41275">
                <a:moveTo>
                  <a:pt x="2082" y="40716"/>
                </a:moveTo>
                <a:lnTo>
                  <a:pt x="2082" y="22364"/>
                </a:lnTo>
                <a:lnTo>
                  <a:pt x="2082" y="13119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60946" y="2536701"/>
            <a:ext cx="41275" cy="3175"/>
          </a:xfrm>
          <a:custGeom>
            <a:avLst/>
            <a:gdLst/>
            <a:ahLst/>
            <a:cxnLst/>
            <a:rect l="l" t="t" r="r" b="b"/>
            <a:pathLst>
              <a:path w="41275" h="3175">
                <a:moveTo>
                  <a:pt x="41198" y="2857"/>
                </a:moveTo>
                <a:lnTo>
                  <a:pt x="34531" y="1016"/>
                </a:lnTo>
                <a:lnTo>
                  <a:pt x="27139" y="0"/>
                </a:lnTo>
                <a:lnTo>
                  <a:pt x="18973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52618" y="2536701"/>
            <a:ext cx="41275" cy="4445"/>
          </a:xfrm>
          <a:custGeom>
            <a:avLst/>
            <a:gdLst/>
            <a:ahLst/>
            <a:cxnLst/>
            <a:rect l="l" t="t" r="r" b="b"/>
            <a:pathLst>
              <a:path w="41275" h="4444">
                <a:moveTo>
                  <a:pt x="40970" y="0"/>
                </a:moveTo>
                <a:lnTo>
                  <a:pt x="22009" y="0"/>
                </a:lnTo>
                <a:lnTo>
                  <a:pt x="12572" y="0"/>
                </a:lnTo>
                <a:lnTo>
                  <a:pt x="0" y="4064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90019" y="2623557"/>
            <a:ext cx="1905" cy="41275"/>
          </a:xfrm>
          <a:custGeom>
            <a:avLst/>
            <a:gdLst/>
            <a:ahLst/>
            <a:cxnLst/>
            <a:rect l="l" t="t" r="r" b="b"/>
            <a:pathLst>
              <a:path w="1904" h="41275">
                <a:moveTo>
                  <a:pt x="1308" y="0"/>
                </a:moveTo>
                <a:lnTo>
                  <a:pt x="457" y="6896"/>
                </a:lnTo>
                <a:lnTo>
                  <a:pt x="0" y="14351"/>
                </a:lnTo>
                <a:lnTo>
                  <a:pt x="0" y="22390"/>
                </a:lnTo>
                <a:lnTo>
                  <a:pt x="0" y="40741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90019" y="2931074"/>
            <a:ext cx="2540" cy="41275"/>
          </a:xfrm>
          <a:custGeom>
            <a:avLst/>
            <a:gdLst/>
            <a:ahLst/>
            <a:cxnLst/>
            <a:rect l="l" t="t" r="r" b="b"/>
            <a:pathLst>
              <a:path w="2539" h="41275">
                <a:moveTo>
                  <a:pt x="0" y="0"/>
                </a:moveTo>
                <a:lnTo>
                  <a:pt x="0" y="18351"/>
                </a:lnTo>
                <a:lnTo>
                  <a:pt x="0" y="27609"/>
                </a:lnTo>
                <a:lnTo>
                  <a:pt x="2082" y="40728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52389" y="3055814"/>
            <a:ext cx="46355" cy="3175"/>
          </a:xfrm>
          <a:custGeom>
            <a:avLst/>
            <a:gdLst/>
            <a:ahLst/>
            <a:cxnLst/>
            <a:rect l="l" t="t" r="r" b="b"/>
            <a:pathLst>
              <a:path w="46354" h="3175">
                <a:moveTo>
                  <a:pt x="0" y="0"/>
                </a:moveTo>
                <a:lnTo>
                  <a:pt x="6667" y="1841"/>
                </a:lnTo>
                <a:lnTo>
                  <a:pt x="14058" y="2857"/>
                </a:lnTo>
                <a:lnTo>
                  <a:pt x="22237" y="2857"/>
                </a:lnTo>
                <a:lnTo>
                  <a:pt x="45821" y="2857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32691" y="3058671"/>
            <a:ext cx="42545" cy="0"/>
          </a:xfrm>
          <a:custGeom>
            <a:avLst/>
            <a:gdLst/>
            <a:ahLst/>
            <a:cxnLst/>
            <a:rect l="l" t="t" r="r" b="b"/>
            <a:pathLst>
              <a:path w="42545">
                <a:moveTo>
                  <a:pt x="0" y="0"/>
                </a:moveTo>
                <a:lnTo>
                  <a:pt x="23583" y="0"/>
                </a:lnTo>
                <a:lnTo>
                  <a:pt x="42443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17423" y="3058671"/>
            <a:ext cx="27305" cy="15875"/>
          </a:xfrm>
          <a:custGeom>
            <a:avLst/>
            <a:gdLst/>
            <a:ahLst/>
            <a:cxnLst/>
            <a:rect l="l" t="t" r="r" b="b"/>
            <a:pathLst>
              <a:path w="27304" h="15875">
                <a:moveTo>
                  <a:pt x="0" y="0"/>
                </a:moveTo>
                <a:lnTo>
                  <a:pt x="18859" y="0"/>
                </a:lnTo>
                <a:lnTo>
                  <a:pt x="20561" y="711"/>
                </a:lnTo>
                <a:lnTo>
                  <a:pt x="23799" y="6464"/>
                </a:lnTo>
                <a:lnTo>
                  <a:pt x="27139" y="15608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22350" y="3209192"/>
            <a:ext cx="17145" cy="13335"/>
          </a:xfrm>
          <a:custGeom>
            <a:avLst/>
            <a:gdLst/>
            <a:ahLst/>
            <a:cxnLst/>
            <a:rect l="l" t="t" r="r" b="b"/>
            <a:pathLst>
              <a:path w="17145" h="13335">
                <a:moveTo>
                  <a:pt x="11861" y="0"/>
                </a:moveTo>
                <a:lnTo>
                  <a:pt x="8420" y="4673"/>
                </a:lnTo>
                <a:lnTo>
                  <a:pt x="4483" y="9131"/>
                </a:lnTo>
                <a:lnTo>
                  <a:pt x="0" y="13309"/>
                </a:lnTo>
                <a:lnTo>
                  <a:pt x="6565" y="11112"/>
                </a:lnTo>
                <a:lnTo>
                  <a:pt x="16941" y="6781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69010" y="3058671"/>
            <a:ext cx="17145" cy="18415"/>
          </a:xfrm>
          <a:custGeom>
            <a:avLst/>
            <a:gdLst/>
            <a:ahLst/>
            <a:cxnLst/>
            <a:rect l="l" t="t" r="r" b="b"/>
            <a:pathLst>
              <a:path w="17145" h="18414">
                <a:moveTo>
                  <a:pt x="2336" y="17983"/>
                </a:moveTo>
                <a:lnTo>
                  <a:pt x="2158" y="12153"/>
                </a:lnTo>
                <a:lnTo>
                  <a:pt x="1409" y="6159"/>
                </a:lnTo>
                <a:lnTo>
                  <a:pt x="0" y="0"/>
                </a:lnTo>
                <a:lnTo>
                  <a:pt x="1703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62876" y="3054607"/>
            <a:ext cx="39370" cy="4445"/>
          </a:xfrm>
          <a:custGeom>
            <a:avLst/>
            <a:gdLst/>
            <a:ahLst/>
            <a:cxnLst/>
            <a:rect l="l" t="t" r="r" b="b"/>
            <a:pathLst>
              <a:path w="39370" h="4444">
                <a:moveTo>
                  <a:pt x="0" y="4063"/>
                </a:moveTo>
                <a:lnTo>
                  <a:pt x="17043" y="4063"/>
                </a:lnTo>
                <a:lnTo>
                  <a:pt x="26479" y="4063"/>
                </a:lnTo>
                <a:lnTo>
                  <a:pt x="39039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763219" y="2931074"/>
            <a:ext cx="1905" cy="41275"/>
          </a:xfrm>
          <a:custGeom>
            <a:avLst/>
            <a:gdLst/>
            <a:ahLst/>
            <a:cxnLst/>
            <a:rect l="l" t="t" r="r" b="b"/>
            <a:pathLst>
              <a:path w="1904" h="41275">
                <a:moveTo>
                  <a:pt x="0" y="40741"/>
                </a:moveTo>
                <a:lnTo>
                  <a:pt x="850" y="33845"/>
                </a:lnTo>
                <a:lnTo>
                  <a:pt x="1308" y="26390"/>
                </a:lnTo>
                <a:lnTo>
                  <a:pt x="1308" y="18351"/>
                </a:lnTo>
                <a:lnTo>
                  <a:pt x="1308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970523" y="2578804"/>
            <a:ext cx="1664335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What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would </a:t>
            </a: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sz="1000" i="1" spc="-10" dirty="0">
                <a:solidFill>
                  <a:srgbClr val="4C4D4F"/>
                </a:solidFill>
                <a:latin typeface="Roboto"/>
                <a:cs typeface="Roboto"/>
              </a:rPr>
              <a:t>like to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catch?  </a:t>
            </a: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How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will </a:t>
            </a: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catch</a:t>
            </a:r>
            <a:r>
              <a:rPr sz="1000" i="1" spc="-2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it?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835951" y="2536692"/>
            <a:ext cx="1879600" cy="671830"/>
          </a:xfrm>
          <a:custGeom>
            <a:avLst/>
            <a:gdLst/>
            <a:ahLst/>
            <a:cxnLst/>
            <a:rect l="l" t="t" r="r" b="b"/>
            <a:pathLst>
              <a:path w="1879600" h="671830">
                <a:moveTo>
                  <a:pt x="1683499" y="511098"/>
                </a:moveTo>
                <a:lnTo>
                  <a:pt x="1550415" y="511098"/>
                </a:lnTo>
                <a:lnTo>
                  <a:pt x="1559925" y="529755"/>
                </a:lnTo>
                <a:lnTo>
                  <a:pt x="1568869" y="571912"/>
                </a:lnTo>
                <a:lnTo>
                  <a:pt x="1565096" y="623766"/>
                </a:lnTo>
                <a:lnTo>
                  <a:pt x="1536458" y="671512"/>
                </a:lnTo>
                <a:lnTo>
                  <a:pt x="1635218" y="637509"/>
                </a:lnTo>
                <a:lnTo>
                  <a:pt x="1683454" y="609465"/>
                </a:lnTo>
                <a:lnTo>
                  <a:pt x="1694953" y="572341"/>
                </a:lnTo>
                <a:lnTo>
                  <a:pt x="1683499" y="511098"/>
                </a:lnTo>
                <a:close/>
              </a:path>
              <a:path w="1879600" h="671830">
                <a:moveTo>
                  <a:pt x="1794713" y="0"/>
                </a:moveTo>
                <a:lnTo>
                  <a:pt x="84835" y="0"/>
                </a:lnTo>
                <a:lnTo>
                  <a:pt x="35790" y="1671"/>
                </a:lnTo>
                <a:lnTo>
                  <a:pt x="10604" y="13373"/>
                </a:lnTo>
                <a:lnTo>
                  <a:pt x="1325" y="45134"/>
                </a:lnTo>
                <a:lnTo>
                  <a:pt x="0" y="106984"/>
                </a:lnTo>
                <a:lnTo>
                  <a:pt x="0" y="404126"/>
                </a:lnTo>
                <a:lnTo>
                  <a:pt x="1325" y="465969"/>
                </a:lnTo>
                <a:lnTo>
                  <a:pt x="10604" y="497727"/>
                </a:lnTo>
                <a:lnTo>
                  <a:pt x="35790" y="509427"/>
                </a:lnTo>
                <a:lnTo>
                  <a:pt x="84835" y="511098"/>
                </a:lnTo>
                <a:lnTo>
                  <a:pt x="1794713" y="511098"/>
                </a:lnTo>
                <a:lnTo>
                  <a:pt x="1843759" y="509427"/>
                </a:lnTo>
                <a:lnTo>
                  <a:pt x="1868944" y="497727"/>
                </a:lnTo>
                <a:lnTo>
                  <a:pt x="1878223" y="465969"/>
                </a:lnTo>
                <a:lnTo>
                  <a:pt x="1879549" y="404126"/>
                </a:lnTo>
                <a:lnTo>
                  <a:pt x="1879549" y="106984"/>
                </a:lnTo>
                <a:lnTo>
                  <a:pt x="1878223" y="45134"/>
                </a:lnTo>
                <a:lnTo>
                  <a:pt x="1868944" y="13373"/>
                </a:lnTo>
                <a:lnTo>
                  <a:pt x="1843759" y="1671"/>
                </a:lnTo>
                <a:lnTo>
                  <a:pt x="17947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715500" y="2673388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226034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667504" y="2545193"/>
            <a:ext cx="38100" cy="45720"/>
          </a:xfrm>
          <a:custGeom>
            <a:avLst/>
            <a:gdLst/>
            <a:ahLst/>
            <a:cxnLst/>
            <a:rect l="l" t="t" r="r" b="b"/>
            <a:pathLst>
              <a:path w="38100" h="45719">
                <a:moveTo>
                  <a:pt x="37642" y="45631"/>
                </a:moveTo>
                <a:lnTo>
                  <a:pt x="31548" y="32455"/>
                </a:lnTo>
                <a:lnTo>
                  <a:pt x="23436" y="19972"/>
                </a:lnTo>
                <a:lnTo>
                  <a:pt x="13016" y="891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952458" y="2536698"/>
            <a:ext cx="1634489" cy="0"/>
          </a:xfrm>
          <a:custGeom>
            <a:avLst/>
            <a:gdLst/>
            <a:ahLst/>
            <a:cxnLst/>
            <a:rect l="l" t="t" r="r" b="b"/>
            <a:pathLst>
              <a:path w="1634490">
                <a:moveTo>
                  <a:pt x="163388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840186" y="2555294"/>
            <a:ext cx="31115" cy="50800"/>
          </a:xfrm>
          <a:custGeom>
            <a:avLst/>
            <a:gdLst/>
            <a:ahLst/>
            <a:cxnLst/>
            <a:rect l="l" t="t" r="r" b="b"/>
            <a:pathLst>
              <a:path w="31115" h="50800">
                <a:moveTo>
                  <a:pt x="30822" y="0"/>
                </a:moveTo>
                <a:lnTo>
                  <a:pt x="21445" y="8768"/>
                </a:lnTo>
                <a:lnTo>
                  <a:pt x="12877" y="19931"/>
                </a:lnTo>
                <a:lnTo>
                  <a:pt x="5576" y="33777"/>
                </a:lnTo>
                <a:lnTo>
                  <a:pt x="0" y="50596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835951" y="2685068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6034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846304" y="2993666"/>
            <a:ext cx="38100" cy="45720"/>
          </a:xfrm>
          <a:custGeom>
            <a:avLst/>
            <a:gdLst/>
            <a:ahLst/>
            <a:cxnLst/>
            <a:rect l="l" t="t" r="r" b="b"/>
            <a:pathLst>
              <a:path w="38100" h="45719">
                <a:moveTo>
                  <a:pt x="0" y="0"/>
                </a:moveTo>
                <a:lnTo>
                  <a:pt x="6094" y="13175"/>
                </a:lnTo>
                <a:lnTo>
                  <a:pt x="14206" y="25658"/>
                </a:lnTo>
                <a:lnTo>
                  <a:pt x="24626" y="36720"/>
                </a:lnTo>
                <a:lnTo>
                  <a:pt x="37642" y="45631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046660" y="3047793"/>
            <a:ext cx="1308735" cy="0"/>
          </a:xfrm>
          <a:custGeom>
            <a:avLst/>
            <a:gdLst/>
            <a:ahLst/>
            <a:cxnLst/>
            <a:rect l="l" t="t" r="r" b="b"/>
            <a:pathLst>
              <a:path w="1308734">
                <a:moveTo>
                  <a:pt x="0" y="0"/>
                </a:moveTo>
                <a:lnTo>
                  <a:pt x="1308265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390489" y="3084658"/>
            <a:ext cx="15240" cy="101600"/>
          </a:xfrm>
          <a:custGeom>
            <a:avLst/>
            <a:gdLst/>
            <a:ahLst/>
            <a:cxnLst/>
            <a:rect l="l" t="t" r="r" b="b"/>
            <a:pathLst>
              <a:path w="15240" h="101600">
                <a:moveTo>
                  <a:pt x="10515" y="0"/>
                </a:moveTo>
                <a:lnTo>
                  <a:pt x="14271" y="23298"/>
                </a:lnTo>
                <a:lnTo>
                  <a:pt x="14816" y="49123"/>
                </a:lnTo>
                <a:lnTo>
                  <a:pt x="10581" y="75691"/>
                </a:lnTo>
                <a:lnTo>
                  <a:pt x="0" y="101219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410594" y="3077268"/>
            <a:ext cx="111125" cy="115570"/>
          </a:xfrm>
          <a:custGeom>
            <a:avLst/>
            <a:gdLst/>
            <a:ahLst/>
            <a:cxnLst/>
            <a:rect l="l" t="t" r="r" b="b"/>
            <a:pathLst>
              <a:path w="111125" h="115569">
                <a:moveTo>
                  <a:pt x="0" y="115163"/>
                </a:moveTo>
                <a:lnTo>
                  <a:pt x="34134" y="96610"/>
                </a:lnTo>
                <a:lnTo>
                  <a:pt x="68753" y="71131"/>
                </a:lnTo>
                <a:lnTo>
                  <a:pt x="96678" y="38877"/>
                </a:lnTo>
                <a:lnTo>
                  <a:pt x="110731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557981" y="3047793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0" y="0"/>
                </a:moveTo>
                <a:lnTo>
                  <a:pt x="44881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680441" y="2978599"/>
            <a:ext cx="31115" cy="50800"/>
          </a:xfrm>
          <a:custGeom>
            <a:avLst/>
            <a:gdLst/>
            <a:ahLst/>
            <a:cxnLst/>
            <a:rect l="l" t="t" r="r" b="b"/>
            <a:pathLst>
              <a:path w="31115" h="50800">
                <a:moveTo>
                  <a:pt x="0" y="50596"/>
                </a:moveTo>
                <a:lnTo>
                  <a:pt x="9377" y="41828"/>
                </a:lnTo>
                <a:lnTo>
                  <a:pt x="17945" y="30665"/>
                </a:lnTo>
                <a:lnTo>
                  <a:pt x="25246" y="16819"/>
                </a:lnTo>
                <a:lnTo>
                  <a:pt x="30822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13366" y="2621521"/>
            <a:ext cx="2540" cy="40640"/>
          </a:xfrm>
          <a:custGeom>
            <a:avLst/>
            <a:gdLst/>
            <a:ahLst/>
            <a:cxnLst/>
            <a:rect l="l" t="t" r="r" b="b"/>
            <a:pathLst>
              <a:path w="2540" h="40639">
                <a:moveTo>
                  <a:pt x="2133" y="40182"/>
                </a:moveTo>
                <a:lnTo>
                  <a:pt x="2133" y="22148"/>
                </a:lnTo>
                <a:lnTo>
                  <a:pt x="2133" y="12979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611652" y="2536698"/>
            <a:ext cx="41275" cy="3175"/>
          </a:xfrm>
          <a:custGeom>
            <a:avLst/>
            <a:gdLst/>
            <a:ahLst/>
            <a:cxnLst/>
            <a:rect l="l" t="t" r="r" b="b"/>
            <a:pathLst>
              <a:path w="41275" h="3175">
                <a:moveTo>
                  <a:pt x="41046" y="2730"/>
                </a:moveTo>
                <a:lnTo>
                  <a:pt x="34429" y="977"/>
                </a:lnTo>
                <a:lnTo>
                  <a:pt x="27101" y="0"/>
                </a:lnTo>
                <a:lnTo>
                  <a:pt x="19011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898968" y="2536698"/>
            <a:ext cx="41275" cy="4445"/>
          </a:xfrm>
          <a:custGeom>
            <a:avLst/>
            <a:gdLst/>
            <a:ahLst/>
            <a:cxnLst/>
            <a:rect l="l" t="t" r="r" b="b"/>
            <a:pathLst>
              <a:path w="41275" h="4444">
                <a:moveTo>
                  <a:pt x="40830" y="0"/>
                </a:moveTo>
                <a:lnTo>
                  <a:pt x="21818" y="0"/>
                </a:lnTo>
                <a:lnTo>
                  <a:pt x="12484" y="0"/>
                </a:lnTo>
                <a:lnTo>
                  <a:pt x="0" y="3911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835951" y="2621495"/>
            <a:ext cx="1905" cy="40640"/>
          </a:xfrm>
          <a:custGeom>
            <a:avLst/>
            <a:gdLst/>
            <a:ahLst/>
            <a:cxnLst/>
            <a:rect l="l" t="t" r="r" b="b"/>
            <a:pathLst>
              <a:path w="1904" h="40639">
                <a:moveTo>
                  <a:pt x="1346" y="0"/>
                </a:moveTo>
                <a:lnTo>
                  <a:pt x="469" y="6819"/>
                </a:lnTo>
                <a:lnTo>
                  <a:pt x="0" y="14198"/>
                </a:lnTo>
                <a:lnTo>
                  <a:pt x="0" y="22174"/>
                </a:lnTo>
                <a:lnTo>
                  <a:pt x="0" y="40208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835951" y="2922790"/>
            <a:ext cx="2540" cy="40640"/>
          </a:xfrm>
          <a:custGeom>
            <a:avLst/>
            <a:gdLst/>
            <a:ahLst/>
            <a:cxnLst/>
            <a:rect l="l" t="t" r="r" b="b"/>
            <a:pathLst>
              <a:path w="2540" h="40639">
                <a:moveTo>
                  <a:pt x="0" y="0"/>
                </a:moveTo>
                <a:lnTo>
                  <a:pt x="0" y="18034"/>
                </a:lnTo>
                <a:lnTo>
                  <a:pt x="0" y="27203"/>
                </a:lnTo>
                <a:lnTo>
                  <a:pt x="2133" y="40182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898751" y="3045053"/>
            <a:ext cx="45720" cy="3175"/>
          </a:xfrm>
          <a:custGeom>
            <a:avLst/>
            <a:gdLst/>
            <a:ahLst/>
            <a:cxnLst/>
            <a:rect l="l" t="t" r="r" b="b"/>
            <a:pathLst>
              <a:path w="45720" h="3175">
                <a:moveTo>
                  <a:pt x="0" y="0"/>
                </a:moveTo>
                <a:lnTo>
                  <a:pt x="6616" y="1765"/>
                </a:lnTo>
                <a:lnTo>
                  <a:pt x="13944" y="2743"/>
                </a:lnTo>
                <a:lnTo>
                  <a:pt x="22034" y="2743"/>
                </a:lnTo>
                <a:lnTo>
                  <a:pt x="45681" y="2743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79016" y="3047796"/>
            <a:ext cx="42545" cy="0"/>
          </a:xfrm>
          <a:custGeom>
            <a:avLst/>
            <a:gdLst/>
            <a:ahLst/>
            <a:cxnLst/>
            <a:rect l="l" t="t" r="r" b="b"/>
            <a:pathLst>
              <a:path w="42545">
                <a:moveTo>
                  <a:pt x="0" y="0"/>
                </a:moveTo>
                <a:lnTo>
                  <a:pt x="23647" y="0"/>
                </a:lnTo>
                <a:lnTo>
                  <a:pt x="42544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367469" y="3047796"/>
            <a:ext cx="27305" cy="15875"/>
          </a:xfrm>
          <a:custGeom>
            <a:avLst/>
            <a:gdLst/>
            <a:ahLst/>
            <a:cxnLst/>
            <a:rect l="l" t="t" r="r" b="b"/>
            <a:pathLst>
              <a:path w="27304" h="15875">
                <a:moveTo>
                  <a:pt x="0" y="0"/>
                </a:moveTo>
                <a:lnTo>
                  <a:pt x="18897" y="0"/>
                </a:lnTo>
                <a:lnTo>
                  <a:pt x="20612" y="685"/>
                </a:lnTo>
                <a:lnTo>
                  <a:pt x="23863" y="6324"/>
                </a:lnTo>
                <a:lnTo>
                  <a:pt x="27203" y="1529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372409" y="3195231"/>
            <a:ext cx="17145" cy="13335"/>
          </a:xfrm>
          <a:custGeom>
            <a:avLst/>
            <a:gdLst/>
            <a:ahLst/>
            <a:cxnLst/>
            <a:rect l="l" t="t" r="r" b="b"/>
            <a:pathLst>
              <a:path w="17145" h="13335">
                <a:moveTo>
                  <a:pt x="11849" y="0"/>
                </a:moveTo>
                <a:lnTo>
                  <a:pt x="8407" y="4546"/>
                </a:lnTo>
                <a:lnTo>
                  <a:pt x="4470" y="8890"/>
                </a:lnTo>
                <a:lnTo>
                  <a:pt x="0" y="12979"/>
                </a:lnTo>
                <a:lnTo>
                  <a:pt x="6527" y="10845"/>
                </a:lnTo>
                <a:lnTo>
                  <a:pt x="16852" y="6629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519449" y="3047796"/>
            <a:ext cx="17145" cy="18415"/>
          </a:xfrm>
          <a:custGeom>
            <a:avLst/>
            <a:gdLst/>
            <a:ahLst/>
            <a:cxnLst/>
            <a:rect l="l" t="t" r="r" b="b"/>
            <a:pathLst>
              <a:path w="17145" h="18414">
                <a:moveTo>
                  <a:pt x="2362" y="17830"/>
                </a:moveTo>
                <a:lnTo>
                  <a:pt x="2197" y="12052"/>
                </a:lnTo>
                <a:lnTo>
                  <a:pt x="1435" y="6108"/>
                </a:lnTo>
                <a:lnTo>
                  <a:pt x="0" y="0"/>
                </a:lnTo>
                <a:lnTo>
                  <a:pt x="17081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613582" y="3043885"/>
            <a:ext cx="39370" cy="4445"/>
          </a:xfrm>
          <a:custGeom>
            <a:avLst/>
            <a:gdLst/>
            <a:ahLst/>
            <a:cxnLst/>
            <a:rect l="l" t="t" r="r" b="b"/>
            <a:pathLst>
              <a:path w="39370" h="4444">
                <a:moveTo>
                  <a:pt x="0" y="3911"/>
                </a:moveTo>
                <a:lnTo>
                  <a:pt x="17081" y="3911"/>
                </a:lnTo>
                <a:lnTo>
                  <a:pt x="26415" y="3911"/>
                </a:lnTo>
                <a:lnTo>
                  <a:pt x="3890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714153" y="2922790"/>
            <a:ext cx="1905" cy="40640"/>
          </a:xfrm>
          <a:custGeom>
            <a:avLst/>
            <a:gdLst/>
            <a:ahLst/>
            <a:cxnLst/>
            <a:rect l="l" t="t" r="r" b="b"/>
            <a:pathLst>
              <a:path w="1904" h="40639">
                <a:moveTo>
                  <a:pt x="0" y="40208"/>
                </a:moveTo>
                <a:lnTo>
                  <a:pt x="876" y="33375"/>
                </a:lnTo>
                <a:lnTo>
                  <a:pt x="1346" y="25996"/>
                </a:lnTo>
                <a:lnTo>
                  <a:pt x="1346" y="18034"/>
                </a:lnTo>
                <a:lnTo>
                  <a:pt x="1346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7912100" y="2571858"/>
            <a:ext cx="1652905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Which </a:t>
            </a:r>
            <a:r>
              <a:rPr sz="1000" i="1" spc="-10" dirty="0">
                <a:solidFill>
                  <a:srgbClr val="4C4D4F"/>
                </a:solidFill>
                <a:latin typeface="Roboto"/>
                <a:cs typeface="Roboto"/>
              </a:rPr>
              <a:t>backdrop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would </a:t>
            </a:r>
            <a:r>
              <a:rPr sz="1000" i="1" spc="-10" dirty="0">
                <a:solidFill>
                  <a:srgbClr val="4C4D4F"/>
                </a:solidFill>
                <a:latin typeface="Roboto"/>
                <a:cs typeface="Roboto"/>
              </a:rPr>
              <a:t>you  </a:t>
            </a: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like </a:t>
            </a:r>
            <a:r>
              <a:rPr sz="1000" i="1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choose for </a:t>
            </a: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your</a:t>
            </a:r>
            <a:r>
              <a:rPr sz="1000" i="1" spc="-8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game?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006591" y="5200650"/>
            <a:ext cx="1635125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Some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may</a:t>
            </a:r>
            <a:r>
              <a:rPr sz="1000" spc="-6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want  to follow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online tutorial:  </a:t>
            </a:r>
            <a:r>
              <a:rPr sz="1000" u="sng" spc="-5" dirty="0">
                <a:solidFill>
                  <a:srgbClr val="4C4D4F"/>
                </a:solidFill>
                <a:uFill>
                  <a:solidFill>
                    <a:srgbClr val="4C4D4F"/>
                  </a:solidFill>
                </a:uFill>
                <a:latin typeface="Roboto"/>
                <a:cs typeface="Roboto"/>
              </a:rPr>
              <a:t>scratch.mit.edu/catch</a:t>
            </a:r>
            <a:endParaRPr sz="1000" dirty="0">
              <a:latin typeface="Roboto"/>
              <a:cs typeface="Roboto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974583" y="5200650"/>
            <a:ext cx="1637664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Others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may want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explore  using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activity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cards:  </a:t>
            </a:r>
            <a:r>
              <a:rPr sz="1000" u="sng" spc="-5" dirty="0" err="1">
                <a:solidFill>
                  <a:srgbClr val="4C4D4F"/>
                </a:solidFill>
                <a:uFill>
                  <a:solidFill>
                    <a:srgbClr val="4C4D4F"/>
                  </a:solidFill>
                </a:uFill>
                <a:latin typeface="Roboto"/>
                <a:cs typeface="Roboto"/>
              </a:rPr>
              <a:t>scratch.mit.edu</a:t>
            </a:r>
            <a:r>
              <a:rPr sz="1000" u="sng" spc="-5" dirty="0">
                <a:solidFill>
                  <a:srgbClr val="4C4D4F"/>
                </a:solidFill>
                <a:uFill>
                  <a:solidFill>
                    <a:srgbClr val="4C4D4F"/>
                  </a:solidFill>
                </a:uFill>
                <a:latin typeface="Roboto"/>
                <a:cs typeface="Roboto"/>
              </a:rPr>
              <a:t>/</a:t>
            </a:r>
            <a:r>
              <a:rPr lang="en-US" sz="1000" u="sng" spc="-5" dirty="0">
                <a:solidFill>
                  <a:srgbClr val="4C4D4F"/>
                </a:solidFill>
                <a:uFill>
                  <a:solidFill>
                    <a:srgbClr val="4C4D4F"/>
                  </a:solidFill>
                </a:uFill>
                <a:latin typeface="Roboto"/>
                <a:cs typeface="Roboto"/>
              </a:rPr>
              <a:t>ideas</a:t>
            </a:r>
            <a:endParaRPr sz="1000" dirty="0">
              <a:latin typeface="Roboto"/>
              <a:cs typeface="Roboto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7979918" y="4040409"/>
            <a:ext cx="1541779" cy="11069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79918" y="4040409"/>
            <a:ext cx="1541780" cy="1107440"/>
          </a:xfrm>
          <a:custGeom>
            <a:avLst/>
            <a:gdLst/>
            <a:ahLst/>
            <a:cxnLst/>
            <a:rect l="l" t="t" r="r" b="b"/>
            <a:pathLst>
              <a:path w="1541779" h="1107439">
                <a:moveTo>
                  <a:pt x="41909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1065022"/>
                </a:lnTo>
                <a:lnTo>
                  <a:pt x="654" y="1089251"/>
                </a:lnTo>
                <a:lnTo>
                  <a:pt x="5238" y="1101693"/>
                </a:lnTo>
                <a:lnTo>
                  <a:pt x="17680" y="1106277"/>
                </a:lnTo>
                <a:lnTo>
                  <a:pt x="41909" y="1106932"/>
                </a:lnTo>
                <a:lnTo>
                  <a:pt x="1499869" y="1106932"/>
                </a:lnTo>
                <a:lnTo>
                  <a:pt x="1524099" y="1106277"/>
                </a:lnTo>
                <a:lnTo>
                  <a:pt x="1536541" y="1101693"/>
                </a:lnTo>
                <a:lnTo>
                  <a:pt x="1541125" y="1089251"/>
                </a:lnTo>
                <a:lnTo>
                  <a:pt x="1541779" y="1065022"/>
                </a:lnTo>
                <a:lnTo>
                  <a:pt x="1541779" y="41910"/>
                </a:lnTo>
                <a:lnTo>
                  <a:pt x="1541125" y="17680"/>
                </a:lnTo>
                <a:lnTo>
                  <a:pt x="1536541" y="5238"/>
                </a:lnTo>
                <a:lnTo>
                  <a:pt x="1524099" y="654"/>
                </a:lnTo>
                <a:lnTo>
                  <a:pt x="1499869" y="0"/>
                </a:lnTo>
                <a:lnTo>
                  <a:pt x="41909" y="0"/>
                </a:lnTo>
                <a:close/>
              </a:path>
            </a:pathLst>
          </a:custGeom>
          <a:ln w="12700">
            <a:solidFill>
              <a:srgbClr val="2D8E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675929" y="1253436"/>
            <a:ext cx="3863975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Demonstrate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500" spc="-15" dirty="0">
                <a:solidFill>
                  <a:srgbClr val="4C4D4F"/>
                </a:solidFill>
                <a:latin typeface="Roboto"/>
                <a:cs typeface="Roboto"/>
              </a:rPr>
              <a:t>first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few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steps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of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tutorial 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so participants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can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see how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get</a:t>
            </a:r>
            <a:r>
              <a:rPr sz="1500" spc="-2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started.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760720" y="2025145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5868415" y="2050034"/>
            <a:ext cx="2319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EA6955"/>
                </a:solidFill>
                <a:latin typeface="Roboto"/>
                <a:cs typeface="Roboto"/>
              </a:rPr>
              <a:t>Start with</a:t>
            </a:r>
            <a:r>
              <a:rPr sz="1000" b="1" spc="-5" dirty="0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sz="1000" b="1" spc="-10" dirty="0">
                <a:solidFill>
                  <a:srgbClr val="EA6955"/>
                </a:solidFill>
                <a:latin typeface="Roboto"/>
                <a:cs typeface="Roboto"/>
              </a:rPr>
              <a:t>Prompts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Ask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questions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get</a:t>
            </a:r>
            <a:r>
              <a:rPr sz="1000" spc="-3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started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862828" y="6119675"/>
            <a:ext cx="2975610" cy="97536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90"/>
              </a:spcBef>
            </a:pPr>
            <a:r>
              <a:rPr sz="1000" b="1" dirty="0">
                <a:solidFill>
                  <a:srgbClr val="EA6955"/>
                </a:solidFill>
                <a:latin typeface="Roboto"/>
                <a:cs typeface="Roboto"/>
              </a:rPr>
              <a:t>Suggest Ideas </a:t>
            </a:r>
            <a:r>
              <a:rPr sz="1000" b="1" spc="-5" dirty="0">
                <a:solidFill>
                  <a:srgbClr val="EA6955"/>
                </a:solidFill>
                <a:latin typeface="Roboto"/>
                <a:cs typeface="Roboto"/>
              </a:rPr>
              <a:t>for</a:t>
            </a:r>
            <a:r>
              <a:rPr sz="1000" b="1" spc="-10" dirty="0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sz="1000" b="1" dirty="0">
                <a:solidFill>
                  <a:srgbClr val="EA6955"/>
                </a:solidFill>
                <a:latin typeface="Roboto"/>
                <a:cs typeface="Roboto"/>
              </a:rPr>
              <a:t>Starting</a:t>
            </a:r>
            <a:endParaRPr sz="1000" dirty="0">
              <a:latin typeface="Roboto"/>
              <a:cs typeface="Roboto"/>
            </a:endParaRPr>
          </a:p>
          <a:p>
            <a:pPr marL="86360" indent="-74295">
              <a:lnSpc>
                <a:spcPct val="100000"/>
              </a:lnSpc>
              <a:spcBef>
                <a:spcPts val="585"/>
              </a:spcBef>
              <a:buClr>
                <a:srgbClr val="EA6955"/>
              </a:buClr>
              <a:buChar char="•"/>
              <a:tabLst>
                <a:tab pos="86995" algn="l"/>
              </a:tabLst>
            </a:pP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Choose a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 backdrop</a:t>
            </a:r>
            <a:endParaRPr sz="1000" dirty="0">
              <a:latin typeface="Roboto"/>
              <a:cs typeface="Roboto"/>
            </a:endParaRPr>
          </a:p>
          <a:p>
            <a:pPr marL="86360" indent="-7429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86995" algn="l"/>
              </a:tabLst>
            </a:pP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Choose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or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draw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an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object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fall</a:t>
            </a:r>
            <a:endParaRPr sz="1000" dirty="0">
              <a:latin typeface="Roboto"/>
              <a:cs typeface="Roboto"/>
            </a:endParaRPr>
          </a:p>
          <a:p>
            <a:pPr marL="86360" indent="-7429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86995" algn="l"/>
              </a:tabLst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Make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it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fall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down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repeatedly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from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</a:t>
            </a:r>
            <a:r>
              <a:rPr sz="1000" spc="1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top.</a:t>
            </a:r>
            <a:endParaRPr sz="1000" dirty="0">
              <a:latin typeface="Roboto"/>
              <a:cs typeface="Roboto"/>
            </a:endParaRPr>
          </a:p>
          <a:p>
            <a:pPr marL="86360" indent="-7429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86995" algn="l"/>
              </a:tabLst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Select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catcher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and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make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it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move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with arrow</a:t>
            </a:r>
            <a:r>
              <a:rPr sz="1000" spc="-2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keys.</a:t>
            </a:r>
            <a:endParaRPr sz="1000" dirty="0">
              <a:latin typeface="Roboto"/>
              <a:cs typeface="Roboto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88277" y="1975280"/>
            <a:ext cx="4076700" cy="1371600"/>
          </a:xfrm>
          <a:custGeom>
            <a:avLst/>
            <a:gdLst/>
            <a:ahLst/>
            <a:cxnLst/>
            <a:rect l="l" t="t" r="r" b="b"/>
            <a:pathLst>
              <a:path w="4076700" h="1371600">
                <a:moveTo>
                  <a:pt x="4076242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371079"/>
                </a:lnTo>
                <a:lnTo>
                  <a:pt x="3961942" y="1371079"/>
                </a:lnTo>
                <a:lnTo>
                  <a:pt x="4028022" y="1369293"/>
                </a:lnTo>
                <a:lnTo>
                  <a:pt x="4061955" y="1356791"/>
                </a:lnTo>
                <a:lnTo>
                  <a:pt x="4074456" y="1322858"/>
                </a:lnTo>
                <a:lnTo>
                  <a:pt x="4076242" y="1256779"/>
                </a:lnTo>
                <a:lnTo>
                  <a:pt x="4076242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27061" y="2012227"/>
            <a:ext cx="3992879" cy="334010"/>
          </a:xfrm>
          <a:custGeom>
            <a:avLst/>
            <a:gdLst/>
            <a:ahLst/>
            <a:cxnLst/>
            <a:rect l="l" t="t" r="r" b="b"/>
            <a:pathLst>
              <a:path w="3992879" h="334010">
                <a:moveTo>
                  <a:pt x="399251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33756"/>
                </a:lnTo>
                <a:lnTo>
                  <a:pt x="3992511" y="333756"/>
                </a:lnTo>
                <a:lnTo>
                  <a:pt x="39925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857284" y="2070421"/>
            <a:ext cx="21971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In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Scratch, choose </a:t>
            </a: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a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new sprite </a:t>
            </a:r>
            <a:r>
              <a:rPr sz="1000" b="1" spc="-10" dirty="0">
                <a:solidFill>
                  <a:srgbClr val="00AEEF"/>
                </a:solidFill>
                <a:latin typeface="Roboto"/>
                <a:cs typeface="Roboto"/>
              </a:rPr>
              <a:t>to</a:t>
            </a:r>
            <a:r>
              <a:rPr sz="1000" b="1" spc="-80" dirty="0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fall.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744763" y="4934036"/>
            <a:ext cx="2056130" cy="2329180"/>
          </a:xfrm>
          <a:custGeom>
            <a:avLst/>
            <a:gdLst/>
            <a:ahLst/>
            <a:cxnLst/>
            <a:rect l="l" t="t" r="r" b="b"/>
            <a:pathLst>
              <a:path w="2056129" h="2329179">
                <a:moveTo>
                  <a:pt x="2055837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329040"/>
                </a:lnTo>
                <a:lnTo>
                  <a:pt x="1941537" y="2329040"/>
                </a:lnTo>
                <a:lnTo>
                  <a:pt x="2007617" y="2327254"/>
                </a:lnTo>
                <a:lnTo>
                  <a:pt x="2041550" y="2314752"/>
                </a:lnTo>
                <a:lnTo>
                  <a:pt x="2054051" y="2280819"/>
                </a:lnTo>
                <a:lnTo>
                  <a:pt x="2055837" y="2214740"/>
                </a:lnTo>
                <a:lnTo>
                  <a:pt x="2055837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793563" y="4973185"/>
            <a:ext cx="1971039" cy="450215"/>
          </a:xfrm>
          <a:custGeom>
            <a:avLst/>
            <a:gdLst/>
            <a:ahLst/>
            <a:cxnLst/>
            <a:rect l="l" t="t" r="r" b="b"/>
            <a:pathLst>
              <a:path w="1971039" h="450214">
                <a:moveTo>
                  <a:pt x="1970963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49719"/>
                </a:lnTo>
                <a:lnTo>
                  <a:pt x="1970963" y="449719"/>
                </a:lnTo>
                <a:lnTo>
                  <a:pt x="19709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2909222" y="5028445"/>
            <a:ext cx="1350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Then,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make it fall</a:t>
            </a:r>
            <a:r>
              <a:rPr sz="1000" b="1" spc="-80" dirty="0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down  </a:t>
            </a:r>
            <a:r>
              <a:rPr sz="1000" b="1" spc="-10" dirty="0">
                <a:solidFill>
                  <a:srgbClr val="00AEEF"/>
                </a:solidFill>
                <a:latin typeface="Roboto"/>
                <a:cs typeface="Roboto"/>
              </a:rPr>
              <a:t>repeatedly.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27062" y="3467100"/>
            <a:ext cx="4063365" cy="1346200"/>
          </a:xfrm>
          <a:custGeom>
            <a:avLst/>
            <a:gdLst/>
            <a:ahLst/>
            <a:cxnLst/>
            <a:rect l="l" t="t" r="r" b="b"/>
            <a:pathLst>
              <a:path w="4063365" h="1346200">
                <a:moveTo>
                  <a:pt x="406331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346200"/>
                </a:lnTo>
                <a:lnTo>
                  <a:pt x="3949014" y="1346200"/>
                </a:lnTo>
                <a:lnTo>
                  <a:pt x="4015093" y="1344414"/>
                </a:lnTo>
                <a:lnTo>
                  <a:pt x="4049026" y="1331912"/>
                </a:lnTo>
                <a:lnTo>
                  <a:pt x="4061528" y="1297979"/>
                </a:lnTo>
                <a:lnTo>
                  <a:pt x="4063314" y="1231900"/>
                </a:lnTo>
                <a:lnTo>
                  <a:pt x="406331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67285" y="3504623"/>
            <a:ext cx="3997325" cy="334010"/>
          </a:xfrm>
          <a:custGeom>
            <a:avLst/>
            <a:gdLst/>
            <a:ahLst/>
            <a:cxnLst/>
            <a:rect l="l" t="t" r="r" b="b"/>
            <a:pathLst>
              <a:path w="3997325" h="334010">
                <a:moveTo>
                  <a:pt x="399723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33756"/>
                </a:lnTo>
                <a:lnTo>
                  <a:pt x="3997236" y="333756"/>
                </a:lnTo>
                <a:lnTo>
                  <a:pt x="39972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88736" y="4934036"/>
            <a:ext cx="1981835" cy="2329180"/>
          </a:xfrm>
          <a:custGeom>
            <a:avLst/>
            <a:gdLst/>
            <a:ahLst/>
            <a:cxnLst/>
            <a:rect l="l" t="t" r="r" b="b"/>
            <a:pathLst>
              <a:path w="1981835" h="2329179">
                <a:moveTo>
                  <a:pt x="198131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329040"/>
                </a:lnTo>
                <a:lnTo>
                  <a:pt x="1867014" y="2329040"/>
                </a:lnTo>
                <a:lnTo>
                  <a:pt x="1933093" y="2327254"/>
                </a:lnTo>
                <a:lnTo>
                  <a:pt x="1967026" y="2314752"/>
                </a:lnTo>
                <a:lnTo>
                  <a:pt x="1979528" y="2280819"/>
                </a:lnTo>
                <a:lnTo>
                  <a:pt x="1981314" y="2214740"/>
                </a:lnTo>
                <a:lnTo>
                  <a:pt x="198131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26226" y="4973185"/>
            <a:ext cx="1888489" cy="450215"/>
          </a:xfrm>
          <a:custGeom>
            <a:avLst/>
            <a:gdLst/>
            <a:ahLst/>
            <a:cxnLst/>
            <a:rect l="l" t="t" r="r" b="b"/>
            <a:pathLst>
              <a:path w="1888489" h="450214">
                <a:moveTo>
                  <a:pt x="188795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49719"/>
                </a:lnTo>
                <a:lnTo>
                  <a:pt x="1887956" y="449719"/>
                </a:lnTo>
                <a:lnTo>
                  <a:pt x="18879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841884" y="5028445"/>
            <a:ext cx="16859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Make your sprite </a:t>
            </a: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start </a:t>
            </a:r>
            <a:r>
              <a:rPr sz="1000" b="1" spc="-10" dirty="0">
                <a:solidFill>
                  <a:srgbClr val="00AEEF"/>
                </a:solidFill>
                <a:latin typeface="Roboto"/>
                <a:cs typeface="Roboto"/>
              </a:rPr>
              <a:t>from </a:t>
            </a: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a  </a:t>
            </a:r>
            <a:r>
              <a:rPr sz="1000" b="1" spc="-10" dirty="0">
                <a:solidFill>
                  <a:srgbClr val="00AEEF"/>
                </a:solidFill>
                <a:latin typeface="Roboto"/>
                <a:cs typeface="Roboto"/>
              </a:rPr>
              <a:t>random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spot at </a:t>
            </a: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the</a:t>
            </a:r>
            <a:r>
              <a:rPr sz="1000" b="1" spc="-10" dirty="0">
                <a:solidFill>
                  <a:srgbClr val="00AEEF"/>
                </a:solidFill>
                <a:latin typeface="Roboto"/>
                <a:cs typeface="Roboto"/>
              </a:rPr>
              <a:t> top.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1162494" y="5464098"/>
            <a:ext cx="1082929" cy="83200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906837" y="5473382"/>
            <a:ext cx="1544119" cy="17377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853594" y="3104291"/>
            <a:ext cx="1464310" cy="64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an object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to</a:t>
            </a:r>
            <a:r>
              <a:rPr sz="900" b="1" spc="-6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fall.</a:t>
            </a:r>
            <a:endParaRPr sz="900">
              <a:latin typeface="SourceSansPro-Semibold"/>
              <a:cs typeface="SourceSansPro-Semibold"/>
            </a:endParaRPr>
          </a:p>
          <a:p>
            <a:pPr>
              <a:lnSpc>
                <a:spcPct val="100000"/>
              </a:lnSpc>
            </a:pPr>
            <a:endParaRPr sz="1100">
              <a:latin typeface="SourceSansPro-Semibold"/>
              <a:cs typeface="SourceSansPro-Semibold"/>
            </a:endParaRPr>
          </a:p>
          <a:p>
            <a:pPr>
              <a:lnSpc>
                <a:spcPct val="100000"/>
              </a:lnSpc>
            </a:pPr>
            <a:endParaRPr sz="950">
              <a:latin typeface="SourceSansPro-Semibold"/>
              <a:cs typeface="SourceSansPro-Semibold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Choose </a:t>
            </a: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a</a:t>
            </a:r>
            <a:r>
              <a:rPr sz="1000" b="1" spc="-15" dirty="0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sz="1000" b="1" spc="-10" dirty="0">
                <a:solidFill>
                  <a:srgbClr val="00AEEF"/>
                </a:solidFill>
                <a:latin typeface="Roboto"/>
                <a:cs typeface="Roboto"/>
              </a:rPr>
              <a:t>backdrop.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3427336" y="2431191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510911" y="2444394"/>
            <a:ext cx="580152" cy="5688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27336" y="2431191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3643815" y="2971455"/>
            <a:ext cx="2698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Source Sans Pro"/>
                <a:cs typeface="Source Sans Pro"/>
              </a:rPr>
              <a:t>Apple</a:t>
            </a:r>
            <a:endParaRPr sz="800">
              <a:latin typeface="Source Sans Pro"/>
              <a:cs typeface="Source Sans Pro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1408912" y="2434526"/>
            <a:ext cx="618584" cy="61858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08904" y="2434523"/>
            <a:ext cx="619125" cy="619125"/>
          </a:xfrm>
          <a:custGeom>
            <a:avLst/>
            <a:gdLst/>
            <a:ahLst/>
            <a:cxnLst/>
            <a:rect l="l" t="t" r="r" b="b"/>
            <a:pathLst>
              <a:path w="619125" h="619125">
                <a:moveTo>
                  <a:pt x="309295" y="618591"/>
                </a:moveTo>
                <a:lnTo>
                  <a:pt x="355000" y="615237"/>
                </a:lnTo>
                <a:lnTo>
                  <a:pt x="398622" y="605495"/>
                </a:lnTo>
                <a:lnTo>
                  <a:pt x="439685" y="589844"/>
                </a:lnTo>
                <a:lnTo>
                  <a:pt x="477708" y="568761"/>
                </a:lnTo>
                <a:lnTo>
                  <a:pt x="512214" y="542725"/>
                </a:lnTo>
                <a:lnTo>
                  <a:pt x="542725" y="512214"/>
                </a:lnTo>
                <a:lnTo>
                  <a:pt x="568761" y="477708"/>
                </a:lnTo>
                <a:lnTo>
                  <a:pt x="589844" y="439685"/>
                </a:lnTo>
                <a:lnTo>
                  <a:pt x="605495" y="398622"/>
                </a:lnTo>
                <a:lnTo>
                  <a:pt x="615237" y="355000"/>
                </a:lnTo>
                <a:lnTo>
                  <a:pt x="618591" y="309295"/>
                </a:lnTo>
                <a:lnTo>
                  <a:pt x="615237" y="263591"/>
                </a:lnTo>
                <a:lnTo>
                  <a:pt x="605495" y="219968"/>
                </a:lnTo>
                <a:lnTo>
                  <a:pt x="589844" y="178906"/>
                </a:lnTo>
                <a:lnTo>
                  <a:pt x="568761" y="140882"/>
                </a:lnTo>
                <a:lnTo>
                  <a:pt x="542725" y="106376"/>
                </a:lnTo>
                <a:lnTo>
                  <a:pt x="512214" y="75866"/>
                </a:lnTo>
                <a:lnTo>
                  <a:pt x="477708" y="49830"/>
                </a:lnTo>
                <a:lnTo>
                  <a:pt x="439685" y="28747"/>
                </a:lnTo>
                <a:lnTo>
                  <a:pt x="398622" y="13095"/>
                </a:lnTo>
                <a:lnTo>
                  <a:pt x="355000" y="3353"/>
                </a:lnTo>
                <a:lnTo>
                  <a:pt x="309295" y="0"/>
                </a:lnTo>
                <a:lnTo>
                  <a:pt x="263591" y="3353"/>
                </a:lnTo>
                <a:lnTo>
                  <a:pt x="219968" y="13095"/>
                </a:lnTo>
                <a:lnTo>
                  <a:pt x="178906" y="28747"/>
                </a:lnTo>
                <a:lnTo>
                  <a:pt x="140882" y="49830"/>
                </a:lnTo>
                <a:lnTo>
                  <a:pt x="106376" y="75866"/>
                </a:lnTo>
                <a:lnTo>
                  <a:pt x="75866" y="106376"/>
                </a:lnTo>
                <a:lnTo>
                  <a:pt x="49830" y="140882"/>
                </a:lnTo>
                <a:lnTo>
                  <a:pt x="28747" y="178906"/>
                </a:lnTo>
                <a:lnTo>
                  <a:pt x="13095" y="219968"/>
                </a:lnTo>
                <a:lnTo>
                  <a:pt x="3353" y="263591"/>
                </a:lnTo>
                <a:lnTo>
                  <a:pt x="0" y="309295"/>
                </a:lnTo>
                <a:lnTo>
                  <a:pt x="3353" y="355000"/>
                </a:lnTo>
                <a:lnTo>
                  <a:pt x="13095" y="398622"/>
                </a:lnTo>
                <a:lnTo>
                  <a:pt x="28747" y="439685"/>
                </a:lnTo>
                <a:lnTo>
                  <a:pt x="49830" y="477708"/>
                </a:lnTo>
                <a:lnTo>
                  <a:pt x="75866" y="512214"/>
                </a:lnTo>
                <a:lnTo>
                  <a:pt x="106376" y="542725"/>
                </a:lnTo>
                <a:lnTo>
                  <a:pt x="140882" y="568761"/>
                </a:lnTo>
                <a:lnTo>
                  <a:pt x="178906" y="589844"/>
                </a:lnTo>
                <a:lnTo>
                  <a:pt x="219968" y="605495"/>
                </a:lnTo>
                <a:lnTo>
                  <a:pt x="263591" y="615237"/>
                </a:lnTo>
                <a:lnTo>
                  <a:pt x="309295" y="618591"/>
                </a:lnTo>
                <a:close/>
              </a:path>
            </a:pathLst>
          </a:custGeom>
          <a:ln w="25717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929581" y="2734734"/>
            <a:ext cx="157838" cy="17803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009618" y="4023867"/>
            <a:ext cx="1873475" cy="11356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1232110" y="4590191"/>
            <a:ext cx="9671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</a:t>
            </a:r>
            <a:r>
              <a:rPr sz="900" b="1" spc="-2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abackdrop.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3427336" y="3917091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70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427336" y="3917099"/>
            <a:ext cx="712469" cy="57428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27336" y="3917091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7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3538710" y="4470055"/>
            <a:ext cx="480059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Source Sans Pro"/>
                <a:cs typeface="Source Sans Pro"/>
              </a:rPr>
              <a:t>B</a:t>
            </a:r>
            <a:r>
              <a:rPr sz="800" spc="-15" dirty="0">
                <a:solidFill>
                  <a:srgbClr val="231F20"/>
                </a:solidFill>
                <a:latin typeface="Source Sans Pro"/>
                <a:cs typeface="Source Sans Pro"/>
              </a:rPr>
              <a:t>o</a:t>
            </a:r>
            <a:r>
              <a:rPr sz="800" dirty="0">
                <a:solidFill>
                  <a:srgbClr val="231F20"/>
                </a:solidFill>
                <a:latin typeface="Source Sans Pro"/>
                <a:cs typeface="Source Sans Pro"/>
              </a:rPr>
              <a:t>a</a:t>
            </a:r>
            <a:r>
              <a:rPr sz="800" spc="-10" dirty="0">
                <a:solidFill>
                  <a:srgbClr val="231F20"/>
                </a:solidFill>
                <a:latin typeface="Source Sans Pro"/>
                <a:cs typeface="Source Sans Pro"/>
              </a:rPr>
              <a:t>r</a:t>
            </a:r>
            <a:r>
              <a:rPr sz="800" dirty="0">
                <a:solidFill>
                  <a:srgbClr val="231F20"/>
                </a:solidFill>
                <a:latin typeface="Source Sans Pro"/>
                <a:cs typeface="Source Sans Pro"/>
              </a:rPr>
              <a:t>d</a:t>
            </a:r>
            <a:r>
              <a:rPr sz="800" spc="-10" dirty="0">
                <a:solidFill>
                  <a:srgbClr val="231F20"/>
                </a:solidFill>
                <a:latin typeface="Source Sans Pro"/>
                <a:cs typeface="Source Sans Pro"/>
              </a:rPr>
              <a:t>w</a:t>
            </a:r>
            <a:r>
              <a:rPr sz="800" dirty="0">
                <a:solidFill>
                  <a:srgbClr val="231F20"/>
                </a:solidFill>
                <a:latin typeface="Source Sans Pro"/>
                <a:cs typeface="Source Sans Pro"/>
              </a:rPr>
              <a:t>alk</a:t>
            </a:r>
            <a:endParaRPr sz="800">
              <a:latin typeface="Source Sans Pro"/>
              <a:cs typeface="Source Sans Pro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1408912" y="3920426"/>
            <a:ext cx="618584" cy="61858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08904" y="3920423"/>
            <a:ext cx="619125" cy="619125"/>
          </a:xfrm>
          <a:custGeom>
            <a:avLst/>
            <a:gdLst/>
            <a:ahLst/>
            <a:cxnLst/>
            <a:rect l="l" t="t" r="r" b="b"/>
            <a:pathLst>
              <a:path w="619125" h="619125">
                <a:moveTo>
                  <a:pt x="309295" y="618591"/>
                </a:moveTo>
                <a:lnTo>
                  <a:pt x="355000" y="615237"/>
                </a:lnTo>
                <a:lnTo>
                  <a:pt x="398622" y="605495"/>
                </a:lnTo>
                <a:lnTo>
                  <a:pt x="439685" y="589844"/>
                </a:lnTo>
                <a:lnTo>
                  <a:pt x="477708" y="568761"/>
                </a:lnTo>
                <a:lnTo>
                  <a:pt x="512214" y="542725"/>
                </a:lnTo>
                <a:lnTo>
                  <a:pt x="542725" y="512214"/>
                </a:lnTo>
                <a:lnTo>
                  <a:pt x="568761" y="477708"/>
                </a:lnTo>
                <a:lnTo>
                  <a:pt x="589844" y="439685"/>
                </a:lnTo>
                <a:lnTo>
                  <a:pt x="605495" y="398622"/>
                </a:lnTo>
                <a:lnTo>
                  <a:pt x="615237" y="355000"/>
                </a:lnTo>
                <a:lnTo>
                  <a:pt x="618591" y="309295"/>
                </a:lnTo>
                <a:lnTo>
                  <a:pt x="615237" y="263591"/>
                </a:lnTo>
                <a:lnTo>
                  <a:pt x="605495" y="219968"/>
                </a:lnTo>
                <a:lnTo>
                  <a:pt x="589844" y="178906"/>
                </a:lnTo>
                <a:lnTo>
                  <a:pt x="568761" y="140882"/>
                </a:lnTo>
                <a:lnTo>
                  <a:pt x="542725" y="106376"/>
                </a:lnTo>
                <a:lnTo>
                  <a:pt x="512214" y="75866"/>
                </a:lnTo>
                <a:lnTo>
                  <a:pt x="477708" y="49830"/>
                </a:lnTo>
                <a:lnTo>
                  <a:pt x="439685" y="28747"/>
                </a:lnTo>
                <a:lnTo>
                  <a:pt x="398622" y="13095"/>
                </a:lnTo>
                <a:lnTo>
                  <a:pt x="355000" y="3353"/>
                </a:lnTo>
                <a:lnTo>
                  <a:pt x="309295" y="0"/>
                </a:lnTo>
                <a:lnTo>
                  <a:pt x="263591" y="3353"/>
                </a:lnTo>
                <a:lnTo>
                  <a:pt x="219968" y="13095"/>
                </a:lnTo>
                <a:lnTo>
                  <a:pt x="178906" y="28747"/>
                </a:lnTo>
                <a:lnTo>
                  <a:pt x="140882" y="49830"/>
                </a:lnTo>
                <a:lnTo>
                  <a:pt x="106376" y="75866"/>
                </a:lnTo>
                <a:lnTo>
                  <a:pt x="75866" y="106376"/>
                </a:lnTo>
                <a:lnTo>
                  <a:pt x="49830" y="140882"/>
                </a:lnTo>
                <a:lnTo>
                  <a:pt x="28747" y="178906"/>
                </a:lnTo>
                <a:lnTo>
                  <a:pt x="13095" y="219968"/>
                </a:lnTo>
                <a:lnTo>
                  <a:pt x="3353" y="263591"/>
                </a:lnTo>
                <a:lnTo>
                  <a:pt x="0" y="309295"/>
                </a:lnTo>
                <a:lnTo>
                  <a:pt x="3353" y="355000"/>
                </a:lnTo>
                <a:lnTo>
                  <a:pt x="13095" y="398622"/>
                </a:lnTo>
                <a:lnTo>
                  <a:pt x="28747" y="439685"/>
                </a:lnTo>
                <a:lnTo>
                  <a:pt x="49830" y="477708"/>
                </a:lnTo>
                <a:lnTo>
                  <a:pt x="75866" y="512214"/>
                </a:lnTo>
                <a:lnTo>
                  <a:pt x="106376" y="542725"/>
                </a:lnTo>
                <a:lnTo>
                  <a:pt x="140882" y="568761"/>
                </a:lnTo>
                <a:lnTo>
                  <a:pt x="178906" y="589844"/>
                </a:lnTo>
                <a:lnTo>
                  <a:pt x="219968" y="605495"/>
                </a:lnTo>
                <a:lnTo>
                  <a:pt x="263591" y="615237"/>
                </a:lnTo>
                <a:lnTo>
                  <a:pt x="309295" y="618591"/>
                </a:lnTo>
                <a:close/>
              </a:path>
            </a:pathLst>
          </a:custGeom>
          <a:ln w="25717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929581" y="4220634"/>
            <a:ext cx="157838" cy="17803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121" name="object 121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spc="-10" dirty="0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5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6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24" name="object 1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125" name="object 125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spc="45" dirty="0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sz="800" b="1" spc="50" dirty="0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sz="800" b="1" spc="140" dirty="0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sz="800" b="1" dirty="0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137" y="236746"/>
            <a:ext cx="17970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40" dirty="0">
                <a:solidFill>
                  <a:srgbClr val="FFFFFF"/>
                </a:solidFill>
                <a:latin typeface="Roboto"/>
                <a:cs typeface="Roboto"/>
              </a:rPr>
              <a:t>CATCH </a:t>
            </a:r>
            <a:r>
              <a:rPr sz="800" b="1" spc="45" dirty="0">
                <a:solidFill>
                  <a:srgbClr val="FFFFFF"/>
                </a:solidFill>
                <a:latin typeface="Roboto"/>
                <a:cs typeface="Roboto"/>
              </a:rPr>
              <a:t>GAME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sz="800" b="1" spc="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65" dirty="0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13737" y="236746"/>
            <a:ext cx="17970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40" dirty="0">
                <a:solidFill>
                  <a:srgbClr val="FFFFFF"/>
                </a:solidFill>
                <a:latin typeface="Roboto"/>
                <a:cs typeface="Roboto"/>
              </a:rPr>
              <a:t>CATCH </a:t>
            </a:r>
            <a:r>
              <a:rPr sz="800" b="1" spc="45" dirty="0">
                <a:solidFill>
                  <a:srgbClr val="FFFFFF"/>
                </a:solidFill>
                <a:latin typeface="Roboto"/>
                <a:cs typeface="Roboto"/>
              </a:rPr>
              <a:t>GAME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sz="800" b="1" spc="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65" dirty="0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2653" y="227328"/>
            <a:ext cx="212382" cy="224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31" y="161776"/>
            <a:ext cx="15875" cy="40005"/>
          </a:xfrm>
          <a:custGeom>
            <a:avLst/>
            <a:gdLst/>
            <a:ahLst/>
            <a:cxnLst/>
            <a:rect l="l" t="t" r="r" b="b"/>
            <a:pathLst>
              <a:path w="15875" h="40005">
                <a:moveTo>
                  <a:pt x="6934" y="0"/>
                </a:moveTo>
                <a:lnTo>
                  <a:pt x="1625" y="1308"/>
                </a:lnTo>
                <a:lnTo>
                  <a:pt x="0" y="3975"/>
                </a:lnTo>
                <a:lnTo>
                  <a:pt x="647" y="6629"/>
                </a:lnTo>
                <a:lnTo>
                  <a:pt x="2209" y="13614"/>
                </a:lnTo>
                <a:lnTo>
                  <a:pt x="3521" y="20705"/>
                </a:lnTo>
                <a:lnTo>
                  <a:pt x="4580" y="27880"/>
                </a:lnTo>
                <a:lnTo>
                  <a:pt x="5384" y="35115"/>
                </a:lnTo>
                <a:lnTo>
                  <a:pt x="5626" y="37680"/>
                </a:lnTo>
                <a:lnTo>
                  <a:pt x="7772" y="39598"/>
                </a:lnTo>
                <a:lnTo>
                  <a:pt x="10452" y="39598"/>
                </a:lnTo>
                <a:lnTo>
                  <a:pt x="13474" y="39331"/>
                </a:lnTo>
                <a:lnTo>
                  <a:pt x="15481" y="36918"/>
                </a:lnTo>
                <a:lnTo>
                  <a:pt x="15227" y="34201"/>
                </a:lnTo>
                <a:lnTo>
                  <a:pt x="9601" y="1638"/>
                </a:lnTo>
                <a:lnTo>
                  <a:pt x="6934" y="0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261" y="107002"/>
            <a:ext cx="24765" cy="37465"/>
          </a:xfrm>
          <a:custGeom>
            <a:avLst/>
            <a:gdLst/>
            <a:ahLst/>
            <a:cxnLst/>
            <a:rect l="l" t="t" r="r" b="b"/>
            <a:pathLst>
              <a:path w="24764" h="37464">
                <a:moveTo>
                  <a:pt x="5435" y="0"/>
                </a:moveTo>
                <a:lnTo>
                  <a:pt x="749" y="2806"/>
                </a:lnTo>
                <a:lnTo>
                  <a:pt x="0" y="5842"/>
                </a:lnTo>
                <a:lnTo>
                  <a:pt x="1409" y="8178"/>
                </a:lnTo>
                <a:lnTo>
                  <a:pt x="5027" y="14466"/>
                </a:lnTo>
                <a:lnTo>
                  <a:pt x="8404" y="20875"/>
                </a:lnTo>
                <a:lnTo>
                  <a:pt x="11528" y="27384"/>
                </a:lnTo>
                <a:lnTo>
                  <a:pt x="14389" y="33972"/>
                </a:lnTo>
                <a:lnTo>
                  <a:pt x="15176" y="35877"/>
                </a:lnTo>
                <a:lnTo>
                  <a:pt x="17017" y="37033"/>
                </a:lnTo>
                <a:lnTo>
                  <a:pt x="19583" y="37033"/>
                </a:lnTo>
                <a:lnTo>
                  <a:pt x="20231" y="36906"/>
                </a:lnTo>
                <a:lnTo>
                  <a:pt x="23367" y="35610"/>
                </a:lnTo>
                <a:lnTo>
                  <a:pt x="24574" y="32727"/>
                </a:lnTo>
                <a:lnTo>
                  <a:pt x="23533" y="30200"/>
                </a:lnTo>
                <a:lnTo>
                  <a:pt x="8470" y="749"/>
                </a:lnTo>
                <a:lnTo>
                  <a:pt x="5435" y="0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64553" y="227328"/>
            <a:ext cx="212382" cy="2247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59830" y="161776"/>
            <a:ext cx="15875" cy="40005"/>
          </a:xfrm>
          <a:custGeom>
            <a:avLst/>
            <a:gdLst/>
            <a:ahLst/>
            <a:cxnLst/>
            <a:rect l="l" t="t" r="r" b="b"/>
            <a:pathLst>
              <a:path w="15875" h="40005">
                <a:moveTo>
                  <a:pt x="6934" y="0"/>
                </a:moveTo>
                <a:lnTo>
                  <a:pt x="1625" y="1308"/>
                </a:lnTo>
                <a:lnTo>
                  <a:pt x="0" y="3975"/>
                </a:lnTo>
                <a:lnTo>
                  <a:pt x="647" y="6629"/>
                </a:lnTo>
                <a:lnTo>
                  <a:pt x="2209" y="13614"/>
                </a:lnTo>
                <a:lnTo>
                  <a:pt x="3521" y="20705"/>
                </a:lnTo>
                <a:lnTo>
                  <a:pt x="4580" y="27880"/>
                </a:lnTo>
                <a:lnTo>
                  <a:pt x="5384" y="35115"/>
                </a:lnTo>
                <a:lnTo>
                  <a:pt x="5626" y="37680"/>
                </a:lnTo>
                <a:lnTo>
                  <a:pt x="7772" y="39598"/>
                </a:lnTo>
                <a:lnTo>
                  <a:pt x="10452" y="39598"/>
                </a:lnTo>
                <a:lnTo>
                  <a:pt x="13474" y="39331"/>
                </a:lnTo>
                <a:lnTo>
                  <a:pt x="15481" y="36918"/>
                </a:lnTo>
                <a:lnTo>
                  <a:pt x="15227" y="34201"/>
                </a:lnTo>
                <a:lnTo>
                  <a:pt x="9601" y="1638"/>
                </a:lnTo>
                <a:lnTo>
                  <a:pt x="6934" y="0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7161" y="107002"/>
            <a:ext cx="24765" cy="37465"/>
          </a:xfrm>
          <a:custGeom>
            <a:avLst/>
            <a:gdLst/>
            <a:ahLst/>
            <a:cxnLst/>
            <a:rect l="l" t="t" r="r" b="b"/>
            <a:pathLst>
              <a:path w="24764" h="37464">
                <a:moveTo>
                  <a:pt x="5435" y="0"/>
                </a:moveTo>
                <a:lnTo>
                  <a:pt x="749" y="2806"/>
                </a:lnTo>
                <a:lnTo>
                  <a:pt x="0" y="5842"/>
                </a:lnTo>
                <a:lnTo>
                  <a:pt x="1409" y="8178"/>
                </a:lnTo>
                <a:lnTo>
                  <a:pt x="5027" y="14466"/>
                </a:lnTo>
                <a:lnTo>
                  <a:pt x="8404" y="20875"/>
                </a:lnTo>
                <a:lnTo>
                  <a:pt x="11528" y="27384"/>
                </a:lnTo>
                <a:lnTo>
                  <a:pt x="14389" y="33972"/>
                </a:lnTo>
                <a:lnTo>
                  <a:pt x="15176" y="35877"/>
                </a:lnTo>
                <a:lnTo>
                  <a:pt x="17017" y="37033"/>
                </a:lnTo>
                <a:lnTo>
                  <a:pt x="19583" y="37033"/>
                </a:lnTo>
                <a:lnTo>
                  <a:pt x="20231" y="36906"/>
                </a:lnTo>
                <a:lnTo>
                  <a:pt x="23367" y="35610"/>
                </a:lnTo>
                <a:lnTo>
                  <a:pt x="24574" y="32727"/>
                </a:lnTo>
                <a:lnTo>
                  <a:pt x="23533" y="30200"/>
                </a:lnTo>
                <a:lnTo>
                  <a:pt x="8470" y="749"/>
                </a:lnTo>
                <a:lnTo>
                  <a:pt x="5435" y="0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510" y="713063"/>
            <a:ext cx="200939" cy="1547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3123" y="864443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4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16417" y="914283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30143" y="891075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52271" y="733259"/>
            <a:ext cx="135501" cy="1120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21572" y="945230"/>
            <a:ext cx="39560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45" dirty="0">
                <a:solidFill>
                  <a:srgbClr val="EA6955"/>
                </a:solidFill>
                <a:latin typeface="Roboto"/>
                <a:cs typeface="Roboto"/>
              </a:rPr>
              <a:t>CREATE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15000" y="2006600"/>
            <a:ext cx="4116704" cy="1219200"/>
          </a:xfrm>
          <a:custGeom>
            <a:avLst/>
            <a:gdLst/>
            <a:ahLst/>
            <a:cxnLst/>
            <a:rect l="l" t="t" r="r" b="b"/>
            <a:pathLst>
              <a:path w="4116704" h="1219200">
                <a:moveTo>
                  <a:pt x="411637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19200"/>
                </a:lnTo>
                <a:lnTo>
                  <a:pt x="4002074" y="1219200"/>
                </a:lnTo>
                <a:lnTo>
                  <a:pt x="4068154" y="1217414"/>
                </a:lnTo>
                <a:lnTo>
                  <a:pt x="4102087" y="1204912"/>
                </a:lnTo>
                <a:lnTo>
                  <a:pt x="4114588" y="1170979"/>
                </a:lnTo>
                <a:lnTo>
                  <a:pt x="4116374" y="1104900"/>
                </a:lnTo>
                <a:lnTo>
                  <a:pt x="4116374" y="0"/>
                </a:lnTo>
                <a:close/>
              </a:path>
            </a:pathLst>
          </a:custGeom>
          <a:solidFill>
            <a:srgbClr val="DAD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8051" y="1220494"/>
            <a:ext cx="4114165" cy="1727200"/>
          </a:xfrm>
          <a:custGeom>
            <a:avLst/>
            <a:gdLst/>
            <a:ahLst/>
            <a:cxnLst/>
            <a:rect l="l" t="t" r="r" b="b"/>
            <a:pathLst>
              <a:path w="4114165" h="17272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727200"/>
                </a:lnTo>
                <a:lnTo>
                  <a:pt x="3999306" y="1727200"/>
                </a:lnTo>
                <a:lnTo>
                  <a:pt x="4065385" y="1725414"/>
                </a:lnTo>
                <a:lnTo>
                  <a:pt x="4099318" y="1712912"/>
                </a:lnTo>
                <a:lnTo>
                  <a:pt x="4111820" y="1678979"/>
                </a:lnTo>
                <a:lnTo>
                  <a:pt x="4113606" y="16129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8662" y="1254556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26005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Sha</a:t>
            </a:r>
            <a:r>
              <a:rPr spc="40" dirty="0"/>
              <a:t>r</a:t>
            </a:r>
            <a:r>
              <a:rPr dirty="0"/>
              <a:t>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709175" y="1219833"/>
            <a:ext cx="3592195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Have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share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projects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with 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their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neighbors.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92705" y="944417"/>
            <a:ext cx="34861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55" dirty="0">
                <a:solidFill>
                  <a:srgbClr val="642B73"/>
                </a:solidFill>
                <a:latin typeface="Roboto"/>
                <a:cs typeface="Roboto"/>
              </a:rPr>
              <a:t>S</a:t>
            </a:r>
            <a:r>
              <a:rPr sz="700" b="1" spc="65" dirty="0">
                <a:solidFill>
                  <a:srgbClr val="642B73"/>
                </a:solidFill>
                <a:latin typeface="Roboto"/>
                <a:cs typeface="Roboto"/>
              </a:rPr>
              <a:t>H</a:t>
            </a:r>
            <a:r>
              <a:rPr sz="700" b="1" spc="55" dirty="0">
                <a:solidFill>
                  <a:srgbClr val="642B73"/>
                </a:solidFill>
                <a:latin typeface="Roboto"/>
                <a:cs typeface="Roboto"/>
              </a:rPr>
              <a:t>ARE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484271" y="725239"/>
            <a:ext cx="357513" cy="2102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10378" y="4647691"/>
            <a:ext cx="4121150" cy="2292985"/>
          </a:xfrm>
          <a:custGeom>
            <a:avLst/>
            <a:gdLst/>
            <a:ahLst/>
            <a:cxnLst/>
            <a:rect l="l" t="t" r="r" b="b"/>
            <a:pathLst>
              <a:path w="4121150" h="2292984">
                <a:moveTo>
                  <a:pt x="4120997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299"/>
                </a:lnTo>
                <a:lnTo>
                  <a:pt x="0" y="2292604"/>
                </a:lnTo>
                <a:lnTo>
                  <a:pt x="4006697" y="2292604"/>
                </a:lnTo>
                <a:lnTo>
                  <a:pt x="4072777" y="2290818"/>
                </a:lnTo>
                <a:lnTo>
                  <a:pt x="4106710" y="2278316"/>
                </a:lnTo>
                <a:lnTo>
                  <a:pt x="4119211" y="2244383"/>
                </a:lnTo>
                <a:lnTo>
                  <a:pt x="4120997" y="2178304"/>
                </a:lnTo>
                <a:lnTo>
                  <a:pt x="4120997" y="0"/>
                </a:lnTo>
                <a:close/>
              </a:path>
            </a:pathLst>
          </a:custGeom>
          <a:solidFill>
            <a:srgbClr val="E6ED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60720" y="2035949"/>
            <a:ext cx="4028440" cy="285115"/>
          </a:xfrm>
          <a:custGeom>
            <a:avLst/>
            <a:gdLst/>
            <a:ahLst/>
            <a:cxnLst/>
            <a:rect l="l" t="t" r="r" b="b"/>
            <a:pathLst>
              <a:path w="4028440" h="285114">
                <a:moveTo>
                  <a:pt x="4027932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84594"/>
                </a:lnTo>
                <a:lnTo>
                  <a:pt x="4027932" y="284594"/>
                </a:lnTo>
                <a:lnTo>
                  <a:pt x="4027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866891" y="2082038"/>
            <a:ext cx="2342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642B73"/>
                </a:solidFill>
                <a:latin typeface="Roboto"/>
                <a:cs typeface="Roboto"/>
              </a:rPr>
              <a:t>Ask questions that </a:t>
            </a:r>
            <a:r>
              <a:rPr sz="1000" b="1" spc="-5" dirty="0">
                <a:solidFill>
                  <a:srgbClr val="642B73"/>
                </a:solidFill>
                <a:latin typeface="Roboto"/>
                <a:cs typeface="Roboto"/>
              </a:rPr>
              <a:t>encourage</a:t>
            </a:r>
            <a:r>
              <a:rPr sz="1000" b="1" spc="-50" dirty="0">
                <a:solidFill>
                  <a:srgbClr val="642B73"/>
                </a:solidFill>
                <a:latin typeface="Roboto"/>
                <a:cs typeface="Roboto"/>
              </a:rPr>
              <a:t> </a:t>
            </a:r>
            <a:r>
              <a:rPr sz="1000" b="1" spc="-5" dirty="0">
                <a:solidFill>
                  <a:srgbClr val="642B73"/>
                </a:solidFill>
                <a:latin typeface="Roboto"/>
                <a:cs typeface="Roboto"/>
              </a:rPr>
              <a:t>reflection: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688194" y="7446873"/>
            <a:ext cx="141605" cy="1416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48770" y="7446873"/>
            <a:ext cx="141604" cy="1416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27072" y="2451906"/>
            <a:ext cx="1493520" cy="684530"/>
          </a:xfrm>
          <a:custGeom>
            <a:avLst/>
            <a:gdLst/>
            <a:ahLst/>
            <a:cxnLst/>
            <a:rect l="l" t="t" r="r" b="b"/>
            <a:pathLst>
              <a:path w="1493520" h="684530">
                <a:moveTo>
                  <a:pt x="261442" y="520903"/>
                </a:moveTo>
                <a:lnTo>
                  <a:pt x="155727" y="520903"/>
                </a:lnTo>
                <a:lnTo>
                  <a:pt x="146629" y="583315"/>
                </a:lnTo>
                <a:lnTo>
                  <a:pt x="155765" y="621149"/>
                </a:lnTo>
                <a:lnTo>
                  <a:pt x="194085" y="649731"/>
                </a:lnTo>
                <a:lnTo>
                  <a:pt x="272542" y="684390"/>
                </a:lnTo>
                <a:lnTo>
                  <a:pt x="249790" y="635726"/>
                </a:lnTo>
                <a:lnTo>
                  <a:pt x="246789" y="582877"/>
                </a:lnTo>
                <a:lnTo>
                  <a:pt x="253889" y="539913"/>
                </a:lnTo>
                <a:lnTo>
                  <a:pt x="261442" y="520903"/>
                </a:lnTo>
                <a:close/>
              </a:path>
              <a:path w="1493520" h="684530">
                <a:moveTo>
                  <a:pt x="1425651" y="0"/>
                </a:moveTo>
                <a:lnTo>
                  <a:pt x="67398" y="0"/>
                </a:lnTo>
                <a:lnTo>
                  <a:pt x="28433" y="1703"/>
                </a:lnTo>
                <a:lnTo>
                  <a:pt x="8424" y="13628"/>
                </a:lnTo>
                <a:lnTo>
                  <a:pt x="1053" y="45996"/>
                </a:lnTo>
                <a:lnTo>
                  <a:pt x="0" y="109029"/>
                </a:lnTo>
                <a:lnTo>
                  <a:pt x="0" y="411873"/>
                </a:lnTo>
                <a:lnTo>
                  <a:pt x="1053" y="474906"/>
                </a:lnTo>
                <a:lnTo>
                  <a:pt x="8424" y="507274"/>
                </a:lnTo>
                <a:lnTo>
                  <a:pt x="28433" y="519199"/>
                </a:lnTo>
                <a:lnTo>
                  <a:pt x="67398" y="520903"/>
                </a:lnTo>
                <a:lnTo>
                  <a:pt x="1425651" y="520903"/>
                </a:lnTo>
                <a:lnTo>
                  <a:pt x="1464616" y="519199"/>
                </a:lnTo>
                <a:lnTo>
                  <a:pt x="1484625" y="507274"/>
                </a:lnTo>
                <a:lnTo>
                  <a:pt x="1491996" y="474906"/>
                </a:lnTo>
                <a:lnTo>
                  <a:pt x="1493050" y="411873"/>
                </a:lnTo>
                <a:lnTo>
                  <a:pt x="1493050" y="109029"/>
                </a:lnTo>
                <a:lnTo>
                  <a:pt x="1491996" y="45996"/>
                </a:lnTo>
                <a:lnTo>
                  <a:pt x="1484625" y="13628"/>
                </a:lnTo>
                <a:lnTo>
                  <a:pt x="1464616" y="1703"/>
                </a:lnTo>
                <a:lnTo>
                  <a:pt x="1425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27072" y="2591212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230314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34028" y="2463242"/>
            <a:ext cx="27940" cy="48260"/>
          </a:xfrm>
          <a:custGeom>
            <a:avLst/>
            <a:gdLst/>
            <a:ahLst/>
            <a:cxnLst/>
            <a:rect l="l" t="t" r="r" b="b"/>
            <a:pathLst>
              <a:path w="27939" h="48260">
                <a:moveTo>
                  <a:pt x="0" y="48221"/>
                </a:moveTo>
                <a:lnTo>
                  <a:pt x="4364" y="34729"/>
                </a:lnTo>
                <a:lnTo>
                  <a:pt x="10258" y="21701"/>
                </a:lnTo>
                <a:lnTo>
                  <a:pt x="17909" y="9877"/>
                </a:lnTo>
                <a:lnTo>
                  <a:pt x="27546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39799" y="2451903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591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95657" y="2474569"/>
            <a:ext cx="22225" cy="51435"/>
          </a:xfrm>
          <a:custGeom>
            <a:avLst/>
            <a:gdLst/>
            <a:ahLst/>
            <a:cxnLst/>
            <a:rect l="l" t="t" r="r" b="b"/>
            <a:pathLst>
              <a:path w="22225" h="51435">
                <a:moveTo>
                  <a:pt x="0" y="0"/>
                </a:moveTo>
                <a:lnTo>
                  <a:pt x="6732" y="9226"/>
                </a:lnTo>
                <a:lnTo>
                  <a:pt x="12790" y="20666"/>
                </a:lnTo>
                <a:lnTo>
                  <a:pt x="17879" y="34557"/>
                </a:lnTo>
                <a:lnTo>
                  <a:pt x="21704" y="51142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20120" y="2603182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0"/>
                </a:moveTo>
                <a:lnTo>
                  <a:pt x="0" y="230314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85617" y="2913246"/>
            <a:ext cx="27940" cy="48260"/>
          </a:xfrm>
          <a:custGeom>
            <a:avLst/>
            <a:gdLst/>
            <a:ahLst/>
            <a:cxnLst/>
            <a:rect l="l" t="t" r="r" b="b"/>
            <a:pathLst>
              <a:path w="27940" h="48260">
                <a:moveTo>
                  <a:pt x="27546" y="0"/>
                </a:moveTo>
                <a:lnTo>
                  <a:pt x="23181" y="13492"/>
                </a:lnTo>
                <a:lnTo>
                  <a:pt x="17287" y="26520"/>
                </a:lnTo>
                <a:lnTo>
                  <a:pt x="9636" y="38344"/>
                </a:lnTo>
                <a:lnTo>
                  <a:pt x="0" y="48221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20847" y="2972807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1021524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73442" y="3010473"/>
            <a:ext cx="11430" cy="101600"/>
          </a:xfrm>
          <a:custGeom>
            <a:avLst/>
            <a:gdLst/>
            <a:ahLst/>
            <a:cxnLst/>
            <a:rect l="l" t="t" r="r" b="b"/>
            <a:pathLst>
              <a:path w="11429" h="101600">
                <a:moveTo>
                  <a:pt x="3436" y="0"/>
                </a:moveTo>
                <a:lnTo>
                  <a:pt x="489" y="23361"/>
                </a:lnTo>
                <a:lnTo>
                  <a:pt x="0" y="49237"/>
                </a:lnTo>
                <a:lnTo>
                  <a:pt x="3156" y="75895"/>
                </a:lnTo>
                <a:lnTo>
                  <a:pt x="11145" y="10160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82004" y="3008752"/>
            <a:ext cx="73660" cy="102870"/>
          </a:xfrm>
          <a:custGeom>
            <a:avLst/>
            <a:gdLst/>
            <a:ahLst/>
            <a:cxnLst/>
            <a:rect l="l" t="t" r="r" b="b"/>
            <a:pathLst>
              <a:path w="73660" h="102869">
                <a:moveTo>
                  <a:pt x="73355" y="102374"/>
                </a:moveTo>
                <a:lnTo>
                  <a:pt x="49968" y="83987"/>
                </a:lnTo>
                <a:lnTo>
                  <a:pt x="27747" y="60736"/>
                </a:lnTo>
                <a:lnTo>
                  <a:pt x="9991" y="3271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29830" y="2898998"/>
            <a:ext cx="22225" cy="51435"/>
          </a:xfrm>
          <a:custGeom>
            <a:avLst/>
            <a:gdLst/>
            <a:ahLst/>
            <a:cxnLst/>
            <a:rect l="l" t="t" r="r" b="b"/>
            <a:pathLst>
              <a:path w="22225" h="51435">
                <a:moveTo>
                  <a:pt x="21704" y="51142"/>
                </a:moveTo>
                <a:lnTo>
                  <a:pt x="14971" y="41915"/>
                </a:lnTo>
                <a:lnTo>
                  <a:pt x="8913" y="30476"/>
                </a:lnTo>
                <a:lnTo>
                  <a:pt x="3825" y="16585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27072" y="2540068"/>
            <a:ext cx="1905" cy="39370"/>
          </a:xfrm>
          <a:custGeom>
            <a:avLst/>
            <a:gdLst/>
            <a:ahLst/>
            <a:cxnLst/>
            <a:rect l="l" t="t" r="r" b="b"/>
            <a:pathLst>
              <a:path w="1904" h="39369">
                <a:moveTo>
                  <a:pt x="0" y="39179"/>
                </a:moveTo>
                <a:lnTo>
                  <a:pt x="0" y="20866"/>
                </a:lnTo>
                <a:lnTo>
                  <a:pt x="0" y="12306"/>
                </a:lnTo>
                <a:lnTo>
                  <a:pt x="1485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74049" y="2451905"/>
            <a:ext cx="40005" cy="4445"/>
          </a:xfrm>
          <a:custGeom>
            <a:avLst/>
            <a:gdLst/>
            <a:ahLst/>
            <a:cxnLst/>
            <a:rect l="l" t="t" r="r" b="b"/>
            <a:pathLst>
              <a:path w="40004" h="4444">
                <a:moveTo>
                  <a:pt x="0" y="3886"/>
                </a:moveTo>
                <a:lnTo>
                  <a:pt x="5994" y="1396"/>
                </a:lnTo>
                <a:lnTo>
                  <a:pt x="12776" y="0"/>
                </a:lnTo>
                <a:lnTo>
                  <a:pt x="20421" y="0"/>
                </a:lnTo>
                <a:lnTo>
                  <a:pt x="39763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33381" y="2451905"/>
            <a:ext cx="40005" cy="5715"/>
          </a:xfrm>
          <a:custGeom>
            <a:avLst/>
            <a:gdLst/>
            <a:ahLst/>
            <a:cxnLst/>
            <a:rect l="l" t="t" r="r" b="b"/>
            <a:pathLst>
              <a:path w="40004" h="5714">
                <a:moveTo>
                  <a:pt x="0" y="0"/>
                </a:moveTo>
                <a:lnTo>
                  <a:pt x="19342" y="0"/>
                </a:lnTo>
                <a:lnTo>
                  <a:pt x="28168" y="0"/>
                </a:lnTo>
                <a:lnTo>
                  <a:pt x="39420" y="5156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19220" y="2540093"/>
            <a:ext cx="1270" cy="39370"/>
          </a:xfrm>
          <a:custGeom>
            <a:avLst/>
            <a:gdLst/>
            <a:ahLst/>
            <a:cxnLst/>
            <a:rect l="l" t="t" r="r" b="b"/>
            <a:pathLst>
              <a:path w="1270" h="39369">
                <a:moveTo>
                  <a:pt x="0" y="0"/>
                </a:moveTo>
                <a:lnTo>
                  <a:pt x="584" y="6464"/>
                </a:lnTo>
                <a:lnTo>
                  <a:pt x="901" y="13398"/>
                </a:lnTo>
                <a:lnTo>
                  <a:pt x="901" y="20840"/>
                </a:lnTo>
                <a:lnTo>
                  <a:pt x="901" y="39154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18636" y="2845465"/>
            <a:ext cx="1905" cy="39370"/>
          </a:xfrm>
          <a:custGeom>
            <a:avLst/>
            <a:gdLst/>
            <a:ahLst/>
            <a:cxnLst/>
            <a:rect l="l" t="t" r="r" b="b"/>
            <a:pathLst>
              <a:path w="1904" h="39369">
                <a:moveTo>
                  <a:pt x="1485" y="0"/>
                </a:moveTo>
                <a:lnTo>
                  <a:pt x="1485" y="18313"/>
                </a:lnTo>
                <a:lnTo>
                  <a:pt x="1485" y="26860"/>
                </a:lnTo>
                <a:lnTo>
                  <a:pt x="0" y="39179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33292" y="2968922"/>
            <a:ext cx="40005" cy="4445"/>
          </a:xfrm>
          <a:custGeom>
            <a:avLst/>
            <a:gdLst/>
            <a:ahLst/>
            <a:cxnLst/>
            <a:rect l="l" t="t" r="r" b="b"/>
            <a:pathLst>
              <a:path w="40004" h="4444">
                <a:moveTo>
                  <a:pt x="39852" y="0"/>
                </a:moveTo>
                <a:lnTo>
                  <a:pt x="33845" y="2489"/>
                </a:lnTo>
                <a:lnTo>
                  <a:pt x="27076" y="3886"/>
                </a:lnTo>
                <a:lnTo>
                  <a:pt x="19430" y="3886"/>
                </a:lnTo>
                <a:lnTo>
                  <a:pt x="0" y="3886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68344" y="2972808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38785" y="0"/>
                </a:moveTo>
                <a:lnTo>
                  <a:pt x="19342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81808" y="2972808"/>
            <a:ext cx="26670" cy="16510"/>
          </a:xfrm>
          <a:custGeom>
            <a:avLst/>
            <a:gdLst/>
            <a:ahLst/>
            <a:cxnLst/>
            <a:rect l="l" t="t" r="r" b="b"/>
            <a:pathLst>
              <a:path w="26670" h="16510">
                <a:moveTo>
                  <a:pt x="26047" y="0"/>
                </a:moveTo>
                <a:lnTo>
                  <a:pt x="6705" y="0"/>
                </a:lnTo>
                <a:lnTo>
                  <a:pt x="5334" y="711"/>
                </a:lnTo>
                <a:lnTo>
                  <a:pt x="2705" y="6616"/>
                </a:lnTo>
                <a:lnTo>
                  <a:pt x="0" y="15976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80627" y="3122007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5">
                <a:moveTo>
                  <a:pt x="8953" y="0"/>
                </a:moveTo>
                <a:lnTo>
                  <a:pt x="11836" y="5029"/>
                </a:lnTo>
                <a:lnTo>
                  <a:pt x="15163" y="9817"/>
                </a:lnTo>
                <a:lnTo>
                  <a:pt x="18986" y="14287"/>
                </a:lnTo>
                <a:lnTo>
                  <a:pt x="11366" y="11099"/>
                </a:lnTo>
                <a:lnTo>
                  <a:pt x="0" y="4813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57539" y="2972808"/>
            <a:ext cx="25400" cy="21590"/>
          </a:xfrm>
          <a:custGeom>
            <a:avLst/>
            <a:gdLst/>
            <a:ahLst/>
            <a:cxnLst/>
            <a:rect l="l" t="t" r="r" b="b"/>
            <a:pathLst>
              <a:path w="25400" h="21589">
                <a:moveTo>
                  <a:pt x="23367" y="21107"/>
                </a:moveTo>
                <a:lnTo>
                  <a:pt x="23342" y="14300"/>
                </a:lnTo>
                <a:lnTo>
                  <a:pt x="23939" y="7264"/>
                </a:lnTo>
                <a:lnTo>
                  <a:pt x="25260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74392" y="2967639"/>
            <a:ext cx="45720" cy="5715"/>
          </a:xfrm>
          <a:custGeom>
            <a:avLst/>
            <a:gdLst/>
            <a:ahLst/>
            <a:cxnLst/>
            <a:rect l="l" t="t" r="r" b="b"/>
            <a:pathLst>
              <a:path w="45720" h="5714">
                <a:moveTo>
                  <a:pt x="45339" y="5168"/>
                </a:moveTo>
                <a:lnTo>
                  <a:pt x="20078" y="5168"/>
                </a:lnTo>
                <a:lnTo>
                  <a:pt x="11252" y="5168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27072" y="2845465"/>
            <a:ext cx="1270" cy="39370"/>
          </a:xfrm>
          <a:custGeom>
            <a:avLst/>
            <a:gdLst/>
            <a:ahLst/>
            <a:cxnLst/>
            <a:rect l="l" t="t" r="r" b="b"/>
            <a:pathLst>
              <a:path w="1270" h="39369">
                <a:moveTo>
                  <a:pt x="901" y="39141"/>
                </a:moveTo>
                <a:lnTo>
                  <a:pt x="317" y="32689"/>
                </a:lnTo>
                <a:lnTo>
                  <a:pt x="0" y="25755"/>
                </a:lnTo>
                <a:lnTo>
                  <a:pt x="0" y="18313"/>
                </a:lnTo>
                <a:lnTo>
                  <a:pt x="0" y="0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126645" y="2492208"/>
            <a:ext cx="1203960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i="1" spc="-5" dirty="0">
                <a:solidFill>
                  <a:srgbClr val="231F20"/>
                </a:solidFill>
                <a:latin typeface="Roboto"/>
                <a:cs typeface="Roboto"/>
              </a:rPr>
              <a:t>What </a:t>
            </a:r>
            <a:r>
              <a:rPr sz="1000" i="1" dirty="0">
                <a:solidFill>
                  <a:srgbClr val="231F20"/>
                </a:solidFill>
                <a:latin typeface="Roboto"/>
                <a:cs typeface="Roboto"/>
              </a:rPr>
              <a:t>do </a:t>
            </a:r>
            <a:r>
              <a:rPr sz="1000" i="1" spc="-5" dirty="0">
                <a:solidFill>
                  <a:srgbClr val="231F20"/>
                </a:solidFill>
                <a:latin typeface="Roboto"/>
                <a:cs typeface="Roboto"/>
              </a:rPr>
              <a:t>you </a:t>
            </a:r>
            <a:r>
              <a:rPr sz="1000" i="1" spc="-10" dirty="0">
                <a:solidFill>
                  <a:srgbClr val="231F20"/>
                </a:solidFill>
                <a:latin typeface="Roboto"/>
                <a:cs typeface="Roboto"/>
              </a:rPr>
              <a:t>like</a:t>
            </a:r>
            <a:r>
              <a:rPr sz="1000" i="1" spc="-75" dirty="0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sz="1000" i="1" spc="-5" dirty="0">
                <a:solidFill>
                  <a:srgbClr val="231F20"/>
                </a:solidFill>
                <a:latin typeface="Roboto"/>
                <a:cs typeface="Roboto"/>
              </a:rPr>
              <a:t>best  </a:t>
            </a:r>
            <a:r>
              <a:rPr sz="1000" i="1" dirty="0">
                <a:solidFill>
                  <a:srgbClr val="231F20"/>
                </a:solidFill>
                <a:latin typeface="Roboto"/>
                <a:cs typeface="Roboto"/>
              </a:rPr>
              <a:t>about </a:t>
            </a:r>
            <a:r>
              <a:rPr sz="1000" i="1" spc="-5" dirty="0">
                <a:solidFill>
                  <a:srgbClr val="231F20"/>
                </a:solidFill>
                <a:latin typeface="Roboto"/>
                <a:cs typeface="Roboto"/>
              </a:rPr>
              <a:t>your</a:t>
            </a:r>
            <a:r>
              <a:rPr sz="1000" i="1" spc="-30" dirty="0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sz="1000" i="1" spc="-5" dirty="0">
                <a:solidFill>
                  <a:srgbClr val="231F20"/>
                </a:solidFill>
                <a:latin typeface="Roboto"/>
                <a:cs typeface="Roboto"/>
              </a:rPr>
              <a:t>game?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860538" y="2454699"/>
            <a:ext cx="1737360" cy="684530"/>
          </a:xfrm>
          <a:custGeom>
            <a:avLst/>
            <a:gdLst/>
            <a:ahLst/>
            <a:cxnLst/>
            <a:rect l="l" t="t" r="r" b="b"/>
            <a:pathLst>
              <a:path w="1737359" h="684530">
                <a:moveTo>
                  <a:pt x="304139" y="520814"/>
                </a:moveTo>
                <a:lnTo>
                  <a:pt x="181165" y="520814"/>
                </a:lnTo>
                <a:lnTo>
                  <a:pt x="170579" y="583218"/>
                </a:lnTo>
                <a:lnTo>
                  <a:pt x="181205" y="621047"/>
                </a:lnTo>
                <a:lnTo>
                  <a:pt x="225780" y="649625"/>
                </a:lnTo>
                <a:lnTo>
                  <a:pt x="317042" y="684275"/>
                </a:lnTo>
                <a:lnTo>
                  <a:pt x="290575" y="635623"/>
                </a:lnTo>
                <a:lnTo>
                  <a:pt x="287088" y="582785"/>
                </a:lnTo>
                <a:lnTo>
                  <a:pt x="295352" y="539827"/>
                </a:lnTo>
                <a:lnTo>
                  <a:pt x="304139" y="520814"/>
                </a:lnTo>
                <a:close/>
              </a:path>
              <a:path w="1737359" h="684530">
                <a:moveTo>
                  <a:pt x="1658454" y="0"/>
                </a:moveTo>
                <a:lnTo>
                  <a:pt x="78397" y="0"/>
                </a:lnTo>
                <a:lnTo>
                  <a:pt x="33073" y="1703"/>
                </a:lnTo>
                <a:lnTo>
                  <a:pt x="9799" y="13627"/>
                </a:lnTo>
                <a:lnTo>
                  <a:pt x="1224" y="45991"/>
                </a:lnTo>
                <a:lnTo>
                  <a:pt x="0" y="109016"/>
                </a:lnTo>
                <a:lnTo>
                  <a:pt x="0" y="411810"/>
                </a:lnTo>
                <a:lnTo>
                  <a:pt x="1224" y="474828"/>
                </a:lnTo>
                <a:lnTo>
                  <a:pt x="9799" y="507188"/>
                </a:lnTo>
                <a:lnTo>
                  <a:pt x="33073" y="519111"/>
                </a:lnTo>
                <a:lnTo>
                  <a:pt x="78397" y="520814"/>
                </a:lnTo>
                <a:lnTo>
                  <a:pt x="1658454" y="520814"/>
                </a:lnTo>
                <a:lnTo>
                  <a:pt x="1703778" y="519111"/>
                </a:lnTo>
                <a:lnTo>
                  <a:pt x="1727052" y="507188"/>
                </a:lnTo>
                <a:lnTo>
                  <a:pt x="1735627" y="474828"/>
                </a:lnTo>
                <a:lnTo>
                  <a:pt x="1736852" y="411810"/>
                </a:lnTo>
                <a:lnTo>
                  <a:pt x="1736852" y="109016"/>
                </a:lnTo>
                <a:lnTo>
                  <a:pt x="1735627" y="45991"/>
                </a:lnTo>
                <a:lnTo>
                  <a:pt x="1727052" y="13627"/>
                </a:lnTo>
                <a:lnTo>
                  <a:pt x="1703778" y="1703"/>
                </a:lnTo>
                <a:lnTo>
                  <a:pt x="16584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860538" y="2593988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230276"/>
                </a:move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869474" y="2464334"/>
            <a:ext cx="34290" cy="47625"/>
          </a:xfrm>
          <a:custGeom>
            <a:avLst/>
            <a:gdLst/>
            <a:ahLst/>
            <a:cxnLst/>
            <a:rect l="l" t="t" r="r" b="b"/>
            <a:pathLst>
              <a:path w="34290" h="47625">
                <a:moveTo>
                  <a:pt x="0" y="47345"/>
                </a:moveTo>
                <a:lnTo>
                  <a:pt x="5419" y="33847"/>
                </a:lnTo>
                <a:lnTo>
                  <a:pt x="12677" y="20958"/>
                </a:lnTo>
                <a:lnTo>
                  <a:pt x="22045" y="9426"/>
                </a:lnTo>
                <a:lnTo>
                  <a:pt x="33794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83163" y="2454704"/>
            <a:ext cx="1504315" cy="0"/>
          </a:xfrm>
          <a:custGeom>
            <a:avLst/>
            <a:gdLst/>
            <a:ahLst/>
            <a:cxnLst/>
            <a:rect l="l" t="t" r="r" b="b"/>
            <a:pathLst>
              <a:path w="1504315">
                <a:moveTo>
                  <a:pt x="0" y="0"/>
                </a:moveTo>
                <a:lnTo>
                  <a:pt x="1504226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566595" y="2475100"/>
            <a:ext cx="27305" cy="52069"/>
          </a:xfrm>
          <a:custGeom>
            <a:avLst/>
            <a:gdLst/>
            <a:ahLst/>
            <a:cxnLst/>
            <a:rect l="l" t="t" r="r" b="b"/>
            <a:pathLst>
              <a:path w="27304" h="52069">
                <a:moveTo>
                  <a:pt x="0" y="0"/>
                </a:moveTo>
                <a:lnTo>
                  <a:pt x="8340" y="9070"/>
                </a:lnTo>
                <a:lnTo>
                  <a:pt x="15914" y="20497"/>
                </a:lnTo>
                <a:lnTo>
                  <a:pt x="22329" y="34554"/>
                </a:lnTo>
                <a:lnTo>
                  <a:pt x="27190" y="51511"/>
                </a:lnTo>
              </a:path>
            </a:pathLst>
          </a:custGeom>
          <a:ln w="12699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597390" y="2605956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0"/>
                </a:moveTo>
                <a:lnTo>
                  <a:pt x="0" y="230276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554658" y="2918541"/>
            <a:ext cx="34290" cy="47625"/>
          </a:xfrm>
          <a:custGeom>
            <a:avLst/>
            <a:gdLst/>
            <a:ahLst/>
            <a:cxnLst/>
            <a:rect l="l" t="t" r="r" b="b"/>
            <a:pathLst>
              <a:path w="34290" h="47625">
                <a:moveTo>
                  <a:pt x="33794" y="0"/>
                </a:moveTo>
                <a:lnTo>
                  <a:pt x="28374" y="13498"/>
                </a:lnTo>
                <a:lnTo>
                  <a:pt x="21116" y="26387"/>
                </a:lnTo>
                <a:lnTo>
                  <a:pt x="11749" y="37919"/>
                </a:lnTo>
                <a:lnTo>
                  <a:pt x="0" y="47345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196644" y="2975517"/>
            <a:ext cx="1202055" cy="0"/>
          </a:xfrm>
          <a:custGeom>
            <a:avLst/>
            <a:gdLst/>
            <a:ahLst/>
            <a:cxnLst/>
            <a:rect l="l" t="t" r="r" b="b"/>
            <a:pathLst>
              <a:path w="1202054">
                <a:moveTo>
                  <a:pt x="1201915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147167" y="3013160"/>
            <a:ext cx="13970" cy="102870"/>
          </a:xfrm>
          <a:custGeom>
            <a:avLst/>
            <a:gdLst/>
            <a:ahLst/>
            <a:cxnLst/>
            <a:rect l="l" t="t" r="r" b="b"/>
            <a:pathLst>
              <a:path w="13970" h="102869">
                <a:moveTo>
                  <a:pt x="3973" y="0"/>
                </a:moveTo>
                <a:lnTo>
                  <a:pt x="528" y="23572"/>
                </a:lnTo>
                <a:lnTo>
                  <a:pt x="0" y="49690"/>
                </a:lnTo>
                <a:lnTo>
                  <a:pt x="3807" y="76572"/>
                </a:lnTo>
                <a:lnTo>
                  <a:pt x="13371" y="102438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039850" y="3004225"/>
            <a:ext cx="101600" cy="118110"/>
          </a:xfrm>
          <a:custGeom>
            <a:avLst/>
            <a:gdLst/>
            <a:ahLst/>
            <a:cxnLst/>
            <a:rect l="l" t="t" r="r" b="b"/>
            <a:pathLst>
              <a:path w="101600" h="118110">
                <a:moveTo>
                  <a:pt x="101269" y="118059"/>
                </a:moveTo>
                <a:lnTo>
                  <a:pt x="69658" y="98917"/>
                </a:lnTo>
                <a:lnTo>
                  <a:pt x="37852" y="72759"/>
                </a:lnTo>
                <a:lnTo>
                  <a:pt x="12437" y="39736"/>
                </a:lnTo>
                <a:lnTo>
                  <a:pt x="0" y="0"/>
                </a:lnTo>
              </a:path>
            </a:pathLst>
          </a:custGeom>
          <a:ln w="12699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64630" y="2975517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4170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864142" y="2903608"/>
            <a:ext cx="27305" cy="52069"/>
          </a:xfrm>
          <a:custGeom>
            <a:avLst/>
            <a:gdLst/>
            <a:ahLst/>
            <a:cxnLst/>
            <a:rect l="l" t="t" r="r" b="b"/>
            <a:pathLst>
              <a:path w="27304" h="52069">
                <a:moveTo>
                  <a:pt x="27190" y="51511"/>
                </a:moveTo>
                <a:lnTo>
                  <a:pt x="18850" y="42441"/>
                </a:lnTo>
                <a:lnTo>
                  <a:pt x="11276" y="31013"/>
                </a:lnTo>
                <a:lnTo>
                  <a:pt x="4861" y="16956"/>
                </a:lnTo>
                <a:lnTo>
                  <a:pt x="0" y="0"/>
                </a:lnTo>
              </a:path>
            </a:pathLst>
          </a:custGeom>
          <a:ln w="12699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860538" y="2541907"/>
            <a:ext cx="1905" cy="40640"/>
          </a:xfrm>
          <a:custGeom>
            <a:avLst/>
            <a:gdLst/>
            <a:ahLst/>
            <a:cxnLst/>
            <a:rect l="l" t="t" r="r" b="b"/>
            <a:pathLst>
              <a:path w="1904" h="40639">
                <a:moveTo>
                  <a:pt x="0" y="40119"/>
                </a:moveTo>
                <a:lnTo>
                  <a:pt x="0" y="21805"/>
                </a:lnTo>
                <a:lnTo>
                  <a:pt x="0" y="12814"/>
                </a:lnTo>
                <a:lnTo>
                  <a:pt x="1854" y="0"/>
                </a:lnTo>
              </a:path>
            </a:pathLst>
          </a:custGeom>
          <a:ln w="12699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917357" y="2454709"/>
            <a:ext cx="40640" cy="3175"/>
          </a:xfrm>
          <a:custGeom>
            <a:avLst/>
            <a:gdLst/>
            <a:ahLst/>
            <a:cxnLst/>
            <a:rect l="l" t="t" r="r" b="b"/>
            <a:pathLst>
              <a:path w="40640" h="3175">
                <a:moveTo>
                  <a:pt x="0" y="3149"/>
                </a:moveTo>
                <a:lnTo>
                  <a:pt x="6438" y="1130"/>
                </a:lnTo>
                <a:lnTo>
                  <a:pt x="13601" y="0"/>
                </a:lnTo>
                <a:lnTo>
                  <a:pt x="21577" y="0"/>
                </a:lnTo>
                <a:lnTo>
                  <a:pt x="40551" y="0"/>
                </a:lnTo>
              </a:path>
            </a:pathLst>
          </a:custGeom>
          <a:ln w="12699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500019" y="2454709"/>
            <a:ext cx="40640" cy="4445"/>
          </a:xfrm>
          <a:custGeom>
            <a:avLst/>
            <a:gdLst/>
            <a:ahLst/>
            <a:cxnLst/>
            <a:rect l="l" t="t" r="r" b="b"/>
            <a:pathLst>
              <a:path w="40640" h="4444">
                <a:moveTo>
                  <a:pt x="0" y="0"/>
                </a:moveTo>
                <a:lnTo>
                  <a:pt x="18973" y="0"/>
                </a:lnTo>
                <a:lnTo>
                  <a:pt x="28181" y="0"/>
                </a:lnTo>
                <a:lnTo>
                  <a:pt x="40284" y="4381"/>
                </a:lnTo>
              </a:path>
            </a:pathLst>
          </a:custGeom>
          <a:ln w="12699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596234" y="2541907"/>
            <a:ext cx="1270" cy="40640"/>
          </a:xfrm>
          <a:custGeom>
            <a:avLst/>
            <a:gdLst/>
            <a:ahLst/>
            <a:cxnLst/>
            <a:rect l="l" t="t" r="r" b="b"/>
            <a:pathLst>
              <a:path w="1270" h="40639">
                <a:moveTo>
                  <a:pt x="0" y="0"/>
                </a:moveTo>
                <a:lnTo>
                  <a:pt x="749" y="6730"/>
                </a:lnTo>
                <a:lnTo>
                  <a:pt x="1155" y="13995"/>
                </a:lnTo>
                <a:lnTo>
                  <a:pt x="1155" y="21805"/>
                </a:lnTo>
                <a:lnTo>
                  <a:pt x="1155" y="40119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595536" y="2848193"/>
            <a:ext cx="1905" cy="40640"/>
          </a:xfrm>
          <a:custGeom>
            <a:avLst/>
            <a:gdLst/>
            <a:ahLst/>
            <a:cxnLst/>
            <a:rect l="l" t="t" r="r" b="b"/>
            <a:pathLst>
              <a:path w="1904" h="40639">
                <a:moveTo>
                  <a:pt x="1854" y="0"/>
                </a:moveTo>
                <a:lnTo>
                  <a:pt x="1854" y="18313"/>
                </a:lnTo>
                <a:lnTo>
                  <a:pt x="1854" y="27304"/>
                </a:lnTo>
                <a:lnTo>
                  <a:pt x="0" y="40119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496907" y="2972361"/>
            <a:ext cx="43815" cy="3175"/>
          </a:xfrm>
          <a:custGeom>
            <a:avLst/>
            <a:gdLst/>
            <a:ahLst/>
            <a:cxnLst/>
            <a:rect l="l" t="t" r="r" b="b"/>
            <a:pathLst>
              <a:path w="43815" h="3175">
                <a:moveTo>
                  <a:pt x="43662" y="0"/>
                </a:moveTo>
                <a:lnTo>
                  <a:pt x="37223" y="2031"/>
                </a:lnTo>
                <a:lnTo>
                  <a:pt x="30060" y="3149"/>
                </a:lnTo>
                <a:lnTo>
                  <a:pt x="22085" y="3149"/>
                </a:lnTo>
                <a:lnTo>
                  <a:pt x="0" y="3149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424174" y="2975511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1249" y="0"/>
                </a:moveTo>
                <a:lnTo>
                  <a:pt x="19164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156956" y="2975511"/>
            <a:ext cx="27305" cy="15875"/>
          </a:xfrm>
          <a:custGeom>
            <a:avLst/>
            <a:gdLst/>
            <a:ahLst/>
            <a:cxnLst/>
            <a:rect l="l" t="t" r="r" b="b"/>
            <a:pathLst>
              <a:path w="27304" h="15875">
                <a:moveTo>
                  <a:pt x="26885" y="0"/>
                </a:moveTo>
                <a:lnTo>
                  <a:pt x="7721" y="0"/>
                </a:lnTo>
                <a:lnTo>
                  <a:pt x="6134" y="711"/>
                </a:lnTo>
                <a:lnTo>
                  <a:pt x="3111" y="6515"/>
                </a:lnTo>
                <a:lnTo>
                  <a:pt x="0" y="15722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161337" y="3125345"/>
            <a:ext cx="16510" cy="13970"/>
          </a:xfrm>
          <a:custGeom>
            <a:avLst/>
            <a:gdLst/>
            <a:ahLst/>
            <a:cxnLst/>
            <a:rect l="l" t="t" r="r" b="b"/>
            <a:pathLst>
              <a:path w="16509" h="13969">
                <a:moveTo>
                  <a:pt x="5016" y="0"/>
                </a:moveTo>
                <a:lnTo>
                  <a:pt x="8255" y="4787"/>
                </a:lnTo>
                <a:lnTo>
                  <a:pt x="11988" y="9347"/>
                </a:lnTo>
                <a:lnTo>
                  <a:pt x="16243" y="13627"/>
                </a:lnTo>
                <a:lnTo>
                  <a:pt x="9931" y="11353"/>
                </a:lnTo>
                <a:lnTo>
                  <a:pt x="0" y="687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25676" y="2975511"/>
            <a:ext cx="16510" cy="17780"/>
          </a:xfrm>
          <a:custGeom>
            <a:avLst/>
            <a:gdLst/>
            <a:ahLst/>
            <a:cxnLst/>
            <a:rect l="l" t="t" r="r" b="b"/>
            <a:pathLst>
              <a:path w="16509" h="17780">
                <a:moveTo>
                  <a:pt x="13868" y="17462"/>
                </a:moveTo>
                <a:lnTo>
                  <a:pt x="14058" y="11798"/>
                </a:lnTo>
                <a:lnTo>
                  <a:pt x="14757" y="5981"/>
                </a:lnTo>
                <a:lnTo>
                  <a:pt x="16027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17624" y="2971129"/>
            <a:ext cx="37465" cy="4445"/>
          </a:xfrm>
          <a:custGeom>
            <a:avLst/>
            <a:gdLst/>
            <a:ahLst/>
            <a:cxnLst/>
            <a:rect l="l" t="t" r="r" b="b"/>
            <a:pathLst>
              <a:path w="37465" h="4444">
                <a:moveTo>
                  <a:pt x="37337" y="4381"/>
                </a:moveTo>
                <a:lnTo>
                  <a:pt x="21310" y="4381"/>
                </a:lnTo>
                <a:lnTo>
                  <a:pt x="12103" y="4381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860538" y="2848193"/>
            <a:ext cx="1270" cy="40640"/>
          </a:xfrm>
          <a:custGeom>
            <a:avLst/>
            <a:gdLst/>
            <a:ahLst/>
            <a:cxnLst/>
            <a:rect l="l" t="t" r="r" b="b"/>
            <a:pathLst>
              <a:path w="1270" h="40639">
                <a:moveTo>
                  <a:pt x="1155" y="40119"/>
                </a:moveTo>
                <a:lnTo>
                  <a:pt x="406" y="33388"/>
                </a:lnTo>
                <a:lnTo>
                  <a:pt x="0" y="26136"/>
                </a:lnTo>
                <a:lnTo>
                  <a:pt x="0" y="18313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7971517" y="2492208"/>
            <a:ext cx="1490345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i="1" dirty="0">
                <a:solidFill>
                  <a:srgbClr val="231F20"/>
                </a:solidFill>
                <a:latin typeface="Roboto"/>
                <a:cs typeface="Roboto"/>
              </a:rPr>
              <a:t>If </a:t>
            </a:r>
            <a:r>
              <a:rPr sz="1000" i="1" spc="-5" dirty="0">
                <a:solidFill>
                  <a:srgbClr val="231F20"/>
                </a:solidFill>
                <a:latin typeface="Roboto"/>
                <a:cs typeface="Roboto"/>
              </a:rPr>
              <a:t>you had more </a:t>
            </a:r>
            <a:r>
              <a:rPr sz="1000" i="1" dirty="0">
                <a:solidFill>
                  <a:srgbClr val="231F20"/>
                </a:solidFill>
                <a:latin typeface="Roboto"/>
                <a:cs typeface="Roboto"/>
              </a:rPr>
              <a:t>time,</a:t>
            </a:r>
            <a:r>
              <a:rPr sz="1000" i="1" spc="-80" dirty="0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sz="1000" i="1" dirty="0">
                <a:solidFill>
                  <a:srgbClr val="231F20"/>
                </a:solidFill>
                <a:latin typeface="Roboto"/>
                <a:cs typeface="Roboto"/>
              </a:rPr>
              <a:t>what  would </a:t>
            </a:r>
            <a:r>
              <a:rPr sz="1000" i="1" spc="-5" dirty="0">
                <a:solidFill>
                  <a:srgbClr val="231F20"/>
                </a:solidFill>
                <a:latin typeface="Roboto"/>
                <a:cs typeface="Roboto"/>
              </a:rPr>
              <a:t>you </a:t>
            </a:r>
            <a:r>
              <a:rPr sz="1000" i="1" dirty="0">
                <a:solidFill>
                  <a:srgbClr val="231F20"/>
                </a:solidFill>
                <a:latin typeface="Roboto"/>
                <a:cs typeface="Roboto"/>
              </a:rPr>
              <a:t>add </a:t>
            </a:r>
            <a:r>
              <a:rPr sz="1000" i="1" spc="-5" dirty="0">
                <a:solidFill>
                  <a:srgbClr val="231F20"/>
                </a:solidFill>
                <a:latin typeface="Roboto"/>
                <a:cs typeface="Roboto"/>
              </a:rPr>
              <a:t>or</a:t>
            </a:r>
            <a:r>
              <a:rPr sz="1000" i="1" spc="-85" dirty="0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sz="1000" i="1" dirty="0">
                <a:solidFill>
                  <a:srgbClr val="231F20"/>
                </a:solidFill>
                <a:latin typeface="Roboto"/>
                <a:cs typeface="Roboto"/>
              </a:rPr>
              <a:t>change?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897252" y="4771897"/>
            <a:ext cx="902734" cy="6838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897252" y="4771895"/>
            <a:ext cx="902969" cy="683895"/>
          </a:xfrm>
          <a:custGeom>
            <a:avLst/>
            <a:gdLst/>
            <a:ahLst/>
            <a:cxnLst/>
            <a:rect l="l" t="t" r="r" b="b"/>
            <a:pathLst>
              <a:path w="902970" h="683895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626745"/>
                </a:lnTo>
                <a:lnTo>
                  <a:pt x="892" y="659784"/>
                </a:lnTo>
                <a:lnTo>
                  <a:pt x="7143" y="676751"/>
                </a:lnTo>
                <a:lnTo>
                  <a:pt x="24110" y="683002"/>
                </a:lnTo>
                <a:lnTo>
                  <a:pt x="57150" y="683895"/>
                </a:lnTo>
                <a:lnTo>
                  <a:pt x="845591" y="683895"/>
                </a:lnTo>
                <a:lnTo>
                  <a:pt x="878631" y="683002"/>
                </a:lnTo>
                <a:lnTo>
                  <a:pt x="895597" y="676751"/>
                </a:lnTo>
                <a:lnTo>
                  <a:pt x="901848" y="659784"/>
                </a:lnTo>
                <a:lnTo>
                  <a:pt x="902741" y="626745"/>
                </a:lnTo>
                <a:lnTo>
                  <a:pt x="902741" y="57150"/>
                </a:lnTo>
                <a:lnTo>
                  <a:pt x="901848" y="24110"/>
                </a:lnTo>
                <a:lnTo>
                  <a:pt x="895597" y="7143"/>
                </a:lnTo>
                <a:lnTo>
                  <a:pt x="878631" y="892"/>
                </a:lnTo>
                <a:lnTo>
                  <a:pt x="845591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86992" y="3043059"/>
            <a:ext cx="4114165" cy="1538605"/>
          </a:xfrm>
          <a:custGeom>
            <a:avLst/>
            <a:gdLst/>
            <a:ahLst/>
            <a:cxnLst/>
            <a:rect l="l" t="t" r="r" b="b"/>
            <a:pathLst>
              <a:path w="4114165" h="1538604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538122"/>
                </a:lnTo>
                <a:lnTo>
                  <a:pt x="3999306" y="1538122"/>
                </a:lnTo>
                <a:lnTo>
                  <a:pt x="4065385" y="1536336"/>
                </a:lnTo>
                <a:lnTo>
                  <a:pt x="4099318" y="1523834"/>
                </a:lnTo>
                <a:lnTo>
                  <a:pt x="4111820" y="1489902"/>
                </a:lnTo>
                <a:lnTo>
                  <a:pt x="4113606" y="1423822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27602" y="3077122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808357" y="1288680"/>
            <a:ext cx="3825875" cy="3128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EA6955"/>
                </a:solidFill>
                <a:latin typeface="Roboto"/>
                <a:cs typeface="Roboto"/>
              </a:rPr>
              <a:t>More </a:t>
            </a:r>
            <a:r>
              <a:rPr sz="1000" b="1" dirty="0">
                <a:solidFill>
                  <a:srgbClr val="EA6955"/>
                </a:solidFill>
                <a:latin typeface="Roboto"/>
                <a:cs typeface="Roboto"/>
              </a:rPr>
              <a:t>Things </a:t>
            </a:r>
            <a:r>
              <a:rPr sz="1000" b="1" spc="-10" dirty="0">
                <a:solidFill>
                  <a:srgbClr val="EA6955"/>
                </a:solidFill>
                <a:latin typeface="Roboto"/>
                <a:cs typeface="Roboto"/>
              </a:rPr>
              <a:t>to</a:t>
            </a:r>
            <a:r>
              <a:rPr sz="1000" b="1" spc="-60" dirty="0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sz="1000" b="1" spc="-10" dirty="0">
                <a:solidFill>
                  <a:srgbClr val="EA6955"/>
                </a:solidFill>
                <a:latin typeface="Roboto"/>
                <a:cs typeface="Roboto"/>
              </a:rPr>
              <a:t>Try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Roboto"/>
              <a:cs typeface="Roboto"/>
            </a:endParaRPr>
          </a:p>
          <a:p>
            <a:pPr marL="102235" indent="-73025">
              <a:lnSpc>
                <a:spcPct val="100000"/>
              </a:lnSpc>
              <a:buClr>
                <a:srgbClr val="EA6955"/>
              </a:buClr>
              <a:buFont typeface="Roboto-Light"/>
              <a:buChar char="•"/>
              <a:tabLst>
                <a:tab pos="102870" algn="l"/>
                <a:tab pos="2543810" algn="l"/>
                <a:tab pos="3667125" algn="l"/>
              </a:tabLst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Make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script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catch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falling</a:t>
            </a:r>
            <a:r>
              <a:rPr sz="1000" spc="-6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sprite	</a:t>
            </a:r>
            <a:r>
              <a:rPr sz="1000" u="sng" dirty="0">
                <a:solidFill>
                  <a:srgbClr val="4C4D4F"/>
                </a:solidFill>
                <a:uFill>
                  <a:solidFill>
                    <a:srgbClr val="EA6955"/>
                  </a:solidFill>
                </a:uFill>
                <a:latin typeface="Roboto"/>
                <a:cs typeface="Roboto"/>
              </a:rPr>
              <a:t> 	</a:t>
            </a:r>
            <a:endParaRPr sz="1000">
              <a:latin typeface="Roboto"/>
              <a:cs typeface="Roboto"/>
            </a:endParaRPr>
          </a:p>
          <a:p>
            <a:pPr marL="101600" indent="-72390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Roboto-Light"/>
              <a:buChar char="•"/>
              <a:tabLst>
                <a:tab pos="102235" algn="l"/>
              </a:tabLst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Add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point when </a:t>
            </a:r>
            <a:r>
              <a:rPr sz="1000" spc="-15" dirty="0">
                <a:solidFill>
                  <a:srgbClr val="4C4D4F"/>
                </a:solidFill>
                <a:latin typeface="Roboto"/>
                <a:cs typeface="Roboto"/>
              </a:rPr>
              <a:t>it’s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 caught</a:t>
            </a:r>
            <a:endParaRPr sz="1000">
              <a:latin typeface="Roboto"/>
              <a:cs typeface="Roboto"/>
            </a:endParaRPr>
          </a:p>
          <a:p>
            <a:pPr marL="101600" indent="-72390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Roboto-Light"/>
              <a:buChar char="•"/>
              <a:tabLst>
                <a:tab pos="102235" algn="l"/>
              </a:tabLst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Add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sounds</a:t>
            </a:r>
            <a:endParaRPr sz="1000">
              <a:latin typeface="Roboto"/>
              <a:cs typeface="Roboto"/>
            </a:endParaRPr>
          </a:p>
          <a:p>
            <a:pPr marL="124460" marR="1682750" indent="-94615">
              <a:lnSpc>
                <a:spcPct val="108300"/>
              </a:lnSpc>
              <a:buClr>
                <a:srgbClr val="EA6955"/>
              </a:buClr>
              <a:buFont typeface="Roboto-Light"/>
              <a:buChar char="•"/>
              <a:tabLst>
                <a:tab pos="102235" algn="l"/>
              </a:tabLst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Use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duplicate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tool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make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more  falling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sprites</a:t>
            </a:r>
            <a:endParaRPr sz="1000">
              <a:latin typeface="Roboto"/>
              <a:cs typeface="Roboto"/>
            </a:endParaRPr>
          </a:p>
          <a:p>
            <a:pPr marL="124460" marR="1680210" indent="-94615">
              <a:lnSpc>
                <a:spcPct val="108300"/>
              </a:lnSpc>
              <a:buClr>
                <a:srgbClr val="EA6955"/>
              </a:buClr>
              <a:buFont typeface="Roboto-Light"/>
              <a:buChar char="•"/>
              <a:tabLst>
                <a:tab pos="102235" algn="l"/>
              </a:tabLst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Add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bonus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sprite that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scores</a:t>
            </a:r>
            <a:r>
              <a:rPr sz="1000" spc="-7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extra 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points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EA6955"/>
              </a:buClr>
              <a:buFont typeface="Roboto-Light"/>
              <a:buChar char="•"/>
            </a:pP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EA6955"/>
              </a:buClr>
              <a:buFont typeface="Roboto-Light"/>
              <a:buChar char="•"/>
            </a:pPr>
            <a:endParaRPr sz="12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EA6955"/>
                </a:solidFill>
                <a:latin typeface="Roboto"/>
                <a:cs typeface="Roboto"/>
              </a:rPr>
              <a:t>Encourage</a:t>
            </a:r>
            <a:r>
              <a:rPr sz="1000" b="1" spc="-40" dirty="0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sz="1000" b="1" spc="-5" dirty="0">
                <a:solidFill>
                  <a:srgbClr val="EA6955"/>
                </a:solidFill>
                <a:latin typeface="Roboto"/>
                <a:cs typeface="Roboto"/>
              </a:rPr>
              <a:t>Tinkering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Roboto"/>
              <a:cs typeface="Roboto"/>
            </a:endParaRPr>
          </a:p>
          <a:p>
            <a:pPr marL="123189" marR="5080" indent="-94615">
              <a:lnSpc>
                <a:spcPct val="108300"/>
              </a:lnSpc>
              <a:spcBef>
                <a:spcPts val="5"/>
              </a:spcBef>
              <a:buClr>
                <a:srgbClr val="EA6955"/>
              </a:buClr>
              <a:buFont typeface="Roboto-Light"/>
              <a:buChar char="•"/>
              <a:tabLst>
                <a:tab pos="101600" algn="l"/>
              </a:tabLst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Encourage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feel comfortable trying combinations of  blocks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and seeing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what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happens.</a:t>
            </a:r>
            <a:endParaRPr sz="1000">
              <a:latin typeface="Roboto"/>
              <a:cs typeface="Roboto"/>
            </a:endParaRPr>
          </a:p>
          <a:p>
            <a:pPr marL="123189" marR="238125" indent="-94615">
              <a:lnSpc>
                <a:spcPct val="108300"/>
              </a:lnSpc>
              <a:buClr>
                <a:srgbClr val="EA6955"/>
              </a:buClr>
              <a:buFont typeface="Roboto-Light"/>
              <a:buChar char="•"/>
              <a:tabLst>
                <a:tab pos="101600" algn="l"/>
              </a:tabLst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Suggest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participants look inside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other catch games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see the 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code.</a:t>
            </a:r>
            <a:endParaRPr sz="1000">
              <a:latin typeface="Roboto"/>
              <a:cs typeface="Roboto"/>
            </a:endParaRPr>
          </a:p>
          <a:p>
            <a:pPr marL="123189" marR="73025" indent="-94615">
              <a:lnSpc>
                <a:spcPct val="108300"/>
              </a:lnSpc>
              <a:buClr>
                <a:srgbClr val="EA6955"/>
              </a:buClr>
              <a:buFont typeface="Roboto-Light"/>
              <a:buChar char="•"/>
              <a:tabLst>
                <a:tab pos="101600" algn="l"/>
              </a:tabLst>
            </a:pP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If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they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find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code they like, they can drag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scripts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or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sprites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into 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backpack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reuse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in their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own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project.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896889" y="5625210"/>
            <a:ext cx="902728" cy="6460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896880" y="5625210"/>
            <a:ext cx="902969" cy="683895"/>
          </a:xfrm>
          <a:custGeom>
            <a:avLst/>
            <a:gdLst/>
            <a:ahLst/>
            <a:cxnLst/>
            <a:rect l="l" t="t" r="r" b="b"/>
            <a:pathLst>
              <a:path w="902970" h="683895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626745"/>
                </a:lnTo>
                <a:lnTo>
                  <a:pt x="892" y="659784"/>
                </a:lnTo>
                <a:lnTo>
                  <a:pt x="7143" y="676751"/>
                </a:lnTo>
                <a:lnTo>
                  <a:pt x="24110" y="683002"/>
                </a:lnTo>
                <a:lnTo>
                  <a:pt x="57150" y="683895"/>
                </a:lnTo>
                <a:lnTo>
                  <a:pt x="845591" y="683895"/>
                </a:lnTo>
                <a:lnTo>
                  <a:pt x="878631" y="683002"/>
                </a:lnTo>
                <a:lnTo>
                  <a:pt x="895597" y="676751"/>
                </a:lnTo>
                <a:lnTo>
                  <a:pt x="901848" y="659784"/>
                </a:lnTo>
                <a:lnTo>
                  <a:pt x="902741" y="626745"/>
                </a:lnTo>
                <a:lnTo>
                  <a:pt x="902741" y="57150"/>
                </a:lnTo>
                <a:lnTo>
                  <a:pt x="901848" y="24110"/>
                </a:lnTo>
                <a:lnTo>
                  <a:pt x="895597" y="7143"/>
                </a:lnTo>
                <a:lnTo>
                  <a:pt x="878631" y="892"/>
                </a:lnTo>
                <a:lnTo>
                  <a:pt x="845591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5707418" y="3551830"/>
            <a:ext cx="4168140" cy="3594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85B033"/>
                </a:solidFill>
                <a:latin typeface="Roboto"/>
                <a:cs typeface="Roboto"/>
              </a:rPr>
              <a:t>What’s</a:t>
            </a:r>
            <a:r>
              <a:rPr sz="1800" b="1" spc="80" dirty="0">
                <a:solidFill>
                  <a:srgbClr val="85B033"/>
                </a:solidFill>
                <a:latin typeface="Roboto"/>
                <a:cs typeface="Roboto"/>
              </a:rPr>
              <a:t> </a:t>
            </a:r>
            <a:r>
              <a:rPr sz="1800" b="1" spc="40" dirty="0">
                <a:solidFill>
                  <a:srgbClr val="85B033"/>
                </a:solidFill>
                <a:latin typeface="Roboto"/>
                <a:cs typeface="Roboto"/>
              </a:rPr>
              <a:t>Next?</a:t>
            </a:r>
            <a:endParaRPr sz="1800">
              <a:latin typeface="Roboto"/>
              <a:cs typeface="Roboto"/>
            </a:endParaRPr>
          </a:p>
          <a:p>
            <a:pPr marL="25400" marR="5080">
              <a:lnSpc>
                <a:spcPts val="1300"/>
              </a:lnSpc>
              <a:spcBef>
                <a:spcPts val="1135"/>
              </a:spcBef>
            </a:pPr>
            <a:r>
              <a:rPr sz="11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100" i="1" spc="-5" dirty="0">
                <a:solidFill>
                  <a:srgbClr val="4C4D4F"/>
                </a:solidFill>
                <a:latin typeface="Roboto"/>
                <a:cs typeface="Roboto"/>
              </a:rPr>
              <a:t>Catch </a:t>
            </a:r>
            <a:r>
              <a:rPr sz="1100" i="1" dirty="0">
                <a:solidFill>
                  <a:srgbClr val="4C4D4F"/>
                </a:solidFill>
                <a:latin typeface="Roboto"/>
                <a:cs typeface="Roboto"/>
              </a:rPr>
              <a:t>Game </a:t>
            </a:r>
            <a:r>
              <a:rPr sz="1100" spc="-5" dirty="0">
                <a:solidFill>
                  <a:srgbClr val="4C4D4F"/>
                </a:solidFill>
                <a:latin typeface="Roboto"/>
                <a:cs typeface="Roboto"/>
              </a:rPr>
              <a:t>projects </a:t>
            </a:r>
            <a:r>
              <a:rPr sz="1100" spc="-10" dirty="0">
                <a:solidFill>
                  <a:srgbClr val="4C4D4F"/>
                </a:solidFill>
                <a:latin typeface="Roboto"/>
                <a:cs typeface="Roboto"/>
              </a:rPr>
              <a:t>provide </a:t>
            </a:r>
            <a:r>
              <a:rPr sz="1100" dirty="0">
                <a:solidFill>
                  <a:srgbClr val="4C4D4F"/>
                </a:solidFill>
                <a:latin typeface="Roboto"/>
                <a:cs typeface="Roboto"/>
              </a:rPr>
              <a:t>an </a:t>
            </a:r>
            <a:r>
              <a:rPr sz="1100" spc="-5" dirty="0">
                <a:solidFill>
                  <a:srgbClr val="4C4D4F"/>
                </a:solidFill>
                <a:latin typeface="Roboto"/>
                <a:cs typeface="Roboto"/>
              </a:rPr>
              <a:t>introduction </a:t>
            </a:r>
            <a:r>
              <a:rPr sz="11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100" spc="-5" dirty="0">
                <a:solidFill>
                  <a:srgbClr val="4C4D4F"/>
                </a:solidFill>
                <a:latin typeface="Roboto"/>
                <a:cs typeface="Roboto"/>
              </a:rPr>
              <a:t>creating  interactive games </a:t>
            </a:r>
            <a:r>
              <a:rPr sz="1100" dirty="0">
                <a:solidFill>
                  <a:srgbClr val="4C4D4F"/>
                </a:solidFill>
                <a:latin typeface="Roboto"/>
                <a:cs typeface="Roboto"/>
              </a:rPr>
              <a:t>in </a:t>
            </a:r>
            <a:r>
              <a:rPr sz="1100" spc="-5" dirty="0">
                <a:solidFill>
                  <a:srgbClr val="4C4D4F"/>
                </a:solidFill>
                <a:latin typeface="Roboto"/>
                <a:cs typeface="Roboto"/>
              </a:rPr>
              <a:t>Scratch. Here are </a:t>
            </a:r>
            <a:r>
              <a:rPr sz="110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1100" spc="-5" dirty="0">
                <a:solidFill>
                  <a:srgbClr val="4C4D4F"/>
                </a:solidFill>
                <a:latin typeface="Roboto"/>
                <a:cs typeface="Roboto"/>
              </a:rPr>
              <a:t>few ways </a:t>
            </a:r>
            <a:r>
              <a:rPr sz="1100" dirty="0">
                <a:solidFill>
                  <a:srgbClr val="4C4D4F"/>
                </a:solidFill>
                <a:latin typeface="Roboto"/>
                <a:cs typeface="Roboto"/>
              </a:rPr>
              <a:t>that participants  </a:t>
            </a:r>
            <a:r>
              <a:rPr sz="1100" spc="-5" dirty="0">
                <a:solidFill>
                  <a:srgbClr val="4C4D4F"/>
                </a:solidFill>
                <a:latin typeface="Roboto"/>
                <a:cs typeface="Roboto"/>
              </a:rPr>
              <a:t>can build on </a:t>
            </a:r>
            <a:r>
              <a:rPr sz="11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100" spc="-5" dirty="0">
                <a:solidFill>
                  <a:srgbClr val="4C4D4F"/>
                </a:solidFill>
                <a:latin typeface="Roboto"/>
                <a:cs typeface="Roboto"/>
              </a:rPr>
              <a:t>concepts they </a:t>
            </a:r>
            <a:r>
              <a:rPr sz="1100" dirty="0">
                <a:solidFill>
                  <a:srgbClr val="4C4D4F"/>
                </a:solidFill>
                <a:latin typeface="Roboto"/>
                <a:cs typeface="Roboto"/>
              </a:rPr>
              <a:t>learned </a:t>
            </a:r>
            <a:r>
              <a:rPr sz="1100" spc="-10" dirty="0">
                <a:solidFill>
                  <a:srgbClr val="4C4D4F"/>
                </a:solidFill>
                <a:latin typeface="Roboto"/>
                <a:cs typeface="Roboto"/>
              </a:rPr>
              <a:t>from </a:t>
            </a:r>
            <a:r>
              <a:rPr sz="1100" dirty="0">
                <a:solidFill>
                  <a:srgbClr val="4C4D4F"/>
                </a:solidFill>
                <a:latin typeface="Roboto"/>
                <a:cs typeface="Roboto"/>
              </a:rPr>
              <a:t>this</a:t>
            </a:r>
            <a:r>
              <a:rPr sz="1100" spc="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4C4D4F"/>
                </a:solidFill>
                <a:latin typeface="Roboto"/>
                <a:cs typeface="Roboto"/>
              </a:rPr>
              <a:t>project.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Roboto"/>
              <a:cs typeface="Roboto"/>
            </a:endParaRPr>
          </a:p>
          <a:p>
            <a:pPr marL="1254760">
              <a:lnSpc>
                <a:spcPct val="100000"/>
              </a:lnSpc>
            </a:pPr>
            <a:r>
              <a:rPr sz="1000" b="1" dirty="0">
                <a:solidFill>
                  <a:srgbClr val="85B033"/>
                </a:solidFill>
                <a:latin typeface="Roboto"/>
                <a:cs typeface="Roboto"/>
              </a:rPr>
              <a:t>Add a</a:t>
            </a:r>
            <a:r>
              <a:rPr sz="1000" b="1" spc="-10" dirty="0">
                <a:solidFill>
                  <a:srgbClr val="85B033"/>
                </a:solidFill>
                <a:latin typeface="Roboto"/>
                <a:cs typeface="Roboto"/>
              </a:rPr>
              <a:t> </a:t>
            </a:r>
            <a:r>
              <a:rPr sz="1000" b="1" spc="-5" dirty="0">
                <a:solidFill>
                  <a:srgbClr val="85B033"/>
                </a:solidFill>
                <a:latin typeface="Roboto"/>
                <a:cs typeface="Roboto"/>
              </a:rPr>
              <a:t>Level</a:t>
            </a:r>
            <a:endParaRPr sz="1000">
              <a:latin typeface="Roboto"/>
              <a:cs typeface="Roboto"/>
            </a:endParaRPr>
          </a:p>
          <a:p>
            <a:pPr marL="1254760" marR="252729">
              <a:lnSpc>
                <a:spcPct val="108300"/>
              </a:lnSpc>
              <a:spcBef>
                <a:spcPts val="450"/>
              </a:spcBef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Encourage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experiment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with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how 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they might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add a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level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their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game.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100">
              <a:latin typeface="Roboto"/>
              <a:cs typeface="Roboto"/>
            </a:endParaRPr>
          </a:p>
          <a:p>
            <a:pPr marL="1254760">
              <a:lnSpc>
                <a:spcPct val="100000"/>
              </a:lnSpc>
              <a:spcBef>
                <a:spcPts val="835"/>
              </a:spcBef>
            </a:pPr>
            <a:r>
              <a:rPr sz="1000" b="1" dirty="0">
                <a:solidFill>
                  <a:srgbClr val="85B033"/>
                </a:solidFill>
                <a:latin typeface="Roboto"/>
                <a:cs typeface="Roboto"/>
              </a:rPr>
              <a:t>Video</a:t>
            </a:r>
            <a:r>
              <a:rPr sz="1000" b="1" spc="-5" dirty="0">
                <a:solidFill>
                  <a:srgbClr val="85B033"/>
                </a:solidFill>
                <a:latin typeface="Roboto"/>
                <a:cs typeface="Roboto"/>
              </a:rPr>
              <a:t> </a:t>
            </a:r>
            <a:r>
              <a:rPr sz="1000" b="1" dirty="0">
                <a:solidFill>
                  <a:srgbClr val="85B033"/>
                </a:solidFill>
                <a:latin typeface="Roboto"/>
                <a:cs typeface="Roboto"/>
              </a:rPr>
              <a:t>Sensing</a:t>
            </a:r>
            <a:endParaRPr sz="1000">
              <a:latin typeface="Roboto"/>
              <a:cs typeface="Roboto"/>
            </a:endParaRPr>
          </a:p>
          <a:p>
            <a:pPr marL="1254760" marR="183515">
              <a:lnSpc>
                <a:spcPct val="108300"/>
              </a:lnSpc>
              <a:spcBef>
                <a:spcPts val="450"/>
              </a:spcBef>
            </a:pP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If the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computers have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web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camera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attached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or  built-in,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can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make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game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that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they  interact with by moving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sz="1000" spc="-15" dirty="0">
                <a:solidFill>
                  <a:srgbClr val="4C4D4F"/>
                </a:solidFill>
                <a:latin typeface="Roboto"/>
                <a:cs typeface="Roboto"/>
              </a:rPr>
              <a:t>body. </a:t>
            </a:r>
            <a:r>
              <a:rPr sz="1000" spc="-25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start,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play  with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project: </a:t>
            </a:r>
            <a:r>
              <a:rPr sz="1000" b="1" spc="-5" dirty="0">
                <a:solidFill>
                  <a:srgbClr val="4C4D4F"/>
                </a:solidFill>
                <a:latin typeface="Roboto"/>
                <a:cs typeface="Roboto"/>
              </a:rPr>
              <a:t>Save </a:t>
            </a:r>
            <a:r>
              <a:rPr sz="1000" b="1" dirty="0">
                <a:solidFill>
                  <a:srgbClr val="4C4D4F"/>
                </a:solidFill>
                <a:latin typeface="Roboto"/>
                <a:cs typeface="Roboto"/>
              </a:rPr>
              <a:t>the Mini-Figs  </a:t>
            </a:r>
            <a:r>
              <a:rPr sz="1000" u="sng" spc="-5" dirty="0">
                <a:solidFill>
                  <a:srgbClr val="4C4D4F"/>
                </a:solidFill>
                <a:uFill>
                  <a:solidFill>
                    <a:srgbClr val="4C4D4F"/>
                  </a:solidFill>
                </a:uFill>
                <a:latin typeface="Roboto"/>
                <a:cs typeface="Roboto"/>
              </a:rPr>
              <a:t>scratch.mit.edu/projects/10123832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.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Then,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open 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and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remix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customize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sprites and</a:t>
            </a:r>
            <a:r>
              <a:rPr sz="1000" spc="-1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scripts.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100">
              <a:latin typeface="Roboto"/>
              <a:cs typeface="Roboto"/>
            </a:endParaRPr>
          </a:p>
          <a:p>
            <a:pPr marL="28575">
              <a:lnSpc>
                <a:spcPct val="100000"/>
              </a:lnSpc>
              <a:spcBef>
                <a:spcPts val="690"/>
              </a:spcBef>
            </a:pPr>
            <a:r>
              <a:rPr sz="800" b="1" spc="-5" dirty="0">
                <a:solidFill>
                  <a:srgbClr val="4C4D4F"/>
                </a:solidFill>
                <a:latin typeface="Roboto"/>
                <a:cs typeface="Roboto"/>
              </a:rPr>
              <a:t>Scratch is </a:t>
            </a:r>
            <a:r>
              <a:rPr sz="800" b="1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800" b="1" spc="-5" dirty="0">
                <a:solidFill>
                  <a:srgbClr val="4C4D4F"/>
                </a:solidFill>
                <a:latin typeface="Roboto"/>
                <a:cs typeface="Roboto"/>
              </a:rPr>
              <a:t>project of </a:t>
            </a:r>
            <a:r>
              <a:rPr sz="800" b="1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800" b="1" spc="-5" dirty="0">
                <a:solidFill>
                  <a:srgbClr val="4C4D4F"/>
                </a:solidFill>
                <a:latin typeface="Roboto"/>
                <a:cs typeface="Roboto"/>
              </a:rPr>
              <a:t>Lifelong </a:t>
            </a:r>
            <a:r>
              <a:rPr sz="800" b="1" dirty="0">
                <a:solidFill>
                  <a:srgbClr val="4C4D4F"/>
                </a:solidFill>
                <a:latin typeface="Roboto"/>
                <a:cs typeface="Roboto"/>
              </a:rPr>
              <a:t>Kindergarten </a:t>
            </a:r>
            <a:r>
              <a:rPr sz="800" b="1" spc="-10" dirty="0">
                <a:solidFill>
                  <a:srgbClr val="4C4D4F"/>
                </a:solidFill>
                <a:latin typeface="Roboto"/>
                <a:cs typeface="Roboto"/>
              </a:rPr>
              <a:t>Group </a:t>
            </a:r>
            <a:r>
              <a:rPr sz="800" b="1" spc="-5" dirty="0">
                <a:solidFill>
                  <a:srgbClr val="4C4D4F"/>
                </a:solidFill>
                <a:latin typeface="Roboto"/>
                <a:cs typeface="Roboto"/>
              </a:rPr>
              <a:t>at </a:t>
            </a:r>
            <a:r>
              <a:rPr sz="800" b="1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800" b="1" spc="-5" dirty="0">
                <a:solidFill>
                  <a:srgbClr val="4C4D4F"/>
                </a:solidFill>
                <a:latin typeface="Roboto"/>
                <a:cs typeface="Roboto"/>
              </a:rPr>
              <a:t>MIT </a:t>
            </a:r>
            <a:r>
              <a:rPr sz="800" b="1" dirty="0">
                <a:solidFill>
                  <a:srgbClr val="4C4D4F"/>
                </a:solidFill>
                <a:latin typeface="Roboto"/>
                <a:cs typeface="Roboto"/>
              </a:rPr>
              <a:t>Media</a:t>
            </a:r>
            <a:r>
              <a:rPr sz="800" b="1" spc="-2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800" b="1" dirty="0">
                <a:solidFill>
                  <a:srgbClr val="4C4D4F"/>
                </a:solidFill>
                <a:latin typeface="Roboto"/>
                <a:cs typeface="Roboto"/>
              </a:rPr>
              <a:t>Lab.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86992" y="4699000"/>
            <a:ext cx="4114165" cy="2241550"/>
          </a:xfrm>
          <a:custGeom>
            <a:avLst/>
            <a:gdLst/>
            <a:ahLst/>
            <a:cxnLst/>
            <a:rect l="l" t="t" r="r" b="b"/>
            <a:pathLst>
              <a:path w="4114165" h="224155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241296"/>
                </a:lnTo>
                <a:lnTo>
                  <a:pt x="3999306" y="2241296"/>
                </a:lnTo>
                <a:lnTo>
                  <a:pt x="4065385" y="2239510"/>
                </a:lnTo>
                <a:lnTo>
                  <a:pt x="4099318" y="2227008"/>
                </a:lnTo>
                <a:lnTo>
                  <a:pt x="4111820" y="2193075"/>
                </a:lnTo>
                <a:lnTo>
                  <a:pt x="4113606" y="2126996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27602" y="4733062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334765" y="1787112"/>
            <a:ext cx="1158544" cy="9155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846294" y="5607050"/>
            <a:ext cx="1571857" cy="6693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46294" y="5607050"/>
            <a:ext cx="1572260" cy="669925"/>
          </a:xfrm>
          <a:custGeom>
            <a:avLst/>
            <a:gdLst/>
            <a:ahLst/>
            <a:cxnLst/>
            <a:rect l="l" t="t" r="r" b="b"/>
            <a:pathLst>
              <a:path w="1572260" h="669925">
                <a:moveTo>
                  <a:pt x="41910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627430"/>
                </a:lnTo>
                <a:lnTo>
                  <a:pt x="654" y="651660"/>
                </a:lnTo>
                <a:lnTo>
                  <a:pt x="5238" y="664102"/>
                </a:lnTo>
                <a:lnTo>
                  <a:pt x="17680" y="668685"/>
                </a:lnTo>
                <a:lnTo>
                  <a:pt x="41910" y="669340"/>
                </a:lnTo>
                <a:lnTo>
                  <a:pt x="1529956" y="669340"/>
                </a:lnTo>
                <a:lnTo>
                  <a:pt x="1554178" y="668685"/>
                </a:lnTo>
                <a:lnTo>
                  <a:pt x="1566616" y="664102"/>
                </a:lnTo>
                <a:lnTo>
                  <a:pt x="1571198" y="651660"/>
                </a:lnTo>
                <a:lnTo>
                  <a:pt x="1571853" y="627430"/>
                </a:lnTo>
                <a:lnTo>
                  <a:pt x="1571853" y="41910"/>
                </a:lnTo>
                <a:lnTo>
                  <a:pt x="1571198" y="17680"/>
                </a:lnTo>
                <a:lnTo>
                  <a:pt x="1566616" y="5238"/>
                </a:lnTo>
                <a:lnTo>
                  <a:pt x="1554178" y="654"/>
                </a:lnTo>
                <a:lnTo>
                  <a:pt x="1529956" y="0"/>
                </a:lnTo>
                <a:lnTo>
                  <a:pt x="41910" y="0"/>
                </a:lnTo>
                <a:close/>
              </a:path>
            </a:pathLst>
          </a:custGeom>
          <a:ln w="12700">
            <a:solidFill>
              <a:srgbClr val="E5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418709" y="5625393"/>
            <a:ext cx="693420" cy="147320"/>
          </a:xfrm>
          <a:custGeom>
            <a:avLst/>
            <a:gdLst/>
            <a:ahLst/>
            <a:cxnLst/>
            <a:rect l="l" t="t" r="r" b="b"/>
            <a:pathLst>
              <a:path w="693420" h="147320">
                <a:moveTo>
                  <a:pt x="33947" y="0"/>
                </a:moveTo>
                <a:lnTo>
                  <a:pt x="14321" y="530"/>
                </a:lnTo>
                <a:lnTo>
                  <a:pt x="4243" y="4243"/>
                </a:lnTo>
                <a:lnTo>
                  <a:pt x="530" y="14321"/>
                </a:lnTo>
                <a:lnTo>
                  <a:pt x="0" y="33947"/>
                </a:lnTo>
                <a:lnTo>
                  <a:pt x="0" y="112814"/>
                </a:lnTo>
                <a:lnTo>
                  <a:pt x="530" y="132439"/>
                </a:lnTo>
                <a:lnTo>
                  <a:pt x="4243" y="142517"/>
                </a:lnTo>
                <a:lnTo>
                  <a:pt x="14321" y="146230"/>
                </a:lnTo>
                <a:lnTo>
                  <a:pt x="33947" y="146761"/>
                </a:lnTo>
                <a:lnTo>
                  <a:pt x="659269" y="146761"/>
                </a:lnTo>
                <a:lnTo>
                  <a:pt x="678895" y="146230"/>
                </a:lnTo>
                <a:lnTo>
                  <a:pt x="688973" y="142517"/>
                </a:lnTo>
                <a:lnTo>
                  <a:pt x="692686" y="132439"/>
                </a:lnTo>
                <a:lnTo>
                  <a:pt x="693216" y="112814"/>
                </a:lnTo>
                <a:lnTo>
                  <a:pt x="693216" y="33947"/>
                </a:lnTo>
                <a:lnTo>
                  <a:pt x="692686" y="14321"/>
                </a:lnTo>
                <a:lnTo>
                  <a:pt x="688973" y="4243"/>
                </a:lnTo>
                <a:lnTo>
                  <a:pt x="678895" y="530"/>
                </a:lnTo>
                <a:lnTo>
                  <a:pt x="659269" y="0"/>
                </a:lnTo>
                <a:lnTo>
                  <a:pt x="33947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066994" y="5733680"/>
            <a:ext cx="118378" cy="1335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846294" y="6404011"/>
            <a:ext cx="734225" cy="31017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500687" y="6499142"/>
            <a:ext cx="118378" cy="1335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2847916" y="6244082"/>
            <a:ext cx="731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7550" algn="l"/>
              </a:tabLst>
            </a:pPr>
            <a:r>
              <a:rPr sz="1000" u="sng" dirty="0">
                <a:solidFill>
                  <a:srgbClr val="4C4D4F"/>
                </a:solidFill>
                <a:uFill>
                  <a:solidFill>
                    <a:srgbClr val="E54C00"/>
                  </a:solidFill>
                </a:uFill>
                <a:latin typeface="Roboto"/>
                <a:cs typeface="Roboto"/>
              </a:rPr>
              <a:t> 	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02" name="object 10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103" name="object 103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spc="-10" dirty="0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7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8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06" name="object 10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107" name="object 107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spc="45" dirty="0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sz="800" b="1" spc="50" dirty="0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sz="800" b="1" spc="140" dirty="0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sz="800" b="1" dirty="0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816180" y="6231382"/>
            <a:ext cx="158242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Give your project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title,</a:t>
            </a:r>
            <a:r>
              <a:rPr sz="1000" spc="-8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add  instructions and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credits, 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then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click</a:t>
            </a:r>
            <a:r>
              <a:rPr sz="1000" spc="-1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Share.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847916" y="6574282"/>
            <a:ext cx="731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7550" algn="l"/>
              </a:tabLst>
            </a:pPr>
            <a:r>
              <a:rPr sz="1000" u="sng" dirty="0">
                <a:solidFill>
                  <a:srgbClr val="4C4D4F"/>
                </a:solidFill>
                <a:uFill>
                  <a:solidFill>
                    <a:srgbClr val="E54C00"/>
                  </a:solidFill>
                </a:uFill>
                <a:latin typeface="Roboto"/>
                <a:cs typeface="Roboto"/>
              </a:rPr>
              <a:t> 	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810259" y="4787010"/>
            <a:ext cx="3388995" cy="1304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EA6955"/>
                </a:solidFill>
                <a:latin typeface="Roboto"/>
                <a:cs typeface="Roboto"/>
              </a:rPr>
              <a:t>Prepare </a:t>
            </a:r>
            <a:r>
              <a:rPr sz="1000" b="1" spc="-10" dirty="0">
                <a:solidFill>
                  <a:srgbClr val="EA6955"/>
                </a:solidFill>
                <a:latin typeface="Roboto"/>
                <a:cs typeface="Roboto"/>
              </a:rPr>
              <a:t>to</a:t>
            </a:r>
            <a:r>
              <a:rPr sz="1000" b="1" spc="-5" dirty="0">
                <a:solidFill>
                  <a:srgbClr val="EA6955"/>
                </a:solidFill>
                <a:latin typeface="Roboto"/>
                <a:cs typeface="Roboto"/>
              </a:rPr>
              <a:t> Share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Roboto"/>
              <a:cs typeface="Roboto"/>
            </a:endParaRPr>
          </a:p>
          <a:p>
            <a:pPr marL="18415" marR="5080">
              <a:lnSpc>
                <a:spcPct val="108300"/>
              </a:lnSpc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Suggest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adding instructions so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others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know how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play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project,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such as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which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keys to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 press.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Roboto"/>
              <a:cs typeface="Roboto"/>
            </a:endParaRPr>
          </a:p>
          <a:p>
            <a:pPr marL="18415" marR="1617345">
              <a:lnSpc>
                <a:spcPct val="108300"/>
              </a:lnSpc>
            </a:pPr>
            <a:r>
              <a:rPr sz="1000" spc="-25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add instructions and</a:t>
            </a:r>
            <a:r>
              <a:rPr sz="1000" spc="-6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credits  to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project, click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button: 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“See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project</a:t>
            </a:r>
            <a:r>
              <a:rPr sz="1000" spc="-1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page”.</a:t>
            </a:r>
            <a:endParaRPr sz="1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974</Words>
  <Application>Microsoft Macintosh PowerPoint</Application>
  <PresentationFormat>Custom</PresentationFormat>
  <Paragraphs>145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Montserrat-Black</vt:lpstr>
      <vt:lpstr>Roboto</vt:lpstr>
      <vt:lpstr>Roboto-Light</vt:lpstr>
      <vt:lpstr>Source Sans Pro</vt:lpstr>
      <vt:lpstr>SourceSansPro-Semibold</vt:lpstr>
      <vt:lpstr>Office Theme</vt:lpstr>
      <vt:lpstr>PowerPoint Presentation</vt:lpstr>
      <vt:lpstr>Imagine</vt:lpstr>
      <vt:lpstr>Create</vt:lpstr>
      <vt:lpstr>Share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Natalie Rusk</cp:lastModifiedBy>
  <cp:revision>1</cp:revision>
  <dcterms:created xsi:type="dcterms:W3CDTF">2020-03-17T01:07:46Z</dcterms:created>
  <dcterms:modified xsi:type="dcterms:W3CDTF">2020-03-17T01:24:21Z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2019-10-27T00:00:00Z</vt:filetime>
  </property>
  <property fmtid="{D5CDD505-2E9C-101B-9397-08002B2CF9AE}" pid="3" name="Creator">
    <vt:lpwstr>Adobe InDesign 14.0 (Macintosh)</vt:lpwstr>
  </property>
  <property fmtid="{D5CDD505-2E9C-101B-9397-08002B2CF9AE}" pid="4" name="LastSaved">
    <vt:filetime>2020-03-17T00:00:00Z</vt:filetime>
  </property>
</Properties>
</file>