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98500" y="1739356"/>
            <a:ext cx="3590925" cy="532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F4C6B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w="0"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4C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4C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2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12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137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7118" y="2615084"/>
            <a:ext cx="218313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dirty="0" sz="1500" spc="-7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81756" y="56484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20877" y="56928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797849" y="61301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10</a:t>
            </a:r>
            <a:r>
              <a:rPr dirty="0" sz="1400" spc="-80" i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7118" y="4297865"/>
            <a:ext cx="254762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Next, help participants as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they create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 </a:t>
            </a:r>
            <a:r>
              <a:rPr dirty="0" sz="1500" spc="-10">
                <a:solidFill>
                  <a:srgbClr val="EA6955"/>
                </a:solidFill>
                <a:latin typeface="Roboto"/>
                <a:cs typeface="Roboto"/>
              </a:rPr>
              <a:t>flying</a:t>
            </a:r>
            <a:r>
              <a:rPr dirty="0" sz="1500" spc="-5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animation,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working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at their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dirty="0" sz="1500" spc="-4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25754" y="5811258"/>
            <a:ext cx="216598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</a:t>
            </a:r>
            <a:r>
              <a:rPr dirty="0" sz="1500" spc="-8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session, 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share 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8046" y="29273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dirty="0" sz="1400" spc="-100" i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7849" y="4606457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dirty="0" sz="1400" spc="100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dirty="0" sz="1400" spc="-80" i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85643" y="23308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66545" y="2751809"/>
            <a:ext cx="172910" cy="143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695200" y="783232"/>
            <a:ext cx="353949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dirty="0" sz="1800" spc="8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dirty="0" sz="1500" spc="-3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one-hour  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3100" y="773766"/>
            <a:ext cx="376555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dirty="0" sz="2000" spc="4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2000" spc="45" b="1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700" spc="30" b="1">
                <a:solidFill>
                  <a:srgbClr val="FF4C6B"/>
                </a:solidFill>
                <a:latin typeface="Montserrat-Black"/>
                <a:cs typeface="Montserrat-Black"/>
              </a:rPr>
              <a:t>Make It</a:t>
            </a:r>
            <a:r>
              <a:rPr dirty="0" sz="2700" spc="155" b="1">
                <a:solidFill>
                  <a:srgbClr val="FF4C6B"/>
                </a:solidFill>
                <a:latin typeface="Montserrat-Black"/>
                <a:cs typeface="Montserrat-Black"/>
              </a:rPr>
              <a:t> </a:t>
            </a:r>
            <a:r>
              <a:rPr dirty="0" sz="2700" spc="65" b="1">
                <a:solidFill>
                  <a:srgbClr val="FF4C6B"/>
                </a:solidFill>
                <a:latin typeface="Montserrat-Black"/>
                <a:cs typeface="Montserrat-Black"/>
              </a:rPr>
              <a:t>Fly</a:t>
            </a:r>
            <a:endParaRPr sz="2700">
              <a:latin typeface="Montserrat-Black"/>
              <a:cs typeface="Montserrat-Black"/>
            </a:endParaRPr>
          </a:p>
          <a:p>
            <a:pPr marL="12700" marR="5080">
              <a:lnSpc>
                <a:spcPct val="105600"/>
              </a:lnSpc>
              <a:spcBef>
                <a:spcPts val="186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will choose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program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500" spc="-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C4D4F"/>
                </a:solidFill>
                <a:latin typeface="Roboto"/>
                <a:cs typeface="Roboto"/>
              </a:rPr>
              <a:t>fly.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800" y="3466528"/>
            <a:ext cx="1847722" cy="1389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5805" y="3466528"/>
            <a:ext cx="1847850" cy="1389380"/>
          </a:xfrm>
          <a:custGeom>
            <a:avLst/>
            <a:gdLst/>
            <a:ahLst/>
            <a:cxnLst/>
            <a:rect l="l" t="t" r="r" b="b"/>
            <a:pathLst>
              <a:path w="1847850" h="1389379">
                <a:moveTo>
                  <a:pt x="169633" y="0"/>
                </a:moveTo>
                <a:lnTo>
                  <a:pt x="71564" y="2650"/>
                </a:lnTo>
                <a:lnTo>
                  <a:pt x="21204" y="21204"/>
                </a:lnTo>
                <a:lnTo>
                  <a:pt x="2650" y="71564"/>
                </a:lnTo>
                <a:lnTo>
                  <a:pt x="0" y="169633"/>
                </a:lnTo>
                <a:lnTo>
                  <a:pt x="0" y="1219428"/>
                </a:lnTo>
                <a:lnTo>
                  <a:pt x="2650" y="1317498"/>
                </a:lnTo>
                <a:lnTo>
                  <a:pt x="21204" y="1367858"/>
                </a:lnTo>
                <a:lnTo>
                  <a:pt x="71564" y="1386411"/>
                </a:lnTo>
                <a:lnTo>
                  <a:pt x="169633" y="1389062"/>
                </a:lnTo>
                <a:lnTo>
                  <a:pt x="1678089" y="1389062"/>
                </a:lnTo>
                <a:lnTo>
                  <a:pt x="1776158" y="1386411"/>
                </a:lnTo>
                <a:lnTo>
                  <a:pt x="1826518" y="1367858"/>
                </a:lnTo>
                <a:lnTo>
                  <a:pt x="1845072" y="1317498"/>
                </a:lnTo>
                <a:lnTo>
                  <a:pt x="1847723" y="1219428"/>
                </a:lnTo>
                <a:lnTo>
                  <a:pt x="1847723" y="169633"/>
                </a:lnTo>
                <a:lnTo>
                  <a:pt x="1845072" y="71564"/>
                </a:lnTo>
                <a:lnTo>
                  <a:pt x="1826518" y="21204"/>
                </a:lnTo>
                <a:lnTo>
                  <a:pt x="1776158" y="2650"/>
                </a:lnTo>
                <a:lnTo>
                  <a:pt x="1678089" y="0"/>
                </a:lnTo>
                <a:lnTo>
                  <a:pt x="169633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94992" y="3466528"/>
            <a:ext cx="1847721" cy="138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94996" y="3466528"/>
            <a:ext cx="1847850" cy="1389380"/>
          </a:xfrm>
          <a:custGeom>
            <a:avLst/>
            <a:gdLst/>
            <a:ahLst/>
            <a:cxnLst/>
            <a:rect l="l" t="t" r="r" b="b"/>
            <a:pathLst>
              <a:path w="1847850" h="1389379">
                <a:moveTo>
                  <a:pt x="169633" y="0"/>
                </a:moveTo>
                <a:lnTo>
                  <a:pt x="71564" y="2650"/>
                </a:lnTo>
                <a:lnTo>
                  <a:pt x="21204" y="21204"/>
                </a:lnTo>
                <a:lnTo>
                  <a:pt x="2650" y="71564"/>
                </a:lnTo>
                <a:lnTo>
                  <a:pt x="0" y="169633"/>
                </a:lnTo>
                <a:lnTo>
                  <a:pt x="0" y="1219428"/>
                </a:lnTo>
                <a:lnTo>
                  <a:pt x="2650" y="1317498"/>
                </a:lnTo>
                <a:lnTo>
                  <a:pt x="21204" y="1367858"/>
                </a:lnTo>
                <a:lnTo>
                  <a:pt x="71564" y="1386411"/>
                </a:lnTo>
                <a:lnTo>
                  <a:pt x="169633" y="1389062"/>
                </a:lnTo>
                <a:lnTo>
                  <a:pt x="1678089" y="1389062"/>
                </a:lnTo>
                <a:lnTo>
                  <a:pt x="1776158" y="1386411"/>
                </a:lnTo>
                <a:lnTo>
                  <a:pt x="1826518" y="1367858"/>
                </a:lnTo>
                <a:lnTo>
                  <a:pt x="1845072" y="1317498"/>
                </a:lnTo>
                <a:lnTo>
                  <a:pt x="1847723" y="1219428"/>
                </a:lnTo>
                <a:lnTo>
                  <a:pt x="1847723" y="169633"/>
                </a:lnTo>
                <a:lnTo>
                  <a:pt x="1845072" y="71564"/>
                </a:lnTo>
                <a:lnTo>
                  <a:pt x="1826518" y="21204"/>
                </a:lnTo>
                <a:lnTo>
                  <a:pt x="1776158" y="2650"/>
                </a:lnTo>
                <a:lnTo>
                  <a:pt x="1678089" y="0"/>
                </a:lnTo>
                <a:lnTo>
                  <a:pt x="169633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5800" y="4910137"/>
            <a:ext cx="1847722" cy="13890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5805" y="4910138"/>
            <a:ext cx="1847850" cy="1389380"/>
          </a:xfrm>
          <a:custGeom>
            <a:avLst/>
            <a:gdLst/>
            <a:ahLst/>
            <a:cxnLst/>
            <a:rect l="l" t="t" r="r" b="b"/>
            <a:pathLst>
              <a:path w="1847850" h="1389379">
                <a:moveTo>
                  <a:pt x="169633" y="0"/>
                </a:moveTo>
                <a:lnTo>
                  <a:pt x="71564" y="2650"/>
                </a:lnTo>
                <a:lnTo>
                  <a:pt x="21204" y="21204"/>
                </a:lnTo>
                <a:lnTo>
                  <a:pt x="2650" y="71564"/>
                </a:lnTo>
                <a:lnTo>
                  <a:pt x="0" y="169633"/>
                </a:lnTo>
                <a:lnTo>
                  <a:pt x="0" y="1219428"/>
                </a:lnTo>
                <a:lnTo>
                  <a:pt x="2650" y="1317498"/>
                </a:lnTo>
                <a:lnTo>
                  <a:pt x="21204" y="1367858"/>
                </a:lnTo>
                <a:lnTo>
                  <a:pt x="71564" y="1386411"/>
                </a:lnTo>
                <a:lnTo>
                  <a:pt x="169633" y="1389062"/>
                </a:lnTo>
                <a:lnTo>
                  <a:pt x="1678089" y="1389062"/>
                </a:lnTo>
                <a:lnTo>
                  <a:pt x="1776158" y="1386411"/>
                </a:lnTo>
                <a:lnTo>
                  <a:pt x="1826518" y="1367858"/>
                </a:lnTo>
                <a:lnTo>
                  <a:pt x="1845072" y="1317498"/>
                </a:lnTo>
                <a:lnTo>
                  <a:pt x="1847723" y="1219428"/>
                </a:lnTo>
                <a:lnTo>
                  <a:pt x="1847723" y="169633"/>
                </a:lnTo>
                <a:lnTo>
                  <a:pt x="1845072" y="71564"/>
                </a:lnTo>
                <a:lnTo>
                  <a:pt x="1826518" y="21204"/>
                </a:lnTo>
                <a:lnTo>
                  <a:pt x="1776158" y="2650"/>
                </a:lnTo>
                <a:lnTo>
                  <a:pt x="1678089" y="0"/>
                </a:lnTo>
                <a:lnTo>
                  <a:pt x="169633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94992" y="4910137"/>
            <a:ext cx="1847721" cy="13890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4996" y="4910138"/>
            <a:ext cx="1847850" cy="1389380"/>
          </a:xfrm>
          <a:custGeom>
            <a:avLst/>
            <a:gdLst/>
            <a:ahLst/>
            <a:cxnLst/>
            <a:rect l="l" t="t" r="r" b="b"/>
            <a:pathLst>
              <a:path w="1847850" h="1389379">
                <a:moveTo>
                  <a:pt x="169633" y="0"/>
                </a:moveTo>
                <a:lnTo>
                  <a:pt x="71564" y="2650"/>
                </a:lnTo>
                <a:lnTo>
                  <a:pt x="21204" y="21204"/>
                </a:lnTo>
                <a:lnTo>
                  <a:pt x="2650" y="71564"/>
                </a:lnTo>
                <a:lnTo>
                  <a:pt x="0" y="169633"/>
                </a:lnTo>
                <a:lnTo>
                  <a:pt x="0" y="1219428"/>
                </a:lnTo>
                <a:lnTo>
                  <a:pt x="2650" y="1317498"/>
                </a:lnTo>
                <a:lnTo>
                  <a:pt x="21204" y="1367858"/>
                </a:lnTo>
                <a:lnTo>
                  <a:pt x="71564" y="1386411"/>
                </a:lnTo>
                <a:lnTo>
                  <a:pt x="169633" y="1389062"/>
                </a:lnTo>
                <a:lnTo>
                  <a:pt x="1678089" y="1389062"/>
                </a:lnTo>
                <a:lnTo>
                  <a:pt x="1776158" y="1386411"/>
                </a:lnTo>
                <a:lnTo>
                  <a:pt x="1826518" y="1367858"/>
                </a:lnTo>
                <a:lnTo>
                  <a:pt x="1845072" y="1317498"/>
                </a:lnTo>
                <a:lnTo>
                  <a:pt x="1847723" y="1219428"/>
                </a:lnTo>
                <a:lnTo>
                  <a:pt x="1847723" y="169633"/>
                </a:lnTo>
                <a:lnTo>
                  <a:pt x="1845072" y="71564"/>
                </a:lnTo>
                <a:lnTo>
                  <a:pt x="1826518" y="21204"/>
                </a:lnTo>
                <a:lnTo>
                  <a:pt x="1776158" y="2650"/>
                </a:lnTo>
                <a:lnTo>
                  <a:pt x="1678089" y="0"/>
                </a:lnTo>
                <a:lnTo>
                  <a:pt x="169633" y="0"/>
                </a:lnTo>
                <a:close/>
              </a:path>
            </a:pathLst>
          </a:custGeom>
          <a:ln w="12700">
            <a:solidFill>
              <a:srgbClr val="FF66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137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8555" y="1949884"/>
            <a:ext cx="4111625" cy="1607185"/>
          </a:xfrm>
          <a:custGeom>
            <a:avLst/>
            <a:gdLst/>
            <a:ahLst/>
            <a:cxnLst/>
            <a:rect l="l" t="t" r="r" b="b"/>
            <a:pathLst>
              <a:path w="4111625" h="160718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07134"/>
                </a:lnTo>
                <a:lnTo>
                  <a:pt x="3996944" y="1607134"/>
                </a:lnTo>
                <a:lnTo>
                  <a:pt x="4063023" y="1605348"/>
                </a:lnTo>
                <a:lnTo>
                  <a:pt x="4096956" y="1592846"/>
                </a:lnTo>
                <a:lnTo>
                  <a:pt x="4109458" y="1558913"/>
                </a:lnTo>
                <a:lnTo>
                  <a:pt x="4111244" y="149283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54998" y="20070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18555" y="3703320"/>
            <a:ext cx="4111625" cy="3446145"/>
          </a:xfrm>
          <a:custGeom>
            <a:avLst/>
            <a:gdLst/>
            <a:ahLst/>
            <a:cxnLst/>
            <a:rect l="l" t="t" r="r" b="b"/>
            <a:pathLst>
              <a:path w="4111625" h="344614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445916"/>
                </a:lnTo>
                <a:lnTo>
                  <a:pt x="3996944" y="3445916"/>
                </a:lnTo>
                <a:lnTo>
                  <a:pt x="4063023" y="3444130"/>
                </a:lnTo>
                <a:lnTo>
                  <a:pt x="4096956" y="3431628"/>
                </a:lnTo>
                <a:lnTo>
                  <a:pt x="4109458" y="3397696"/>
                </a:lnTo>
                <a:lnTo>
                  <a:pt x="4111244" y="333161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4998" y="37655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70373" y="2075434"/>
            <a:ext cx="3660140" cy="1304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Activity: If I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Could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15" b="1">
                <a:solidFill>
                  <a:srgbClr val="00AEEF"/>
                </a:solidFill>
                <a:latin typeface="Roboto"/>
                <a:cs typeface="Roboto"/>
              </a:rPr>
              <a:t>Fly...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Roboto"/>
              <a:cs typeface="Roboto"/>
            </a:endParaRPr>
          </a:p>
          <a:p>
            <a:pPr marL="30480" marR="5080">
              <a:lnSpc>
                <a:spcPct val="108300"/>
              </a:lnSpc>
              <a:spcBef>
                <a:spcPts val="5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circle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ask, “If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could 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fly,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where  would you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go?” Suggest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that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 close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eyes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 imagine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flying through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favorite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place. Ask, “Where are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you?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kinds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things do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see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below you?”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there’s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time,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each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person say where they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imagined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flying 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something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saw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flight.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7315" y="3848369"/>
            <a:ext cx="366776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Inspiration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83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Show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introductory video for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It Fly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shows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variety of projects for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ideas 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inspiration.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19355" y="4659947"/>
            <a:ext cx="2991726" cy="18488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363" y="4659945"/>
            <a:ext cx="2992120" cy="1849120"/>
          </a:xfrm>
          <a:custGeom>
            <a:avLst/>
            <a:gdLst/>
            <a:ahLst/>
            <a:cxnLst/>
            <a:rect l="l" t="t" r="r" b="b"/>
            <a:pathLst>
              <a:path w="2992120" h="18491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39252"/>
                </a:lnTo>
                <a:lnTo>
                  <a:pt x="3274" y="1760398"/>
                </a:lnTo>
                <a:lnTo>
                  <a:pt x="26193" y="1822608"/>
                </a:lnTo>
                <a:lnTo>
                  <a:pt x="88403" y="1845528"/>
                </a:lnTo>
                <a:lnTo>
                  <a:pt x="209550" y="1848802"/>
                </a:lnTo>
                <a:lnTo>
                  <a:pt x="2782163" y="1848802"/>
                </a:lnTo>
                <a:lnTo>
                  <a:pt x="2903309" y="1845528"/>
                </a:lnTo>
                <a:lnTo>
                  <a:pt x="2965519" y="1822608"/>
                </a:lnTo>
                <a:lnTo>
                  <a:pt x="2988439" y="1760398"/>
                </a:lnTo>
                <a:lnTo>
                  <a:pt x="2991713" y="1639252"/>
                </a:lnTo>
                <a:lnTo>
                  <a:pt x="2991713" y="209550"/>
                </a:lnTo>
                <a:lnTo>
                  <a:pt x="2988439" y="88403"/>
                </a:lnTo>
                <a:lnTo>
                  <a:pt x="2965519" y="26193"/>
                </a:lnTo>
                <a:lnTo>
                  <a:pt x="2903309" y="3274"/>
                </a:lnTo>
                <a:lnTo>
                  <a:pt x="2782163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33363" y="6961441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0">
                <a:moveTo>
                  <a:pt x="0" y="0"/>
                </a:moveTo>
                <a:lnTo>
                  <a:pt x="983818" y="0"/>
                </a:lnTo>
              </a:path>
            </a:pathLst>
          </a:custGeom>
          <a:ln w="25399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82913" y="69614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42410" y="69614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75254" y="6961441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4" h="0">
                <a:moveTo>
                  <a:pt x="0" y="0"/>
                </a:moveTo>
                <a:lnTo>
                  <a:pt x="902055" y="0"/>
                </a:lnTo>
              </a:path>
            </a:pathLst>
          </a:custGeom>
          <a:ln w="25399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23707" y="69614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803081" y="69614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02964" y="6729516"/>
            <a:ext cx="1224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</a:t>
            </a:r>
            <a:r>
              <a:rPr dirty="0" sz="1000" spc="1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vimeo.com/llk/fly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93963" y="6730717"/>
            <a:ext cx="15741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at</a:t>
            </a:r>
            <a:r>
              <a:rPr dirty="0" sz="1000" spc="1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aseline="2777" sz="1500" spc="-15" b="1">
                <a:solidFill>
                  <a:srgbClr val="00AEEF"/>
                </a:solidFill>
                <a:latin typeface="Roboto"/>
                <a:cs typeface="Roboto"/>
              </a:rPr>
              <a:t>scratch.mit.edu/fly</a:t>
            </a:r>
            <a:endParaRPr baseline="2777" sz="15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800" spc="25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2122" y="3246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2122" y="446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2122" y="5685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dirty="0" spc="-5"/>
              <a:t>Preview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Tutorial</a:t>
            </a:r>
          </a:p>
          <a:p>
            <a:pPr marL="12700" marR="1295400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 i="1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b="0" i="1">
                <a:solidFill>
                  <a:srgbClr val="4C4D4F"/>
                </a:solidFill>
                <a:latin typeface="Roboto"/>
                <a:cs typeface="Roboto"/>
              </a:rPr>
              <a:t>It Fly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dirty="0" u="sng" spc="-10">
                <a:uFill>
                  <a:solidFill>
                    <a:srgbClr val="FF4C6B"/>
                  </a:solidFill>
                </a:uFill>
              </a:rPr>
              <a:t>scratch.mit.edu/fly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Print the Activity</a:t>
            </a:r>
            <a:r>
              <a:rPr dirty="0" spc="-10"/>
              <a:t> Cards</a:t>
            </a:r>
          </a:p>
          <a:p>
            <a:pPr marL="12700" marR="1428115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pc="-5" b="0" i="1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b="0" i="1">
                <a:solidFill>
                  <a:srgbClr val="4C4D4F"/>
                </a:solidFill>
                <a:latin typeface="Roboto"/>
                <a:cs typeface="Roboto"/>
              </a:rPr>
              <a:t>It Fly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cards</a:t>
            </a:r>
            <a:r>
              <a:rPr dirty="0" spc="-70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have available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during  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workshop.  </a:t>
            </a:r>
            <a:r>
              <a:rPr dirty="0" u="sng" spc="-10">
                <a:uFill>
                  <a:solidFill>
                    <a:srgbClr val="FF4C6B"/>
                  </a:solidFill>
                </a:uFill>
              </a:rPr>
              <a:t>scratch.mit.edu/fly/cards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Make </a:t>
            </a:r>
            <a:r>
              <a:rPr dirty="0" spc="-10"/>
              <a:t>sure </a:t>
            </a:r>
            <a:r>
              <a:rPr dirty="0"/>
              <a:t>participants </a:t>
            </a:r>
            <a:r>
              <a:rPr dirty="0" spc="-5"/>
              <a:t>have Scratch</a:t>
            </a:r>
            <a:r>
              <a:rPr dirty="0" spc="5"/>
              <a:t> </a:t>
            </a:r>
            <a:r>
              <a:rPr dirty="0" spc="-5"/>
              <a:t>accounts</a:t>
            </a: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dirty="0" u="sng" spc="-5">
                <a:uFill>
                  <a:solidFill>
                    <a:srgbClr val="FF4C6B"/>
                  </a:solidFill>
                </a:uFill>
              </a:rPr>
              <a:t>scratch.mit.edu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, or you 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dirty="0" spc="-2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dirty="0" u="sng" spc="-10">
                <a:uFill>
                  <a:solidFill>
                    <a:srgbClr val="FF4C6B"/>
                  </a:solidFill>
                </a:uFill>
              </a:rPr>
              <a:t>scratch.mit.edu/educators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</a:t>
            </a:r>
            <a:r>
              <a:rPr dirty="0" spc="-5"/>
              <a:t>computers or</a:t>
            </a:r>
            <a:r>
              <a:rPr dirty="0" spc="-10"/>
              <a:t> laptops</a:t>
            </a:r>
          </a:p>
          <a:p>
            <a:pPr marL="12700" marR="1121410">
              <a:lnSpc>
                <a:spcPct val="108300"/>
              </a:lnSpc>
              <a:spcBef>
                <a:spcPts val="250"/>
              </a:spcBef>
            </a:pP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Arrange computers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so that 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 work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individually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pairs.</a:t>
            </a: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Roboto"/>
              <a:cs typeface="Roboto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a </a:t>
            </a:r>
            <a:r>
              <a:rPr dirty="0" spc="-5"/>
              <a:t>computer </a:t>
            </a:r>
            <a:r>
              <a:rPr dirty="0"/>
              <a:t>with </a:t>
            </a:r>
            <a:r>
              <a:rPr dirty="0" spc="-10"/>
              <a:t>projector </a:t>
            </a:r>
            <a:r>
              <a:rPr dirty="0" spc="-5"/>
              <a:t>or large</a:t>
            </a:r>
            <a:r>
              <a:rPr dirty="0" spc="-15"/>
              <a:t> </a:t>
            </a:r>
            <a:r>
              <a:rPr dirty="0" spc="-5"/>
              <a:t>monitor</a:t>
            </a:r>
          </a:p>
          <a:p>
            <a:pPr marL="12700" marR="948690">
              <a:lnSpc>
                <a:spcPct val="108300"/>
              </a:lnSpc>
              <a:spcBef>
                <a:spcPts val="250"/>
              </a:spcBef>
            </a:pP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show examples and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pc="5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</a:p>
        </p:txBody>
      </p:sp>
      <p:sp>
        <p:nvSpPr>
          <p:cNvPr id="39" name="object 39"/>
          <p:cNvSpPr/>
          <p:nvPr/>
        </p:nvSpPr>
        <p:spPr>
          <a:xfrm>
            <a:off x="3149600" y="3155950"/>
            <a:ext cx="1436027" cy="1020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49600" y="3155950"/>
            <a:ext cx="1436370" cy="1021080"/>
          </a:xfrm>
          <a:custGeom>
            <a:avLst/>
            <a:gdLst/>
            <a:ahLst/>
            <a:cxnLst/>
            <a:rect l="l" t="t" r="r" b="b"/>
            <a:pathLst>
              <a:path w="1436370" h="102107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978687"/>
                </a:lnTo>
                <a:lnTo>
                  <a:pt x="654" y="1002916"/>
                </a:lnTo>
                <a:lnTo>
                  <a:pt x="5238" y="1015358"/>
                </a:lnTo>
                <a:lnTo>
                  <a:pt x="17680" y="1019942"/>
                </a:lnTo>
                <a:lnTo>
                  <a:pt x="41910" y="1020597"/>
                </a:lnTo>
                <a:lnTo>
                  <a:pt x="1394117" y="1020597"/>
                </a:lnTo>
                <a:lnTo>
                  <a:pt x="1418346" y="1019942"/>
                </a:lnTo>
                <a:lnTo>
                  <a:pt x="1430788" y="1015358"/>
                </a:lnTo>
                <a:lnTo>
                  <a:pt x="1435372" y="1002916"/>
                </a:lnTo>
                <a:lnTo>
                  <a:pt x="1436027" y="978687"/>
                </a:lnTo>
                <a:lnTo>
                  <a:pt x="1436027" y="41910"/>
                </a:lnTo>
                <a:lnTo>
                  <a:pt x="1435372" y="17680"/>
                </a:lnTo>
                <a:lnTo>
                  <a:pt x="1430788" y="5238"/>
                </a:lnTo>
                <a:lnTo>
                  <a:pt x="1418346" y="654"/>
                </a:lnTo>
                <a:lnTo>
                  <a:pt x="1394117" y="0"/>
                </a:lnTo>
                <a:lnTo>
                  <a:pt x="41910" y="0"/>
                </a:lnTo>
                <a:close/>
              </a:path>
            </a:pathLst>
          </a:custGeom>
          <a:ln w="12699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38773" y="1968848"/>
            <a:ext cx="1534975" cy="9360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137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7676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800" y="3530600"/>
            <a:ext cx="4111625" cy="1358900"/>
          </a:xfrm>
          <a:custGeom>
            <a:avLst/>
            <a:gdLst/>
            <a:ahLst/>
            <a:cxnLst/>
            <a:rect l="l" t="t" r="r" b="b"/>
            <a:pathLst>
              <a:path w="4111625" h="13589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58900"/>
                </a:lnTo>
                <a:lnTo>
                  <a:pt x="3997109" y="1358900"/>
                </a:lnTo>
                <a:lnTo>
                  <a:pt x="4063188" y="1357114"/>
                </a:lnTo>
                <a:lnTo>
                  <a:pt x="4097121" y="1344612"/>
                </a:lnTo>
                <a:lnTo>
                  <a:pt x="4109623" y="1310679"/>
                </a:lnTo>
                <a:lnTo>
                  <a:pt x="4111409" y="12446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3290" y="35680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8277" y="1975280"/>
            <a:ext cx="4112895" cy="1422400"/>
          </a:xfrm>
          <a:custGeom>
            <a:avLst/>
            <a:gdLst/>
            <a:ahLst/>
            <a:cxnLst/>
            <a:rect l="l" t="t" r="r" b="b"/>
            <a:pathLst>
              <a:path w="4112895" h="1422400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21879"/>
                </a:lnTo>
                <a:lnTo>
                  <a:pt x="3998023" y="1421879"/>
                </a:lnTo>
                <a:lnTo>
                  <a:pt x="4064103" y="1420093"/>
                </a:lnTo>
                <a:lnTo>
                  <a:pt x="4098036" y="1407591"/>
                </a:lnTo>
                <a:lnTo>
                  <a:pt x="4110537" y="1373658"/>
                </a:lnTo>
                <a:lnTo>
                  <a:pt x="4112323" y="1307579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dirty="0" sz="1800" spc="3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dirty="0" sz="1800" spc="1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949" y="3612309"/>
            <a:ext cx="2865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new sprite for your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character to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fly</a:t>
            </a:r>
            <a:r>
              <a:rPr dirty="0" sz="1000" spc="-3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past: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284" y="2045021"/>
            <a:ext cx="22142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In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Scratch, click</a:t>
            </a:r>
            <a:r>
              <a:rPr dirty="0" sz="1000" spc="-1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Create.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flying sprite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from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</a:t>
            </a:r>
            <a:r>
              <a:rPr dirty="0" sz="1000" spc="-4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library: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FF4C6B"/>
                </a:solidFill>
              </a:rPr>
              <a:t>C</a:t>
            </a:r>
            <a:r>
              <a:rPr dirty="0" spc="40">
                <a:solidFill>
                  <a:srgbClr val="FF4C6B"/>
                </a:solidFill>
              </a:rPr>
              <a:t>r</a:t>
            </a:r>
            <a:r>
              <a:rPr dirty="0" spc="65">
                <a:solidFill>
                  <a:srgbClr val="FF4C6B"/>
                </a:solidFill>
              </a:rPr>
              <a:t>eate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699252" y="1221866"/>
            <a:ext cx="292163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make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flying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animation.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70963" y="3462064"/>
            <a:ext cx="1814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5953" y="6219916"/>
            <a:ext cx="1525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Suggest Ideas </a:t>
            </a: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for</a:t>
            </a:r>
            <a:r>
              <a:rPr dirty="0" sz="1000" spc="-70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8736" y="5035636"/>
            <a:ext cx="4111625" cy="2178050"/>
          </a:xfrm>
          <a:custGeom>
            <a:avLst/>
            <a:gdLst/>
            <a:ahLst/>
            <a:cxnLst/>
            <a:rect l="l" t="t" r="r" b="b"/>
            <a:pathLst>
              <a:path w="4111625" h="21780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177961"/>
                </a:lnTo>
                <a:lnTo>
                  <a:pt x="3997109" y="2177961"/>
                </a:lnTo>
                <a:lnTo>
                  <a:pt x="4063188" y="2176175"/>
                </a:lnTo>
                <a:lnTo>
                  <a:pt x="4097121" y="2163673"/>
                </a:lnTo>
                <a:lnTo>
                  <a:pt x="4109623" y="2129740"/>
                </a:lnTo>
                <a:lnTo>
                  <a:pt x="4111409" y="20636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6226" y="5080332"/>
            <a:ext cx="4037329" cy="399415"/>
          </a:xfrm>
          <a:custGeom>
            <a:avLst/>
            <a:gdLst/>
            <a:ahLst/>
            <a:cxnLst/>
            <a:rect l="l" t="t" r="r" b="b"/>
            <a:pathLst>
              <a:path w="4037329" h="399414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398856"/>
                </a:lnTo>
                <a:lnTo>
                  <a:pt x="4037076" y="398856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41884" y="5104645"/>
            <a:ext cx="2854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Make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building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move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across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stage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make  your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character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look like </a:t>
            </a:r>
            <a:r>
              <a:rPr dirty="0" sz="1000" spc="-30" b="1">
                <a:solidFill>
                  <a:srgbClr val="00AEEF"/>
                </a:solidFill>
                <a:latin typeface="Roboto"/>
                <a:cs typeface="Roboto"/>
              </a:rPr>
              <a:t>it’s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flying: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78551" y="2524001"/>
            <a:ext cx="1490345" cy="686435"/>
          </a:xfrm>
          <a:custGeom>
            <a:avLst/>
            <a:gdLst/>
            <a:ahLst/>
            <a:cxnLst/>
            <a:rect l="l" t="t" r="r" b="b"/>
            <a:pathLst>
              <a:path w="1490345" h="686435">
                <a:moveTo>
                  <a:pt x="1334554" y="522109"/>
                </a:moveTo>
                <a:lnTo>
                  <a:pt x="1229055" y="522109"/>
                </a:lnTo>
                <a:lnTo>
                  <a:pt x="1236593" y="541165"/>
                </a:lnTo>
                <a:lnTo>
                  <a:pt x="1243682" y="584226"/>
                </a:lnTo>
                <a:lnTo>
                  <a:pt x="1240688" y="637197"/>
                </a:lnTo>
                <a:lnTo>
                  <a:pt x="1217980" y="685977"/>
                </a:lnTo>
                <a:lnTo>
                  <a:pt x="1296276" y="651234"/>
                </a:lnTo>
                <a:lnTo>
                  <a:pt x="1334517" y="622584"/>
                </a:lnTo>
                <a:lnTo>
                  <a:pt x="1343634" y="584663"/>
                </a:lnTo>
                <a:lnTo>
                  <a:pt x="1334554" y="522109"/>
                </a:lnTo>
                <a:close/>
              </a:path>
              <a:path w="1490345" h="686435">
                <a:moveTo>
                  <a:pt x="1422704" y="0"/>
                </a:moveTo>
                <a:lnTo>
                  <a:pt x="67246" y="0"/>
                </a:lnTo>
                <a:lnTo>
                  <a:pt x="28369" y="1707"/>
                </a:lnTo>
                <a:lnTo>
                  <a:pt x="8405" y="13658"/>
                </a:lnTo>
                <a:lnTo>
                  <a:pt x="1050" y="46098"/>
                </a:lnTo>
                <a:lnTo>
                  <a:pt x="0" y="109270"/>
                </a:lnTo>
                <a:lnTo>
                  <a:pt x="0" y="412826"/>
                </a:lnTo>
                <a:lnTo>
                  <a:pt x="1050" y="476005"/>
                </a:lnTo>
                <a:lnTo>
                  <a:pt x="8405" y="508449"/>
                </a:lnTo>
                <a:lnTo>
                  <a:pt x="28369" y="520402"/>
                </a:lnTo>
                <a:lnTo>
                  <a:pt x="67246" y="522109"/>
                </a:lnTo>
                <a:lnTo>
                  <a:pt x="1422704" y="522109"/>
                </a:lnTo>
                <a:lnTo>
                  <a:pt x="1461589" y="520402"/>
                </a:lnTo>
                <a:lnTo>
                  <a:pt x="1481556" y="508449"/>
                </a:lnTo>
                <a:lnTo>
                  <a:pt x="1488913" y="476005"/>
                </a:lnTo>
                <a:lnTo>
                  <a:pt x="1489964" y="412826"/>
                </a:lnTo>
                <a:lnTo>
                  <a:pt x="1489964" y="109270"/>
                </a:lnTo>
                <a:lnTo>
                  <a:pt x="1488913" y="46098"/>
                </a:lnTo>
                <a:lnTo>
                  <a:pt x="1481556" y="13658"/>
                </a:lnTo>
                <a:lnTo>
                  <a:pt x="1461589" y="1707"/>
                </a:lnTo>
                <a:lnTo>
                  <a:pt x="1422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68515" y="2663634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230835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34144" y="2535421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40" h="48894">
                <a:moveTo>
                  <a:pt x="27444" y="48336"/>
                </a:moveTo>
                <a:lnTo>
                  <a:pt x="23093" y="34815"/>
                </a:lnTo>
                <a:lnTo>
                  <a:pt x="17222" y="21758"/>
                </a:lnTo>
                <a:lnTo>
                  <a:pt x="9601" y="9906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78074" y="2523998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 h="0">
                <a:moveTo>
                  <a:pt x="12779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81297" y="2546788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602" y="0"/>
                </a:moveTo>
                <a:lnTo>
                  <a:pt x="14898" y="9249"/>
                </a:lnTo>
                <a:lnTo>
                  <a:pt x="8867" y="20716"/>
                </a:lnTo>
                <a:lnTo>
                  <a:pt x="3804" y="34636"/>
                </a:lnTo>
                <a:lnTo>
                  <a:pt x="0" y="5124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78547" y="2675634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083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85473" y="2986346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0" y="0"/>
                </a:moveTo>
                <a:lnTo>
                  <a:pt x="4350" y="13521"/>
                </a:lnTo>
                <a:lnTo>
                  <a:pt x="10221" y="26577"/>
                </a:lnTo>
                <a:lnTo>
                  <a:pt x="17843" y="38429"/>
                </a:lnTo>
                <a:lnTo>
                  <a:pt x="27444" y="48336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55923" y="3046106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 h="0">
                <a:moveTo>
                  <a:pt x="0" y="0"/>
                </a:moveTo>
                <a:lnTo>
                  <a:pt x="101941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11540" y="3083867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7683" y="0"/>
                </a:moveTo>
                <a:lnTo>
                  <a:pt x="10624" y="23411"/>
                </a:lnTo>
                <a:lnTo>
                  <a:pt x="11114" y="49339"/>
                </a:lnTo>
                <a:lnTo>
                  <a:pt x="7967" y="76048"/>
                </a:lnTo>
                <a:lnTo>
                  <a:pt x="0" y="101803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40765" y="3082070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59" h="102869">
                <a:moveTo>
                  <a:pt x="0" y="102628"/>
                </a:moveTo>
                <a:lnTo>
                  <a:pt x="23331" y="84190"/>
                </a:lnTo>
                <a:lnTo>
                  <a:pt x="45491" y="60882"/>
                </a:lnTo>
                <a:lnTo>
                  <a:pt x="63193" y="32789"/>
                </a:lnTo>
                <a:lnTo>
                  <a:pt x="73152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44162" y="2972071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51244"/>
                </a:moveTo>
                <a:lnTo>
                  <a:pt x="6704" y="41996"/>
                </a:lnTo>
                <a:lnTo>
                  <a:pt x="12734" y="30532"/>
                </a:lnTo>
                <a:lnTo>
                  <a:pt x="17798" y="16613"/>
                </a:lnTo>
                <a:lnTo>
                  <a:pt x="21602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67042" y="2612398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73" y="39230"/>
                </a:moveTo>
                <a:lnTo>
                  <a:pt x="1473" y="20878"/>
                </a:lnTo>
                <a:lnTo>
                  <a:pt x="1473" y="1231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81951" y="2523994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738" y="3924"/>
                </a:moveTo>
                <a:lnTo>
                  <a:pt x="33731" y="1422"/>
                </a:lnTo>
                <a:lnTo>
                  <a:pt x="26949" y="0"/>
                </a:lnTo>
                <a:lnTo>
                  <a:pt x="1930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25719" y="2523994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39395" y="0"/>
                </a:moveTo>
                <a:lnTo>
                  <a:pt x="20078" y="0"/>
                </a:lnTo>
                <a:lnTo>
                  <a:pt x="11252" y="0"/>
                </a:lnTo>
                <a:lnTo>
                  <a:pt x="0" y="51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78551" y="2612437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888" y="0"/>
                </a:moveTo>
                <a:lnTo>
                  <a:pt x="304" y="6464"/>
                </a:lnTo>
                <a:lnTo>
                  <a:pt x="0" y="13398"/>
                </a:lnTo>
                <a:lnTo>
                  <a:pt x="0" y="20840"/>
                </a:lnTo>
                <a:lnTo>
                  <a:pt x="0" y="3919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78551" y="2918481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0"/>
                </a:moveTo>
                <a:lnTo>
                  <a:pt x="0" y="18351"/>
                </a:lnTo>
                <a:lnTo>
                  <a:pt x="0" y="26898"/>
                </a:lnTo>
                <a:lnTo>
                  <a:pt x="1473" y="3923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25376" y="3042192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0"/>
                </a:moveTo>
                <a:lnTo>
                  <a:pt x="6007" y="2501"/>
                </a:lnTo>
                <a:lnTo>
                  <a:pt x="12776" y="3911"/>
                </a:lnTo>
                <a:lnTo>
                  <a:pt x="20421" y="3911"/>
                </a:lnTo>
                <a:lnTo>
                  <a:pt x="39827" y="39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91302" y="3046103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19405" y="0"/>
                </a:lnTo>
                <a:lnTo>
                  <a:pt x="387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88302" y="3046103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4" h="16510">
                <a:moveTo>
                  <a:pt x="0" y="0"/>
                </a:moveTo>
                <a:lnTo>
                  <a:pt x="19303" y="0"/>
                </a:lnTo>
                <a:lnTo>
                  <a:pt x="20675" y="711"/>
                </a:lnTo>
                <a:lnTo>
                  <a:pt x="23304" y="6629"/>
                </a:lnTo>
                <a:lnTo>
                  <a:pt x="25996" y="1601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96532" y="319564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0020" y="0"/>
                </a:moveTo>
                <a:lnTo>
                  <a:pt x="7150" y="5041"/>
                </a:lnTo>
                <a:lnTo>
                  <a:pt x="3822" y="9842"/>
                </a:lnTo>
                <a:lnTo>
                  <a:pt x="0" y="14325"/>
                </a:lnTo>
                <a:lnTo>
                  <a:pt x="7620" y="11125"/>
                </a:lnTo>
                <a:lnTo>
                  <a:pt x="18986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13105" y="3046103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1892" y="21132"/>
                </a:moveTo>
                <a:lnTo>
                  <a:pt x="1917" y="14312"/>
                </a:lnTo>
                <a:lnTo>
                  <a:pt x="1320" y="7277"/>
                </a:lnTo>
                <a:lnTo>
                  <a:pt x="0" y="0"/>
                </a:lnTo>
                <a:lnTo>
                  <a:pt x="252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76046" y="3040909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0" y="5194"/>
                </a:moveTo>
                <a:lnTo>
                  <a:pt x="25209" y="5194"/>
                </a:lnTo>
                <a:lnTo>
                  <a:pt x="34035" y="5194"/>
                </a:lnTo>
                <a:lnTo>
                  <a:pt x="4530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67626" y="2918481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39192"/>
                </a:moveTo>
                <a:lnTo>
                  <a:pt x="571" y="32727"/>
                </a:lnTo>
                <a:lnTo>
                  <a:pt x="889" y="25793"/>
                </a:lnTo>
                <a:lnTo>
                  <a:pt x="889" y="18351"/>
                </a:lnTo>
                <a:lnTo>
                  <a:pt x="88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278912" y="2566104"/>
            <a:ext cx="12312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What character</a:t>
            </a:r>
            <a:r>
              <a:rPr dirty="0" sz="1000" spc="-7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would 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like to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make</a:t>
            </a:r>
            <a:r>
              <a:rPr dirty="0" sz="1000" spc="-2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fly?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93633" y="2523995"/>
            <a:ext cx="1320800" cy="671830"/>
          </a:xfrm>
          <a:custGeom>
            <a:avLst/>
            <a:gdLst/>
            <a:ahLst/>
            <a:cxnLst/>
            <a:rect l="l" t="t" r="r" b="b"/>
            <a:pathLst>
              <a:path w="1320800" h="671830">
                <a:moveTo>
                  <a:pt x="1183030" y="511314"/>
                </a:moveTo>
                <a:lnTo>
                  <a:pt x="1089520" y="511314"/>
                </a:lnTo>
                <a:lnTo>
                  <a:pt x="1096198" y="529977"/>
                </a:lnTo>
                <a:lnTo>
                  <a:pt x="1102480" y="572150"/>
                </a:lnTo>
                <a:lnTo>
                  <a:pt x="1099828" y="624025"/>
                </a:lnTo>
                <a:lnTo>
                  <a:pt x="1079703" y="671791"/>
                </a:lnTo>
                <a:lnTo>
                  <a:pt x="1149104" y="637766"/>
                </a:lnTo>
                <a:lnTo>
                  <a:pt x="1183001" y="609707"/>
                </a:lnTo>
                <a:lnTo>
                  <a:pt x="1191081" y="572572"/>
                </a:lnTo>
                <a:lnTo>
                  <a:pt x="1183030" y="511314"/>
                </a:lnTo>
                <a:close/>
              </a:path>
              <a:path w="1320800" h="671830">
                <a:moveTo>
                  <a:pt x="1261186" y="0"/>
                </a:moveTo>
                <a:lnTo>
                  <a:pt x="59613" y="0"/>
                </a:lnTo>
                <a:lnTo>
                  <a:pt x="25149" y="1672"/>
                </a:lnTo>
                <a:lnTo>
                  <a:pt x="7451" y="13377"/>
                </a:lnTo>
                <a:lnTo>
                  <a:pt x="931" y="45150"/>
                </a:lnTo>
                <a:lnTo>
                  <a:pt x="0" y="107022"/>
                </a:lnTo>
                <a:lnTo>
                  <a:pt x="0" y="404291"/>
                </a:lnTo>
                <a:lnTo>
                  <a:pt x="931" y="466164"/>
                </a:lnTo>
                <a:lnTo>
                  <a:pt x="7451" y="497936"/>
                </a:lnTo>
                <a:lnTo>
                  <a:pt x="25149" y="509642"/>
                </a:lnTo>
                <a:lnTo>
                  <a:pt x="59613" y="511314"/>
                </a:lnTo>
                <a:lnTo>
                  <a:pt x="1261186" y="511314"/>
                </a:lnTo>
                <a:lnTo>
                  <a:pt x="1295650" y="509642"/>
                </a:lnTo>
                <a:lnTo>
                  <a:pt x="1313348" y="497936"/>
                </a:lnTo>
                <a:lnTo>
                  <a:pt x="1319868" y="466164"/>
                </a:lnTo>
                <a:lnTo>
                  <a:pt x="1320800" y="404291"/>
                </a:lnTo>
                <a:lnTo>
                  <a:pt x="1320800" y="107022"/>
                </a:lnTo>
                <a:lnTo>
                  <a:pt x="1319868" y="45150"/>
                </a:lnTo>
                <a:lnTo>
                  <a:pt x="1313348" y="13377"/>
                </a:lnTo>
                <a:lnTo>
                  <a:pt x="1295650" y="1672"/>
                </a:lnTo>
                <a:lnTo>
                  <a:pt x="1261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314433" y="2660747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4">
                <a:moveTo>
                  <a:pt x="0" y="226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285251" y="2536376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23406" y="47650"/>
                </a:moveTo>
                <a:lnTo>
                  <a:pt x="19714" y="34486"/>
                </a:lnTo>
                <a:lnTo>
                  <a:pt x="14717" y="21682"/>
                </a:lnTo>
                <a:lnTo>
                  <a:pt x="8213" y="994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84870" y="25239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4" h="0">
                <a:moveTo>
                  <a:pt x="112568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95907" y="2547726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18262" y="0"/>
                </a:moveTo>
                <a:lnTo>
                  <a:pt x="12558" y="9120"/>
                </a:lnTo>
                <a:lnTo>
                  <a:pt x="7454" y="20318"/>
                </a:lnTo>
                <a:lnTo>
                  <a:pt x="3189" y="33809"/>
                </a:lnTo>
                <a:lnTo>
                  <a:pt x="0" y="4980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93633" y="2672431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4">
                <a:moveTo>
                  <a:pt x="0" y="0"/>
                </a:moveTo>
                <a:lnTo>
                  <a:pt x="0" y="22612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999410" y="2975275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0" y="0"/>
                </a:moveTo>
                <a:lnTo>
                  <a:pt x="3691" y="13163"/>
                </a:lnTo>
                <a:lnTo>
                  <a:pt x="8688" y="25968"/>
                </a:lnTo>
                <a:lnTo>
                  <a:pt x="15192" y="37701"/>
                </a:lnTo>
                <a:lnTo>
                  <a:pt x="23406" y="4765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156229" y="3035305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 h="0">
                <a:moveTo>
                  <a:pt x="0" y="0"/>
                </a:moveTo>
                <a:lnTo>
                  <a:pt x="89451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086808" y="3072226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113742" y="3069271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93897" y="2961767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0" y="49809"/>
                </a:moveTo>
                <a:lnTo>
                  <a:pt x="5703" y="40689"/>
                </a:lnTo>
                <a:lnTo>
                  <a:pt x="10807" y="29490"/>
                </a:lnTo>
                <a:lnTo>
                  <a:pt x="15073" y="15999"/>
                </a:lnTo>
                <a:lnTo>
                  <a:pt x="1826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13176" y="261101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57" y="38036"/>
                </a:moveTo>
                <a:lnTo>
                  <a:pt x="1257" y="20002"/>
                </a:lnTo>
                <a:lnTo>
                  <a:pt x="1257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235833" y="2523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4" h="4444">
                <a:moveTo>
                  <a:pt x="38341" y="4432"/>
                </a:moveTo>
                <a:lnTo>
                  <a:pt x="32715" y="1612"/>
                </a:lnTo>
                <a:lnTo>
                  <a:pt x="26288" y="0"/>
                </a:lnTo>
                <a:lnTo>
                  <a:pt x="1898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34286" y="2523998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947" y="0"/>
                </a:moveTo>
                <a:lnTo>
                  <a:pt x="18961" y="0"/>
                </a:lnTo>
                <a:lnTo>
                  <a:pt x="10528" y="0"/>
                </a:lnTo>
                <a:lnTo>
                  <a:pt x="0" y="570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993633" y="261106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749" y="0"/>
                </a:moveTo>
                <a:lnTo>
                  <a:pt x="266" y="6197"/>
                </a:lnTo>
                <a:lnTo>
                  <a:pt x="0" y="12839"/>
                </a:lnTo>
                <a:lnTo>
                  <a:pt x="0" y="19951"/>
                </a:lnTo>
                <a:lnTo>
                  <a:pt x="0" y="3798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993633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046"/>
                </a:lnTo>
                <a:lnTo>
                  <a:pt x="0" y="26212"/>
                </a:lnTo>
                <a:lnTo>
                  <a:pt x="1257" y="3803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33893" y="303086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0" y="0"/>
                </a:moveTo>
                <a:lnTo>
                  <a:pt x="5626" y="2832"/>
                </a:lnTo>
                <a:lnTo>
                  <a:pt x="12052" y="4432"/>
                </a:lnTo>
                <a:lnTo>
                  <a:pt x="19354" y="4432"/>
                </a:lnTo>
                <a:lnTo>
                  <a:pt x="36918" y="44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93227" y="303530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 h="0">
                <a:moveTo>
                  <a:pt x="0" y="0"/>
                </a:moveTo>
                <a:lnTo>
                  <a:pt x="17564" y="0"/>
                </a:lnTo>
                <a:lnTo>
                  <a:pt x="369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063761" y="3035300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92" y="0"/>
                </a:lnTo>
                <a:lnTo>
                  <a:pt x="20612" y="711"/>
                </a:lnTo>
                <a:lnTo>
                  <a:pt x="22974" y="6578"/>
                </a:lnTo>
                <a:lnTo>
                  <a:pt x="25374" y="1587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073336" y="31813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80"/>
                </a:lnTo>
                <a:lnTo>
                  <a:pt x="3479" y="9931"/>
                </a:lnTo>
                <a:lnTo>
                  <a:pt x="0" y="14439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176664" y="30353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34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232100" y="3029610"/>
            <a:ext cx="41910" cy="5715"/>
          </a:xfrm>
          <a:custGeom>
            <a:avLst/>
            <a:gdLst/>
            <a:ahLst/>
            <a:cxnLst/>
            <a:rect l="l" t="t" r="r" b="b"/>
            <a:pathLst>
              <a:path w="41909" h="5714">
                <a:moveTo>
                  <a:pt x="0" y="5689"/>
                </a:moveTo>
                <a:lnTo>
                  <a:pt x="22720" y="5689"/>
                </a:lnTo>
                <a:lnTo>
                  <a:pt x="31153" y="5689"/>
                </a:lnTo>
                <a:lnTo>
                  <a:pt x="416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313684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998"/>
                </a:moveTo>
                <a:lnTo>
                  <a:pt x="482" y="31800"/>
                </a:lnTo>
                <a:lnTo>
                  <a:pt x="749" y="25158"/>
                </a:lnTo>
                <a:lnTo>
                  <a:pt x="749" y="18046"/>
                </a:lnTo>
                <a:lnTo>
                  <a:pt x="74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090586" y="2559158"/>
            <a:ext cx="110934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Where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will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character go</a:t>
            </a:r>
            <a:r>
              <a:rPr dirty="0" sz="1000" spc="-6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flying?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06591" y="5200650"/>
            <a:ext cx="16351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scratch.mit.edu/fly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947329" y="5200650"/>
            <a:ext cx="15684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scratch.mit.edu/fly/cards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979918" y="4042917"/>
            <a:ext cx="1541779" cy="1106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979918" y="40429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868415" y="2037334"/>
            <a:ext cx="2319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Start with</a:t>
            </a: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862828" y="6504998"/>
            <a:ext cx="1195705" cy="5207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200"/>
              </a:spcBef>
              <a:buClr>
                <a:srgbClr val="FF4C6B"/>
              </a:buClr>
              <a:buChar char="•"/>
              <a:tabLst>
                <a:tab pos="8699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a</a:t>
            </a:r>
            <a:r>
              <a:rPr dirty="0" sz="1000" spc="-8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</a:t>
            </a:r>
            <a:endParaRPr sz="1000">
              <a:latin typeface="Roboto"/>
              <a:cs typeface="Roboto"/>
            </a:endParaRPr>
          </a:p>
          <a:p>
            <a:pPr marL="86995" marR="15240" indent="-86995">
              <a:lnSpc>
                <a:spcPct val="108300"/>
              </a:lnSpc>
              <a:buClr>
                <a:srgbClr val="FF4C6B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000" spc="-8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  say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something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513828" y="6504998"/>
            <a:ext cx="2018030" cy="3556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200"/>
              </a:spcBef>
              <a:buClr>
                <a:srgbClr val="FF4C6B"/>
              </a:buClr>
              <a:buChar char="•"/>
              <a:tabLst>
                <a:tab pos="8699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buildings or other</a:t>
            </a:r>
            <a:r>
              <a:rPr dirty="0" sz="1000" spc="-7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scenery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FF4C6B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scenery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move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46074" y="5675058"/>
            <a:ext cx="1582927" cy="9860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46074" y="5675047"/>
            <a:ext cx="1583055" cy="986155"/>
          </a:xfrm>
          <a:custGeom>
            <a:avLst/>
            <a:gdLst/>
            <a:ahLst/>
            <a:cxnLst/>
            <a:rect l="l" t="t" r="r" b="b"/>
            <a:pathLst>
              <a:path w="1583055" h="98615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928954"/>
                </a:lnTo>
                <a:lnTo>
                  <a:pt x="892" y="961994"/>
                </a:lnTo>
                <a:lnTo>
                  <a:pt x="7143" y="978960"/>
                </a:lnTo>
                <a:lnTo>
                  <a:pt x="24110" y="985211"/>
                </a:lnTo>
                <a:lnTo>
                  <a:pt x="57150" y="986104"/>
                </a:lnTo>
                <a:lnTo>
                  <a:pt x="1525778" y="986104"/>
                </a:lnTo>
                <a:lnTo>
                  <a:pt x="1558817" y="985211"/>
                </a:lnTo>
                <a:lnTo>
                  <a:pt x="1575784" y="978960"/>
                </a:lnTo>
                <a:lnTo>
                  <a:pt x="1582035" y="961994"/>
                </a:lnTo>
                <a:lnTo>
                  <a:pt x="1582928" y="928954"/>
                </a:lnTo>
                <a:lnTo>
                  <a:pt x="1582928" y="57149"/>
                </a:lnTo>
                <a:lnTo>
                  <a:pt x="1582035" y="24110"/>
                </a:lnTo>
                <a:lnTo>
                  <a:pt x="1575784" y="7143"/>
                </a:lnTo>
                <a:lnTo>
                  <a:pt x="1558817" y="892"/>
                </a:lnTo>
                <a:lnTo>
                  <a:pt x="1525778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19586" y="5594350"/>
            <a:ext cx="918344" cy="15383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31725" y="2543558"/>
            <a:ext cx="712469" cy="7124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31725" y="2543558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945538" y="2590496"/>
            <a:ext cx="618591" cy="6185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945538" y="2590496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418890" y="2917881"/>
            <a:ext cx="157838" cy="178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831725" y="4016755"/>
            <a:ext cx="712469" cy="712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31725" y="4016758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945538" y="4063696"/>
            <a:ext cx="618591" cy="6185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945538" y="4063696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418890" y="4391081"/>
            <a:ext cx="157838" cy="178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866391" y="6296833"/>
            <a:ext cx="157838" cy="1780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009618" y="4023867"/>
            <a:ext cx="1873475" cy="1142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11" name="object 11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13737" y="211346"/>
            <a:ext cx="17430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dirty="0" sz="800" spc="25" b="1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dirty="0" sz="800" spc="5" b="1">
                <a:solidFill>
                  <a:srgbClr val="FFFFFF"/>
                </a:solidFill>
                <a:latin typeface="Roboto"/>
                <a:cs typeface="Roboto"/>
              </a:rPr>
              <a:t>FLY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000" y="2387600"/>
            <a:ext cx="4116704" cy="1219200"/>
          </a:xfrm>
          <a:custGeom>
            <a:avLst/>
            <a:gdLst/>
            <a:ahLst/>
            <a:cxnLst/>
            <a:rect l="l" t="t" r="r" b="b"/>
            <a:pathLst>
              <a:path w="4116704" h="121920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9200"/>
                </a:lnTo>
                <a:lnTo>
                  <a:pt x="4002074" y="1219200"/>
                </a:lnTo>
                <a:lnTo>
                  <a:pt x="4068154" y="1217414"/>
                </a:lnTo>
                <a:lnTo>
                  <a:pt x="4102087" y="1204912"/>
                </a:lnTo>
                <a:lnTo>
                  <a:pt x="4114588" y="1170979"/>
                </a:lnTo>
                <a:lnTo>
                  <a:pt x="4116374" y="1104900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8051" y="1220494"/>
            <a:ext cx="4114165" cy="1454150"/>
          </a:xfrm>
          <a:custGeom>
            <a:avLst/>
            <a:gdLst/>
            <a:ahLst/>
            <a:cxnLst/>
            <a:rect l="l" t="t" r="r" b="b"/>
            <a:pathLst>
              <a:path w="4114165" h="145415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4124"/>
                </a:lnTo>
                <a:lnTo>
                  <a:pt x="3999306" y="1454124"/>
                </a:lnTo>
                <a:lnTo>
                  <a:pt x="4065385" y="1452338"/>
                </a:lnTo>
                <a:lnTo>
                  <a:pt x="4099318" y="1439837"/>
                </a:lnTo>
                <a:lnTo>
                  <a:pt x="4111820" y="1405904"/>
                </a:lnTo>
                <a:lnTo>
                  <a:pt x="4113606" y="133982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Sha</a:t>
            </a:r>
            <a:r>
              <a:rPr dirty="0" spc="40"/>
              <a:t>r</a:t>
            </a:r>
            <a:r>
              <a:rPr dirty="0"/>
              <a:t>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09175" y="1219833"/>
            <a:ext cx="3966845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Share projects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others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in 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room.  Organize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flying character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showcase.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half  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room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show their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projects,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while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others  view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them. Then</a:t>
            </a:r>
            <a:r>
              <a:rPr dirty="0" sz="15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switch.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dirty="0" sz="700" spc="65" b="1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10378" y="4939791"/>
            <a:ext cx="4121150" cy="2121535"/>
          </a:xfrm>
          <a:custGeom>
            <a:avLst/>
            <a:gdLst/>
            <a:ahLst/>
            <a:cxnLst/>
            <a:rect l="l" t="t" r="r" b="b"/>
            <a:pathLst>
              <a:path w="4121150" h="21215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121407"/>
                </a:lnTo>
                <a:lnTo>
                  <a:pt x="4006697" y="2121407"/>
                </a:lnTo>
                <a:lnTo>
                  <a:pt x="4072777" y="2119622"/>
                </a:lnTo>
                <a:lnTo>
                  <a:pt x="4106710" y="2107120"/>
                </a:lnTo>
                <a:lnTo>
                  <a:pt x="4119211" y="2073187"/>
                </a:lnTo>
                <a:lnTo>
                  <a:pt x="4120997" y="2007107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60720" y="24169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66891" y="2463038"/>
            <a:ext cx="30314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642B73"/>
                </a:solidFill>
                <a:latin typeface="Roboto"/>
                <a:cs typeface="Roboto"/>
              </a:rPr>
              <a:t>Suggest that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they ask </a:t>
            </a:r>
            <a:r>
              <a:rPr dirty="0" sz="1000" b="1">
                <a:solidFill>
                  <a:srgbClr val="642B73"/>
                </a:solidFill>
                <a:latin typeface="Roboto"/>
                <a:cs typeface="Roboto"/>
              </a:rPr>
              <a:t>each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other </a:t>
            </a:r>
            <a:r>
              <a:rPr dirty="0" sz="1000" b="1">
                <a:solidFill>
                  <a:srgbClr val="642B73"/>
                </a:solidFill>
                <a:latin typeface="Roboto"/>
                <a:cs typeface="Roboto"/>
              </a:rPr>
              <a:t>questions,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such</a:t>
            </a:r>
            <a:r>
              <a:rPr dirty="0" sz="1000" spc="-70" b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as: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23564" y="7113550"/>
            <a:ext cx="352932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Scratch is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project of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Lifelong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Kindergarten </a:t>
            </a:r>
            <a:r>
              <a:rPr dirty="0" sz="800" spc="-10" b="1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MIT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Media</a:t>
            </a:r>
            <a:r>
              <a:rPr dirty="0" sz="800" spc="-4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Lab.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6992" y="2806700"/>
            <a:ext cx="4114165" cy="2374900"/>
          </a:xfrm>
          <a:custGeom>
            <a:avLst/>
            <a:gdLst/>
            <a:ahLst/>
            <a:cxnLst/>
            <a:rect l="l" t="t" r="r" b="b"/>
            <a:pathLst>
              <a:path w="4114165" h="23749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74900"/>
                </a:lnTo>
                <a:lnTo>
                  <a:pt x="3999306" y="2374900"/>
                </a:lnTo>
                <a:lnTo>
                  <a:pt x="4065385" y="2373114"/>
                </a:lnTo>
                <a:lnTo>
                  <a:pt x="4099318" y="2360612"/>
                </a:lnTo>
                <a:lnTo>
                  <a:pt x="4111820" y="2326679"/>
                </a:lnTo>
                <a:lnTo>
                  <a:pt x="4113606" y="22606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7602" y="28407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09417" y="1288680"/>
            <a:ext cx="2382520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More </a:t>
            </a: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Things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to</a:t>
            </a:r>
            <a:r>
              <a:rPr dirty="0" sz="1000" spc="-65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Roboto"/>
              <a:cs typeface="Roboto"/>
            </a:endParaRPr>
          </a:p>
          <a:p>
            <a:pPr marL="100965" indent="-73025">
              <a:lnSpc>
                <a:spcPct val="100000"/>
              </a:lnSpc>
              <a:buClr>
                <a:srgbClr val="FF4C6B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Switch costumes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change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scenery.</a:t>
            </a:r>
            <a:endParaRPr sz="1000">
              <a:latin typeface="Roboto"/>
              <a:cs typeface="Roboto"/>
            </a:endParaRPr>
          </a:p>
          <a:p>
            <a:pPr marL="123189" marR="213995" indent="-94615">
              <a:lnSpc>
                <a:spcPct val="108300"/>
              </a:lnSpc>
              <a:buClr>
                <a:srgbClr val="FF4C6B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your character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move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when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press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key.</a:t>
            </a:r>
            <a:endParaRPr sz="1000">
              <a:latin typeface="Roboto"/>
              <a:cs typeface="Roboto"/>
            </a:endParaRPr>
          </a:p>
          <a:p>
            <a:pPr marL="100965" indent="-73025">
              <a:lnSpc>
                <a:spcPct val="100000"/>
              </a:lnSpc>
              <a:spcBef>
                <a:spcPts val="100"/>
              </a:spcBef>
              <a:buClr>
                <a:srgbClr val="FF4C6B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Add clouds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other floating</a:t>
            </a:r>
            <a:r>
              <a:rPr dirty="0" sz="1000" spc="-7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objects.</a:t>
            </a:r>
            <a:endParaRPr sz="1000">
              <a:latin typeface="Roboto"/>
              <a:cs typeface="Roboto"/>
            </a:endParaRPr>
          </a:p>
          <a:p>
            <a:pPr marL="100965" indent="-73025">
              <a:lnSpc>
                <a:spcPct val="100000"/>
              </a:lnSpc>
              <a:spcBef>
                <a:spcPts val="100"/>
              </a:spcBef>
              <a:buClr>
                <a:srgbClr val="FF4C6B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Score points when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touching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object.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0259" y="2894710"/>
            <a:ext cx="3792854" cy="207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Encourage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Debugging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Roboto"/>
              <a:cs typeface="Roboto"/>
            </a:endParaRPr>
          </a:p>
          <a:p>
            <a:pPr marL="27940" marR="194945">
              <a:lnSpc>
                <a:spcPct val="1083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Here are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strategies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suggest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help participants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fix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any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bugs or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difficulties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</a:t>
            </a:r>
            <a:r>
              <a:rPr dirty="0" sz="1000" spc="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encounter:</a:t>
            </a:r>
            <a:endParaRPr sz="1000">
              <a:latin typeface="Roboto"/>
              <a:cs typeface="Roboto"/>
            </a:endParaRPr>
          </a:p>
          <a:p>
            <a:pPr marL="102235" indent="-74295">
              <a:lnSpc>
                <a:spcPct val="100000"/>
              </a:lnSpc>
              <a:spcBef>
                <a:spcPts val="800"/>
              </a:spcBef>
              <a:buClr>
                <a:srgbClr val="FF4C6B"/>
              </a:buClr>
              <a:buChar char="•"/>
              <a:tabLst>
                <a:tab pos="10223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stuck, talk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out what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you’re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working on with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someone.</a:t>
            </a:r>
            <a:endParaRPr sz="1000">
              <a:latin typeface="Roboto"/>
              <a:cs typeface="Roboto"/>
            </a:endParaRPr>
          </a:p>
          <a:p>
            <a:pPr marL="121920" marR="6985" indent="-94615">
              <a:lnSpc>
                <a:spcPct val="108300"/>
              </a:lnSpc>
              <a:buClr>
                <a:srgbClr val="FF4C6B"/>
              </a:buClr>
              <a:buChar char="•"/>
              <a:tabLst>
                <a:tab pos="99695" algn="l"/>
              </a:tabLst>
            </a:pP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Try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out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small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bits of code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at a time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figure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out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what’s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happening  at each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step.</a:t>
            </a:r>
            <a:endParaRPr sz="1000">
              <a:latin typeface="Roboto"/>
              <a:cs typeface="Roboto"/>
            </a:endParaRPr>
          </a:p>
          <a:p>
            <a:pPr marL="121920" marR="5080" indent="-94615">
              <a:lnSpc>
                <a:spcPct val="108300"/>
              </a:lnSpc>
              <a:buClr>
                <a:srgbClr val="FF4C6B"/>
              </a:buClr>
              <a:buChar char="•"/>
              <a:tabLst>
                <a:tab pos="10223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Look closely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at 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blocks 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 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see if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 are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same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different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blocks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you’re</a:t>
            </a:r>
            <a:r>
              <a:rPr dirty="0" sz="1000" spc="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using.</a:t>
            </a:r>
            <a:endParaRPr sz="1000">
              <a:latin typeface="Roboto"/>
              <a:cs typeface="Roboto"/>
            </a:endParaRPr>
          </a:p>
          <a:p>
            <a:pPr marL="121920" marR="110489" indent="-94615">
              <a:lnSpc>
                <a:spcPct val="108300"/>
              </a:lnSpc>
              <a:buClr>
                <a:srgbClr val="FF4C6B"/>
              </a:buClr>
              <a:buChar char="•"/>
              <a:tabLst>
                <a:tab pos="10223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Remember that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bugs always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arise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when creating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computer 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program.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Debugging is a helpful skill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know not just in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coding,  but throughout life.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74672" y="2794806"/>
            <a:ext cx="1815464" cy="684530"/>
          </a:xfrm>
          <a:custGeom>
            <a:avLst/>
            <a:gdLst/>
            <a:ahLst/>
            <a:cxnLst/>
            <a:rect l="l" t="t" r="r" b="b"/>
            <a:pathLst>
              <a:path w="1815465" h="684529">
                <a:moveTo>
                  <a:pt x="317881" y="520788"/>
                </a:moveTo>
                <a:lnTo>
                  <a:pt x="189344" y="520788"/>
                </a:lnTo>
                <a:lnTo>
                  <a:pt x="178283" y="583185"/>
                </a:lnTo>
                <a:lnTo>
                  <a:pt x="189390" y="621010"/>
                </a:lnTo>
                <a:lnTo>
                  <a:pt x="235980" y="64958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5465" h="684529">
                <a:moveTo>
                  <a:pt x="1733372" y="0"/>
                </a:moveTo>
                <a:lnTo>
                  <a:pt x="81940" y="0"/>
                </a:lnTo>
                <a:lnTo>
                  <a:pt x="34568" y="1703"/>
                </a:lnTo>
                <a:lnTo>
                  <a:pt x="10242" y="13625"/>
                </a:lnTo>
                <a:lnTo>
                  <a:pt x="1280" y="45986"/>
                </a:lnTo>
                <a:lnTo>
                  <a:pt x="0" y="109004"/>
                </a:lnTo>
                <a:lnTo>
                  <a:pt x="0" y="411784"/>
                </a:lnTo>
                <a:lnTo>
                  <a:pt x="1280" y="474802"/>
                </a:lnTo>
                <a:lnTo>
                  <a:pt x="10242" y="507163"/>
                </a:lnTo>
                <a:lnTo>
                  <a:pt x="34568" y="519085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109004"/>
                </a:lnTo>
                <a:lnTo>
                  <a:pt x="1814032" y="45986"/>
                </a:lnTo>
                <a:lnTo>
                  <a:pt x="1805070" y="13625"/>
                </a:lnTo>
                <a:lnTo>
                  <a:pt x="1780743" y="1703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74672" y="2934084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230263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84308" y="2803984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0" y="46964"/>
                </a:moveTo>
                <a:lnTo>
                  <a:pt x="5768" y="33497"/>
                </a:lnTo>
                <a:lnTo>
                  <a:pt x="13471" y="20681"/>
                </a:lnTo>
                <a:lnTo>
                  <a:pt x="23388" y="9267"/>
                </a:lnTo>
                <a:lnTo>
                  <a:pt x="3580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01074" y="2794803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 h="0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57055" y="2814553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09" h="52069">
                <a:moveTo>
                  <a:pt x="0" y="0"/>
                </a:moveTo>
                <a:lnTo>
                  <a:pt x="8868" y="9009"/>
                </a:lnTo>
                <a:lnTo>
                  <a:pt x="16943" y="20415"/>
                </a:lnTo>
                <a:lnTo>
                  <a:pt x="23801" y="34497"/>
                </a:lnTo>
                <a:lnTo>
                  <a:pt x="29019" y="51536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89977" y="2946049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0"/>
                </a:moveTo>
                <a:lnTo>
                  <a:pt x="0" y="23026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44540" y="3259448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24367" y="331559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74252" y="3353227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70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62133" y="3344876"/>
            <a:ext cx="106680" cy="118110"/>
          </a:xfrm>
          <a:custGeom>
            <a:avLst/>
            <a:gdLst/>
            <a:ahLst/>
            <a:cxnLst/>
            <a:rect l="l" t="t" r="r" b="b"/>
            <a:pathLst>
              <a:path w="106679" h="118110">
                <a:moveTo>
                  <a:pt x="106337" y="117754"/>
                </a:moveTo>
                <a:lnTo>
                  <a:pt x="73328" y="98717"/>
                </a:lnTo>
                <a:lnTo>
                  <a:pt x="40000" y="72645"/>
                </a:lnTo>
                <a:lnTo>
                  <a:pt x="13255" y="3968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83467" y="331559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78574" y="3244308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10" h="52070">
                <a:moveTo>
                  <a:pt x="29019" y="51536"/>
                </a:moveTo>
                <a:lnTo>
                  <a:pt x="20150" y="42526"/>
                </a:lnTo>
                <a:lnTo>
                  <a:pt x="12076" y="31121"/>
                </a:lnTo>
                <a:lnTo>
                  <a:pt x="5218" y="1703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74672" y="2881697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40424"/>
                </a:moveTo>
                <a:lnTo>
                  <a:pt x="0" y="22110"/>
                </a:lnTo>
                <a:lnTo>
                  <a:pt x="0" y="12979"/>
                </a:lnTo>
                <a:lnTo>
                  <a:pt x="19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34666" y="2794803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0" y="2971"/>
                </a:moveTo>
                <a:lnTo>
                  <a:pt x="6565" y="1066"/>
                </a:lnTo>
                <a:lnTo>
                  <a:pt x="13855" y="0"/>
                </a:lnTo>
                <a:lnTo>
                  <a:pt x="21945" y="0"/>
                </a:lnTo>
                <a:lnTo>
                  <a:pt x="4099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88981" y="2794803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19062" y="0"/>
                </a:lnTo>
                <a:lnTo>
                  <a:pt x="28384" y="0"/>
                </a:lnTo>
                <a:lnTo>
                  <a:pt x="40754" y="41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88739" y="2881684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800" y="6819"/>
                </a:lnTo>
                <a:lnTo>
                  <a:pt x="1244" y="14185"/>
                </a:lnTo>
                <a:lnTo>
                  <a:pt x="1244" y="22123"/>
                </a:lnTo>
                <a:lnTo>
                  <a:pt x="1244" y="4043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87990" y="3188275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1993" y="0"/>
                </a:moveTo>
                <a:lnTo>
                  <a:pt x="1993" y="18313"/>
                </a:lnTo>
                <a:lnTo>
                  <a:pt x="1993" y="27444"/>
                </a:lnTo>
                <a:lnTo>
                  <a:pt x="0" y="404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85095" y="3312621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09885" y="3315592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 h="0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84513" y="3315592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7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89403" y="3465617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5041" y="0"/>
                </a:moveTo>
                <a:lnTo>
                  <a:pt x="8394" y="4711"/>
                </a:lnTo>
                <a:lnTo>
                  <a:pt x="12242" y="9207"/>
                </a:lnTo>
                <a:lnTo>
                  <a:pt x="16637" y="13436"/>
                </a:lnTo>
                <a:lnTo>
                  <a:pt x="10185" y="11201"/>
                </a:lnTo>
                <a:lnTo>
                  <a:pt x="0" y="68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47417" y="3315592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14338" y="17741"/>
                </a:moveTo>
                <a:lnTo>
                  <a:pt x="14516" y="11988"/>
                </a:lnTo>
                <a:lnTo>
                  <a:pt x="15252" y="607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34920" y="3311401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5">
                <a:moveTo>
                  <a:pt x="38290" y="4191"/>
                </a:moveTo>
                <a:lnTo>
                  <a:pt x="21691" y="4191"/>
                </a:lnTo>
                <a:lnTo>
                  <a:pt x="12357" y="41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74672" y="3188275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244" y="40436"/>
                </a:moveTo>
                <a:lnTo>
                  <a:pt x="431" y="33616"/>
                </a:lnTo>
                <a:lnTo>
                  <a:pt x="0" y="26250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974245" y="2835108"/>
            <a:ext cx="155321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like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best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about  the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project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</a:t>
            </a:r>
            <a:r>
              <a:rPr dirty="0" sz="1000" spc="-2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made?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97038" y="2797603"/>
            <a:ext cx="1505585" cy="684530"/>
          </a:xfrm>
          <a:custGeom>
            <a:avLst/>
            <a:gdLst/>
            <a:ahLst/>
            <a:cxnLst/>
            <a:rect l="l" t="t" r="r" b="b"/>
            <a:pathLst>
              <a:path w="1505584" h="684529">
                <a:moveTo>
                  <a:pt x="263575" y="520903"/>
                </a:moveTo>
                <a:lnTo>
                  <a:pt x="156997" y="520903"/>
                </a:lnTo>
                <a:lnTo>
                  <a:pt x="147828" y="583315"/>
                </a:lnTo>
                <a:lnTo>
                  <a:pt x="157040" y="621149"/>
                </a:lnTo>
                <a:lnTo>
                  <a:pt x="195671" y="649731"/>
                </a:lnTo>
                <a:lnTo>
                  <a:pt x="274764" y="684390"/>
                </a:lnTo>
                <a:lnTo>
                  <a:pt x="251826" y="635726"/>
                </a:lnTo>
                <a:lnTo>
                  <a:pt x="248800" y="582877"/>
                </a:lnTo>
                <a:lnTo>
                  <a:pt x="255960" y="539913"/>
                </a:lnTo>
                <a:lnTo>
                  <a:pt x="263575" y="520903"/>
                </a:lnTo>
                <a:close/>
              </a:path>
              <a:path w="1505584" h="684529">
                <a:moveTo>
                  <a:pt x="1437259" y="0"/>
                </a:moveTo>
                <a:lnTo>
                  <a:pt x="67945" y="0"/>
                </a:lnTo>
                <a:lnTo>
                  <a:pt x="28664" y="1703"/>
                </a:lnTo>
                <a:lnTo>
                  <a:pt x="8493" y="13628"/>
                </a:lnTo>
                <a:lnTo>
                  <a:pt x="1061" y="45996"/>
                </a:lnTo>
                <a:lnTo>
                  <a:pt x="0" y="109029"/>
                </a:lnTo>
                <a:lnTo>
                  <a:pt x="0" y="411873"/>
                </a:lnTo>
                <a:lnTo>
                  <a:pt x="1061" y="474906"/>
                </a:lnTo>
                <a:lnTo>
                  <a:pt x="8493" y="507274"/>
                </a:lnTo>
                <a:lnTo>
                  <a:pt x="28664" y="519199"/>
                </a:lnTo>
                <a:lnTo>
                  <a:pt x="67945" y="520903"/>
                </a:lnTo>
                <a:lnTo>
                  <a:pt x="1437259" y="520903"/>
                </a:lnTo>
                <a:lnTo>
                  <a:pt x="1476539" y="519199"/>
                </a:lnTo>
                <a:lnTo>
                  <a:pt x="1496710" y="507274"/>
                </a:lnTo>
                <a:lnTo>
                  <a:pt x="1504142" y="474906"/>
                </a:lnTo>
                <a:lnTo>
                  <a:pt x="1505204" y="411873"/>
                </a:lnTo>
                <a:lnTo>
                  <a:pt x="1505204" y="109029"/>
                </a:lnTo>
                <a:lnTo>
                  <a:pt x="1504142" y="45996"/>
                </a:lnTo>
                <a:lnTo>
                  <a:pt x="1496710" y="13628"/>
                </a:lnTo>
                <a:lnTo>
                  <a:pt x="1476539" y="1703"/>
                </a:lnTo>
                <a:lnTo>
                  <a:pt x="1437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97038" y="2936910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230314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04086" y="2808852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0" y="48183"/>
                </a:moveTo>
                <a:lnTo>
                  <a:pt x="4418" y="34686"/>
                </a:lnTo>
                <a:lnTo>
                  <a:pt x="10379" y="21663"/>
                </a:lnTo>
                <a:lnTo>
                  <a:pt x="18116" y="9854"/>
                </a:lnTo>
                <a:lnTo>
                  <a:pt x="27863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08487" y="2797604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 h="0">
                <a:moveTo>
                  <a:pt x="0" y="0"/>
                </a:moveTo>
                <a:lnTo>
                  <a:pt x="1294688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277474" y="2820146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0"/>
                </a:moveTo>
                <a:lnTo>
                  <a:pt x="6810" y="9221"/>
                </a:lnTo>
                <a:lnTo>
                  <a:pt x="12942" y="20664"/>
                </a:lnTo>
                <a:lnTo>
                  <a:pt x="18096" y="34566"/>
                </a:lnTo>
                <a:lnTo>
                  <a:pt x="21971" y="51168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302242" y="2948881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0"/>
                </a:moveTo>
                <a:lnTo>
                  <a:pt x="0" y="230314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267329" y="3259068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27863" y="0"/>
                </a:moveTo>
                <a:lnTo>
                  <a:pt x="23445" y="13497"/>
                </a:lnTo>
                <a:lnTo>
                  <a:pt x="17484" y="26520"/>
                </a:lnTo>
                <a:lnTo>
                  <a:pt x="9747" y="38329"/>
                </a:lnTo>
                <a:lnTo>
                  <a:pt x="0" y="48183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93202" y="3318500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 h="0">
                <a:moveTo>
                  <a:pt x="102981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45419" y="3356165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3459" y="0"/>
                </a:moveTo>
                <a:lnTo>
                  <a:pt x="489" y="23372"/>
                </a:lnTo>
                <a:lnTo>
                  <a:pt x="0" y="49261"/>
                </a:lnTo>
                <a:lnTo>
                  <a:pt x="3189" y="75929"/>
                </a:lnTo>
                <a:lnTo>
                  <a:pt x="11256" y="101638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53247" y="3354549"/>
            <a:ext cx="74295" cy="102870"/>
          </a:xfrm>
          <a:custGeom>
            <a:avLst/>
            <a:gdLst/>
            <a:ahLst/>
            <a:cxnLst/>
            <a:rect l="l" t="t" r="r" b="b"/>
            <a:pathLst>
              <a:path w="74295" h="102870">
                <a:moveTo>
                  <a:pt x="74053" y="102349"/>
                </a:moveTo>
                <a:lnTo>
                  <a:pt x="50472" y="83972"/>
                </a:lnTo>
                <a:lnTo>
                  <a:pt x="28049" y="60732"/>
                </a:lnTo>
                <a:lnTo>
                  <a:pt x="10115" y="327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799834" y="3244790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971" y="51168"/>
                </a:moveTo>
                <a:lnTo>
                  <a:pt x="15160" y="41946"/>
                </a:lnTo>
                <a:lnTo>
                  <a:pt x="9028" y="30503"/>
                </a:lnTo>
                <a:lnTo>
                  <a:pt x="3874" y="16601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797038" y="2885716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39230"/>
                </a:moveTo>
                <a:lnTo>
                  <a:pt x="0" y="20916"/>
                </a:lnTo>
                <a:lnTo>
                  <a:pt x="0" y="12344"/>
                </a:lnTo>
                <a:lnTo>
                  <a:pt x="1498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844497" y="2797604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848"/>
                </a:moveTo>
                <a:lnTo>
                  <a:pt x="6032" y="1384"/>
                </a:lnTo>
                <a:lnTo>
                  <a:pt x="12827" y="0"/>
                </a:lnTo>
                <a:lnTo>
                  <a:pt x="20485" y="0"/>
                </a:lnTo>
                <a:lnTo>
                  <a:pt x="39217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215564" y="2797604"/>
            <a:ext cx="39370" cy="5715"/>
          </a:xfrm>
          <a:custGeom>
            <a:avLst/>
            <a:gdLst/>
            <a:ahLst/>
            <a:cxnLst/>
            <a:rect l="l" t="t" r="r" b="b"/>
            <a:pathLst>
              <a:path w="39370" h="5714">
                <a:moveTo>
                  <a:pt x="0" y="0"/>
                </a:moveTo>
                <a:lnTo>
                  <a:pt x="18732" y="0"/>
                </a:lnTo>
                <a:lnTo>
                  <a:pt x="27571" y="0"/>
                </a:lnTo>
                <a:lnTo>
                  <a:pt x="38874" y="511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301327" y="2885754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0"/>
                </a:moveTo>
                <a:lnTo>
                  <a:pt x="596" y="6464"/>
                </a:lnTo>
                <a:lnTo>
                  <a:pt x="914" y="13411"/>
                </a:lnTo>
                <a:lnTo>
                  <a:pt x="914" y="20878"/>
                </a:lnTo>
                <a:lnTo>
                  <a:pt x="914" y="39192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00743" y="3191164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98" y="0"/>
                </a:moveTo>
                <a:lnTo>
                  <a:pt x="1498" y="18313"/>
                </a:lnTo>
                <a:lnTo>
                  <a:pt x="1498" y="26885"/>
                </a:lnTo>
                <a:lnTo>
                  <a:pt x="0" y="39217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214739" y="3314659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5">
                <a:moveTo>
                  <a:pt x="40043" y="0"/>
                </a:moveTo>
                <a:lnTo>
                  <a:pt x="34010" y="2451"/>
                </a:lnTo>
                <a:lnTo>
                  <a:pt x="27216" y="3848"/>
                </a:lnTo>
                <a:lnTo>
                  <a:pt x="19558" y="3848"/>
                </a:lnTo>
                <a:lnTo>
                  <a:pt x="0" y="384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149257" y="331850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 h="0">
                <a:moveTo>
                  <a:pt x="39039" y="0"/>
                </a:moveTo>
                <a:lnTo>
                  <a:pt x="1948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53857" y="3318507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26225" y="0"/>
                </a:moveTo>
                <a:lnTo>
                  <a:pt x="6756" y="0"/>
                </a:lnTo>
                <a:lnTo>
                  <a:pt x="5372" y="698"/>
                </a:lnTo>
                <a:lnTo>
                  <a:pt x="2717" y="6604"/>
                </a:lnTo>
                <a:lnTo>
                  <a:pt x="0" y="15951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52727" y="3467745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8978" y="0"/>
                </a:moveTo>
                <a:lnTo>
                  <a:pt x="11874" y="5003"/>
                </a:lnTo>
                <a:lnTo>
                  <a:pt x="15227" y="9778"/>
                </a:lnTo>
                <a:lnTo>
                  <a:pt x="19075" y="14249"/>
                </a:lnTo>
                <a:lnTo>
                  <a:pt x="11429" y="11061"/>
                </a:lnTo>
                <a:lnTo>
                  <a:pt x="0" y="481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928597" y="3318507"/>
            <a:ext cx="26034" cy="21590"/>
          </a:xfrm>
          <a:custGeom>
            <a:avLst/>
            <a:gdLst/>
            <a:ahLst/>
            <a:cxnLst/>
            <a:rect l="l" t="t" r="r" b="b"/>
            <a:pathLst>
              <a:path w="26034" h="21589">
                <a:moveTo>
                  <a:pt x="23533" y="21158"/>
                </a:moveTo>
                <a:lnTo>
                  <a:pt x="23494" y="14338"/>
                </a:lnTo>
                <a:lnTo>
                  <a:pt x="24104" y="7277"/>
                </a:lnTo>
                <a:lnTo>
                  <a:pt x="2543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44840" y="3313389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580" y="5118"/>
                </a:moveTo>
                <a:lnTo>
                  <a:pt x="20142" y="5118"/>
                </a:lnTo>
                <a:lnTo>
                  <a:pt x="11302" y="5118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97038" y="3191164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14" y="39192"/>
                </a:moveTo>
                <a:lnTo>
                  <a:pt x="317" y="32715"/>
                </a:lnTo>
                <a:lnTo>
                  <a:pt x="0" y="25768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7908017" y="2835108"/>
            <a:ext cx="125158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might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like</a:t>
            </a:r>
            <a:r>
              <a:rPr dirty="0" sz="1000" spc="-75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to 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change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or make</a:t>
            </a:r>
            <a:r>
              <a:rPr dirty="0" sz="1000" spc="-8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next?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990840" y="5064737"/>
            <a:ext cx="1081160" cy="7925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90840" y="5064736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995923" y="5821789"/>
            <a:ext cx="1686560" cy="11303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solidFill>
                  <a:srgbClr val="85B033"/>
                </a:solidFill>
                <a:latin typeface="Roboto"/>
                <a:cs typeface="Roboto"/>
              </a:rPr>
              <a:t>Flying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 Game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where you  avoid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objects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try</a:t>
            </a:r>
            <a:r>
              <a:rPr dirty="0" sz="1000" spc="-7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to  catch others. Add or subtract  points based on what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touches.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980132" y="5822805"/>
            <a:ext cx="1605915" cy="11303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solidFill>
                  <a:srgbClr val="85B033"/>
                </a:solidFill>
                <a:latin typeface="Roboto"/>
                <a:cs typeface="Roboto"/>
              </a:rPr>
              <a:t>Flying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85B033"/>
                </a:solidFill>
                <a:latin typeface="Roboto"/>
                <a:cs typeface="Roboto"/>
              </a:rPr>
              <a:t>Stories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Tell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story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about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your</a:t>
            </a:r>
            <a:r>
              <a:rPr dirty="0" sz="10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flying  characters.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record  your voice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play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sound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clips. 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Or,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use say blocks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voice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bubbles.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707418" y="3843930"/>
            <a:ext cx="3726179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dirty="0" sz="1800" spc="80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 marR="5080">
              <a:lnSpc>
                <a:spcPts val="1300"/>
              </a:lnSpc>
              <a:spcBef>
                <a:spcPts val="1135"/>
              </a:spcBef>
            </a:pP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 ideas and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concepts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this 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create other projects. Here are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couple of  variations on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flying character project you could</a:t>
            </a:r>
            <a:r>
              <a:rPr dirty="0" sz="1100" spc="-3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suggest.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86992" y="53086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7602" y="53426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09640" y="5064737"/>
            <a:ext cx="1081161" cy="7925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09640" y="5064736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810259" y="5396610"/>
            <a:ext cx="1777364" cy="146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Prepare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to</a:t>
            </a: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 Share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Roboto"/>
              <a:cs typeface="Roboto"/>
            </a:endParaRPr>
          </a:p>
          <a:p>
            <a:pPr marL="19685" marR="5080">
              <a:lnSpc>
                <a:spcPct val="108300"/>
              </a:lnSpc>
            </a:pP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instructions and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credits  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project, click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button: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“See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page”.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Roboto"/>
              <a:cs typeface="Roboto"/>
            </a:endParaRPr>
          </a:p>
          <a:p>
            <a:pPr marL="19685" marR="193040">
              <a:lnSpc>
                <a:spcPct val="1083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Give your project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title,</a:t>
            </a:r>
            <a:r>
              <a:rPr dirty="0" sz="1000" spc="-8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 instructions 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credits,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click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Share.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060445" y="5772150"/>
            <a:ext cx="1571853" cy="6693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060445" y="5772150"/>
            <a:ext cx="1572260" cy="669925"/>
          </a:xfrm>
          <a:custGeom>
            <a:avLst/>
            <a:gdLst/>
            <a:ahLst/>
            <a:cxnLst/>
            <a:rect l="l" t="t" r="r" b="b"/>
            <a:pathLst>
              <a:path w="1572260" h="669925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627430"/>
                </a:lnTo>
                <a:lnTo>
                  <a:pt x="654" y="651660"/>
                </a:lnTo>
                <a:lnTo>
                  <a:pt x="5238" y="664102"/>
                </a:lnTo>
                <a:lnTo>
                  <a:pt x="17680" y="668685"/>
                </a:lnTo>
                <a:lnTo>
                  <a:pt x="41910" y="669340"/>
                </a:lnTo>
                <a:lnTo>
                  <a:pt x="1529943" y="669340"/>
                </a:lnTo>
                <a:lnTo>
                  <a:pt x="1554172" y="668685"/>
                </a:lnTo>
                <a:lnTo>
                  <a:pt x="1566614" y="664102"/>
                </a:lnTo>
                <a:lnTo>
                  <a:pt x="1571198" y="651660"/>
                </a:lnTo>
                <a:lnTo>
                  <a:pt x="1571853" y="627430"/>
                </a:lnTo>
                <a:lnTo>
                  <a:pt x="1571853" y="41910"/>
                </a:lnTo>
                <a:lnTo>
                  <a:pt x="1571198" y="17680"/>
                </a:lnTo>
                <a:lnTo>
                  <a:pt x="1566614" y="5238"/>
                </a:lnTo>
                <a:lnTo>
                  <a:pt x="1554172" y="654"/>
                </a:lnTo>
                <a:lnTo>
                  <a:pt x="1529943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401491" y="1676496"/>
            <a:ext cx="1202588" cy="8634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01491" y="1676496"/>
            <a:ext cx="1202690" cy="863600"/>
          </a:xfrm>
          <a:custGeom>
            <a:avLst/>
            <a:gdLst/>
            <a:ahLst/>
            <a:cxnLst/>
            <a:rect l="l" t="t" r="r" b="b"/>
            <a:pathLst>
              <a:path w="1202689" h="86360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0719"/>
                </a:lnTo>
                <a:lnTo>
                  <a:pt x="510" y="849618"/>
                </a:lnTo>
                <a:lnTo>
                  <a:pt x="4086" y="859323"/>
                </a:lnTo>
                <a:lnTo>
                  <a:pt x="13791" y="862898"/>
                </a:lnTo>
                <a:lnTo>
                  <a:pt x="32689" y="863409"/>
                </a:lnTo>
                <a:lnTo>
                  <a:pt x="1169898" y="863409"/>
                </a:lnTo>
                <a:lnTo>
                  <a:pt x="1188797" y="862898"/>
                </a:lnTo>
                <a:lnTo>
                  <a:pt x="1198502" y="859323"/>
                </a:lnTo>
                <a:lnTo>
                  <a:pt x="1202077" y="849618"/>
                </a:lnTo>
                <a:lnTo>
                  <a:pt x="1202588" y="830719"/>
                </a:lnTo>
                <a:lnTo>
                  <a:pt x="1202588" y="32689"/>
                </a:lnTo>
                <a:lnTo>
                  <a:pt x="1202077" y="13791"/>
                </a:lnTo>
                <a:lnTo>
                  <a:pt x="1198502" y="4086"/>
                </a:lnTo>
                <a:lnTo>
                  <a:pt x="1188797" y="510"/>
                </a:lnTo>
                <a:lnTo>
                  <a:pt x="116989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060445" y="6569112"/>
            <a:ext cx="734225" cy="3101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060445" y="6569112"/>
            <a:ext cx="734695" cy="310515"/>
          </a:xfrm>
          <a:custGeom>
            <a:avLst/>
            <a:gdLst/>
            <a:ahLst/>
            <a:cxnLst/>
            <a:rect l="l" t="t" r="r" b="b"/>
            <a:pathLst>
              <a:path w="734695" h="310515">
                <a:moveTo>
                  <a:pt x="33947" y="0"/>
                </a:moveTo>
                <a:lnTo>
                  <a:pt x="14321" y="530"/>
                </a:lnTo>
                <a:lnTo>
                  <a:pt x="4243" y="4243"/>
                </a:lnTo>
                <a:lnTo>
                  <a:pt x="530" y="14321"/>
                </a:lnTo>
                <a:lnTo>
                  <a:pt x="0" y="33947"/>
                </a:lnTo>
                <a:lnTo>
                  <a:pt x="0" y="276225"/>
                </a:lnTo>
                <a:lnTo>
                  <a:pt x="530" y="295850"/>
                </a:lnTo>
                <a:lnTo>
                  <a:pt x="4243" y="305928"/>
                </a:lnTo>
                <a:lnTo>
                  <a:pt x="14321" y="309641"/>
                </a:lnTo>
                <a:lnTo>
                  <a:pt x="33947" y="310172"/>
                </a:lnTo>
                <a:lnTo>
                  <a:pt x="700278" y="310172"/>
                </a:lnTo>
                <a:lnTo>
                  <a:pt x="719903" y="309641"/>
                </a:lnTo>
                <a:lnTo>
                  <a:pt x="729981" y="305928"/>
                </a:lnTo>
                <a:lnTo>
                  <a:pt x="733694" y="295850"/>
                </a:lnTo>
                <a:lnTo>
                  <a:pt x="734225" y="276225"/>
                </a:lnTo>
                <a:lnTo>
                  <a:pt x="734225" y="33947"/>
                </a:lnTo>
                <a:lnTo>
                  <a:pt x="733694" y="14321"/>
                </a:lnTo>
                <a:lnTo>
                  <a:pt x="729981" y="4243"/>
                </a:lnTo>
                <a:lnTo>
                  <a:pt x="719903" y="530"/>
                </a:lnTo>
                <a:lnTo>
                  <a:pt x="700278" y="0"/>
                </a:lnTo>
                <a:lnTo>
                  <a:pt x="33947" y="0"/>
                </a:lnTo>
                <a:close/>
              </a:path>
            </a:pathLst>
          </a:custGeom>
          <a:ln w="12700">
            <a:solidFill>
              <a:srgbClr val="FF4C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632860" y="5790493"/>
            <a:ext cx="693420" cy="147320"/>
          </a:xfrm>
          <a:custGeom>
            <a:avLst/>
            <a:gdLst/>
            <a:ahLst/>
            <a:cxnLst/>
            <a:rect l="l" t="t" r="r" b="b"/>
            <a:pathLst>
              <a:path w="693420" h="147320">
                <a:moveTo>
                  <a:pt x="33947" y="0"/>
                </a:moveTo>
                <a:lnTo>
                  <a:pt x="14321" y="530"/>
                </a:lnTo>
                <a:lnTo>
                  <a:pt x="4243" y="4243"/>
                </a:lnTo>
                <a:lnTo>
                  <a:pt x="530" y="14321"/>
                </a:lnTo>
                <a:lnTo>
                  <a:pt x="0" y="33947"/>
                </a:lnTo>
                <a:lnTo>
                  <a:pt x="0" y="112814"/>
                </a:lnTo>
                <a:lnTo>
                  <a:pt x="530" y="132439"/>
                </a:lnTo>
                <a:lnTo>
                  <a:pt x="4243" y="142517"/>
                </a:lnTo>
                <a:lnTo>
                  <a:pt x="14321" y="146230"/>
                </a:lnTo>
                <a:lnTo>
                  <a:pt x="33947" y="146761"/>
                </a:lnTo>
                <a:lnTo>
                  <a:pt x="659269" y="146761"/>
                </a:lnTo>
                <a:lnTo>
                  <a:pt x="678895" y="146230"/>
                </a:lnTo>
                <a:lnTo>
                  <a:pt x="688973" y="142517"/>
                </a:lnTo>
                <a:lnTo>
                  <a:pt x="692686" y="132439"/>
                </a:lnTo>
                <a:lnTo>
                  <a:pt x="693216" y="112814"/>
                </a:lnTo>
                <a:lnTo>
                  <a:pt x="693216" y="33947"/>
                </a:lnTo>
                <a:lnTo>
                  <a:pt x="692686" y="14321"/>
                </a:lnTo>
                <a:lnTo>
                  <a:pt x="688973" y="4243"/>
                </a:lnTo>
                <a:lnTo>
                  <a:pt x="678895" y="530"/>
                </a:lnTo>
                <a:lnTo>
                  <a:pt x="659269" y="0"/>
                </a:lnTo>
                <a:lnTo>
                  <a:pt x="3394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281145" y="5898780"/>
            <a:ext cx="118378" cy="1335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714838" y="6664242"/>
            <a:ext cx="118378" cy="1335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35039" y="5086929"/>
            <a:ext cx="263347" cy="588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38144" y="1711363"/>
            <a:ext cx="263347" cy="588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2020-03-17T01:53:00Z</dcterms:created>
  <dcterms:modified xsi:type="dcterms:W3CDTF">2020-03-17T01:53:00Z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2019-10-27T00:00:00Z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