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98500" y="1739356"/>
            <a:ext cx="3856990" cy="532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E54C00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6"/>
            <a:ext cx="0" cy="7554595"/>
          </a:xfrm>
          <a:custGeom>
            <a:avLst/>
            <a:gdLst/>
            <a:ahLst/>
            <a:cxnLst/>
            <a:rect l="l" t="t" r="r" b="b"/>
            <a:pathLst>
              <a:path w="0"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5454" y="637665"/>
            <a:ext cx="3267491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74885" y="7448018"/>
            <a:ext cx="1584960" cy="14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32735" y="7401114"/>
            <a:ext cx="1400810" cy="189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1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jp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jp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11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7" y="224046"/>
            <a:ext cx="17792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MAKE MUSIC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1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13737" y="224046"/>
            <a:ext cx="17792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MAKE MUSIC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1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78375" y="94996"/>
            <a:ext cx="160655" cy="183515"/>
          </a:xfrm>
          <a:custGeom>
            <a:avLst/>
            <a:gdLst/>
            <a:ahLst/>
            <a:cxnLst/>
            <a:rect l="l" t="t" r="r" b="b"/>
            <a:pathLst>
              <a:path w="160654" h="183515">
                <a:moveTo>
                  <a:pt x="32613" y="0"/>
                </a:moveTo>
                <a:lnTo>
                  <a:pt x="26098" y="0"/>
                </a:lnTo>
                <a:lnTo>
                  <a:pt x="0" y="12331"/>
                </a:lnTo>
                <a:lnTo>
                  <a:pt x="5372" y="20561"/>
                </a:lnTo>
                <a:lnTo>
                  <a:pt x="113309" y="182638"/>
                </a:lnTo>
                <a:lnTo>
                  <a:pt x="115493" y="183438"/>
                </a:lnTo>
                <a:lnTo>
                  <a:pt x="130044" y="176691"/>
                </a:lnTo>
                <a:lnTo>
                  <a:pt x="160362" y="163182"/>
                </a:lnTo>
                <a:lnTo>
                  <a:pt x="121287" y="104597"/>
                </a:lnTo>
                <a:lnTo>
                  <a:pt x="102196" y="104597"/>
                </a:lnTo>
                <a:lnTo>
                  <a:pt x="100418" y="102006"/>
                </a:lnTo>
                <a:lnTo>
                  <a:pt x="98679" y="99517"/>
                </a:lnTo>
                <a:lnTo>
                  <a:pt x="32613" y="0"/>
                </a:lnTo>
                <a:close/>
              </a:path>
              <a:path w="160654" h="183515">
                <a:moveTo>
                  <a:pt x="116001" y="96672"/>
                </a:moveTo>
                <a:lnTo>
                  <a:pt x="102196" y="104597"/>
                </a:lnTo>
                <a:lnTo>
                  <a:pt x="121287" y="104597"/>
                </a:lnTo>
                <a:lnTo>
                  <a:pt x="116001" y="96672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28386" y="212092"/>
            <a:ext cx="144780" cy="187325"/>
          </a:xfrm>
          <a:custGeom>
            <a:avLst/>
            <a:gdLst/>
            <a:ahLst/>
            <a:cxnLst/>
            <a:rect l="l" t="t" r="r" b="b"/>
            <a:pathLst>
              <a:path w="144779" h="187325">
                <a:moveTo>
                  <a:pt x="14897" y="0"/>
                </a:moveTo>
                <a:lnTo>
                  <a:pt x="0" y="7594"/>
                </a:lnTo>
                <a:lnTo>
                  <a:pt x="0" y="13766"/>
                </a:lnTo>
                <a:lnTo>
                  <a:pt x="3873" y="19113"/>
                </a:lnTo>
                <a:lnTo>
                  <a:pt x="7924" y="24345"/>
                </a:lnTo>
                <a:lnTo>
                  <a:pt x="68262" y="114706"/>
                </a:lnTo>
                <a:lnTo>
                  <a:pt x="57492" y="121640"/>
                </a:lnTo>
                <a:lnTo>
                  <a:pt x="101142" y="187134"/>
                </a:lnTo>
                <a:lnTo>
                  <a:pt x="144576" y="162496"/>
                </a:lnTo>
                <a:lnTo>
                  <a:pt x="106166" y="104914"/>
                </a:lnTo>
                <a:lnTo>
                  <a:pt x="84912" y="104914"/>
                </a:lnTo>
                <a:lnTo>
                  <a:pt x="14897" y="0"/>
                </a:lnTo>
                <a:close/>
              </a:path>
              <a:path w="144779" h="187325">
                <a:moveTo>
                  <a:pt x="100177" y="95935"/>
                </a:moveTo>
                <a:lnTo>
                  <a:pt x="84912" y="104914"/>
                </a:lnTo>
                <a:lnTo>
                  <a:pt x="106166" y="104914"/>
                </a:lnTo>
                <a:lnTo>
                  <a:pt x="100177" y="95935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19075" y="94996"/>
            <a:ext cx="120650" cy="133985"/>
          </a:xfrm>
          <a:custGeom>
            <a:avLst/>
            <a:gdLst/>
            <a:ahLst/>
            <a:cxnLst/>
            <a:rect l="l" t="t" r="r" b="b"/>
            <a:pathLst>
              <a:path w="120650" h="133985">
                <a:moveTo>
                  <a:pt x="23444" y="0"/>
                </a:moveTo>
                <a:lnTo>
                  <a:pt x="0" y="0"/>
                </a:lnTo>
                <a:lnTo>
                  <a:pt x="34048" y="52057"/>
                </a:lnTo>
                <a:lnTo>
                  <a:pt x="37045" y="56540"/>
                </a:lnTo>
                <a:lnTo>
                  <a:pt x="40195" y="61302"/>
                </a:lnTo>
                <a:lnTo>
                  <a:pt x="32664" y="66433"/>
                </a:lnTo>
                <a:lnTo>
                  <a:pt x="77406" y="133578"/>
                </a:lnTo>
                <a:lnTo>
                  <a:pt x="120484" y="108419"/>
                </a:lnTo>
                <a:lnTo>
                  <a:pt x="80602" y="48590"/>
                </a:lnTo>
                <a:lnTo>
                  <a:pt x="54965" y="48590"/>
                </a:lnTo>
                <a:lnTo>
                  <a:pt x="50622" y="42087"/>
                </a:lnTo>
                <a:lnTo>
                  <a:pt x="46278" y="35775"/>
                </a:lnTo>
                <a:lnTo>
                  <a:pt x="37424" y="22031"/>
                </a:lnTo>
                <a:lnTo>
                  <a:pt x="23444" y="0"/>
                </a:lnTo>
                <a:close/>
              </a:path>
              <a:path w="120650" h="133985">
                <a:moveTo>
                  <a:pt x="73431" y="37833"/>
                </a:moveTo>
                <a:lnTo>
                  <a:pt x="54965" y="48590"/>
                </a:lnTo>
                <a:lnTo>
                  <a:pt x="80602" y="48590"/>
                </a:lnTo>
                <a:lnTo>
                  <a:pt x="73431" y="37833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57868" y="94996"/>
            <a:ext cx="132715" cy="160020"/>
          </a:xfrm>
          <a:custGeom>
            <a:avLst/>
            <a:gdLst/>
            <a:ahLst/>
            <a:cxnLst/>
            <a:rect l="l" t="t" r="r" b="b"/>
            <a:pathLst>
              <a:path w="132714" h="160020">
                <a:moveTo>
                  <a:pt x="13017" y="0"/>
                </a:moveTo>
                <a:lnTo>
                  <a:pt x="0" y="0"/>
                </a:lnTo>
                <a:lnTo>
                  <a:pt x="56400" y="84404"/>
                </a:lnTo>
                <a:lnTo>
                  <a:pt x="42811" y="92887"/>
                </a:lnTo>
                <a:lnTo>
                  <a:pt x="87553" y="159969"/>
                </a:lnTo>
                <a:lnTo>
                  <a:pt x="132181" y="137185"/>
                </a:lnTo>
                <a:lnTo>
                  <a:pt x="95160" y="81622"/>
                </a:lnTo>
                <a:lnTo>
                  <a:pt x="67868" y="81622"/>
                </a:lnTo>
                <a:lnTo>
                  <a:pt x="13017" y="0"/>
                </a:lnTo>
                <a:close/>
              </a:path>
              <a:path w="132714" h="160020">
                <a:moveTo>
                  <a:pt x="87503" y="70129"/>
                </a:moveTo>
                <a:lnTo>
                  <a:pt x="67868" y="81622"/>
                </a:lnTo>
                <a:lnTo>
                  <a:pt x="95160" y="81622"/>
                </a:lnTo>
                <a:lnTo>
                  <a:pt x="87503" y="70129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89399" y="94996"/>
            <a:ext cx="98425" cy="1047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46888" y="0"/>
                </a:moveTo>
                <a:lnTo>
                  <a:pt x="0" y="0"/>
                </a:lnTo>
                <a:lnTo>
                  <a:pt x="18110" y="28333"/>
                </a:lnTo>
                <a:lnTo>
                  <a:pt x="9486" y="34150"/>
                </a:lnTo>
                <a:lnTo>
                  <a:pt x="56400" y="104521"/>
                </a:lnTo>
                <a:lnTo>
                  <a:pt x="97866" y="77190"/>
                </a:lnTo>
                <a:lnTo>
                  <a:pt x="46888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28386" y="296232"/>
            <a:ext cx="95250" cy="133985"/>
          </a:xfrm>
          <a:custGeom>
            <a:avLst/>
            <a:gdLst/>
            <a:ahLst/>
            <a:cxnLst/>
            <a:rect l="l" t="t" r="r" b="b"/>
            <a:pathLst>
              <a:path w="95250" h="133984">
                <a:moveTo>
                  <a:pt x="0" y="0"/>
                </a:moveTo>
                <a:lnTo>
                  <a:pt x="0" y="19748"/>
                </a:lnTo>
                <a:lnTo>
                  <a:pt x="25260" y="56375"/>
                </a:lnTo>
                <a:lnTo>
                  <a:pt x="8407" y="66865"/>
                </a:lnTo>
                <a:lnTo>
                  <a:pt x="52895" y="133642"/>
                </a:lnTo>
                <a:lnTo>
                  <a:pt x="94907" y="106870"/>
                </a:lnTo>
                <a:lnTo>
                  <a:pt x="57475" y="50723"/>
                </a:lnTo>
                <a:lnTo>
                  <a:pt x="34721" y="50723"/>
                </a:lnTo>
                <a:lnTo>
                  <a:pt x="0" y="0"/>
                </a:lnTo>
                <a:close/>
              </a:path>
              <a:path w="95250" h="133984">
                <a:moveTo>
                  <a:pt x="51193" y="41300"/>
                </a:moveTo>
                <a:lnTo>
                  <a:pt x="34721" y="50723"/>
                </a:lnTo>
                <a:lnTo>
                  <a:pt x="57475" y="50723"/>
                </a:lnTo>
                <a:lnTo>
                  <a:pt x="51193" y="4130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45400" y="94996"/>
            <a:ext cx="88265" cy="73025"/>
          </a:xfrm>
          <a:custGeom>
            <a:avLst/>
            <a:gdLst/>
            <a:ahLst/>
            <a:cxnLst/>
            <a:rect l="l" t="t" r="r" b="b"/>
            <a:pathLst>
              <a:path w="88264" h="73025">
                <a:moveTo>
                  <a:pt x="59905" y="0"/>
                </a:moveTo>
                <a:lnTo>
                  <a:pt x="0" y="0"/>
                </a:lnTo>
                <a:lnTo>
                  <a:pt x="30772" y="47078"/>
                </a:lnTo>
                <a:lnTo>
                  <a:pt x="34918" y="53345"/>
                </a:lnTo>
                <a:lnTo>
                  <a:pt x="48018" y="72872"/>
                </a:lnTo>
                <a:lnTo>
                  <a:pt x="87909" y="43535"/>
                </a:lnTo>
                <a:lnTo>
                  <a:pt x="599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28386" y="367827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89" h="95250">
                <a:moveTo>
                  <a:pt x="0" y="0"/>
                </a:moveTo>
                <a:lnTo>
                  <a:pt x="0" y="86423"/>
                </a:lnTo>
                <a:lnTo>
                  <a:pt x="6464" y="94856"/>
                </a:lnTo>
                <a:lnTo>
                  <a:pt x="46850" y="66166"/>
                </a:lnTo>
                <a:lnTo>
                  <a:pt x="14858" y="18261"/>
                </a:lnTo>
                <a:lnTo>
                  <a:pt x="3403" y="1244"/>
                </a:lnTo>
                <a:lnTo>
                  <a:pt x="1422" y="787"/>
                </a:lnTo>
                <a:lnTo>
                  <a:pt x="0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14420" y="94996"/>
            <a:ext cx="63500" cy="39370"/>
          </a:xfrm>
          <a:custGeom>
            <a:avLst/>
            <a:gdLst/>
            <a:ahLst/>
            <a:cxnLst/>
            <a:rect l="l" t="t" r="r" b="b"/>
            <a:pathLst>
              <a:path w="63500" h="39369">
                <a:moveTo>
                  <a:pt x="59905" y="0"/>
                </a:moveTo>
                <a:lnTo>
                  <a:pt x="0" y="0"/>
                </a:lnTo>
                <a:lnTo>
                  <a:pt x="12328" y="19597"/>
                </a:lnTo>
                <a:lnTo>
                  <a:pt x="19011" y="30124"/>
                </a:lnTo>
                <a:lnTo>
                  <a:pt x="21742" y="34023"/>
                </a:lnTo>
                <a:lnTo>
                  <a:pt x="24917" y="38773"/>
                </a:lnTo>
                <a:lnTo>
                  <a:pt x="63157" y="7531"/>
                </a:lnTo>
                <a:lnTo>
                  <a:pt x="599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77671" y="176744"/>
            <a:ext cx="146685" cy="194310"/>
          </a:xfrm>
          <a:custGeom>
            <a:avLst/>
            <a:gdLst/>
            <a:ahLst/>
            <a:cxnLst/>
            <a:rect l="l" t="t" r="r" b="b"/>
            <a:pathLst>
              <a:path w="146685" h="194310">
                <a:moveTo>
                  <a:pt x="32042" y="0"/>
                </a:moveTo>
                <a:lnTo>
                  <a:pt x="0" y="15938"/>
                </a:lnTo>
                <a:lnTo>
                  <a:pt x="69329" y="119976"/>
                </a:lnTo>
                <a:lnTo>
                  <a:pt x="57251" y="127558"/>
                </a:lnTo>
                <a:lnTo>
                  <a:pt x="101752" y="194310"/>
                </a:lnTo>
                <a:lnTo>
                  <a:pt x="146646" y="171856"/>
                </a:lnTo>
                <a:lnTo>
                  <a:pt x="32042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39116" y="109964"/>
            <a:ext cx="146685" cy="191135"/>
          </a:xfrm>
          <a:custGeom>
            <a:avLst/>
            <a:gdLst/>
            <a:ahLst/>
            <a:cxnLst/>
            <a:rect l="l" t="t" r="r" b="b"/>
            <a:pathLst>
              <a:path w="146685" h="191135">
                <a:moveTo>
                  <a:pt x="32105" y="0"/>
                </a:moveTo>
                <a:lnTo>
                  <a:pt x="0" y="12954"/>
                </a:lnTo>
                <a:lnTo>
                  <a:pt x="68046" y="115074"/>
                </a:lnTo>
                <a:lnTo>
                  <a:pt x="54546" y="123431"/>
                </a:lnTo>
                <a:lnTo>
                  <a:pt x="99415" y="190690"/>
                </a:lnTo>
                <a:lnTo>
                  <a:pt x="146558" y="171640"/>
                </a:lnTo>
                <a:lnTo>
                  <a:pt x="321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16411" y="160232"/>
            <a:ext cx="161290" cy="185420"/>
          </a:xfrm>
          <a:custGeom>
            <a:avLst/>
            <a:gdLst/>
            <a:ahLst/>
            <a:cxnLst/>
            <a:rect l="l" t="t" r="r" b="b"/>
            <a:pathLst>
              <a:path w="161289" h="185420">
                <a:moveTo>
                  <a:pt x="29806" y="0"/>
                </a:moveTo>
                <a:lnTo>
                  <a:pt x="0" y="13335"/>
                </a:lnTo>
                <a:lnTo>
                  <a:pt x="114630" y="185229"/>
                </a:lnTo>
                <a:lnTo>
                  <a:pt x="160934" y="164896"/>
                </a:lnTo>
                <a:lnTo>
                  <a:pt x="125889" y="112356"/>
                </a:lnTo>
                <a:lnTo>
                  <a:pt x="105041" y="112356"/>
                </a:lnTo>
                <a:lnTo>
                  <a:pt x="29806" y="0"/>
                </a:lnTo>
                <a:close/>
              </a:path>
              <a:path w="161289" h="185420">
                <a:moveTo>
                  <a:pt x="120027" y="103568"/>
                </a:moveTo>
                <a:lnTo>
                  <a:pt x="105041" y="112356"/>
                </a:lnTo>
                <a:lnTo>
                  <a:pt x="125889" y="112356"/>
                </a:lnTo>
                <a:lnTo>
                  <a:pt x="120027" y="103568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83374" y="137548"/>
            <a:ext cx="148590" cy="184785"/>
          </a:xfrm>
          <a:custGeom>
            <a:avLst/>
            <a:gdLst/>
            <a:ahLst/>
            <a:cxnLst/>
            <a:rect l="l" t="t" r="r" b="b"/>
            <a:pathLst>
              <a:path w="148589" h="184785">
                <a:moveTo>
                  <a:pt x="16700" y="0"/>
                </a:moveTo>
                <a:lnTo>
                  <a:pt x="8432" y="4330"/>
                </a:lnTo>
                <a:lnTo>
                  <a:pt x="4330" y="5651"/>
                </a:lnTo>
                <a:lnTo>
                  <a:pt x="0" y="7416"/>
                </a:lnTo>
                <a:lnTo>
                  <a:pt x="71628" y="114884"/>
                </a:lnTo>
                <a:lnTo>
                  <a:pt x="59397" y="122466"/>
                </a:lnTo>
                <a:lnTo>
                  <a:pt x="100901" y="184772"/>
                </a:lnTo>
                <a:lnTo>
                  <a:pt x="148120" y="165785"/>
                </a:lnTo>
                <a:lnTo>
                  <a:pt x="109270" y="107556"/>
                </a:lnTo>
                <a:lnTo>
                  <a:pt x="90347" y="107556"/>
                </a:lnTo>
                <a:lnTo>
                  <a:pt x="88988" y="105740"/>
                </a:lnTo>
                <a:lnTo>
                  <a:pt x="87566" y="104038"/>
                </a:lnTo>
                <a:lnTo>
                  <a:pt x="37864" y="29511"/>
                </a:lnTo>
                <a:lnTo>
                  <a:pt x="19075" y="1066"/>
                </a:lnTo>
                <a:lnTo>
                  <a:pt x="16700" y="0"/>
                </a:lnTo>
                <a:close/>
              </a:path>
              <a:path w="148589" h="184785">
                <a:moveTo>
                  <a:pt x="103974" y="99618"/>
                </a:moveTo>
                <a:lnTo>
                  <a:pt x="90347" y="107556"/>
                </a:lnTo>
                <a:lnTo>
                  <a:pt x="109270" y="107556"/>
                </a:lnTo>
                <a:lnTo>
                  <a:pt x="103974" y="99618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4604" y="94996"/>
            <a:ext cx="160655" cy="183515"/>
          </a:xfrm>
          <a:custGeom>
            <a:avLst/>
            <a:gdLst/>
            <a:ahLst/>
            <a:cxnLst/>
            <a:rect l="l" t="t" r="r" b="b"/>
            <a:pathLst>
              <a:path w="160654" h="183515">
                <a:moveTo>
                  <a:pt x="32613" y="0"/>
                </a:moveTo>
                <a:lnTo>
                  <a:pt x="26098" y="0"/>
                </a:lnTo>
                <a:lnTo>
                  <a:pt x="0" y="12331"/>
                </a:lnTo>
                <a:lnTo>
                  <a:pt x="5372" y="20561"/>
                </a:lnTo>
                <a:lnTo>
                  <a:pt x="113309" y="182638"/>
                </a:lnTo>
                <a:lnTo>
                  <a:pt x="115493" y="183438"/>
                </a:lnTo>
                <a:lnTo>
                  <a:pt x="130044" y="176691"/>
                </a:lnTo>
                <a:lnTo>
                  <a:pt x="160362" y="163182"/>
                </a:lnTo>
                <a:lnTo>
                  <a:pt x="121287" y="104597"/>
                </a:lnTo>
                <a:lnTo>
                  <a:pt x="102196" y="104597"/>
                </a:lnTo>
                <a:lnTo>
                  <a:pt x="100418" y="102006"/>
                </a:lnTo>
                <a:lnTo>
                  <a:pt x="98679" y="99517"/>
                </a:lnTo>
                <a:lnTo>
                  <a:pt x="32613" y="0"/>
                </a:lnTo>
                <a:close/>
              </a:path>
              <a:path w="160654" h="183515">
                <a:moveTo>
                  <a:pt x="116001" y="96672"/>
                </a:moveTo>
                <a:lnTo>
                  <a:pt x="102196" y="104597"/>
                </a:lnTo>
                <a:lnTo>
                  <a:pt x="121287" y="104597"/>
                </a:lnTo>
                <a:lnTo>
                  <a:pt x="116001" y="96672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4614" y="212092"/>
            <a:ext cx="144780" cy="187325"/>
          </a:xfrm>
          <a:custGeom>
            <a:avLst/>
            <a:gdLst/>
            <a:ahLst/>
            <a:cxnLst/>
            <a:rect l="l" t="t" r="r" b="b"/>
            <a:pathLst>
              <a:path w="144779" h="187325">
                <a:moveTo>
                  <a:pt x="14897" y="0"/>
                </a:moveTo>
                <a:lnTo>
                  <a:pt x="0" y="7594"/>
                </a:lnTo>
                <a:lnTo>
                  <a:pt x="0" y="13766"/>
                </a:lnTo>
                <a:lnTo>
                  <a:pt x="3873" y="19113"/>
                </a:lnTo>
                <a:lnTo>
                  <a:pt x="7924" y="24345"/>
                </a:lnTo>
                <a:lnTo>
                  <a:pt x="68262" y="114706"/>
                </a:lnTo>
                <a:lnTo>
                  <a:pt x="57492" y="121640"/>
                </a:lnTo>
                <a:lnTo>
                  <a:pt x="101142" y="187134"/>
                </a:lnTo>
                <a:lnTo>
                  <a:pt x="144576" y="162496"/>
                </a:lnTo>
                <a:lnTo>
                  <a:pt x="106166" y="104914"/>
                </a:lnTo>
                <a:lnTo>
                  <a:pt x="84912" y="104914"/>
                </a:lnTo>
                <a:lnTo>
                  <a:pt x="14897" y="0"/>
                </a:lnTo>
                <a:close/>
              </a:path>
              <a:path w="144779" h="187325">
                <a:moveTo>
                  <a:pt x="100177" y="95935"/>
                </a:moveTo>
                <a:lnTo>
                  <a:pt x="84912" y="104914"/>
                </a:lnTo>
                <a:lnTo>
                  <a:pt x="106166" y="104914"/>
                </a:lnTo>
                <a:lnTo>
                  <a:pt x="100177" y="95935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5305" y="94996"/>
            <a:ext cx="120650" cy="133985"/>
          </a:xfrm>
          <a:custGeom>
            <a:avLst/>
            <a:gdLst/>
            <a:ahLst/>
            <a:cxnLst/>
            <a:rect l="l" t="t" r="r" b="b"/>
            <a:pathLst>
              <a:path w="120650" h="133985">
                <a:moveTo>
                  <a:pt x="23444" y="0"/>
                </a:moveTo>
                <a:lnTo>
                  <a:pt x="0" y="0"/>
                </a:lnTo>
                <a:lnTo>
                  <a:pt x="34048" y="52057"/>
                </a:lnTo>
                <a:lnTo>
                  <a:pt x="37045" y="56540"/>
                </a:lnTo>
                <a:lnTo>
                  <a:pt x="40195" y="61302"/>
                </a:lnTo>
                <a:lnTo>
                  <a:pt x="32664" y="66433"/>
                </a:lnTo>
                <a:lnTo>
                  <a:pt x="77406" y="133578"/>
                </a:lnTo>
                <a:lnTo>
                  <a:pt x="120484" y="108419"/>
                </a:lnTo>
                <a:lnTo>
                  <a:pt x="80602" y="48590"/>
                </a:lnTo>
                <a:lnTo>
                  <a:pt x="54965" y="48590"/>
                </a:lnTo>
                <a:lnTo>
                  <a:pt x="50622" y="42087"/>
                </a:lnTo>
                <a:lnTo>
                  <a:pt x="46278" y="35775"/>
                </a:lnTo>
                <a:lnTo>
                  <a:pt x="37424" y="22031"/>
                </a:lnTo>
                <a:lnTo>
                  <a:pt x="23444" y="0"/>
                </a:lnTo>
                <a:close/>
              </a:path>
              <a:path w="120650" h="133985">
                <a:moveTo>
                  <a:pt x="73431" y="37833"/>
                </a:moveTo>
                <a:lnTo>
                  <a:pt x="54965" y="48590"/>
                </a:lnTo>
                <a:lnTo>
                  <a:pt x="80602" y="48590"/>
                </a:lnTo>
                <a:lnTo>
                  <a:pt x="73431" y="37833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4096" y="94996"/>
            <a:ext cx="132715" cy="160020"/>
          </a:xfrm>
          <a:custGeom>
            <a:avLst/>
            <a:gdLst/>
            <a:ahLst/>
            <a:cxnLst/>
            <a:rect l="l" t="t" r="r" b="b"/>
            <a:pathLst>
              <a:path w="132715" h="160020">
                <a:moveTo>
                  <a:pt x="13017" y="0"/>
                </a:moveTo>
                <a:lnTo>
                  <a:pt x="0" y="0"/>
                </a:lnTo>
                <a:lnTo>
                  <a:pt x="56400" y="84404"/>
                </a:lnTo>
                <a:lnTo>
                  <a:pt x="42811" y="92887"/>
                </a:lnTo>
                <a:lnTo>
                  <a:pt x="87553" y="159969"/>
                </a:lnTo>
                <a:lnTo>
                  <a:pt x="132181" y="137185"/>
                </a:lnTo>
                <a:lnTo>
                  <a:pt x="95160" y="81622"/>
                </a:lnTo>
                <a:lnTo>
                  <a:pt x="67868" y="81622"/>
                </a:lnTo>
                <a:lnTo>
                  <a:pt x="13017" y="0"/>
                </a:lnTo>
                <a:close/>
              </a:path>
              <a:path w="132715" h="160020">
                <a:moveTo>
                  <a:pt x="87503" y="70129"/>
                </a:moveTo>
                <a:lnTo>
                  <a:pt x="67868" y="81622"/>
                </a:lnTo>
                <a:lnTo>
                  <a:pt x="95160" y="81622"/>
                </a:lnTo>
                <a:lnTo>
                  <a:pt x="87503" y="70129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5627" y="94996"/>
            <a:ext cx="98425" cy="1047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46888" y="0"/>
                </a:moveTo>
                <a:lnTo>
                  <a:pt x="0" y="0"/>
                </a:lnTo>
                <a:lnTo>
                  <a:pt x="18110" y="28333"/>
                </a:lnTo>
                <a:lnTo>
                  <a:pt x="9486" y="34150"/>
                </a:lnTo>
                <a:lnTo>
                  <a:pt x="56400" y="104521"/>
                </a:lnTo>
                <a:lnTo>
                  <a:pt x="97866" y="77190"/>
                </a:lnTo>
                <a:lnTo>
                  <a:pt x="46888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4614" y="296232"/>
            <a:ext cx="95250" cy="133985"/>
          </a:xfrm>
          <a:custGeom>
            <a:avLst/>
            <a:gdLst/>
            <a:ahLst/>
            <a:cxnLst/>
            <a:rect l="l" t="t" r="r" b="b"/>
            <a:pathLst>
              <a:path w="95250" h="133984">
                <a:moveTo>
                  <a:pt x="0" y="0"/>
                </a:moveTo>
                <a:lnTo>
                  <a:pt x="0" y="19748"/>
                </a:lnTo>
                <a:lnTo>
                  <a:pt x="25260" y="56375"/>
                </a:lnTo>
                <a:lnTo>
                  <a:pt x="8407" y="66865"/>
                </a:lnTo>
                <a:lnTo>
                  <a:pt x="52895" y="133642"/>
                </a:lnTo>
                <a:lnTo>
                  <a:pt x="94907" y="106870"/>
                </a:lnTo>
                <a:lnTo>
                  <a:pt x="57475" y="50723"/>
                </a:lnTo>
                <a:lnTo>
                  <a:pt x="34721" y="50723"/>
                </a:lnTo>
                <a:lnTo>
                  <a:pt x="0" y="0"/>
                </a:lnTo>
                <a:close/>
              </a:path>
              <a:path w="95250" h="133984">
                <a:moveTo>
                  <a:pt x="51193" y="41300"/>
                </a:moveTo>
                <a:lnTo>
                  <a:pt x="34721" y="50723"/>
                </a:lnTo>
                <a:lnTo>
                  <a:pt x="57475" y="50723"/>
                </a:lnTo>
                <a:lnTo>
                  <a:pt x="51193" y="4130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1628" y="94996"/>
            <a:ext cx="88265" cy="73025"/>
          </a:xfrm>
          <a:custGeom>
            <a:avLst/>
            <a:gdLst/>
            <a:ahLst/>
            <a:cxnLst/>
            <a:rect l="l" t="t" r="r" b="b"/>
            <a:pathLst>
              <a:path w="88265" h="73025">
                <a:moveTo>
                  <a:pt x="59905" y="0"/>
                </a:moveTo>
                <a:lnTo>
                  <a:pt x="0" y="0"/>
                </a:lnTo>
                <a:lnTo>
                  <a:pt x="30772" y="47078"/>
                </a:lnTo>
                <a:lnTo>
                  <a:pt x="34918" y="53345"/>
                </a:lnTo>
                <a:lnTo>
                  <a:pt x="48018" y="72872"/>
                </a:lnTo>
                <a:lnTo>
                  <a:pt x="87909" y="43535"/>
                </a:lnTo>
                <a:lnTo>
                  <a:pt x="599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4614" y="367827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89" h="95250">
                <a:moveTo>
                  <a:pt x="0" y="0"/>
                </a:moveTo>
                <a:lnTo>
                  <a:pt x="0" y="86423"/>
                </a:lnTo>
                <a:lnTo>
                  <a:pt x="6464" y="94856"/>
                </a:lnTo>
                <a:lnTo>
                  <a:pt x="46850" y="66166"/>
                </a:lnTo>
                <a:lnTo>
                  <a:pt x="14858" y="18261"/>
                </a:lnTo>
                <a:lnTo>
                  <a:pt x="3416" y="1244"/>
                </a:lnTo>
                <a:lnTo>
                  <a:pt x="1422" y="787"/>
                </a:lnTo>
                <a:lnTo>
                  <a:pt x="0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0648" y="94996"/>
            <a:ext cx="63500" cy="39370"/>
          </a:xfrm>
          <a:custGeom>
            <a:avLst/>
            <a:gdLst/>
            <a:ahLst/>
            <a:cxnLst/>
            <a:rect l="l" t="t" r="r" b="b"/>
            <a:pathLst>
              <a:path w="63500" h="39369">
                <a:moveTo>
                  <a:pt x="59905" y="0"/>
                </a:moveTo>
                <a:lnTo>
                  <a:pt x="0" y="0"/>
                </a:lnTo>
                <a:lnTo>
                  <a:pt x="12328" y="19597"/>
                </a:lnTo>
                <a:lnTo>
                  <a:pt x="19011" y="30124"/>
                </a:lnTo>
                <a:lnTo>
                  <a:pt x="21742" y="34023"/>
                </a:lnTo>
                <a:lnTo>
                  <a:pt x="24917" y="38773"/>
                </a:lnTo>
                <a:lnTo>
                  <a:pt x="63157" y="7531"/>
                </a:lnTo>
                <a:lnTo>
                  <a:pt x="599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3899" y="176744"/>
            <a:ext cx="146685" cy="194310"/>
          </a:xfrm>
          <a:custGeom>
            <a:avLst/>
            <a:gdLst/>
            <a:ahLst/>
            <a:cxnLst/>
            <a:rect l="l" t="t" r="r" b="b"/>
            <a:pathLst>
              <a:path w="146685" h="194310">
                <a:moveTo>
                  <a:pt x="32042" y="0"/>
                </a:moveTo>
                <a:lnTo>
                  <a:pt x="0" y="15938"/>
                </a:lnTo>
                <a:lnTo>
                  <a:pt x="69329" y="119976"/>
                </a:lnTo>
                <a:lnTo>
                  <a:pt x="57251" y="127558"/>
                </a:lnTo>
                <a:lnTo>
                  <a:pt x="101752" y="194310"/>
                </a:lnTo>
                <a:lnTo>
                  <a:pt x="146646" y="171856"/>
                </a:lnTo>
                <a:lnTo>
                  <a:pt x="32042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5344" y="109964"/>
            <a:ext cx="146685" cy="191135"/>
          </a:xfrm>
          <a:custGeom>
            <a:avLst/>
            <a:gdLst/>
            <a:ahLst/>
            <a:cxnLst/>
            <a:rect l="l" t="t" r="r" b="b"/>
            <a:pathLst>
              <a:path w="146684" h="191135">
                <a:moveTo>
                  <a:pt x="32105" y="0"/>
                </a:moveTo>
                <a:lnTo>
                  <a:pt x="0" y="12954"/>
                </a:lnTo>
                <a:lnTo>
                  <a:pt x="68046" y="115074"/>
                </a:lnTo>
                <a:lnTo>
                  <a:pt x="54546" y="123431"/>
                </a:lnTo>
                <a:lnTo>
                  <a:pt x="99415" y="190690"/>
                </a:lnTo>
                <a:lnTo>
                  <a:pt x="146558" y="171640"/>
                </a:lnTo>
                <a:lnTo>
                  <a:pt x="321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2639" y="160232"/>
            <a:ext cx="161290" cy="185420"/>
          </a:xfrm>
          <a:custGeom>
            <a:avLst/>
            <a:gdLst/>
            <a:ahLst/>
            <a:cxnLst/>
            <a:rect l="l" t="t" r="r" b="b"/>
            <a:pathLst>
              <a:path w="161290" h="185420">
                <a:moveTo>
                  <a:pt x="29806" y="0"/>
                </a:moveTo>
                <a:lnTo>
                  <a:pt x="0" y="13335"/>
                </a:lnTo>
                <a:lnTo>
                  <a:pt x="114630" y="185229"/>
                </a:lnTo>
                <a:lnTo>
                  <a:pt x="160934" y="164896"/>
                </a:lnTo>
                <a:lnTo>
                  <a:pt x="125889" y="112356"/>
                </a:lnTo>
                <a:lnTo>
                  <a:pt x="105041" y="112356"/>
                </a:lnTo>
                <a:lnTo>
                  <a:pt x="29806" y="0"/>
                </a:lnTo>
                <a:close/>
              </a:path>
              <a:path w="161290" h="185420">
                <a:moveTo>
                  <a:pt x="120027" y="103568"/>
                </a:moveTo>
                <a:lnTo>
                  <a:pt x="105041" y="112356"/>
                </a:lnTo>
                <a:lnTo>
                  <a:pt x="125889" y="112356"/>
                </a:lnTo>
                <a:lnTo>
                  <a:pt x="120027" y="103568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9601" y="137548"/>
            <a:ext cx="148590" cy="184785"/>
          </a:xfrm>
          <a:custGeom>
            <a:avLst/>
            <a:gdLst/>
            <a:ahLst/>
            <a:cxnLst/>
            <a:rect l="l" t="t" r="r" b="b"/>
            <a:pathLst>
              <a:path w="148590" h="184785">
                <a:moveTo>
                  <a:pt x="16700" y="0"/>
                </a:moveTo>
                <a:lnTo>
                  <a:pt x="8432" y="4330"/>
                </a:lnTo>
                <a:lnTo>
                  <a:pt x="4330" y="5651"/>
                </a:lnTo>
                <a:lnTo>
                  <a:pt x="0" y="7416"/>
                </a:lnTo>
                <a:lnTo>
                  <a:pt x="71628" y="114884"/>
                </a:lnTo>
                <a:lnTo>
                  <a:pt x="59397" y="122466"/>
                </a:lnTo>
                <a:lnTo>
                  <a:pt x="100901" y="184772"/>
                </a:lnTo>
                <a:lnTo>
                  <a:pt x="148120" y="165785"/>
                </a:lnTo>
                <a:lnTo>
                  <a:pt x="109270" y="107556"/>
                </a:lnTo>
                <a:lnTo>
                  <a:pt x="90347" y="107556"/>
                </a:lnTo>
                <a:lnTo>
                  <a:pt x="88988" y="105740"/>
                </a:lnTo>
                <a:lnTo>
                  <a:pt x="87566" y="104038"/>
                </a:lnTo>
                <a:lnTo>
                  <a:pt x="37864" y="29511"/>
                </a:lnTo>
                <a:lnTo>
                  <a:pt x="19075" y="1066"/>
                </a:lnTo>
                <a:lnTo>
                  <a:pt x="16700" y="0"/>
                </a:lnTo>
                <a:close/>
              </a:path>
              <a:path w="148590" h="184785">
                <a:moveTo>
                  <a:pt x="103974" y="99618"/>
                </a:moveTo>
                <a:lnTo>
                  <a:pt x="90347" y="107556"/>
                </a:lnTo>
                <a:lnTo>
                  <a:pt x="109270" y="107556"/>
                </a:lnTo>
                <a:lnTo>
                  <a:pt x="103974" y="99618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117118" y="2653184"/>
            <a:ext cx="2183130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First, </a:t>
            </a:r>
            <a:r>
              <a:rPr dirty="0" sz="1500" spc="-5">
                <a:solidFill>
                  <a:srgbClr val="00AEEF"/>
                </a:solidFill>
                <a:latin typeface="Roboto"/>
                <a:cs typeface="Roboto"/>
              </a:rPr>
              <a:t>gather </a:t>
            </a: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as a </a:t>
            </a:r>
            <a:r>
              <a:rPr dirty="0" sz="1500" spc="-10">
                <a:solidFill>
                  <a:srgbClr val="00AEEF"/>
                </a:solidFill>
                <a:latin typeface="Roboto"/>
                <a:cs typeface="Roboto"/>
              </a:rPr>
              <a:t>group</a:t>
            </a:r>
            <a:r>
              <a:rPr dirty="0" sz="1500" spc="-75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00AEEF"/>
                </a:solidFill>
                <a:latin typeface="Roboto"/>
                <a:cs typeface="Roboto"/>
              </a:rPr>
              <a:t>to  </a:t>
            </a:r>
            <a:r>
              <a:rPr dirty="0" sz="1500" spc="-5">
                <a:solidFill>
                  <a:srgbClr val="00AEEF"/>
                </a:solidFill>
                <a:latin typeface="Roboto"/>
                <a:cs typeface="Roboto"/>
              </a:rPr>
              <a:t>introduce </a:t>
            </a: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the theme and  spark</a:t>
            </a:r>
            <a:r>
              <a:rPr dirty="0" sz="1500" spc="-5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ideas.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51560" y="4056881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78394" y="4370442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28778" y="4478259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 h="0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058471" y="442805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24893" y="4142508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44539" y="41005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318603" y="4143588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09315" y="4244779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244536" y="4261874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3670" y="-13912"/>
                </a:moveTo>
                <a:lnTo>
                  <a:pt x="3670" y="67227"/>
                </a:lnTo>
              </a:path>
            </a:pathLst>
          </a:custGeom>
          <a:ln w="35166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120264" y="4247746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881756" y="5686566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20877" y="5730902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797849" y="6168250"/>
            <a:ext cx="89090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4604">
              <a:lnSpc>
                <a:spcPts val="1590"/>
              </a:lnSpc>
              <a:spcBef>
                <a:spcPts val="100"/>
              </a:spcBef>
            </a:pPr>
            <a:r>
              <a:rPr dirty="0" sz="1400" spc="114" b="1">
                <a:solidFill>
                  <a:srgbClr val="642B73"/>
                </a:solidFill>
                <a:latin typeface="Roboto"/>
                <a:cs typeface="Roboto"/>
              </a:rPr>
              <a:t>SHARE</a:t>
            </a:r>
            <a:endParaRPr sz="1400">
              <a:latin typeface="Roboto"/>
              <a:cs typeface="Roboto"/>
            </a:endParaRPr>
          </a:p>
          <a:p>
            <a:pPr algn="ctr">
              <a:lnSpc>
                <a:spcPts val="1590"/>
              </a:lnSpc>
            </a:pPr>
            <a:r>
              <a:rPr dirty="0" sz="1400" i="1">
                <a:solidFill>
                  <a:srgbClr val="642B73"/>
                </a:solidFill>
                <a:latin typeface="Roboto"/>
                <a:cs typeface="Roboto"/>
              </a:rPr>
              <a:t>10</a:t>
            </a:r>
            <a:r>
              <a:rPr dirty="0" sz="1400" spc="-80" i="1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dirty="0" sz="1400" i="1">
                <a:solidFill>
                  <a:srgbClr val="642B73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17118" y="4272465"/>
            <a:ext cx="2570480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EA6955"/>
                </a:solidFill>
                <a:latin typeface="Roboto"/>
                <a:cs typeface="Roboto"/>
              </a:rPr>
              <a:t>Next, help participants as</a:t>
            </a:r>
            <a:r>
              <a:rPr dirty="0" sz="1500" spc="-114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EA6955"/>
                </a:solidFill>
                <a:latin typeface="Roboto"/>
                <a:cs typeface="Roboto"/>
              </a:rPr>
              <a:t>they  create musical </a:t>
            </a:r>
            <a:r>
              <a:rPr dirty="0" sz="1500" spc="-10">
                <a:solidFill>
                  <a:srgbClr val="EA6955"/>
                </a:solidFill>
                <a:latin typeface="Roboto"/>
                <a:cs typeface="Roboto"/>
              </a:rPr>
              <a:t>projects,  </a:t>
            </a:r>
            <a:r>
              <a:rPr dirty="0" sz="1500" spc="-5">
                <a:solidFill>
                  <a:srgbClr val="EA6955"/>
                </a:solidFill>
                <a:latin typeface="Roboto"/>
                <a:cs typeface="Roboto"/>
              </a:rPr>
              <a:t>working </a:t>
            </a:r>
            <a:r>
              <a:rPr dirty="0" sz="1500">
                <a:solidFill>
                  <a:srgbClr val="EA6955"/>
                </a:solidFill>
                <a:latin typeface="Roboto"/>
                <a:cs typeface="Roboto"/>
              </a:rPr>
              <a:t>at their </a:t>
            </a:r>
            <a:r>
              <a:rPr dirty="0" sz="1500" spc="-5">
                <a:solidFill>
                  <a:srgbClr val="EA6955"/>
                </a:solidFill>
                <a:latin typeface="Roboto"/>
                <a:cs typeface="Roboto"/>
              </a:rPr>
              <a:t>own</a:t>
            </a:r>
            <a:r>
              <a:rPr dirty="0" sz="1500" spc="-4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EA6955"/>
                </a:solidFill>
                <a:latin typeface="Roboto"/>
                <a:cs typeface="Roboto"/>
              </a:rPr>
              <a:t>pace.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25754" y="5862058"/>
            <a:ext cx="2165985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 spc="-10">
                <a:solidFill>
                  <a:srgbClr val="642B73"/>
                </a:solidFill>
                <a:latin typeface="Roboto"/>
                <a:cs typeface="Roboto"/>
              </a:rPr>
              <a:t>At </a:t>
            </a:r>
            <a:r>
              <a:rPr dirty="0" sz="1500">
                <a:solidFill>
                  <a:srgbClr val="642B73"/>
                </a:solidFill>
                <a:latin typeface="Roboto"/>
                <a:cs typeface="Roboto"/>
              </a:rPr>
              <a:t>the end </a:t>
            </a:r>
            <a:r>
              <a:rPr dirty="0" sz="1500" spc="-5">
                <a:solidFill>
                  <a:srgbClr val="642B73"/>
                </a:solidFill>
                <a:latin typeface="Roboto"/>
                <a:cs typeface="Roboto"/>
              </a:rPr>
              <a:t>of </a:t>
            </a:r>
            <a:r>
              <a:rPr dirty="0" sz="1500">
                <a:solidFill>
                  <a:srgbClr val="642B73"/>
                </a:solidFill>
                <a:latin typeface="Roboto"/>
                <a:cs typeface="Roboto"/>
              </a:rPr>
              <a:t>the</a:t>
            </a:r>
            <a:r>
              <a:rPr dirty="0" sz="1500" spc="-80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642B73"/>
                </a:solidFill>
                <a:latin typeface="Roboto"/>
                <a:cs typeface="Roboto"/>
              </a:rPr>
              <a:t>session,  </a:t>
            </a:r>
            <a:r>
              <a:rPr dirty="0" sz="1500" spc="-5">
                <a:solidFill>
                  <a:srgbClr val="642B73"/>
                </a:solidFill>
                <a:latin typeface="Roboto"/>
                <a:cs typeface="Roboto"/>
              </a:rPr>
              <a:t>gather </a:t>
            </a:r>
            <a:r>
              <a:rPr dirty="0" sz="1500" spc="-10">
                <a:solidFill>
                  <a:srgbClr val="642B73"/>
                </a:solidFill>
                <a:latin typeface="Roboto"/>
                <a:cs typeface="Roboto"/>
              </a:rPr>
              <a:t>together to </a:t>
            </a:r>
            <a:r>
              <a:rPr dirty="0" sz="1500" spc="-5">
                <a:solidFill>
                  <a:srgbClr val="642B73"/>
                </a:solidFill>
                <a:latin typeface="Roboto"/>
                <a:cs typeface="Roboto"/>
              </a:rPr>
              <a:t>share  </a:t>
            </a:r>
            <a:r>
              <a:rPr dirty="0" sz="1500">
                <a:solidFill>
                  <a:srgbClr val="642B73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642B73"/>
                </a:solidFill>
                <a:latin typeface="Roboto"/>
                <a:cs typeface="Roboto"/>
              </a:rPr>
              <a:t>reflect.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58046" y="2965450"/>
            <a:ext cx="89090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">
              <a:lnSpc>
                <a:spcPts val="1590"/>
              </a:lnSpc>
              <a:spcBef>
                <a:spcPts val="100"/>
              </a:spcBef>
            </a:pPr>
            <a:r>
              <a:rPr dirty="0" sz="1400" spc="114" b="1">
                <a:solidFill>
                  <a:srgbClr val="00AEEF"/>
                </a:solidFill>
                <a:latin typeface="Roboto"/>
                <a:cs typeface="Roboto"/>
              </a:rPr>
              <a:t>IMAGINE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ts val="1590"/>
              </a:lnSpc>
            </a:pPr>
            <a:r>
              <a:rPr dirty="0" sz="1400" i="1">
                <a:solidFill>
                  <a:srgbClr val="00AEEF"/>
                </a:solidFill>
                <a:latin typeface="Roboto"/>
                <a:cs typeface="Roboto"/>
              </a:rPr>
              <a:t>10</a:t>
            </a:r>
            <a:r>
              <a:rPr dirty="0" sz="1400" spc="-100" i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400" i="1">
                <a:solidFill>
                  <a:srgbClr val="00AEEF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97849" y="4593757"/>
            <a:ext cx="89090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550">
              <a:lnSpc>
                <a:spcPts val="1590"/>
              </a:lnSpc>
              <a:spcBef>
                <a:spcPts val="100"/>
              </a:spcBef>
            </a:pPr>
            <a:r>
              <a:rPr dirty="0" sz="1400" spc="100" b="1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ts val="1590"/>
              </a:lnSpc>
            </a:pPr>
            <a:r>
              <a:rPr dirty="0" sz="1400" i="1">
                <a:solidFill>
                  <a:srgbClr val="EA6955"/>
                </a:solidFill>
                <a:latin typeface="Roboto"/>
                <a:cs typeface="Roboto"/>
              </a:rPr>
              <a:t>40</a:t>
            </a:r>
            <a:r>
              <a:rPr dirty="0" sz="1400" spc="-80" i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400" i="1">
                <a:solidFill>
                  <a:srgbClr val="EA6955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85643" y="2368978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066545" y="2789909"/>
            <a:ext cx="172910" cy="1437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5695200" y="783232"/>
            <a:ext cx="2743200" cy="9823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dirty="0" sz="1800" spc="30" b="1">
                <a:solidFill>
                  <a:srgbClr val="4C4D4F"/>
                </a:solidFill>
                <a:latin typeface="Roboto"/>
                <a:cs typeface="Roboto"/>
              </a:rPr>
              <a:t>Workshop</a:t>
            </a:r>
            <a:r>
              <a:rPr dirty="0" sz="1800" spc="75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800" spc="35" b="1">
                <a:solidFill>
                  <a:srgbClr val="4C4D4F"/>
                </a:solidFill>
                <a:latin typeface="Roboto"/>
                <a:cs typeface="Roboto"/>
              </a:rPr>
              <a:t>Overview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5600"/>
              </a:lnSpc>
              <a:spcBef>
                <a:spcPts val="1575"/>
              </a:spcBef>
            </a:pPr>
            <a:r>
              <a:rPr dirty="0" sz="1500" spc="-30">
                <a:solidFill>
                  <a:srgbClr val="4C4D4F"/>
                </a:solidFill>
                <a:latin typeface="Roboto"/>
                <a:cs typeface="Roboto"/>
              </a:rPr>
              <a:t>Here’s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 suggested agenda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for</a:t>
            </a:r>
            <a:r>
              <a:rPr dirty="0" sz="1500" spc="-4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 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one-hour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workshop: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3100" y="773766"/>
            <a:ext cx="3581400" cy="218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0" b="1">
                <a:solidFill>
                  <a:srgbClr val="4C4D4F"/>
                </a:solidFill>
                <a:latin typeface="Roboto"/>
                <a:cs typeface="Roboto"/>
              </a:rPr>
              <a:t>EDUCATOR</a:t>
            </a:r>
            <a:r>
              <a:rPr dirty="0" sz="2000" spc="90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2000" spc="45" b="1">
                <a:solidFill>
                  <a:srgbClr val="4C4D4F"/>
                </a:solidFill>
                <a:latin typeface="Roboto"/>
                <a:cs typeface="Roboto"/>
              </a:rPr>
              <a:t>GUIDE</a:t>
            </a: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dirty="0" sz="2700" spc="30" b="1">
                <a:solidFill>
                  <a:srgbClr val="E54C00"/>
                </a:solidFill>
                <a:latin typeface="Montserrat-Black"/>
                <a:cs typeface="Montserrat-Black"/>
              </a:rPr>
              <a:t>Make</a:t>
            </a:r>
            <a:r>
              <a:rPr dirty="0" sz="2700" spc="125" b="1">
                <a:solidFill>
                  <a:srgbClr val="E54C00"/>
                </a:solidFill>
                <a:latin typeface="Montserrat-Black"/>
                <a:cs typeface="Montserrat-Black"/>
              </a:rPr>
              <a:t> </a:t>
            </a:r>
            <a:r>
              <a:rPr dirty="0" sz="2700" spc="65" b="1">
                <a:solidFill>
                  <a:srgbClr val="E54C00"/>
                </a:solidFill>
                <a:latin typeface="Montserrat-Black"/>
                <a:cs typeface="Montserrat-Black"/>
              </a:rPr>
              <a:t>Music</a:t>
            </a:r>
            <a:endParaRPr sz="2700">
              <a:latin typeface="Montserrat-Black"/>
              <a:cs typeface="Montserrat-Black"/>
            </a:endParaRPr>
          </a:p>
          <a:p>
            <a:pPr marL="12700" marR="385445">
              <a:lnSpc>
                <a:spcPct val="105600"/>
              </a:lnSpc>
              <a:spcBef>
                <a:spcPts val="1860"/>
              </a:spcBef>
            </a:pP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guide,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can plan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and lead  a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one-hour workshop using</a:t>
            </a:r>
            <a:r>
              <a:rPr dirty="0" sz="1500" spc="-5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Scratch.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will choose</a:t>
            </a:r>
            <a:r>
              <a:rPr dirty="0" sz="1500" spc="-2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instruments,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add sounds, and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press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keys to play</a:t>
            </a:r>
            <a:r>
              <a:rPr dirty="0" sz="1500" spc="-5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music.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09930" y="3470706"/>
            <a:ext cx="1850936" cy="13914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09933" y="3470704"/>
            <a:ext cx="1851025" cy="1391920"/>
          </a:xfrm>
          <a:custGeom>
            <a:avLst/>
            <a:gdLst/>
            <a:ahLst/>
            <a:cxnLst/>
            <a:rect l="l" t="t" r="r" b="b"/>
            <a:pathLst>
              <a:path w="1851025" h="1391920">
                <a:moveTo>
                  <a:pt x="169926" y="0"/>
                </a:moveTo>
                <a:lnTo>
                  <a:pt x="71687" y="2655"/>
                </a:lnTo>
                <a:lnTo>
                  <a:pt x="21240" y="21240"/>
                </a:lnTo>
                <a:lnTo>
                  <a:pt x="2655" y="71687"/>
                </a:lnTo>
                <a:lnTo>
                  <a:pt x="0" y="169926"/>
                </a:lnTo>
                <a:lnTo>
                  <a:pt x="0" y="1221536"/>
                </a:lnTo>
                <a:lnTo>
                  <a:pt x="2655" y="1319782"/>
                </a:lnTo>
                <a:lnTo>
                  <a:pt x="21240" y="1370233"/>
                </a:lnTo>
                <a:lnTo>
                  <a:pt x="71687" y="1388820"/>
                </a:lnTo>
                <a:lnTo>
                  <a:pt x="169926" y="1391475"/>
                </a:lnTo>
                <a:lnTo>
                  <a:pt x="1680997" y="1391475"/>
                </a:lnTo>
                <a:lnTo>
                  <a:pt x="1779243" y="1388820"/>
                </a:lnTo>
                <a:lnTo>
                  <a:pt x="1829693" y="1370233"/>
                </a:lnTo>
                <a:lnTo>
                  <a:pt x="1848280" y="1319782"/>
                </a:lnTo>
                <a:lnTo>
                  <a:pt x="1850936" y="1221536"/>
                </a:lnTo>
                <a:lnTo>
                  <a:pt x="1850936" y="169926"/>
                </a:lnTo>
                <a:lnTo>
                  <a:pt x="1848280" y="71687"/>
                </a:lnTo>
                <a:lnTo>
                  <a:pt x="1829693" y="21240"/>
                </a:lnTo>
                <a:lnTo>
                  <a:pt x="1779243" y="2655"/>
                </a:lnTo>
                <a:lnTo>
                  <a:pt x="1680997" y="0"/>
                </a:lnTo>
                <a:lnTo>
                  <a:pt x="169926" y="0"/>
                </a:lnTo>
                <a:close/>
              </a:path>
            </a:pathLst>
          </a:custGeom>
          <a:ln w="12700">
            <a:solidFill>
              <a:srgbClr val="E5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648521" y="3470706"/>
            <a:ext cx="1850948" cy="13914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648535" y="3470704"/>
            <a:ext cx="1851025" cy="1391920"/>
          </a:xfrm>
          <a:custGeom>
            <a:avLst/>
            <a:gdLst/>
            <a:ahLst/>
            <a:cxnLst/>
            <a:rect l="l" t="t" r="r" b="b"/>
            <a:pathLst>
              <a:path w="1851025" h="1391920">
                <a:moveTo>
                  <a:pt x="169925" y="0"/>
                </a:moveTo>
                <a:lnTo>
                  <a:pt x="71687" y="2655"/>
                </a:lnTo>
                <a:lnTo>
                  <a:pt x="21240" y="21240"/>
                </a:lnTo>
                <a:lnTo>
                  <a:pt x="2655" y="71687"/>
                </a:lnTo>
                <a:lnTo>
                  <a:pt x="0" y="169926"/>
                </a:lnTo>
                <a:lnTo>
                  <a:pt x="0" y="1221536"/>
                </a:lnTo>
                <a:lnTo>
                  <a:pt x="2655" y="1319782"/>
                </a:lnTo>
                <a:lnTo>
                  <a:pt x="21240" y="1370233"/>
                </a:lnTo>
                <a:lnTo>
                  <a:pt x="71687" y="1388820"/>
                </a:lnTo>
                <a:lnTo>
                  <a:pt x="169925" y="1391475"/>
                </a:lnTo>
                <a:lnTo>
                  <a:pt x="1680997" y="1391475"/>
                </a:lnTo>
                <a:lnTo>
                  <a:pt x="1779243" y="1388820"/>
                </a:lnTo>
                <a:lnTo>
                  <a:pt x="1829693" y="1370233"/>
                </a:lnTo>
                <a:lnTo>
                  <a:pt x="1848280" y="1319782"/>
                </a:lnTo>
                <a:lnTo>
                  <a:pt x="1850936" y="1221536"/>
                </a:lnTo>
                <a:lnTo>
                  <a:pt x="1850936" y="169926"/>
                </a:lnTo>
                <a:lnTo>
                  <a:pt x="1848280" y="71687"/>
                </a:lnTo>
                <a:lnTo>
                  <a:pt x="1829693" y="21240"/>
                </a:lnTo>
                <a:lnTo>
                  <a:pt x="1779243" y="2655"/>
                </a:lnTo>
                <a:lnTo>
                  <a:pt x="1680997" y="0"/>
                </a:lnTo>
                <a:lnTo>
                  <a:pt x="169925" y="0"/>
                </a:lnTo>
                <a:close/>
              </a:path>
            </a:pathLst>
          </a:custGeom>
          <a:ln w="12700">
            <a:solidFill>
              <a:srgbClr val="E5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14680" y="5024539"/>
            <a:ext cx="1850936" cy="1391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14686" y="5024535"/>
            <a:ext cx="1851025" cy="1391920"/>
          </a:xfrm>
          <a:custGeom>
            <a:avLst/>
            <a:gdLst/>
            <a:ahLst/>
            <a:cxnLst/>
            <a:rect l="l" t="t" r="r" b="b"/>
            <a:pathLst>
              <a:path w="1851025" h="1391920">
                <a:moveTo>
                  <a:pt x="169926" y="0"/>
                </a:moveTo>
                <a:lnTo>
                  <a:pt x="71687" y="2655"/>
                </a:lnTo>
                <a:lnTo>
                  <a:pt x="21240" y="21240"/>
                </a:lnTo>
                <a:lnTo>
                  <a:pt x="2655" y="71687"/>
                </a:lnTo>
                <a:lnTo>
                  <a:pt x="0" y="169926"/>
                </a:lnTo>
                <a:lnTo>
                  <a:pt x="0" y="1221536"/>
                </a:lnTo>
                <a:lnTo>
                  <a:pt x="2655" y="1319782"/>
                </a:lnTo>
                <a:lnTo>
                  <a:pt x="21240" y="1370233"/>
                </a:lnTo>
                <a:lnTo>
                  <a:pt x="71687" y="1388820"/>
                </a:lnTo>
                <a:lnTo>
                  <a:pt x="169926" y="1391475"/>
                </a:lnTo>
                <a:lnTo>
                  <a:pt x="1680997" y="1391475"/>
                </a:lnTo>
                <a:lnTo>
                  <a:pt x="1779243" y="1388820"/>
                </a:lnTo>
                <a:lnTo>
                  <a:pt x="1829693" y="1370233"/>
                </a:lnTo>
                <a:lnTo>
                  <a:pt x="1848280" y="1319782"/>
                </a:lnTo>
                <a:lnTo>
                  <a:pt x="1850936" y="1221536"/>
                </a:lnTo>
                <a:lnTo>
                  <a:pt x="1850936" y="169926"/>
                </a:lnTo>
                <a:lnTo>
                  <a:pt x="1848280" y="71687"/>
                </a:lnTo>
                <a:lnTo>
                  <a:pt x="1829693" y="21240"/>
                </a:lnTo>
                <a:lnTo>
                  <a:pt x="1779243" y="2655"/>
                </a:lnTo>
                <a:lnTo>
                  <a:pt x="1680997" y="0"/>
                </a:lnTo>
                <a:lnTo>
                  <a:pt x="169926" y="0"/>
                </a:lnTo>
                <a:close/>
              </a:path>
            </a:pathLst>
          </a:custGeom>
          <a:ln w="12700">
            <a:solidFill>
              <a:srgbClr val="E5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648521" y="5028526"/>
            <a:ext cx="1850948" cy="13874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648535" y="5024535"/>
            <a:ext cx="1851025" cy="1391920"/>
          </a:xfrm>
          <a:custGeom>
            <a:avLst/>
            <a:gdLst/>
            <a:ahLst/>
            <a:cxnLst/>
            <a:rect l="l" t="t" r="r" b="b"/>
            <a:pathLst>
              <a:path w="1851025" h="1391920">
                <a:moveTo>
                  <a:pt x="169925" y="0"/>
                </a:moveTo>
                <a:lnTo>
                  <a:pt x="71687" y="2655"/>
                </a:lnTo>
                <a:lnTo>
                  <a:pt x="21240" y="21240"/>
                </a:lnTo>
                <a:lnTo>
                  <a:pt x="2655" y="71687"/>
                </a:lnTo>
                <a:lnTo>
                  <a:pt x="0" y="169926"/>
                </a:lnTo>
                <a:lnTo>
                  <a:pt x="0" y="1221536"/>
                </a:lnTo>
                <a:lnTo>
                  <a:pt x="2655" y="1319782"/>
                </a:lnTo>
                <a:lnTo>
                  <a:pt x="21240" y="1370233"/>
                </a:lnTo>
                <a:lnTo>
                  <a:pt x="71687" y="1388820"/>
                </a:lnTo>
                <a:lnTo>
                  <a:pt x="169925" y="1391475"/>
                </a:lnTo>
                <a:lnTo>
                  <a:pt x="1680997" y="1391475"/>
                </a:lnTo>
                <a:lnTo>
                  <a:pt x="1779243" y="1388820"/>
                </a:lnTo>
                <a:lnTo>
                  <a:pt x="1829693" y="1370233"/>
                </a:lnTo>
                <a:lnTo>
                  <a:pt x="1848280" y="1319782"/>
                </a:lnTo>
                <a:lnTo>
                  <a:pt x="1850936" y="1221536"/>
                </a:lnTo>
                <a:lnTo>
                  <a:pt x="1850936" y="169926"/>
                </a:lnTo>
                <a:lnTo>
                  <a:pt x="1848280" y="71687"/>
                </a:lnTo>
                <a:lnTo>
                  <a:pt x="1829693" y="21240"/>
                </a:lnTo>
                <a:lnTo>
                  <a:pt x="1779243" y="2655"/>
                </a:lnTo>
                <a:lnTo>
                  <a:pt x="1680997" y="0"/>
                </a:lnTo>
                <a:lnTo>
                  <a:pt x="169925" y="0"/>
                </a:lnTo>
                <a:close/>
              </a:path>
            </a:pathLst>
          </a:custGeom>
          <a:ln w="12700">
            <a:solidFill>
              <a:srgbClr val="E5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7" y="224046"/>
            <a:ext cx="17792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MAKE MUSIC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1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13737" y="224046"/>
            <a:ext cx="17792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MAKE MUSIC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1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78375" y="94996"/>
            <a:ext cx="160655" cy="183515"/>
          </a:xfrm>
          <a:custGeom>
            <a:avLst/>
            <a:gdLst/>
            <a:ahLst/>
            <a:cxnLst/>
            <a:rect l="l" t="t" r="r" b="b"/>
            <a:pathLst>
              <a:path w="160654" h="183515">
                <a:moveTo>
                  <a:pt x="32613" y="0"/>
                </a:moveTo>
                <a:lnTo>
                  <a:pt x="26098" y="0"/>
                </a:lnTo>
                <a:lnTo>
                  <a:pt x="0" y="12331"/>
                </a:lnTo>
                <a:lnTo>
                  <a:pt x="5372" y="20561"/>
                </a:lnTo>
                <a:lnTo>
                  <a:pt x="113309" y="182638"/>
                </a:lnTo>
                <a:lnTo>
                  <a:pt x="115493" y="183438"/>
                </a:lnTo>
                <a:lnTo>
                  <a:pt x="130044" y="176691"/>
                </a:lnTo>
                <a:lnTo>
                  <a:pt x="160362" y="163182"/>
                </a:lnTo>
                <a:lnTo>
                  <a:pt x="121287" y="104597"/>
                </a:lnTo>
                <a:lnTo>
                  <a:pt x="102196" y="104597"/>
                </a:lnTo>
                <a:lnTo>
                  <a:pt x="100418" y="102006"/>
                </a:lnTo>
                <a:lnTo>
                  <a:pt x="98679" y="99517"/>
                </a:lnTo>
                <a:lnTo>
                  <a:pt x="32613" y="0"/>
                </a:lnTo>
                <a:close/>
              </a:path>
              <a:path w="160654" h="183515">
                <a:moveTo>
                  <a:pt x="116001" y="96672"/>
                </a:moveTo>
                <a:lnTo>
                  <a:pt x="102196" y="104597"/>
                </a:lnTo>
                <a:lnTo>
                  <a:pt x="121287" y="104597"/>
                </a:lnTo>
                <a:lnTo>
                  <a:pt x="116001" y="96672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28386" y="212092"/>
            <a:ext cx="144780" cy="187325"/>
          </a:xfrm>
          <a:custGeom>
            <a:avLst/>
            <a:gdLst/>
            <a:ahLst/>
            <a:cxnLst/>
            <a:rect l="l" t="t" r="r" b="b"/>
            <a:pathLst>
              <a:path w="144779" h="187325">
                <a:moveTo>
                  <a:pt x="14897" y="0"/>
                </a:moveTo>
                <a:lnTo>
                  <a:pt x="0" y="7594"/>
                </a:lnTo>
                <a:lnTo>
                  <a:pt x="0" y="13766"/>
                </a:lnTo>
                <a:lnTo>
                  <a:pt x="3873" y="19113"/>
                </a:lnTo>
                <a:lnTo>
                  <a:pt x="7924" y="24345"/>
                </a:lnTo>
                <a:lnTo>
                  <a:pt x="68262" y="114706"/>
                </a:lnTo>
                <a:lnTo>
                  <a:pt x="57492" y="121640"/>
                </a:lnTo>
                <a:lnTo>
                  <a:pt x="101142" y="187134"/>
                </a:lnTo>
                <a:lnTo>
                  <a:pt x="144576" y="162496"/>
                </a:lnTo>
                <a:lnTo>
                  <a:pt x="106166" y="104914"/>
                </a:lnTo>
                <a:lnTo>
                  <a:pt x="84912" y="104914"/>
                </a:lnTo>
                <a:lnTo>
                  <a:pt x="14897" y="0"/>
                </a:lnTo>
                <a:close/>
              </a:path>
              <a:path w="144779" h="187325">
                <a:moveTo>
                  <a:pt x="100177" y="95935"/>
                </a:moveTo>
                <a:lnTo>
                  <a:pt x="84912" y="104914"/>
                </a:lnTo>
                <a:lnTo>
                  <a:pt x="106166" y="104914"/>
                </a:lnTo>
                <a:lnTo>
                  <a:pt x="100177" y="95935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19075" y="94996"/>
            <a:ext cx="120650" cy="133985"/>
          </a:xfrm>
          <a:custGeom>
            <a:avLst/>
            <a:gdLst/>
            <a:ahLst/>
            <a:cxnLst/>
            <a:rect l="l" t="t" r="r" b="b"/>
            <a:pathLst>
              <a:path w="120650" h="133985">
                <a:moveTo>
                  <a:pt x="23444" y="0"/>
                </a:moveTo>
                <a:lnTo>
                  <a:pt x="0" y="0"/>
                </a:lnTo>
                <a:lnTo>
                  <a:pt x="34048" y="52057"/>
                </a:lnTo>
                <a:lnTo>
                  <a:pt x="37045" y="56540"/>
                </a:lnTo>
                <a:lnTo>
                  <a:pt x="40195" y="61302"/>
                </a:lnTo>
                <a:lnTo>
                  <a:pt x="32664" y="66433"/>
                </a:lnTo>
                <a:lnTo>
                  <a:pt x="77406" y="133578"/>
                </a:lnTo>
                <a:lnTo>
                  <a:pt x="120484" y="108419"/>
                </a:lnTo>
                <a:lnTo>
                  <a:pt x="80602" y="48590"/>
                </a:lnTo>
                <a:lnTo>
                  <a:pt x="54965" y="48590"/>
                </a:lnTo>
                <a:lnTo>
                  <a:pt x="50622" y="42087"/>
                </a:lnTo>
                <a:lnTo>
                  <a:pt x="46278" y="35775"/>
                </a:lnTo>
                <a:lnTo>
                  <a:pt x="37424" y="22031"/>
                </a:lnTo>
                <a:lnTo>
                  <a:pt x="23444" y="0"/>
                </a:lnTo>
                <a:close/>
              </a:path>
              <a:path w="120650" h="133985">
                <a:moveTo>
                  <a:pt x="73431" y="37833"/>
                </a:moveTo>
                <a:lnTo>
                  <a:pt x="54965" y="48590"/>
                </a:lnTo>
                <a:lnTo>
                  <a:pt x="80602" y="48590"/>
                </a:lnTo>
                <a:lnTo>
                  <a:pt x="73431" y="37833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57868" y="94996"/>
            <a:ext cx="132715" cy="160020"/>
          </a:xfrm>
          <a:custGeom>
            <a:avLst/>
            <a:gdLst/>
            <a:ahLst/>
            <a:cxnLst/>
            <a:rect l="l" t="t" r="r" b="b"/>
            <a:pathLst>
              <a:path w="132714" h="160020">
                <a:moveTo>
                  <a:pt x="13017" y="0"/>
                </a:moveTo>
                <a:lnTo>
                  <a:pt x="0" y="0"/>
                </a:lnTo>
                <a:lnTo>
                  <a:pt x="56400" y="84404"/>
                </a:lnTo>
                <a:lnTo>
                  <a:pt x="42811" y="92887"/>
                </a:lnTo>
                <a:lnTo>
                  <a:pt x="87553" y="159969"/>
                </a:lnTo>
                <a:lnTo>
                  <a:pt x="132181" y="137185"/>
                </a:lnTo>
                <a:lnTo>
                  <a:pt x="95160" y="81622"/>
                </a:lnTo>
                <a:lnTo>
                  <a:pt x="67868" y="81622"/>
                </a:lnTo>
                <a:lnTo>
                  <a:pt x="13017" y="0"/>
                </a:lnTo>
                <a:close/>
              </a:path>
              <a:path w="132714" h="160020">
                <a:moveTo>
                  <a:pt x="87503" y="70129"/>
                </a:moveTo>
                <a:lnTo>
                  <a:pt x="67868" y="81622"/>
                </a:lnTo>
                <a:lnTo>
                  <a:pt x="95160" y="81622"/>
                </a:lnTo>
                <a:lnTo>
                  <a:pt x="87503" y="70129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89399" y="94996"/>
            <a:ext cx="98425" cy="1047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46888" y="0"/>
                </a:moveTo>
                <a:lnTo>
                  <a:pt x="0" y="0"/>
                </a:lnTo>
                <a:lnTo>
                  <a:pt x="18110" y="28333"/>
                </a:lnTo>
                <a:lnTo>
                  <a:pt x="9486" y="34150"/>
                </a:lnTo>
                <a:lnTo>
                  <a:pt x="56400" y="104521"/>
                </a:lnTo>
                <a:lnTo>
                  <a:pt x="97866" y="77190"/>
                </a:lnTo>
                <a:lnTo>
                  <a:pt x="46888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28386" y="296232"/>
            <a:ext cx="95250" cy="133985"/>
          </a:xfrm>
          <a:custGeom>
            <a:avLst/>
            <a:gdLst/>
            <a:ahLst/>
            <a:cxnLst/>
            <a:rect l="l" t="t" r="r" b="b"/>
            <a:pathLst>
              <a:path w="95250" h="133984">
                <a:moveTo>
                  <a:pt x="0" y="0"/>
                </a:moveTo>
                <a:lnTo>
                  <a:pt x="0" y="19748"/>
                </a:lnTo>
                <a:lnTo>
                  <a:pt x="25260" y="56375"/>
                </a:lnTo>
                <a:lnTo>
                  <a:pt x="8407" y="66865"/>
                </a:lnTo>
                <a:lnTo>
                  <a:pt x="52895" y="133642"/>
                </a:lnTo>
                <a:lnTo>
                  <a:pt x="94907" y="106870"/>
                </a:lnTo>
                <a:lnTo>
                  <a:pt x="57475" y="50723"/>
                </a:lnTo>
                <a:lnTo>
                  <a:pt x="34721" y="50723"/>
                </a:lnTo>
                <a:lnTo>
                  <a:pt x="0" y="0"/>
                </a:lnTo>
                <a:close/>
              </a:path>
              <a:path w="95250" h="133984">
                <a:moveTo>
                  <a:pt x="51193" y="41300"/>
                </a:moveTo>
                <a:lnTo>
                  <a:pt x="34721" y="50723"/>
                </a:lnTo>
                <a:lnTo>
                  <a:pt x="57475" y="50723"/>
                </a:lnTo>
                <a:lnTo>
                  <a:pt x="51193" y="4130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45400" y="94996"/>
            <a:ext cx="88265" cy="73025"/>
          </a:xfrm>
          <a:custGeom>
            <a:avLst/>
            <a:gdLst/>
            <a:ahLst/>
            <a:cxnLst/>
            <a:rect l="l" t="t" r="r" b="b"/>
            <a:pathLst>
              <a:path w="88264" h="73025">
                <a:moveTo>
                  <a:pt x="59905" y="0"/>
                </a:moveTo>
                <a:lnTo>
                  <a:pt x="0" y="0"/>
                </a:lnTo>
                <a:lnTo>
                  <a:pt x="30772" y="47078"/>
                </a:lnTo>
                <a:lnTo>
                  <a:pt x="34918" y="53345"/>
                </a:lnTo>
                <a:lnTo>
                  <a:pt x="48018" y="72872"/>
                </a:lnTo>
                <a:lnTo>
                  <a:pt x="87909" y="43535"/>
                </a:lnTo>
                <a:lnTo>
                  <a:pt x="599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28386" y="367827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89" h="95250">
                <a:moveTo>
                  <a:pt x="0" y="0"/>
                </a:moveTo>
                <a:lnTo>
                  <a:pt x="0" y="86423"/>
                </a:lnTo>
                <a:lnTo>
                  <a:pt x="6464" y="94856"/>
                </a:lnTo>
                <a:lnTo>
                  <a:pt x="46850" y="66166"/>
                </a:lnTo>
                <a:lnTo>
                  <a:pt x="14858" y="18261"/>
                </a:lnTo>
                <a:lnTo>
                  <a:pt x="3403" y="1244"/>
                </a:lnTo>
                <a:lnTo>
                  <a:pt x="1422" y="787"/>
                </a:lnTo>
                <a:lnTo>
                  <a:pt x="0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14420" y="94996"/>
            <a:ext cx="63500" cy="39370"/>
          </a:xfrm>
          <a:custGeom>
            <a:avLst/>
            <a:gdLst/>
            <a:ahLst/>
            <a:cxnLst/>
            <a:rect l="l" t="t" r="r" b="b"/>
            <a:pathLst>
              <a:path w="63500" h="39369">
                <a:moveTo>
                  <a:pt x="59905" y="0"/>
                </a:moveTo>
                <a:lnTo>
                  <a:pt x="0" y="0"/>
                </a:lnTo>
                <a:lnTo>
                  <a:pt x="12328" y="19597"/>
                </a:lnTo>
                <a:lnTo>
                  <a:pt x="19011" y="30124"/>
                </a:lnTo>
                <a:lnTo>
                  <a:pt x="21742" y="34023"/>
                </a:lnTo>
                <a:lnTo>
                  <a:pt x="24917" y="38773"/>
                </a:lnTo>
                <a:lnTo>
                  <a:pt x="63157" y="7531"/>
                </a:lnTo>
                <a:lnTo>
                  <a:pt x="599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77671" y="176744"/>
            <a:ext cx="146685" cy="194310"/>
          </a:xfrm>
          <a:custGeom>
            <a:avLst/>
            <a:gdLst/>
            <a:ahLst/>
            <a:cxnLst/>
            <a:rect l="l" t="t" r="r" b="b"/>
            <a:pathLst>
              <a:path w="146685" h="194310">
                <a:moveTo>
                  <a:pt x="32042" y="0"/>
                </a:moveTo>
                <a:lnTo>
                  <a:pt x="0" y="15938"/>
                </a:lnTo>
                <a:lnTo>
                  <a:pt x="69329" y="119976"/>
                </a:lnTo>
                <a:lnTo>
                  <a:pt x="57251" y="127558"/>
                </a:lnTo>
                <a:lnTo>
                  <a:pt x="101752" y="194310"/>
                </a:lnTo>
                <a:lnTo>
                  <a:pt x="146646" y="171856"/>
                </a:lnTo>
                <a:lnTo>
                  <a:pt x="32042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39116" y="109964"/>
            <a:ext cx="146685" cy="191135"/>
          </a:xfrm>
          <a:custGeom>
            <a:avLst/>
            <a:gdLst/>
            <a:ahLst/>
            <a:cxnLst/>
            <a:rect l="l" t="t" r="r" b="b"/>
            <a:pathLst>
              <a:path w="146685" h="191135">
                <a:moveTo>
                  <a:pt x="32105" y="0"/>
                </a:moveTo>
                <a:lnTo>
                  <a:pt x="0" y="12954"/>
                </a:lnTo>
                <a:lnTo>
                  <a:pt x="68046" y="115074"/>
                </a:lnTo>
                <a:lnTo>
                  <a:pt x="54546" y="123431"/>
                </a:lnTo>
                <a:lnTo>
                  <a:pt x="99415" y="190690"/>
                </a:lnTo>
                <a:lnTo>
                  <a:pt x="146558" y="171640"/>
                </a:lnTo>
                <a:lnTo>
                  <a:pt x="321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16411" y="160232"/>
            <a:ext cx="161290" cy="185420"/>
          </a:xfrm>
          <a:custGeom>
            <a:avLst/>
            <a:gdLst/>
            <a:ahLst/>
            <a:cxnLst/>
            <a:rect l="l" t="t" r="r" b="b"/>
            <a:pathLst>
              <a:path w="161289" h="185420">
                <a:moveTo>
                  <a:pt x="29806" y="0"/>
                </a:moveTo>
                <a:lnTo>
                  <a:pt x="0" y="13335"/>
                </a:lnTo>
                <a:lnTo>
                  <a:pt x="114630" y="185229"/>
                </a:lnTo>
                <a:lnTo>
                  <a:pt x="160934" y="164896"/>
                </a:lnTo>
                <a:lnTo>
                  <a:pt x="125889" y="112356"/>
                </a:lnTo>
                <a:lnTo>
                  <a:pt x="105041" y="112356"/>
                </a:lnTo>
                <a:lnTo>
                  <a:pt x="29806" y="0"/>
                </a:lnTo>
                <a:close/>
              </a:path>
              <a:path w="161289" h="185420">
                <a:moveTo>
                  <a:pt x="120027" y="103568"/>
                </a:moveTo>
                <a:lnTo>
                  <a:pt x="105041" y="112356"/>
                </a:lnTo>
                <a:lnTo>
                  <a:pt x="125889" y="112356"/>
                </a:lnTo>
                <a:lnTo>
                  <a:pt x="120027" y="103568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83374" y="137548"/>
            <a:ext cx="148590" cy="184785"/>
          </a:xfrm>
          <a:custGeom>
            <a:avLst/>
            <a:gdLst/>
            <a:ahLst/>
            <a:cxnLst/>
            <a:rect l="l" t="t" r="r" b="b"/>
            <a:pathLst>
              <a:path w="148589" h="184785">
                <a:moveTo>
                  <a:pt x="16700" y="0"/>
                </a:moveTo>
                <a:lnTo>
                  <a:pt x="8432" y="4330"/>
                </a:lnTo>
                <a:lnTo>
                  <a:pt x="4330" y="5651"/>
                </a:lnTo>
                <a:lnTo>
                  <a:pt x="0" y="7416"/>
                </a:lnTo>
                <a:lnTo>
                  <a:pt x="71628" y="114884"/>
                </a:lnTo>
                <a:lnTo>
                  <a:pt x="59397" y="122466"/>
                </a:lnTo>
                <a:lnTo>
                  <a:pt x="100901" y="184772"/>
                </a:lnTo>
                <a:lnTo>
                  <a:pt x="148120" y="165785"/>
                </a:lnTo>
                <a:lnTo>
                  <a:pt x="109270" y="107556"/>
                </a:lnTo>
                <a:lnTo>
                  <a:pt x="90347" y="107556"/>
                </a:lnTo>
                <a:lnTo>
                  <a:pt x="88988" y="105740"/>
                </a:lnTo>
                <a:lnTo>
                  <a:pt x="87566" y="104038"/>
                </a:lnTo>
                <a:lnTo>
                  <a:pt x="37864" y="29511"/>
                </a:lnTo>
                <a:lnTo>
                  <a:pt x="19075" y="1066"/>
                </a:lnTo>
                <a:lnTo>
                  <a:pt x="16700" y="0"/>
                </a:lnTo>
                <a:close/>
              </a:path>
              <a:path w="148589" h="184785">
                <a:moveTo>
                  <a:pt x="103974" y="99618"/>
                </a:moveTo>
                <a:lnTo>
                  <a:pt x="90347" y="107556"/>
                </a:lnTo>
                <a:lnTo>
                  <a:pt x="109270" y="107556"/>
                </a:lnTo>
                <a:lnTo>
                  <a:pt x="103974" y="99618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4604" y="94996"/>
            <a:ext cx="160655" cy="183515"/>
          </a:xfrm>
          <a:custGeom>
            <a:avLst/>
            <a:gdLst/>
            <a:ahLst/>
            <a:cxnLst/>
            <a:rect l="l" t="t" r="r" b="b"/>
            <a:pathLst>
              <a:path w="160654" h="183515">
                <a:moveTo>
                  <a:pt x="32613" y="0"/>
                </a:moveTo>
                <a:lnTo>
                  <a:pt x="26098" y="0"/>
                </a:lnTo>
                <a:lnTo>
                  <a:pt x="0" y="12331"/>
                </a:lnTo>
                <a:lnTo>
                  <a:pt x="5372" y="20561"/>
                </a:lnTo>
                <a:lnTo>
                  <a:pt x="113309" y="182638"/>
                </a:lnTo>
                <a:lnTo>
                  <a:pt x="115493" y="183438"/>
                </a:lnTo>
                <a:lnTo>
                  <a:pt x="130044" y="176691"/>
                </a:lnTo>
                <a:lnTo>
                  <a:pt x="160362" y="163182"/>
                </a:lnTo>
                <a:lnTo>
                  <a:pt x="121287" y="104597"/>
                </a:lnTo>
                <a:lnTo>
                  <a:pt x="102196" y="104597"/>
                </a:lnTo>
                <a:lnTo>
                  <a:pt x="100418" y="102006"/>
                </a:lnTo>
                <a:lnTo>
                  <a:pt x="98679" y="99517"/>
                </a:lnTo>
                <a:lnTo>
                  <a:pt x="32613" y="0"/>
                </a:lnTo>
                <a:close/>
              </a:path>
              <a:path w="160654" h="183515">
                <a:moveTo>
                  <a:pt x="116001" y="96672"/>
                </a:moveTo>
                <a:lnTo>
                  <a:pt x="102196" y="104597"/>
                </a:lnTo>
                <a:lnTo>
                  <a:pt x="121287" y="104597"/>
                </a:lnTo>
                <a:lnTo>
                  <a:pt x="116001" y="96672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4614" y="212092"/>
            <a:ext cx="144780" cy="187325"/>
          </a:xfrm>
          <a:custGeom>
            <a:avLst/>
            <a:gdLst/>
            <a:ahLst/>
            <a:cxnLst/>
            <a:rect l="l" t="t" r="r" b="b"/>
            <a:pathLst>
              <a:path w="144779" h="187325">
                <a:moveTo>
                  <a:pt x="14897" y="0"/>
                </a:moveTo>
                <a:lnTo>
                  <a:pt x="0" y="7594"/>
                </a:lnTo>
                <a:lnTo>
                  <a:pt x="0" y="13766"/>
                </a:lnTo>
                <a:lnTo>
                  <a:pt x="3873" y="19113"/>
                </a:lnTo>
                <a:lnTo>
                  <a:pt x="7924" y="24345"/>
                </a:lnTo>
                <a:lnTo>
                  <a:pt x="68262" y="114706"/>
                </a:lnTo>
                <a:lnTo>
                  <a:pt x="57492" y="121640"/>
                </a:lnTo>
                <a:lnTo>
                  <a:pt x="101142" y="187134"/>
                </a:lnTo>
                <a:lnTo>
                  <a:pt x="144576" y="162496"/>
                </a:lnTo>
                <a:lnTo>
                  <a:pt x="106166" y="104914"/>
                </a:lnTo>
                <a:lnTo>
                  <a:pt x="84912" y="104914"/>
                </a:lnTo>
                <a:lnTo>
                  <a:pt x="14897" y="0"/>
                </a:lnTo>
                <a:close/>
              </a:path>
              <a:path w="144779" h="187325">
                <a:moveTo>
                  <a:pt x="100177" y="95935"/>
                </a:moveTo>
                <a:lnTo>
                  <a:pt x="84912" y="104914"/>
                </a:lnTo>
                <a:lnTo>
                  <a:pt x="106166" y="104914"/>
                </a:lnTo>
                <a:lnTo>
                  <a:pt x="100177" y="95935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5305" y="94996"/>
            <a:ext cx="120650" cy="133985"/>
          </a:xfrm>
          <a:custGeom>
            <a:avLst/>
            <a:gdLst/>
            <a:ahLst/>
            <a:cxnLst/>
            <a:rect l="l" t="t" r="r" b="b"/>
            <a:pathLst>
              <a:path w="120650" h="133985">
                <a:moveTo>
                  <a:pt x="23444" y="0"/>
                </a:moveTo>
                <a:lnTo>
                  <a:pt x="0" y="0"/>
                </a:lnTo>
                <a:lnTo>
                  <a:pt x="34048" y="52057"/>
                </a:lnTo>
                <a:lnTo>
                  <a:pt x="37045" y="56540"/>
                </a:lnTo>
                <a:lnTo>
                  <a:pt x="40195" y="61302"/>
                </a:lnTo>
                <a:lnTo>
                  <a:pt x="32664" y="66433"/>
                </a:lnTo>
                <a:lnTo>
                  <a:pt x="77406" y="133578"/>
                </a:lnTo>
                <a:lnTo>
                  <a:pt x="120484" y="108419"/>
                </a:lnTo>
                <a:lnTo>
                  <a:pt x="80602" y="48590"/>
                </a:lnTo>
                <a:lnTo>
                  <a:pt x="54965" y="48590"/>
                </a:lnTo>
                <a:lnTo>
                  <a:pt x="50622" y="42087"/>
                </a:lnTo>
                <a:lnTo>
                  <a:pt x="46278" y="35775"/>
                </a:lnTo>
                <a:lnTo>
                  <a:pt x="37424" y="22031"/>
                </a:lnTo>
                <a:lnTo>
                  <a:pt x="23444" y="0"/>
                </a:lnTo>
                <a:close/>
              </a:path>
              <a:path w="120650" h="133985">
                <a:moveTo>
                  <a:pt x="73431" y="37833"/>
                </a:moveTo>
                <a:lnTo>
                  <a:pt x="54965" y="48590"/>
                </a:lnTo>
                <a:lnTo>
                  <a:pt x="80602" y="48590"/>
                </a:lnTo>
                <a:lnTo>
                  <a:pt x="73431" y="37833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4096" y="94996"/>
            <a:ext cx="132715" cy="160020"/>
          </a:xfrm>
          <a:custGeom>
            <a:avLst/>
            <a:gdLst/>
            <a:ahLst/>
            <a:cxnLst/>
            <a:rect l="l" t="t" r="r" b="b"/>
            <a:pathLst>
              <a:path w="132715" h="160020">
                <a:moveTo>
                  <a:pt x="13017" y="0"/>
                </a:moveTo>
                <a:lnTo>
                  <a:pt x="0" y="0"/>
                </a:lnTo>
                <a:lnTo>
                  <a:pt x="56400" y="84404"/>
                </a:lnTo>
                <a:lnTo>
                  <a:pt x="42811" y="92887"/>
                </a:lnTo>
                <a:lnTo>
                  <a:pt x="87553" y="159969"/>
                </a:lnTo>
                <a:lnTo>
                  <a:pt x="132181" y="137185"/>
                </a:lnTo>
                <a:lnTo>
                  <a:pt x="95160" y="81622"/>
                </a:lnTo>
                <a:lnTo>
                  <a:pt x="67868" y="81622"/>
                </a:lnTo>
                <a:lnTo>
                  <a:pt x="13017" y="0"/>
                </a:lnTo>
                <a:close/>
              </a:path>
              <a:path w="132715" h="160020">
                <a:moveTo>
                  <a:pt x="87503" y="70129"/>
                </a:moveTo>
                <a:lnTo>
                  <a:pt x="67868" y="81622"/>
                </a:lnTo>
                <a:lnTo>
                  <a:pt x="95160" y="81622"/>
                </a:lnTo>
                <a:lnTo>
                  <a:pt x="87503" y="70129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5627" y="94996"/>
            <a:ext cx="98425" cy="1047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46888" y="0"/>
                </a:moveTo>
                <a:lnTo>
                  <a:pt x="0" y="0"/>
                </a:lnTo>
                <a:lnTo>
                  <a:pt x="18110" y="28333"/>
                </a:lnTo>
                <a:lnTo>
                  <a:pt x="9486" y="34150"/>
                </a:lnTo>
                <a:lnTo>
                  <a:pt x="56400" y="104521"/>
                </a:lnTo>
                <a:lnTo>
                  <a:pt x="97866" y="77190"/>
                </a:lnTo>
                <a:lnTo>
                  <a:pt x="46888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4614" y="296232"/>
            <a:ext cx="95250" cy="133985"/>
          </a:xfrm>
          <a:custGeom>
            <a:avLst/>
            <a:gdLst/>
            <a:ahLst/>
            <a:cxnLst/>
            <a:rect l="l" t="t" r="r" b="b"/>
            <a:pathLst>
              <a:path w="95250" h="133984">
                <a:moveTo>
                  <a:pt x="0" y="0"/>
                </a:moveTo>
                <a:lnTo>
                  <a:pt x="0" y="19748"/>
                </a:lnTo>
                <a:lnTo>
                  <a:pt x="25260" y="56375"/>
                </a:lnTo>
                <a:lnTo>
                  <a:pt x="8407" y="66865"/>
                </a:lnTo>
                <a:lnTo>
                  <a:pt x="52895" y="133642"/>
                </a:lnTo>
                <a:lnTo>
                  <a:pt x="94907" y="106870"/>
                </a:lnTo>
                <a:lnTo>
                  <a:pt x="57475" y="50723"/>
                </a:lnTo>
                <a:lnTo>
                  <a:pt x="34721" y="50723"/>
                </a:lnTo>
                <a:lnTo>
                  <a:pt x="0" y="0"/>
                </a:lnTo>
                <a:close/>
              </a:path>
              <a:path w="95250" h="133984">
                <a:moveTo>
                  <a:pt x="51193" y="41300"/>
                </a:moveTo>
                <a:lnTo>
                  <a:pt x="34721" y="50723"/>
                </a:lnTo>
                <a:lnTo>
                  <a:pt x="57475" y="50723"/>
                </a:lnTo>
                <a:lnTo>
                  <a:pt x="51193" y="4130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1628" y="94996"/>
            <a:ext cx="88265" cy="73025"/>
          </a:xfrm>
          <a:custGeom>
            <a:avLst/>
            <a:gdLst/>
            <a:ahLst/>
            <a:cxnLst/>
            <a:rect l="l" t="t" r="r" b="b"/>
            <a:pathLst>
              <a:path w="88265" h="73025">
                <a:moveTo>
                  <a:pt x="59905" y="0"/>
                </a:moveTo>
                <a:lnTo>
                  <a:pt x="0" y="0"/>
                </a:lnTo>
                <a:lnTo>
                  <a:pt x="30772" y="47078"/>
                </a:lnTo>
                <a:lnTo>
                  <a:pt x="34918" y="53345"/>
                </a:lnTo>
                <a:lnTo>
                  <a:pt x="48018" y="72872"/>
                </a:lnTo>
                <a:lnTo>
                  <a:pt x="87909" y="43535"/>
                </a:lnTo>
                <a:lnTo>
                  <a:pt x="599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4614" y="367827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89" h="95250">
                <a:moveTo>
                  <a:pt x="0" y="0"/>
                </a:moveTo>
                <a:lnTo>
                  <a:pt x="0" y="86423"/>
                </a:lnTo>
                <a:lnTo>
                  <a:pt x="6464" y="94856"/>
                </a:lnTo>
                <a:lnTo>
                  <a:pt x="46850" y="66166"/>
                </a:lnTo>
                <a:lnTo>
                  <a:pt x="14858" y="18261"/>
                </a:lnTo>
                <a:lnTo>
                  <a:pt x="3416" y="1244"/>
                </a:lnTo>
                <a:lnTo>
                  <a:pt x="1422" y="787"/>
                </a:lnTo>
                <a:lnTo>
                  <a:pt x="0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0648" y="94996"/>
            <a:ext cx="63500" cy="39370"/>
          </a:xfrm>
          <a:custGeom>
            <a:avLst/>
            <a:gdLst/>
            <a:ahLst/>
            <a:cxnLst/>
            <a:rect l="l" t="t" r="r" b="b"/>
            <a:pathLst>
              <a:path w="63500" h="39369">
                <a:moveTo>
                  <a:pt x="59905" y="0"/>
                </a:moveTo>
                <a:lnTo>
                  <a:pt x="0" y="0"/>
                </a:lnTo>
                <a:lnTo>
                  <a:pt x="12328" y="19597"/>
                </a:lnTo>
                <a:lnTo>
                  <a:pt x="19011" y="30124"/>
                </a:lnTo>
                <a:lnTo>
                  <a:pt x="21742" y="34023"/>
                </a:lnTo>
                <a:lnTo>
                  <a:pt x="24917" y="38773"/>
                </a:lnTo>
                <a:lnTo>
                  <a:pt x="63157" y="7531"/>
                </a:lnTo>
                <a:lnTo>
                  <a:pt x="599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3899" y="176744"/>
            <a:ext cx="146685" cy="194310"/>
          </a:xfrm>
          <a:custGeom>
            <a:avLst/>
            <a:gdLst/>
            <a:ahLst/>
            <a:cxnLst/>
            <a:rect l="l" t="t" r="r" b="b"/>
            <a:pathLst>
              <a:path w="146685" h="194310">
                <a:moveTo>
                  <a:pt x="32042" y="0"/>
                </a:moveTo>
                <a:lnTo>
                  <a:pt x="0" y="15938"/>
                </a:lnTo>
                <a:lnTo>
                  <a:pt x="69329" y="119976"/>
                </a:lnTo>
                <a:lnTo>
                  <a:pt x="57251" y="127558"/>
                </a:lnTo>
                <a:lnTo>
                  <a:pt x="101752" y="194310"/>
                </a:lnTo>
                <a:lnTo>
                  <a:pt x="146646" y="171856"/>
                </a:lnTo>
                <a:lnTo>
                  <a:pt x="32042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5344" y="109964"/>
            <a:ext cx="146685" cy="191135"/>
          </a:xfrm>
          <a:custGeom>
            <a:avLst/>
            <a:gdLst/>
            <a:ahLst/>
            <a:cxnLst/>
            <a:rect l="l" t="t" r="r" b="b"/>
            <a:pathLst>
              <a:path w="146684" h="191135">
                <a:moveTo>
                  <a:pt x="32105" y="0"/>
                </a:moveTo>
                <a:lnTo>
                  <a:pt x="0" y="12954"/>
                </a:lnTo>
                <a:lnTo>
                  <a:pt x="68046" y="115074"/>
                </a:lnTo>
                <a:lnTo>
                  <a:pt x="54546" y="123431"/>
                </a:lnTo>
                <a:lnTo>
                  <a:pt x="99415" y="190690"/>
                </a:lnTo>
                <a:lnTo>
                  <a:pt x="146558" y="171640"/>
                </a:lnTo>
                <a:lnTo>
                  <a:pt x="321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2639" y="160232"/>
            <a:ext cx="161290" cy="185420"/>
          </a:xfrm>
          <a:custGeom>
            <a:avLst/>
            <a:gdLst/>
            <a:ahLst/>
            <a:cxnLst/>
            <a:rect l="l" t="t" r="r" b="b"/>
            <a:pathLst>
              <a:path w="161290" h="185420">
                <a:moveTo>
                  <a:pt x="29806" y="0"/>
                </a:moveTo>
                <a:lnTo>
                  <a:pt x="0" y="13335"/>
                </a:lnTo>
                <a:lnTo>
                  <a:pt x="114630" y="185229"/>
                </a:lnTo>
                <a:lnTo>
                  <a:pt x="160934" y="164896"/>
                </a:lnTo>
                <a:lnTo>
                  <a:pt x="125889" y="112356"/>
                </a:lnTo>
                <a:lnTo>
                  <a:pt x="105041" y="112356"/>
                </a:lnTo>
                <a:lnTo>
                  <a:pt x="29806" y="0"/>
                </a:lnTo>
                <a:close/>
              </a:path>
              <a:path w="161290" h="185420">
                <a:moveTo>
                  <a:pt x="120027" y="103568"/>
                </a:moveTo>
                <a:lnTo>
                  <a:pt x="105041" y="112356"/>
                </a:lnTo>
                <a:lnTo>
                  <a:pt x="125889" y="112356"/>
                </a:lnTo>
                <a:lnTo>
                  <a:pt x="120027" y="103568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9601" y="137548"/>
            <a:ext cx="148590" cy="184785"/>
          </a:xfrm>
          <a:custGeom>
            <a:avLst/>
            <a:gdLst/>
            <a:ahLst/>
            <a:cxnLst/>
            <a:rect l="l" t="t" r="r" b="b"/>
            <a:pathLst>
              <a:path w="148590" h="184785">
                <a:moveTo>
                  <a:pt x="16700" y="0"/>
                </a:moveTo>
                <a:lnTo>
                  <a:pt x="8432" y="4330"/>
                </a:lnTo>
                <a:lnTo>
                  <a:pt x="4330" y="5651"/>
                </a:lnTo>
                <a:lnTo>
                  <a:pt x="0" y="7416"/>
                </a:lnTo>
                <a:lnTo>
                  <a:pt x="71628" y="114884"/>
                </a:lnTo>
                <a:lnTo>
                  <a:pt x="59397" y="122466"/>
                </a:lnTo>
                <a:lnTo>
                  <a:pt x="100901" y="184772"/>
                </a:lnTo>
                <a:lnTo>
                  <a:pt x="148120" y="165785"/>
                </a:lnTo>
                <a:lnTo>
                  <a:pt x="109270" y="107556"/>
                </a:lnTo>
                <a:lnTo>
                  <a:pt x="90347" y="107556"/>
                </a:lnTo>
                <a:lnTo>
                  <a:pt x="88988" y="105740"/>
                </a:lnTo>
                <a:lnTo>
                  <a:pt x="87566" y="104038"/>
                </a:lnTo>
                <a:lnTo>
                  <a:pt x="37864" y="29511"/>
                </a:lnTo>
                <a:lnTo>
                  <a:pt x="19075" y="1066"/>
                </a:lnTo>
                <a:lnTo>
                  <a:pt x="16700" y="0"/>
                </a:lnTo>
                <a:close/>
              </a:path>
              <a:path w="148590" h="184785">
                <a:moveTo>
                  <a:pt x="103974" y="99618"/>
                </a:moveTo>
                <a:lnTo>
                  <a:pt x="90347" y="107556"/>
                </a:lnTo>
                <a:lnTo>
                  <a:pt x="109270" y="107556"/>
                </a:lnTo>
                <a:lnTo>
                  <a:pt x="103974" y="99618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718555" y="3258820"/>
            <a:ext cx="4111625" cy="3657600"/>
          </a:xfrm>
          <a:custGeom>
            <a:avLst/>
            <a:gdLst/>
            <a:ahLst/>
            <a:cxnLst/>
            <a:rect l="l" t="t" r="r" b="b"/>
            <a:pathLst>
              <a:path w="4111625" h="3657600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657091"/>
                </a:lnTo>
                <a:lnTo>
                  <a:pt x="3996944" y="3657091"/>
                </a:lnTo>
                <a:lnTo>
                  <a:pt x="4063023" y="3655306"/>
                </a:lnTo>
                <a:lnTo>
                  <a:pt x="4096956" y="3642804"/>
                </a:lnTo>
                <a:lnTo>
                  <a:pt x="4109458" y="3608871"/>
                </a:lnTo>
                <a:lnTo>
                  <a:pt x="4111244" y="3542791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5692594" y="636778"/>
            <a:ext cx="133096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>
                <a:solidFill>
                  <a:srgbClr val="00AEEF"/>
                </a:solidFill>
              </a:rPr>
              <a:t>Imagine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692594" y="1218946"/>
            <a:ext cx="4029710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Begin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by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gathering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participants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introduce 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theme and spark ideas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for</a:t>
            </a:r>
            <a:r>
              <a:rPr dirty="0" sz="1500" spc="-2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projects.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409576" y="945941"/>
            <a:ext cx="4413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I</a:t>
            </a:r>
            <a:r>
              <a:rPr dirty="0" sz="700" spc="65" b="1">
                <a:solidFill>
                  <a:srgbClr val="00AEEF"/>
                </a:solidFill>
                <a:latin typeface="Roboto"/>
                <a:cs typeface="Roboto"/>
              </a:rPr>
              <a:t>M</a:t>
            </a:r>
            <a:r>
              <a:rPr dirty="0" sz="700" spc="5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GINE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554900" y="686059"/>
            <a:ext cx="218393" cy="2650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54998" y="33210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887315" y="3391169"/>
            <a:ext cx="3405504" cy="664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Provide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Ideas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and Inspiration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Show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introductory video for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Music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tutorial.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video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shows 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variety of projects for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ideas and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inspiration.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48770" y="7446873"/>
            <a:ext cx="141604" cy="141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433478" y="6631241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 h="0">
                <a:moveTo>
                  <a:pt x="0" y="0"/>
                </a:moveTo>
                <a:lnTo>
                  <a:pt x="1188288" y="0"/>
                </a:lnTo>
              </a:path>
            </a:pathLst>
          </a:custGeom>
          <a:ln w="25400">
            <a:solidFill>
              <a:srgbClr val="00AEEF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82913" y="66312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647045" y="66312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078387" y="6631241"/>
            <a:ext cx="1106805" cy="0"/>
          </a:xfrm>
          <a:custGeom>
            <a:avLst/>
            <a:gdLst/>
            <a:ahLst/>
            <a:cxnLst/>
            <a:rect l="l" t="t" r="r" b="b"/>
            <a:pathLst>
              <a:path w="1106804" h="0">
                <a:moveTo>
                  <a:pt x="0" y="0"/>
                </a:moveTo>
                <a:lnTo>
                  <a:pt x="1106792" y="0"/>
                </a:lnTo>
              </a:path>
            </a:pathLst>
          </a:custGeom>
          <a:ln w="25400">
            <a:solidFill>
              <a:srgbClr val="00AEEF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026907" y="66312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210916" y="66312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893963" y="6400517"/>
            <a:ext cx="334200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1985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View</a:t>
            </a:r>
            <a:r>
              <a:rPr dirty="0" sz="1000" spc="2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at</a:t>
            </a:r>
            <a:r>
              <a:rPr dirty="0" sz="1000" spc="15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baseline="2777" sz="1500" spc="-15" b="1">
                <a:solidFill>
                  <a:srgbClr val="00AEEF"/>
                </a:solidFill>
                <a:latin typeface="Roboto"/>
                <a:cs typeface="Roboto"/>
              </a:rPr>
              <a:t>scratch.mit.edu/music	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or</a:t>
            </a:r>
            <a:r>
              <a:rPr dirty="0" sz="1000" spc="16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baseline="2777" sz="1500" spc="-7" b="1">
                <a:solidFill>
                  <a:srgbClr val="00AEEF"/>
                </a:solidFill>
                <a:latin typeface="Roboto"/>
                <a:cs typeface="Roboto"/>
              </a:rPr>
              <a:t>vimeo.com/llk/music</a:t>
            </a:r>
            <a:endParaRPr baseline="2777" sz="1500">
              <a:latin typeface="Roboto"/>
              <a:cs typeface="Robo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3905" y="786678"/>
            <a:ext cx="3950335" cy="740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solidFill>
                  <a:srgbClr val="4C4D4F"/>
                </a:solidFill>
                <a:latin typeface="Roboto"/>
                <a:cs typeface="Roboto"/>
              </a:rPr>
              <a:t>Get </a:t>
            </a:r>
            <a:r>
              <a:rPr dirty="0" sz="1800" spc="30" b="1">
                <a:solidFill>
                  <a:srgbClr val="4C4D4F"/>
                </a:solidFill>
                <a:latin typeface="Roboto"/>
                <a:cs typeface="Roboto"/>
              </a:rPr>
              <a:t>Ready </a:t>
            </a:r>
            <a:r>
              <a:rPr dirty="0" sz="1800" spc="25" b="1">
                <a:solidFill>
                  <a:srgbClr val="4C4D4F"/>
                </a:solidFill>
                <a:latin typeface="Roboto"/>
                <a:cs typeface="Roboto"/>
              </a:rPr>
              <a:t>for </a:t>
            </a:r>
            <a:r>
              <a:rPr dirty="0" sz="1800" spc="30" b="1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dirty="0" sz="1800" spc="250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800" spc="35" b="1">
                <a:solidFill>
                  <a:srgbClr val="4C4D4F"/>
                </a:solidFill>
                <a:latin typeface="Roboto"/>
                <a:cs typeface="Roboto"/>
              </a:rPr>
              <a:t>Workshop</a:t>
            </a:r>
            <a:endParaRPr sz="1800">
              <a:latin typeface="Roboto"/>
              <a:cs typeface="Roboto"/>
            </a:endParaRPr>
          </a:p>
          <a:p>
            <a:pPr marL="17145">
              <a:lnSpc>
                <a:spcPct val="100000"/>
              </a:lnSpc>
              <a:spcBef>
                <a:spcPts val="1664"/>
              </a:spcBef>
            </a:pP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Use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checklist </a:t>
            </a:r>
            <a:r>
              <a:rPr dirty="0" sz="1500" spc="-15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prepare for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dirty="0" sz="1500" spc="-5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workshop.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22122" y="18245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5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22122" y="31834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5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22122" y="43772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5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22122" y="48979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5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95650" y="3143250"/>
            <a:ext cx="1289977" cy="916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95650" y="3143250"/>
            <a:ext cx="1290320" cy="916940"/>
          </a:xfrm>
          <a:custGeom>
            <a:avLst/>
            <a:gdLst/>
            <a:ahLst/>
            <a:cxnLst/>
            <a:rect l="l" t="t" r="r" b="b"/>
            <a:pathLst>
              <a:path w="1290320" h="91693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4522"/>
                </a:lnTo>
                <a:lnTo>
                  <a:pt x="654" y="898751"/>
                </a:lnTo>
                <a:lnTo>
                  <a:pt x="5238" y="911193"/>
                </a:lnTo>
                <a:lnTo>
                  <a:pt x="17680" y="915777"/>
                </a:lnTo>
                <a:lnTo>
                  <a:pt x="41910" y="916432"/>
                </a:lnTo>
                <a:lnTo>
                  <a:pt x="1248067" y="916432"/>
                </a:lnTo>
                <a:lnTo>
                  <a:pt x="1272296" y="915777"/>
                </a:lnTo>
                <a:lnTo>
                  <a:pt x="1284738" y="911193"/>
                </a:lnTo>
                <a:lnTo>
                  <a:pt x="1289322" y="898751"/>
                </a:lnTo>
                <a:lnTo>
                  <a:pt x="1289977" y="87452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E5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09676" y="29845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E5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09676" y="4191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E5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09676" y="46863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E5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718555" y="1975284"/>
            <a:ext cx="4111625" cy="1162050"/>
          </a:xfrm>
          <a:custGeom>
            <a:avLst/>
            <a:gdLst/>
            <a:ahLst/>
            <a:cxnLst/>
            <a:rect l="l" t="t" r="r" b="b"/>
            <a:pathLst>
              <a:path w="4111625" h="1162050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161618"/>
                </a:lnTo>
                <a:lnTo>
                  <a:pt x="3996944" y="1161618"/>
                </a:lnTo>
                <a:lnTo>
                  <a:pt x="4063023" y="1159832"/>
                </a:lnTo>
                <a:lnTo>
                  <a:pt x="4096956" y="1147330"/>
                </a:lnTo>
                <a:lnTo>
                  <a:pt x="4109458" y="1113397"/>
                </a:lnTo>
                <a:lnTo>
                  <a:pt x="4111244" y="1047318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754998" y="2032459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870373" y="2088134"/>
            <a:ext cx="3775075" cy="872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Warm-up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Activity: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Repeat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 Rhythm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Roboto"/>
              <a:cs typeface="Roboto"/>
            </a:endParaRPr>
          </a:p>
          <a:p>
            <a:pPr marL="30480">
              <a:lnSpc>
                <a:spcPct val="100000"/>
              </a:lnSpc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Gather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group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in a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circle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get ready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make</a:t>
            </a:r>
            <a:r>
              <a:rPr dirty="0" sz="1000" spc="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music.</a:t>
            </a:r>
            <a:endParaRPr sz="1000">
              <a:latin typeface="Roboto"/>
              <a:cs typeface="Roboto"/>
            </a:endParaRPr>
          </a:p>
          <a:p>
            <a:pPr marL="30480" marR="5080">
              <a:lnSpc>
                <a:spcPct val="108300"/>
              </a:lnSpc>
              <a:spcBef>
                <a:spcPts val="5"/>
              </a:spcBef>
            </a:pPr>
            <a:r>
              <a:rPr dirty="0" sz="1000" spc="-20">
                <a:solidFill>
                  <a:srgbClr val="4C4D4F"/>
                </a:solidFill>
                <a:latin typeface="Roboto"/>
                <a:cs typeface="Roboto"/>
              </a:rPr>
              <a:t>Take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turns tapping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or clapping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short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rhythm,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then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have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group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repeat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it back.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22122" y="60663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5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09676" y="58801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E5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450"/>
              </a:spcBef>
            </a:pPr>
            <a:r>
              <a:rPr dirty="0" spc="-5"/>
              <a:t>Preview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spc="-10"/>
              <a:t>Tutorial</a:t>
            </a:r>
          </a:p>
          <a:p>
            <a:pPr marL="12700" marR="1561465">
              <a:lnSpc>
                <a:spcPct val="108300"/>
              </a:lnSpc>
              <a:spcBef>
                <a:spcPts val="250"/>
              </a:spcBef>
            </a:pP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pc="-5" b="0" i="1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dirty="0" b="0" i="1">
                <a:solidFill>
                  <a:srgbClr val="4C4D4F"/>
                </a:solidFill>
                <a:latin typeface="Roboto"/>
                <a:cs typeface="Roboto"/>
              </a:rPr>
              <a:t>Music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tutorial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shows  participants how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create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own  projects. Preview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tutorial before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your 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workshop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and try the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first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steps:  </a:t>
            </a:r>
            <a:r>
              <a:rPr dirty="0" u="sng" spc="-10">
                <a:uFill>
                  <a:solidFill>
                    <a:srgbClr val="E54C00"/>
                  </a:solidFill>
                </a:uFill>
              </a:rPr>
              <a:t>scratch.mit.edu/tutorials</a:t>
            </a:r>
          </a:p>
          <a:p>
            <a:pPr>
              <a:lnSpc>
                <a:spcPct val="100000"/>
              </a:lnSpc>
            </a:pPr>
            <a:endParaRPr sz="110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/>
          </a:p>
          <a:p>
            <a:pPr marL="181610">
              <a:lnSpc>
                <a:spcPct val="100000"/>
              </a:lnSpc>
            </a:pPr>
            <a:r>
              <a:rPr dirty="0"/>
              <a:t>Print the Activity</a:t>
            </a:r>
            <a:r>
              <a:rPr dirty="0" spc="-10"/>
              <a:t> Cards</a:t>
            </a:r>
          </a:p>
          <a:p>
            <a:pPr marL="12700" marR="1621790">
              <a:lnSpc>
                <a:spcPct val="108300"/>
              </a:lnSpc>
              <a:spcBef>
                <a:spcPts val="250"/>
              </a:spcBef>
            </a:pP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Print a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sets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dirty="0" spc="-5" b="0" i="1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dirty="0" b="0" i="1">
                <a:solidFill>
                  <a:srgbClr val="4C4D4F"/>
                </a:solidFill>
                <a:latin typeface="Roboto"/>
                <a:cs typeface="Roboto"/>
              </a:rPr>
              <a:t>Music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cards</a:t>
            </a:r>
            <a:r>
              <a:rPr dirty="0" spc="-70" b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to 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have available for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participants during  the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 workshop.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pc="-10">
                <a:uFill>
                  <a:solidFill>
                    <a:srgbClr val="E54C00"/>
                  </a:solidFill>
                </a:uFill>
              </a:rPr>
              <a:t>scratch.mit.edu/ideas</a:t>
            </a:r>
          </a:p>
          <a:p>
            <a:pPr marL="181610" marR="1029335">
              <a:lnSpc>
                <a:spcPts val="4100"/>
              </a:lnSpc>
              <a:spcBef>
                <a:spcPts val="470"/>
              </a:spcBef>
            </a:pPr>
            <a:r>
              <a:rPr dirty="0" spc="-5"/>
              <a:t>Make </a:t>
            </a:r>
            <a:r>
              <a:rPr dirty="0" spc="-10"/>
              <a:t>sure </a:t>
            </a:r>
            <a:r>
              <a:rPr dirty="0"/>
              <a:t>participants </a:t>
            </a:r>
            <a:r>
              <a:rPr dirty="0" spc="-5"/>
              <a:t>have Scratch accounts  Check sound on computers or</a:t>
            </a:r>
            <a:r>
              <a:rPr dirty="0" spc="-20"/>
              <a:t> </a:t>
            </a:r>
            <a:r>
              <a:rPr dirty="0" spc="-10"/>
              <a:t>laptops</a:t>
            </a:r>
          </a:p>
          <a:p>
            <a:pPr marL="12700">
              <a:lnSpc>
                <a:spcPts val="930"/>
              </a:lnSpc>
            </a:pP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Check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to make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sure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that the sound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output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is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working on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</a:t>
            </a:r>
          </a:p>
          <a:p>
            <a:pPr marL="12700" marR="421640">
              <a:lnSpc>
                <a:spcPct val="108300"/>
              </a:lnSpc>
            </a:pP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computers or laptops. </a:t>
            </a:r>
            <a:r>
              <a:rPr dirty="0" spc="-15" b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may want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to make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headphones 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available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(including headphone splitters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allow</a:t>
            </a:r>
            <a:r>
              <a:rPr dirty="0" spc="-45" b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participants 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listen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together).</a:t>
            </a:r>
          </a:p>
          <a:p>
            <a:pPr>
              <a:lnSpc>
                <a:spcPct val="100000"/>
              </a:lnSpc>
            </a:pP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</a:p>
          <a:p>
            <a:pPr marL="181610">
              <a:lnSpc>
                <a:spcPct val="100000"/>
              </a:lnSpc>
            </a:pPr>
            <a:r>
              <a:rPr dirty="0" spc="-5"/>
              <a:t>Check microphone if recording sounds</a:t>
            </a:r>
            <a:r>
              <a:rPr dirty="0" spc="-20"/>
              <a:t> </a:t>
            </a:r>
            <a:r>
              <a:rPr dirty="0" spc="-5"/>
              <a:t>(optional)</a:t>
            </a:r>
          </a:p>
          <a:p>
            <a:pPr marL="12700" marR="5080">
              <a:lnSpc>
                <a:spcPct val="108300"/>
              </a:lnSpc>
              <a:spcBef>
                <a:spcPts val="250"/>
              </a:spcBef>
            </a:pP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For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optional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step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of recording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sounds, see if the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computers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have 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microphone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(sound input) turned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on or</a:t>
            </a:r>
            <a:r>
              <a:rPr dirty="0" spc="-20" b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added.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Roboto"/>
              <a:cs typeface="Roboto"/>
            </a:endParaRPr>
          </a:p>
          <a:p>
            <a:pPr marL="12700" marR="256540">
              <a:lnSpc>
                <a:spcPct val="108300"/>
              </a:lnSpc>
            </a:pP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Tip: </a:t>
            </a:r>
            <a:r>
              <a:rPr dirty="0" spc="-25" b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record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sounds in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Scratch,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will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need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check  </a:t>
            </a:r>
            <a:r>
              <a:rPr dirty="0" spc="-15" b="0">
                <a:solidFill>
                  <a:srgbClr val="4C4D4F"/>
                </a:solidFill>
                <a:latin typeface="Roboto"/>
                <a:cs typeface="Roboto"/>
              </a:rPr>
              <a:t>“Allow”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to give Scratch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access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dirty="0" spc="20" b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microphone.</a:t>
            </a:r>
          </a:p>
        </p:txBody>
      </p:sp>
      <p:sp>
        <p:nvSpPr>
          <p:cNvPr id="66" name="object 66"/>
          <p:cNvSpPr/>
          <p:nvPr/>
        </p:nvSpPr>
        <p:spPr>
          <a:xfrm>
            <a:off x="3284524" y="2048002"/>
            <a:ext cx="1386274" cy="8402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932068" y="4230131"/>
            <a:ext cx="3294608" cy="20164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7" y="224046"/>
            <a:ext cx="17792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MAKE MUSIC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1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13737" y="224046"/>
            <a:ext cx="17792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MAKE MUSIC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1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78375" y="94996"/>
            <a:ext cx="160655" cy="183515"/>
          </a:xfrm>
          <a:custGeom>
            <a:avLst/>
            <a:gdLst/>
            <a:ahLst/>
            <a:cxnLst/>
            <a:rect l="l" t="t" r="r" b="b"/>
            <a:pathLst>
              <a:path w="160654" h="183515">
                <a:moveTo>
                  <a:pt x="32613" y="0"/>
                </a:moveTo>
                <a:lnTo>
                  <a:pt x="26098" y="0"/>
                </a:lnTo>
                <a:lnTo>
                  <a:pt x="0" y="12331"/>
                </a:lnTo>
                <a:lnTo>
                  <a:pt x="5372" y="20561"/>
                </a:lnTo>
                <a:lnTo>
                  <a:pt x="113309" y="182638"/>
                </a:lnTo>
                <a:lnTo>
                  <a:pt x="115493" y="183438"/>
                </a:lnTo>
                <a:lnTo>
                  <a:pt x="130044" y="176691"/>
                </a:lnTo>
                <a:lnTo>
                  <a:pt x="160362" y="163182"/>
                </a:lnTo>
                <a:lnTo>
                  <a:pt x="121287" y="104597"/>
                </a:lnTo>
                <a:lnTo>
                  <a:pt x="102196" y="104597"/>
                </a:lnTo>
                <a:lnTo>
                  <a:pt x="100418" y="102006"/>
                </a:lnTo>
                <a:lnTo>
                  <a:pt x="98679" y="99517"/>
                </a:lnTo>
                <a:lnTo>
                  <a:pt x="32613" y="0"/>
                </a:lnTo>
                <a:close/>
              </a:path>
              <a:path w="160654" h="183515">
                <a:moveTo>
                  <a:pt x="116001" y="96672"/>
                </a:moveTo>
                <a:lnTo>
                  <a:pt x="102196" y="104597"/>
                </a:lnTo>
                <a:lnTo>
                  <a:pt x="121287" y="104597"/>
                </a:lnTo>
                <a:lnTo>
                  <a:pt x="116001" y="96672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28386" y="212092"/>
            <a:ext cx="144780" cy="187325"/>
          </a:xfrm>
          <a:custGeom>
            <a:avLst/>
            <a:gdLst/>
            <a:ahLst/>
            <a:cxnLst/>
            <a:rect l="l" t="t" r="r" b="b"/>
            <a:pathLst>
              <a:path w="144779" h="187325">
                <a:moveTo>
                  <a:pt x="14897" y="0"/>
                </a:moveTo>
                <a:lnTo>
                  <a:pt x="0" y="7594"/>
                </a:lnTo>
                <a:lnTo>
                  <a:pt x="0" y="13766"/>
                </a:lnTo>
                <a:lnTo>
                  <a:pt x="3873" y="19113"/>
                </a:lnTo>
                <a:lnTo>
                  <a:pt x="7924" y="24345"/>
                </a:lnTo>
                <a:lnTo>
                  <a:pt x="68262" y="114706"/>
                </a:lnTo>
                <a:lnTo>
                  <a:pt x="57492" y="121640"/>
                </a:lnTo>
                <a:lnTo>
                  <a:pt x="101142" y="187134"/>
                </a:lnTo>
                <a:lnTo>
                  <a:pt x="144576" y="162496"/>
                </a:lnTo>
                <a:lnTo>
                  <a:pt x="106166" y="104914"/>
                </a:lnTo>
                <a:lnTo>
                  <a:pt x="84912" y="104914"/>
                </a:lnTo>
                <a:lnTo>
                  <a:pt x="14897" y="0"/>
                </a:lnTo>
                <a:close/>
              </a:path>
              <a:path w="144779" h="187325">
                <a:moveTo>
                  <a:pt x="100177" y="95935"/>
                </a:moveTo>
                <a:lnTo>
                  <a:pt x="84912" y="104914"/>
                </a:lnTo>
                <a:lnTo>
                  <a:pt x="106166" y="104914"/>
                </a:lnTo>
                <a:lnTo>
                  <a:pt x="100177" y="95935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19075" y="94996"/>
            <a:ext cx="120650" cy="133985"/>
          </a:xfrm>
          <a:custGeom>
            <a:avLst/>
            <a:gdLst/>
            <a:ahLst/>
            <a:cxnLst/>
            <a:rect l="l" t="t" r="r" b="b"/>
            <a:pathLst>
              <a:path w="120650" h="133985">
                <a:moveTo>
                  <a:pt x="23444" y="0"/>
                </a:moveTo>
                <a:lnTo>
                  <a:pt x="0" y="0"/>
                </a:lnTo>
                <a:lnTo>
                  <a:pt x="34048" y="52057"/>
                </a:lnTo>
                <a:lnTo>
                  <a:pt x="37045" y="56540"/>
                </a:lnTo>
                <a:lnTo>
                  <a:pt x="40195" y="61302"/>
                </a:lnTo>
                <a:lnTo>
                  <a:pt x="32664" y="66433"/>
                </a:lnTo>
                <a:lnTo>
                  <a:pt x="77406" y="133578"/>
                </a:lnTo>
                <a:lnTo>
                  <a:pt x="120484" y="108419"/>
                </a:lnTo>
                <a:lnTo>
                  <a:pt x="80602" y="48590"/>
                </a:lnTo>
                <a:lnTo>
                  <a:pt x="54965" y="48590"/>
                </a:lnTo>
                <a:lnTo>
                  <a:pt x="50622" y="42087"/>
                </a:lnTo>
                <a:lnTo>
                  <a:pt x="46278" y="35775"/>
                </a:lnTo>
                <a:lnTo>
                  <a:pt x="37424" y="22031"/>
                </a:lnTo>
                <a:lnTo>
                  <a:pt x="23444" y="0"/>
                </a:lnTo>
                <a:close/>
              </a:path>
              <a:path w="120650" h="133985">
                <a:moveTo>
                  <a:pt x="73431" y="37833"/>
                </a:moveTo>
                <a:lnTo>
                  <a:pt x="54965" y="48590"/>
                </a:lnTo>
                <a:lnTo>
                  <a:pt x="80602" y="48590"/>
                </a:lnTo>
                <a:lnTo>
                  <a:pt x="73431" y="37833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57868" y="94996"/>
            <a:ext cx="132715" cy="160020"/>
          </a:xfrm>
          <a:custGeom>
            <a:avLst/>
            <a:gdLst/>
            <a:ahLst/>
            <a:cxnLst/>
            <a:rect l="l" t="t" r="r" b="b"/>
            <a:pathLst>
              <a:path w="132714" h="160020">
                <a:moveTo>
                  <a:pt x="13017" y="0"/>
                </a:moveTo>
                <a:lnTo>
                  <a:pt x="0" y="0"/>
                </a:lnTo>
                <a:lnTo>
                  <a:pt x="56400" y="84404"/>
                </a:lnTo>
                <a:lnTo>
                  <a:pt x="42811" y="92887"/>
                </a:lnTo>
                <a:lnTo>
                  <a:pt x="87553" y="159969"/>
                </a:lnTo>
                <a:lnTo>
                  <a:pt x="132181" y="137185"/>
                </a:lnTo>
                <a:lnTo>
                  <a:pt x="95160" y="81622"/>
                </a:lnTo>
                <a:lnTo>
                  <a:pt x="67868" y="81622"/>
                </a:lnTo>
                <a:lnTo>
                  <a:pt x="13017" y="0"/>
                </a:lnTo>
                <a:close/>
              </a:path>
              <a:path w="132714" h="160020">
                <a:moveTo>
                  <a:pt x="87503" y="70129"/>
                </a:moveTo>
                <a:lnTo>
                  <a:pt x="67868" y="81622"/>
                </a:lnTo>
                <a:lnTo>
                  <a:pt x="95160" y="81622"/>
                </a:lnTo>
                <a:lnTo>
                  <a:pt x="87503" y="70129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89399" y="94996"/>
            <a:ext cx="98425" cy="1047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46888" y="0"/>
                </a:moveTo>
                <a:lnTo>
                  <a:pt x="0" y="0"/>
                </a:lnTo>
                <a:lnTo>
                  <a:pt x="18110" y="28333"/>
                </a:lnTo>
                <a:lnTo>
                  <a:pt x="9486" y="34150"/>
                </a:lnTo>
                <a:lnTo>
                  <a:pt x="56400" y="104521"/>
                </a:lnTo>
                <a:lnTo>
                  <a:pt x="97866" y="77190"/>
                </a:lnTo>
                <a:lnTo>
                  <a:pt x="46888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28386" y="296232"/>
            <a:ext cx="95250" cy="133985"/>
          </a:xfrm>
          <a:custGeom>
            <a:avLst/>
            <a:gdLst/>
            <a:ahLst/>
            <a:cxnLst/>
            <a:rect l="l" t="t" r="r" b="b"/>
            <a:pathLst>
              <a:path w="95250" h="133984">
                <a:moveTo>
                  <a:pt x="0" y="0"/>
                </a:moveTo>
                <a:lnTo>
                  <a:pt x="0" y="19748"/>
                </a:lnTo>
                <a:lnTo>
                  <a:pt x="25260" y="56375"/>
                </a:lnTo>
                <a:lnTo>
                  <a:pt x="8407" y="66865"/>
                </a:lnTo>
                <a:lnTo>
                  <a:pt x="52895" y="133642"/>
                </a:lnTo>
                <a:lnTo>
                  <a:pt x="94907" y="106870"/>
                </a:lnTo>
                <a:lnTo>
                  <a:pt x="57475" y="50723"/>
                </a:lnTo>
                <a:lnTo>
                  <a:pt x="34721" y="50723"/>
                </a:lnTo>
                <a:lnTo>
                  <a:pt x="0" y="0"/>
                </a:lnTo>
                <a:close/>
              </a:path>
              <a:path w="95250" h="133984">
                <a:moveTo>
                  <a:pt x="51193" y="41300"/>
                </a:moveTo>
                <a:lnTo>
                  <a:pt x="34721" y="50723"/>
                </a:lnTo>
                <a:lnTo>
                  <a:pt x="57475" y="50723"/>
                </a:lnTo>
                <a:lnTo>
                  <a:pt x="51193" y="4130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45400" y="94996"/>
            <a:ext cx="88265" cy="73025"/>
          </a:xfrm>
          <a:custGeom>
            <a:avLst/>
            <a:gdLst/>
            <a:ahLst/>
            <a:cxnLst/>
            <a:rect l="l" t="t" r="r" b="b"/>
            <a:pathLst>
              <a:path w="88264" h="73025">
                <a:moveTo>
                  <a:pt x="59905" y="0"/>
                </a:moveTo>
                <a:lnTo>
                  <a:pt x="0" y="0"/>
                </a:lnTo>
                <a:lnTo>
                  <a:pt x="30772" y="47078"/>
                </a:lnTo>
                <a:lnTo>
                  <a:pt x="34918" y="53345"/>
                </a:lnTo>
                <a:lnTo>
                  <a:pt x="48018" y="72872"/>
                </a:lnTo>
                <a:lnTo>
                  <a:pt x="87909" y="43535"/>
                </a:lnTo>
                <a:lnTo>
                  <a:pt x="599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28386" y="367827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89" h="95250">
                <a:moveTo>
                  <a:pt x="0" y="0"/>
                </a:moveTo>
                <a:lnTo>
                  <a:pt x="0" y="86423"/>
                </a:lnTo>
                <a:lnTo>
                  <a:pt x="6464" y="94856"/>
                </a:lnTo>
                <a:lnTo>
                  <a:pt x="46850" y="66166"/>
                </a:lnTo>
                <a:lnTo>
                  <a:pt x="14858" y="18261"/>
                </a:lnTo>
                <a:lnTo>
                  <a:pt x="3403" y="1244"/>
                </a:lnTo>
                <a:lnTo>
                  <a:pt x="1422" y="787"/>
                </a:lnTo>
                <a:lnTo>
                  <a:pt x="0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14420" y="94996"/>
            <a:ext cx="63500" cy="39370"/>
          </a:xfrm>
          <a:custGeom>
            <a:avLst/>
            <a:gdLst/>
            <a:ahLst/>
            <a:cxnLst/>
            <a:rect l="l" t="t" r="r" b="b"/>
            <a:pathLst>
              <a:path w="63500" h="39369">
                <a:moveTo>
                  <a:pt x="59905" y="0"/>
                </a:moveTo>
                <a:lnTo>
                  <a:pt x="0" y="0"/>
                </a:lnTo>
                <a:lnTo>
                  <a:pt x="12328" y="19597"/>
                </a:lnTo>
                <a:lnTo>
                  <a:pt x="19011" y="30124"/>
                </a:lnTo>
                <a:lnTo>
                  <a:pt x="21742" y="34023"/>
                </a:lnTo>
                <a:lnTo>
                  <a:pt x="24917" y="38773"/>
                </a:lnTo>
                <a:lnTo>
                  <a:pt x="63157" y="7531"/>
                </a:lnTo>
                <a:lnTo>
                  <a:pt x="599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77671" y="176744"/>
            <a:ext cx="146685" cy="194310"/>
          </a:xfrm>
          <a:custGeom>
            <a:avLst/>
            <a:gdLst/>
            <a:ahLst/>
            <a:cxnLst/>
            <a:rect l="l" t="t" r="r" b="b"/>
            <a:pathLst>
              <a:path w="146685" h="194310">
                <a:moveTo>
                  <a:pt x="32042" y="0"/>
                </a:moveTo>
                <a:lnTo>
                  <a:pt x="0" y="15938"/>
                </a:lnTo>
                <a:lnTo>
                  <a:pt x="69329" y="119976"/>
                </a:lnTo>
                <a:lnTo>
                  <a:pt x="57251" y="127558"/>
                </a:lnTo>
                <a:lnTo>
                  <a:pt x="101752" y="194310"/>
                </a:lnTo>
                <a:lnTo>
                  <a:pt x="146646" y="171856"/>
                </a:lnTo>
                <a:lnTo>
                  <a:pt x="32042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39116" y="109964"/>
            <a:ext cx="146685" cy="191135"/>
          </a:xfrm>
          <a:custGeom>
            <a:avLst/>
            <a:gdLst/>
            <a:ahLst/>
            <a:cxnLst/>
            <a:rect l="l" t="t" r="r" b="b"/>
            <a:pathLst>
              <a:path w="146685" h="191135">
                <a:moveTo>
                  <a:pt x="32105" y="0"/>
                </a:moveTo>
                <a:lnTo>
                  <a:pt x="0" y="12954"/>
                </a:lnTo>
                <a:lnTo>
                  <a:pt x="68046" y="115074"/>
                </a:lnTo>
                <a:lnTo>
                  <a:pt x="54546" y="123431"/>
                </a:lnTo>
                <a:lnTo>
                  <a:pt x="99415" y="190690"/>
                </a:lnTo>
                <a:lnTo>
                  <a:pt x="146558" y="171640"/>
                </a:lnTo>
                <a:lnTo>
                  <a:pt x="321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16411" y="160232"/>
            <a:ext cx="161290" cy="185420"/>
          </a:xfrm>
          <a:custGeom>
            <a:avLst/>
            <a:gdLst/>
            <a:ahLst/>
            <a:cxnLst/>
            <a:rect l="l" t="t" r="r" b="b"/>
            <a:pathLst>
              <a:path w="161289" h="185420">
                <a:moveTo>
                  <a:pt x="29806" y="0"/>
                </a:moveTo>
                <a:lnTo>
                  <a:pt x="0" y="13335"/>
                </a:lnTo>
                <a:lnTo>
                  <a:pt x="114630" y="185229"/>
                </a:lnTo>
                <a:lnTo>
                  <a:pt x="160934" y="164896"/>
                </a:lnTo>
                <a:lnTo>
                  <a:pt x="125889" y="112356"/>
                </a:lnTo>
                <a:lnTo>
                  <a:pt x="105041" y="112356"/>
                </a:lnTo>
                <a:lnTo>
                  <a:pt x="29806" y="0"/>
                </a:lnTo>
                <a:close/>
              </a:path>
              <a:path w="161289" h="185420">
                <a:moveTo>
                  <a:pt x="120027" y="103568"/>
                </a:moveTo>
                <a:lnTo>
                  <a:pt x="105041" y="112356"/>
                </a:lnTo>
                <a:lnTo>
                  <a:pt x="125889" y="112356"/>
                </a:lnTo>
                <a:lnTo>
                  <a:pt x="120027" y="103568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83374" y="137548"/>
            <a:ext cx="148590" cy="184785"/>
          </a:xfrm>
          <a:custGeom>
            <a:avLst/>
            <a:gdLst/>
            <a:ahLst/>
            <a:cxnLst/>
            <a:rect l="l" t="t" r="r" b="b"/>
            <a:pathLst>
              <a:path w="148589" h="184785">
                <a:moveTo>
                  <a:pt x="16700" y="0"/>
                </a:moveTo>
                <a:lnTo>
                  <a:pt x="8432" y="4330"/>
                </a:lnTo>
                <a:lnTo>
                  <a:pt x="4330" y="5651"/>
                </a:lnTo>
                <a:lnTo>
                  <a:pt x="0" y="7416"/>
                </a:lnTo>
                <a:lnTo>
                  <a:pt x="71628" y="114884"/>
                </a:lnTo>
                <a:lnTo>
                  <a:pt x="59397" y="122466"/>
                </a:lnTo>
                <a:lnTo>
                  <a:pt x="100901" y="184772"/>
                </a:lnTo>
                <a:lnTo>
                  <a:pt x="148120" y="165785"/>
                </a:lnTo>
                <a:lnTo>
                  <a:pt x="109270" y="107556"/>
                </a:lnTo>
                <a:lnTo>
                  <a:pt x="90347" y="107556"/>
                </a:lnTo>
                <a:lnTo>
                  <a:pt x="88988" y="105740"/>
                </a:lnTo>
                <a:lnTo>
                  <a:pt x="87566" y="104038"/>
                </a:lnTo>
                <a:lnTo>
                  <a:pt x="37864" y="29511"/>
                </a:lnTo>
                <a:lnTo>
                  <a:pt x="19075" y="1066"/>
                </a:lnTo>
                <a:lnTo>
                  <a:pt x="16700" y="0"/>
                </a:lnTo>
                <a:close/>
              </a:path>
              <a:path w="148589" h="184785">
                <a:moveTo>
                  <a:pt x="103974" y="99618"/>
                </a:moveTo>
                <a:lnTo>
                  <a:pt x="90347" y="107556"/>
                </a:lnTo>
                <a:lnTo>
                  <a:pt x="109270" y="107556"/>
                </a:lnTo>
                <a:lnTo>
                  <a:pt x="103974" y="99618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4604" y="94996"/>
            <a:ext cx="160655" cy="183515"/>
          </a:xfrm>
          <a:custGeom>
            <a:avLst/>
            <a:gdLst/>
            <a:ahLst/>
            <a:cxnLst/>
            <a:rect l="l" t="t" r="r" b="b"/>
            <a:pathLst>
              <a:path w="160654" h="183515">
                <a:moveTo>
                  <a:pt x="32613" y="0"/>
                </a:moveTo>
                <a:lnTo>
                  <a:pt x="26098" y="0"/>
                </a:lnTo>
                <a:lnTo>
                  <a:pt x="0" y="12331"/>
                </a:lnTo>
                <a:lnTo>
                  <a:pt x="5372" y="20561"/>
                </a:lnTo>
                <a:lnTo>
                  <a:pt x="113309" y="182638"/>
                </a:lnTo>
                <a:lnTo>
                  <a:pt x="115493" y="183438"/>
                </a:lnTo>
                <a:lnTo>
                  <a:pt x="130044" y="176691"/>
                </a:lnTo>
                <a:lnTo>
                  <a:pt x="160362" y="163182"/>
                </a:lnTo>
                <a:lnTo>
                  <a:pt x="121287" y="104597"/>
                </a:lnTo>
                <a:lnTo>
                  <a:pt x="102196" y="104597"/>
                </a:lnTo>
                <a:lnTo>
                  <a:pt x="100418" y="102006"/>
                </a:lnTo>
                <a:lnTo>
                  <a:pt x="98679" y="99517"/>
                </a:lnTo>
                <a:lnTo>
                  <a:pt x="32613" y="0"/>
                </a:lnTo>
                <a:close/>
              </a:path>
              <a:path w="160654" h="183515">
                <a:moveTo>
                  <a:pt x="116001" y="96672"/>
                </a:moveTo>
                <a:lnTo>
                  <a:pt x="102196" y="104597"/>
                </a:lnTo>
                <a:lnTo>
                  <a:pt x="121287" y="104597"/>
                </a:lnTo>
                <a:lnTo>
                  <a:pt x="116001" y="96672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4614" y="212092"/>
            <a:ext cx="144780" cy="187325"/>
          </a:xfrm>
          <a:custGeom>
            <a:avLst/>
            <a:gdLst/>
            <a:ahLst/>
            <a:cxnLst/>
            <a:rect l="l" t="t" r="r" b="b"/>
            <a:pathLst>
              <a:path w="144779" h="187325">
                <a:moveTo>
                  <a:pt x="14897" y="0"/>
                </a:moveTo>
                <a:lnTo>
                  <a:pt x="0" y="7594"/>
                </a:lnTo>
                <a:lnTo>
                  <a:pt x="0" y="13766"/>
                </a:lnTo>
                <a:lnTo>
                  <a:pt x="3873" y="19113"/>
                </a:lnTo>
                <a:lnTo>
                  <a:pt x="7924" y="24345"/>
                </a:lnTo>
                <a:lnTo>
                  <a:pt x="68262" y="114706"/>
                </a:lnTo>
                <a:lnTo>
                  <a:pt x="57492" y="121640"/>
                </a:lnTo>
                <a:lnTo>
                  <a:pt x="101142" y="187134"/>
                </a:lnTo>
                <a:lnTo>
                  <a:pt x="144576" y="162496"/>
                </a:lnTo>
                <a:lnTo>
                  <a:pt x="106166" y="104914"/>
                </a:lnTo>
                <a:lnTo>
                  <a:pt x="84912" y="104914"/>
                </a:lnTo>
                <a:lnTo>
                  <a:pt x="14897" y="0"/>
                </a:lnTo>
                <a:close/>
              </a:path>
              <a:path w="144779" h="187325">
                <a:moveTo>
                  <a:pt x="100177" y="95935"/>
                </a:moveTo>
                <a:lnTo>
                  <a:pt x="84912" y="104914"/>
                </a:lnTo>
                <a:lnTo>
                  <a:pt x="106166" y="104914"/>
                </a:lnTo>
                <a:lnTo>
                  <a:pt x="100177" y="95935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5305" y="94996"/>
            <a:ext cx="120650" cy="133985"/>
          </a:xfrm>
          <a:custGeom>
            <a:avLst/>
            <a:gdLst/>
            <a:ahLst/>
            <a:cxnLst/>
            <a:rect l="l" t="t" r="r" b="b"/>
            <a:pathLst>
              <a:path w="120650" h="133985">
                <a:moveTo>
                  <a:pt x="23444" y="0"/>
                </a:moveTo>
                <a:lnTo>
                  <a:pt x="0" y="0"/>
                </a:lnTo>
                <a:lnTo>
                  <a:pt x="34048" y="52057"/>
                </a:lnTo>
                <a:lnTo>
                  <a:pt x="37045" y="56540"/>
                </a:lnTo>
                <a:lnTo>
                  <a:pt x="40195" y="61302"/>
                </a:lnTo>
                <a:lnTo>
                  <a:pt x="32664" y="66433"/>
                </a:lnTo>
                <a:lnTo>
                  <a:pt x="77406" y="133578"/>
                </a:lnTo>
                <a:lnTo>
                  <a:pt x="120484" y="108419"/>
                </a:lnTo>
                <a:lnTo>
                  <a:pt x="80602" y="48590"/>
                </a:lnTo>
                <a:lnTo>
                  <a:pt x="54965" y="48590"/>
                </a:lnTo>
                <a:lnTo>
                  <a:pt x="50622" y="42087"/>
                </a:lnTo>
                <a:lnTo>
                  <a:pt x="46278" y="35775"/>
                </a:lnTo>
                <a:lnTo>
                  <a:pt x="37424" y="22031"/>
                </a:lnTo>
                <a:lnTo>
                  <a:pt x="23444" y="0"/>
                </a:lnTo>
                <a:close/>
              </a:path>
              <a:path w="120650" h="133985">
                <a:moveTo>
                  <a:pt x="73431" y="37833"/>
                </a:moveTo>
                <a:lnTo>
                  <a:pt x="54965" y="48590"/>
                </a:lnTo>
                <a:lnTo>
                  <a:pt x="80602" y="48590"/>
                </a:lnTo>
                <a:lnTo>
                  <a:pt x="73431" y="37833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4096" y="94996"/>
            <a:ext cx="132715" cy="160020"/>
          </a:xfrm>
          <a:custGeom>
            <a:avLst/>
            <a:gdLst/>
            <a:ahLst/>
            <a:cxnLst/>
            <a:rect l="l" t="t" r="r" b="b"/>
            <a:pathLst>
              <a:path w="132715" h="160020">
                <a:moveTo>
                  <a:pt x="13017" y="0"/>
                </a:moveTo>
                <a:lnTo>
                  <a:pt x="0" y="0"/>
                </a:lnTo>
                <a:lnTo>
                  <a:pt x="56400" y="84404"/>
                </a:lnTo>
                <a:lnTo>
                  <a:pt x="42811" y="92887"/>
                </a:lnTo>
                <a:lnTo>
                  <a:pt x="87553" y="159969"/>
                </a:lnTo>
                <a:lnTo>
                  <a:pt x="132181" y="137185"/>
                </a:lnTo>
                <a:lnTo>
                  <a:pt x="95160" y="81622"/>
                </a:lnTo>
                <a:lnTo>
                  <a:pt x="67868" y="81622"/>
                </a:lnTo>
                <a:lnTo>
                  <a:pt x="13017" y="0"/>
                </a:lnTo>
                <a:close/>
              </a:path>
              <a:path w="132715" h="160020">
                <a:moveTo>
                  <a:pt x="87503" y="70129"/>
                </a:moveTo>
                <a:lnTo>
                  <a:pt x="67868" y="81622"/>
                </a:lnTo>
                <a:lnTo>
                  <a:pt x="95160" y="81622"/>
                </a:lnTo>
                <a:lnTo>
                  <a:pt x="87503" y="70129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5627" y="94996"/>
            <a:ext cx="98425" cy="1047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46888" y="0"/>
                </a:moveTo>
                <a:lnTo>
                  <a:pt x="0" y="0"/>
                </a:lnTo>
                <a:lnTo>
                  <a:pt x="18110" y="28333"/>
                </a:lnTo>
                <a:lnTo>
                  <a:pt x="9486" y="34150"/>
                </a:lnTo>
                <a:lnTo>
                  <a:pt x="56400" y="104521"/>
                </a:lnTo>
                <a:lnTo>
                  <a:pt x="97866" y="77190"/>
                </a:lnTo>
                <a:lnTo>
                  <a:pt x="46888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4614" y="296232"/>
            <a:ext cx="95250" cy="133985"/>
          </a:xfrm>
          <a:custGeom>
            <a:avLst/>
            <a:gdLst/>
            <a:ahLst/>
            <a:cxnLst/>
            <a:rect l="l" t="t" r="r" b="b"/>
            <a:pathLst>
              <a:path w="95250" h="133984">
                <a:moveTo>
                  <a:pt x="0" y="0"/>
                </a:moveTo>
                <a:lnTo>
                  <a:pt x="0" y="19748"/>
                </a:lnTo>
                <a:lnTo>
                  <a:pt x="25260" y="56375"/>
                </a:lnTo>
                <a:lnTo>
                  <a:pt x="8407" y="66865"/>
                </a:lnTo>
                <a:lnTo>
                  <a:pt x="52895" y="133642"/>
                </a:lnTo>
                <a:lnTo>
                  <a:pt x="94907" y="106870"/>
                </a:lnTo>
                <a:lnTo>
                  <a:pt x="57475" y="50723"/>
                </a:lnTo>
                <a:lnTo>
                  <a:pt x="34721" y="50723"/>
                </a:lnTo>
                <a:lnTo>
                  <a:pt x="0" y="0"/>
                </a:lnTo>
                <a:close/>
              </a:path>
              <a:path w="95250" h="133984">
                <a:moveTo>
                  <a:pt x="51193" y="41300"/>
                </a:moveTo>
                <a:lnTo>
                  <a:pt x="34721" y="50723"/>
                </a:lnTo>
                <a:lnTo>
                  <a:pt x="57475" y="50723"/>
                </a:lnTo>
                <a:lnTo>
                  <a:pt x="51193" y="4130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1628" y="94996"/>
            <a:ext cx="88265" cy="73025"/>
          </a:xfrm>
          <a:custGeom>
            <a:avLst/>
            <a:gdLst/>
            <a:ahLst/>
            <a:cxnLst/>
            <a:rect l="l" t="t" r="r" b="b"/>
            <a:pathLst>
              <a:path w="88265" h="73025">
                <a:moveTo>
                  <a:pt x="59905" y="0"/>
                </a:moveTo>
                <a:lnTo>
                  <a:pt x="0" y="0"/>
                </a:lnTo>
                <a:lnTo>
                  <a:pt x="30772" y="47078"/>
                </a:lnTo>
                <a:lnTo>
                  <a:pt x="34918" y="53345"/>
                </a:lnTo>
                <a:lnTo>
                  <a:pt x="48018" y="72872"/>
                </a:lnTo>
                <a:lnTo>
                  <a:pt x="87909" y="43535"/>
                </a:lnTo>
                <a:lnTo>
                  <a:pt x="599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4614" y="367827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89" h="95250">
                <a:moveTo>
                  <a:pt x="0" y="0"/>
                </a:moveTo>
                <a:lnTo>
                  <a:pt x="0" y="86423"/>
                </a:lnTo>
                <a:lnTo>
                  <a:pt x="6464" y="94856"/>
                </a:lnTo>
                <a:lnTo>
                  <a:pt x="46850" y="66166"/>
                </a:lnTo>
                <a:lnTo>
                  <a:pt x="14858" y="18261"/>
                </a:lnTo>
                <a:lnTo>
                  <a:pt x="3416" y="1244"/>
                </a:lnTo>
                <a:lnTo>
                  <a:pt x="1422" y="787"/>
                </a:lnTo>
                <a:lnTo>
                  <a:pt x="0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0648" y="94996"/>
            <a:ext cx="63500" cy="39370"/>
          </a:xfrm>
          <a:custGeom>
            <a:avLst/>
            <a:gdLst/>
            <a:ahLst/>
            <a:cxnLst/>
            <a:rect l="l" t="t" r="r" b="b"/>
            <a:pathLst>
              <a:path w="63500" h="39369">
                <a:moveTo>
                  <a:pt x="59905" y="0"/>
                </a:moveTo>
                <a:lnTo>
                  <a:pt x="0" y="0"/>
                </a:lnTo>
                <a:lnTo>
                  <a:pt x="12328" y="19597"/>
                </a:lnTo>
                <a:lnTo>
                  <a:pt x="19011" y="30124"/>
                </a:lnTo>
                <a:lnTo>
                  <a:pt x="21742" y="34023"/>
                </a:lnTo>
                <a:lnTo>
                  <a:pt x="24917" y="38773"/>
                </a:lnTo>
                <a:lnTo>
                  <a:pt x="63157" y="7531"/>
                </a:lnTo>
                <a:lnTo>
                  <a:pt x="599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3899" y="176744"/>
            <a:ext cx="146685" cy="194310"/>
          </a:xfrm>
          <a:custGeom>
            <a:avLst/>
            <a:gdLst/>
            <a:ahLst/>
            <a:cxnLst/>
            <a:rect l="l" t="t" r="r" b="b"/>
            <a:pathLst>
              <a:path w="146685" h="194310">
                <a:moveTo>
                  <a:pt x="32042" y="0"/>
                </a:moveTo>
                <a:lnTo>
                  <a:pt x="0" y="15938"/>
                </a:lnTo>
                <a:lnTo>
                  <a:pt x="69329" y="119976"/>
                </a:lnTo>
                <a:lnTo>
                  <a:pt x="57251" y="127558"/>
                </a:lnTo>
                <a:lnTo>
                  <a:pt x="101752" y="194310"/>
                </a:lnTo>
                <a:lnTo>
                  <a:pt x="146646" y="171856"/>
                </a:lnTo>
                <a:lnTo>
                  <a:pt x="32042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5344" y="109964"/>
            <a:ext cx="146685" cy="191135"/>
          </a:xfrm>
          <a:custGeom>
            <a:avLst/>
            <a:gdLst/>
            <a:ahLst/>
            <a:cxnLst/>
            <a:rect l="l" t="t" r="r" b="b"/>
            <a:pathLst>
              <a:path w="146684" h="191135">
                <a:moveTo>
                  <a:pt x="32105" y="0"/>
                </a:moveTo>
                <a:lnTo>
                  <a:pt x="0" y="12954"/>
                </a:lnTo>
                <a:lnTo>
                  <a:pt x="68046" y="115074"/>
                </a:lnTo>
                <a:lnTo>
                  <a:pt x="54546" y="123431"/>
                </a:lnTo>
                <a:lnTo>
                  <a:pt x="99415" y="190690"/>
                </a:lnTo>
                <a:lnTo>
                  <a:pt x="146558" y="171640"/>
                </a:lnTo>
                <a:lnTo>
                  <a:pt x="321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2639" y="160232"/>
            <a:ext cx="161290" cy="185420"/>
          </a:xfrm>
          <a:custGeom>
            <a:avLst/>
            <a:gdLst/>
            <a:ahLst/>
            <a:cxnLst/>
            <a:rect l="l" t="t" r="r" b="b"/>
            <a:pathLst>
              <a:path w="161290" h="185420">
                <a:moveTo>
                  <a:pt x="29806" y="0"/>
                </a:moveTo>
                <a:lnTo>
                  <a:pt x="0" y="13335"/>
                </a:lnTo>
                <a:lnTo>
                  <a:pt x="114630" y="185229"/>
                </a:lnTo>
                <a:lnTo>
                  <a:pt x="160934" y="164896"/>
                </a:lnTo>
                <a:lnTo>
                  <a:pt x="125889" y="112356"/>
                </a:lnTo>
                <a:lnTo>
                  <a:pt x="105041" y="112356"/>
                </a:lnTo>
                <a:lnTo>
                  <a:pt x="29806" y="0"/>
                </a:lnTo>
                <a:close/>
              </a:path>
              <a:path w="161290" h="185420">
                <a:moveTo>
                  <a:pt x="120027" y="103568"/>
                </a:moveTo>
                <a:lnTo>
                  <a:pt x="105041" y="112356"/>
                </a:lnTo>
                <a:lnTo>
                  <a:pt x="125889" y="112356"/>
                </a:lnTo>
                <a:lnTo>
                  <a:pt x="120027" y="103568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9601" y="137548"/>
            <a:ext cx="148590" cy="184785"/>
          </a:xfrm>
          <a:custGeom>
            <a:avLst/>
            <a:gdLst/>
            <a:ahLst/>
            <a:cxnLst/>
            <a:rect l="l" t="t" r="r" b="b"/>
            <a:pathLst>
              <a:path w="148590" h="184785">
                <a:moveTo>
                  <a:pt x="16700" y="0"/>
                </a:moveTo>
                <a:lnTo>
                  <a:pt x="8432" y="4330"/>
                </a:lnTo>
                <a:lnTo>
                  <a:pt x="4330" y="5651"/>
                </a:lnTo>
                <a:lnTo>
                  <a:pt x="0" y="7416"/>
                </a:lnTo>
                <a:lnTo>
                  <a:pt x="71628" y="114884"/>
                </a:lnTo>
                <a:lnTo>
                  <a:pt x="59397" y="122466"/>
                </a:lnTo>
                <a:lnTo>
                  <a:pt x="100901" y="184772"/>
                </a:lnTo>
                <a:lnTo>
                  <a:pt x="148120" y="165785"/>
                </a:lnTo>
                <a:lnTo>
                  <a:pt x="109270" y="107556"/>
                </a:lnTo>
                <a:lnTo>
                  <a:pt x="90347" y="107556"/>
                </a:lnTo>
                <a:lnTo>
                  <a:pt x="88988" y="105740"/>
                </a:lnTo>
                <a:lnTo>
                  <a:pt x="87566" y="104038"/>
                </a:lnTo>
                <a:lnTo>
                  <a:pt x="37864" y="29511"/>
                </a:lnTo>
                <a:lnTo>
                  <a:pt x="19075" y="1066"/>
                </a:lnTo>
                <a:lnTo>
                  <a:pt x="16700" y="0"/>
                </a:lnTo>
                <a:close/>
              </a:path>
              <a:path w="148590" h="184785">
                <a:moveTo>
                  <a:pt x="103974" y="99618"/>
                </a:moveTo>
                <a:lnTo>
                  <a:pt x="90347" y="107556"/>
                </a:lnTo>
                <a:lnTo>
                  <a:pt x="109270" y="107556"/>
                </a:lnTo>
                <a:lnTo>
                  <a:pt x="103974" y="99618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717676" y="6159500"/>
            <a:ext cx="4111625" cy="1066800"/>
          </a:xfrm>
          <a:custGeom>
            <a:avLst/>
            <a:gdLst/>
            <a:ahLst/>
            <a:cxnLst/>
            <a:rect l="l" t="t" r="r" b="b"/>
            <a:pathLst>
              <a:path w="4111625" h="1066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6800"/>
                </a:lnTo>
                <a:lnTo>
                  <a:pt x="3997109" y="1066800"/>
                </a:lnTo>
                <a:lnTo>
                  <a:pt x="4063188" y="1065014"/>
                </a:lnTo>
                <a:lnTo>
                  <a:pt x="4097121" y="1052512"/>
                </a:lnTo>
                <a:lnTo>
                  <a:pt x="4109623" y="1018579"/>
                </a:lnTo>
                <a:lnTo>
                  <a:pt x="4111409" y="952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755167" y="61969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20362" y="1981201"/>
            <a:ext cx="4111625" cy="1438275"/>
          </a:xfrm>
          <a:custGeom>
            <a:avLst/>
            <a:gdLst/>
            <a:ahLst/>
            <a:cxnLst/>
            <a:rect l="l" t="t" r="r" b="b"/>
            <a:pathLst>
              <a:path w="4111625" h="143827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437741"/>
                </a:lnTo>
                <a:lnTo>
                  <a:pt x="3997109" y="1437741"/>
                </a:lnTo>
                <a:lnTo>
                  <a:pt x="4063188" y="1435955"/>
                </a:lnTo>
                <a:lnTo>
                  <a:pt x="4097121" y="1423454"/>
                </a:lnTo>
                <a:lnTo>
                  <a:pt x="4109623" y="1389521"/>
                </a:lnTo>
                <a:lnTo>
                  <a:pt x="4111409" y="1323441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85800" y="3771900"/>
            <a:ext cx="2062480" cy="1841500"/>
          </a:xfrm>
          <a:custGeom>
            <a:avLst/>
            <a:gdLst/>
            <a:ahLst/>
            <a:cxnLst/>
            <a:rect l="l" t="t" r="r" b="b"/>
            <a:pathLst>
              <a:path w="2062480" h="1841500">
                <a:moveTo>
                  <a:pt x="206197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841500"/>
                </a:lnTo>
                <a:lnTo>
                  <a:pt x="1947672" y="1841500"/>
                </a:lnTo>
                <a:lnTo>
                  <a:pt x="2013751" y="1839714"/>
                </a:lnTo>
                <a:lnTo>
                  <a:pt x="2047684" y="1827212"/>
                </a:lnTo>
                <a:lnTo>
                  <a:pt x="2060186" y="1793279"/>
                </a:lnTo>
                <a:lnTo>
                  <a:pt x="2061972" y="1727200"/>
                </a:lnTo>
                <a:lnTo>
                  <a:pt x="2061972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23290" y="3809390"/>
            <a:ext cx="1985645" cy="403860"/>
          </a:xfrm>
          <a:custGeom>
            <a:avLst/>
            <a:gdLst/>
            <a:ahLst/>
            <a:cxnLst/>
            <a:rect l="l" t="t" r="r" b="b"/>
            <a:pathLst>
              <a:path w="1985645" h="403860">
                <a:moveTo>
                  <a:pt x="198542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03301"/>
                </a:lnTo>
                <a:lnTo>
                  <a:pt x="1985429" y="403301"/>
                </a:lnTo>
                <a:lnTo>
                  <a:pt x="19854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88277" y="1975280"/>
            <a:ext cx="4112895" cy="1739264"/>
          </a:xfrm>
          <a:custGeom>
            <a:avLst/>
            <a:gdLst/>
            <a:ahLst/>
            <a:cxnLst/>
            <a:rect l="l" t="t" r="r" b="b"/>
            <a:pathLst>
              <a:path w="4112895" h="1739264">
                <a:moveTo>
                  <a:pt x="4112323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39188"/>
                </a:lnTo>
                <a:lnTo>
                  <a:pt x="3998023" y="1739188"/>
                </a:lnTo>
                <a:lnTo>
                  <a:pt x="4064103" y="1737402"/>
                </a:lnTo>
                <a:lnTo>
                  <a:pt x="4098036" y="1724901"/>
                </a:lnTo>
                <a:lnTo>
                  <a:pt x="4110537" y="1690968"/>
                </a:lnTo>
                <a:lnTo>
                  <a:pt x="4112323" y="1624888"/>
                </a:lnTo>
                <a:lnTo>
                  <a:pt x="4112323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29691" y="2011781"/>
            <a:ext cx="4036695" cy="399415"/>
          </a:xfrm>
          <a:custGeom>
            <a:avLst/>
            <a:gdLst/>
            <a:ahLst/>
            <a:cxnLst/>
            <a:rect l="l" t="t" r="r" b="b"/>
            <a:pathLst>
              <a:path w="4036695" h="399414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30"/>
                </a:lnTo>
                <a:lnTo>
                  <a:pt x="4036161" y="398830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716959" y="3472497"/>
            <a:ext cx="4112895" cy="2624455"/>
          </a:xfrm>
          <a:custGeom>
            <a:avLst/>
            <a:gdLst/>
            <a:ahLst/>
            <a:cxnLst/>
            <a:rect l="l" t="t" r="r" b="b"/>
            <a:pathLst>
              <a:path w="4112895" h="262445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24010"/>
                </a:lnTo>
                <a:lnTo>
                  <a:pt x="3998544" y="2624010"/>
                </a:lnTo>
                <a:lnTo>
                  <a:pt x="4064623" y="2622224"/>
                </a:lnTo>
                <a:lnTo>
                  <a:pt x="4098556" y="2609723"/>
                </a:lnTo>
                <a:lnTo>
                  <a:pt x="4111058" y="2575790"/>
                </a:lnTo>
                <a:lnTo>
                  <a:pt x="4112844" y="2509710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57062" y="3507841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73100" y="779102"/>
            <a:ext cx="3056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 b="1">
                <a:solidFill>
                  <a:srgbClr val="00AEEF"/>
                </a:solidFill>
                <a:latin typeface="Roboto"/>
                <a:cs typeface="Roboto"/>
              </a:rPr>
              <a:t>Demonstrate </a:t>
            </a:r>
            <a:r>
              <a:rPr dirty="0" sz="1800" spc="30" b="1">
                <a:solidFill>
                  <a:srgbClr val="00AEEF"/>
                </a:solidFill>
                <a:latin typeface="Roboto"/>
                <a:cs typeface="Roboto"/>
              </a:rPr>
              <a:t>the </a:t>
            </a:r>
            <a:r>
              <a:rPr dirty="0" sz="1800" spc="35" b="1">
                <a:solidFill>
                  <a:srgbClr val="00AEEF"/>
                </a:solidFill>
                <a:latin typeface="Roboto"/>
                <a:cs typeface="Roboto"/>
              </a:rPr>
              <a:t>First</a:t>
            </a:r>
            <a:r>
              <a:rPr dirty="0" sz="1800" spc="14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800" spc="40" b="1">
                <a:solidFill>
                  <a:srgbClr val="00AEEF"/>
                </a:solidFill>
                <a:latin typeface="Roboto"/>
                <a:cs typeface="Roboto"/>
              </a:rPr>
              <a:t>Steps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57284" y="2057721"/>
            <a:ext cx="374840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In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Scratch, choose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new sprite and select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drum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from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the Music  theme.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5699252" y="639698"/>
            <a:ext cx="109347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>
                <a:solidFill>
                  <a:srgbClr val="EA6955"/>
                </a:solidFill>
              </a:rPr>
              <a:t>C</a:t>
            </a:r>
            <a:r>
              <a:rPr dirty="0" spc="40">
                <a:solidFill>
                  <a:srgbClr val="EA6955"/>
                </a:solidFill>
              </a:rPr>
              <a:t>r</a:t>
            </a:r>
            <a:r>
              <a:rPr dirty="0" spc="65">
                <a:solidFill>
                  <a:srgbClr val="EA6955"/>
                </a:solidFill>
              </a:rPr>
              <a:t>eate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699252" y="1221866"/>
            <a:ext cx="3486150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Support participants as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they create  musical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projects,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on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own or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in</a:t>
            </a:r>
            <a:r>
              <a:rPr dirty="0" sz="1500" spc="-3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pairs.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551997" y="706662"/>
            <a:ext cx="200939" cy="1547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524608" y="858041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547901" y="907882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 h="0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561629" y="884673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583757" y="726859"/>
            <a:ext cx="135501" cy="1120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9453058" y="938829"/>
            <a:ext cx="39560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45" b="1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70963" y="3563664"/>
            <a:ext cx="18148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Provide Resources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Offer options for getting</a:t>
            </a:r>
            <a:r>
              <a:rPr dirty="0" sz="1000" spc="-4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started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373059" y="944112"/>
            <a:ext cx="4413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I</a:t>
            </a:r>
            <a:r>
              <a:rPr dirty="0" sz="700" spc="65" b="1">
                <a:solidFill>
                  <a:srgbClr val="00AEEF"/>
                </a:solidFill>
                <a:latin typeface="Roboto"/>
                <a:cs typeface="Roboto"/>
              </a:rPr>
              <a:t>M</a:t>
            </a:r>
            <a:r>
              <a:rPr dirty="0" sz="700" spc="5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GINE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518386" y="684231"/>
            <a:ext cx="218393" cy="2650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16905" y="3771900"/>
            <a:ext cx="1983739" cy="1841500"/>
          </a:xfrm>
          <a:custGeom>
            <a:avLst/>
            <a:gdLst/>
            <a:ahLst/>
            <a:cxnLst/>
            <a:rect l="l" t="t" r="r" b="b"/>
            <a:pathLst>
              <a:path w="1983739" h="1841500">
                <a:moveTo>
                  <a:pt x="198368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841500"/>
                </a:lnTo>
                <a:lnTo>
                  <a:pt x="1869389" y="1841500"/>
                </a:lnTo>
                <a:lnTo>
                  <a:pt x="1935468" y="1839714"/>
                </a:lnTo>
                <a:lnTo>
                  <a:pt x="1969401" y="1827212"/>
                </a:lnTo>
                <a:lnTo>
                  <a:pt x="1981903" y="1793279"/>
                </a:lnTo>
                <a:lnTo>
                  <a:pt x="1983689" y="1727200"/>
                </a:lnTo>
                <a:lnTo>
                  <a:pt x="198368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890018" y="2523991"/>
            <a:ext cx="1922145" cy="685800"/>
          </a:xfrm>
          <a:custGeom>
            <a:avLst/>
            <a:gdLst/>
            <a:ahLst/>
            <a:cxnLst/>
            <a:rect l="l" t="t" r="r" b="b"/>
            <a:pathLst>
              <a:path w="1922145" h="685800">
                <a:moveTo>
                  <a:pt x="1721307" y="521969"/>
                </a:moveTo>
                <a:lnTo>
                  <a:pt x="1585226" y="521969"/>
                </a:lnTo>
                <a:lnTo>
                  <a:pt x="1594953" y="541022"/>
                </a:lnTo>
                <a:lnTo>
                  <a:pt x="1604097" y="584077"/>
                </a:lnTo>
                <a:lnTo>
                  <a:pt x="1600237" y="637036"/>
                </a:lnTo>
                <a:lnTo>
                  <a:pt x="1570951" y="685799"/>
                </a:lnTo>
                <a:lnTo>
                  <a:pt x="1671934" y="651071"/>
                </a:lnTo>
                <a:lnTo>
                  <a:pt x="1721257" y="622430"/>
                </a:lnTo>
                <a:lnTo>
                  <a:pt x="1733016" y="584515"/>
                </a:lnTo>
                <a:lnTo>
                  <a:pt x="1721307" y="521969"/>
                </a:lnTo>
                <a:close/>
              </a:path>
              <a:path w="1922145" h="685800">
                <a:moveTo>
                  <a:pt x="1835010" y="0"/>
                </a:moveTo>
                <a:lnTo>
                  <a:pt x="86740" y="0"/>
                </a:lnTo>
                <a:lnTo>
                  <a:pt x="36593" y="1707"/>
                </a:lnTo>
                <a:lnTo>
                  <a:pt x="10842" y="13657"/>
                </a:lnTo>
                <a:lnTo>
                  <a:pt x="1355" y="46093"/>
                </a:lnTo>
                <a:lnTo>
                  <a:pt x="0" y="109258"/>
                </a:lnTo>
                <a:lnTo>
                  <a:pt x="0" y="412724"/>
                </a:lnTo>
                <a:lnTo>
                  <a:pt x="1355" y="475882"/>
                </a:lnTo>
                <a:lnTo>
                  <a:pt x="10842" y="508314"/>
                </a:lnTo>
                <a:lnTo>
                  <a:pt x="36593" y="520263"/>
                </a:lnTo>
                <a:lnTo>
                  <a:pt x="86740" y="521969"/>
                </a:lnTo>
                <a:lnTo>
                  <a:pt x="1835010" y="521969"/>
                </a:lnTo>
                <a:lnTo>
                  <a:pt x="1885157" y="520263"/>
                </a:lnTo>
                <a:lnTo>
                  <a:pt x="1910908" y="508314"/>
                </a:lnTo>
                <a:lnTo>
                  <a:pt x="1920395" y="475882"/>
                </a:lnTo>
                <a:lnTo>
                  <a:pt x="1921751" y="412724"/>
                </a:lnTo>
                <a:lnTo>
                  <a:pt x="1921751" y="109258"/>
                </a:lnTo>
                <a:lnTo>
                  <a:pt x="1920395" y="46093"/>
                </a:lnTo>
                <a:lnTo>
                  <a:pt x="1910908" y="13657"/>
                </a:lnTo>
                <a:lnTo>
                  <a:pt x="1885157" y="1707"/>
                </a:lnTo>
                <a:lnTo>
                  <a:pt x="1835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11769" y="2663600"/>
            <a:ext cx="0" cy="231140"/>
          </a:xfrm>
          <a:custGeom>
            <a:avLst/>
            <a:gdLst/>
            <a:ahLst/>
            <a:cxnLst/>
            <a:rect l="l" t="t" r="r" b="b"/>
            <a:pathLst>
              <a:path w="0" h="231139">
                <a:moveTo>
                  <a:pt x="0" y="230771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762681" y="2532654"/>
            <a:ext cx="38735" cy="46990"/>
          </a:xfrm>
          <a:custGeom>
            <a:avLst/>
            <a:gdLst/>
            <a:ahLst/>
            <a:cxnLst/>
            <a:rect l="l" t="t" r="r" b="b"/>
            <a:pathLst>
              <a:path w="38734" h="46989">
                <a:moveTo>
                  <a:pt x="38468" y="46532"/>
                </a:moveTo>
                <a:lnTo>
                  <a:pt x="32232" y="33096"/>
                </a:lnTo>
                <a:lnTo>
                  <a:pt x="23939" y="20370"/>
                </a:lnTo>
                <a:lnTo>
                  <a:pt x="13293" y="9092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007982" y="2523998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59" h="0">
                <a:moveTo>
                  <a:pt x="167339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894344" y="2543014"/>
            <a:ext cx="31750" cy="52069"/>
          </a:xfrm>
          <a:custGeom>
            <a:avLst/>
            <a:gdLst/>
            <a:ahLst/>
            <a:cxnLst/>
            <a:rect l="l" t="t" r="r" b="b"/>
            <a:pathLst>
              <a:path w="31750" h="52069">
                <a:moveTo>
                  <a:pt x="31483" y="0"/>
                </a:moveTo>
                <a:lnTo>
                  <a:pt x="21909" y="8950"/>
                </a:lnTo>
                <a:lnTo>
                  <a:pt x="13160" y="20340"/>
                </a:lnTo>
                <a:lnTo>
                  <a:pt x="5701" y="34466"/>
                </a:lnTo>
                <a:lnTo>
                  <a:pt x="0" y="51625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890013" y="2675592"/>
            <a:ext cx="0" cy="231140"/>
          </a:xfrm>
          <a:custGeom>
            <a:avLst/>
            <a:gdLst/>
            <a:ahLst/>
            <a:cxnLst/>
            <a:rect l="l" t="t" r="r" b="b"/>
            <a:pathLst>
              <a:path w="0" h="231139">
                <a:moveTo>
                  <a:pt x="0" y="0"/>
                </a:moveTo>
                <a:lnTo>
                  <a:pt x="0" y="230771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900633" y="2990776"/>
            <a:ext cx="38735" cy="46990"/>
          </a:xfrm>
          <a:custGeom>
            <a:avLst/>
            <a:gdLst/>
            <a:ahLst/>
            <a:cxnLst/>
            <a:rect l="l" t="t" r="r" b="b"/>
            <a:pathLst>
              <a:path w="38735" h="46989">
                <a:moveTo>
                  <a:pt x="0" y="0"/>
                </a:moveTo>
                <a:lnTo>
                  <a:pt x="6235" y="13435"/>
                </a:lnTo>
                <a:lnTo>
                  <a:pt x="14528" y="26162"/>
                </a:lnTo>
                <a:lnTo>
                  <a:pt x="25174" y="37440"/>
                </a:lnTo>
                <a:lnTo>
                  <a:pt x="38468" y="46532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105526" y="3045965"/>
            <a:ext cx="1337945" cy="0"/>
          </a:xfrm>
          <a:custGeom>
            <a:avLst/>
            <a:gdLst/>
            <a:ahLst/>
            <a:cxnLst/>
            <a:rect l="l" t="t" r="r" b="b"/>
            <a:pathLst>
              <a:path w="1337945" h="0">
                <a:moveTo>
                  <a:pt x="0" y="0"/>
                </a:moveTo>
                <a:lnTo>
                  <a:pt x="1337576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479458" y="3083680"/>
            <a:ext cx="15240" cy="103505"/>
          </a:xfrm>
          <a:custGeom>
            <a:avLst/>
            <a:gdLst/>
            <a:ahLst/>
            <a:cxnLst/>
            <a:rect l="l" t="t" r="r" b="b"/>
            <a:pathLst>
              <a:path w="15240" h="103505">
                <a:moveTo>
                  <a:pt x="10769" y="0"/>
                </a:moveTo>
                <a:lnTo>
                  <a:pt x="14598" y="23790"/>
                </a:lnTo>
                <a:lnTo>
                  <a:pt x="15147" y="50152"/>
                </a:lnTo>
                <a:lnTo>
                  <a:pt x="10816" y="77266"/>
                </a:lnTo>
                <a:lnTo>
                  <a:pt x="0" y="103314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500064" y="3076083"/>
            <a:ext cx="113664" cy="118110"/>
          </a:xfrm>
          <a:custGeom>
            <a:avLst/>
            <a:gdLst/>
            <a:ahLst/>
            <a:cxnLst/>
            <a:rect l="l" t="t" r="r" b="b"/>
            <a:pathLst>
              <a:path w="113665" h="118110">
                <a:moveTo>
                  <a:pt x="0" y="117576"/>
                </a:moveTo>
                <a:lnTo>
                  <a:pt x="34890" y="98628"/>
                </a:lnTo>
                <a:lnTo>
                  <a:pt x="70267" y="72613"/>
                </a:lnTo>
                <a:lnTo>
                  <a:pt x="98803" y="39686"/>
                </a:lnTo>
                <a:lnTo>
                  <a:pt x="113169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650787" y="3045965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 h="0">
                <a:moveTo>
                  <a:pt x="0" y="0"/>
                </a:moveTo>
                <a:lnTo>
                  <a:pt x="45808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775956" y="2975324"/>
            <a:ext cx="31750" cy="52069"/>
          </a:xfrm>
          <a:custGeom>
            <a:avLst/>
            <a:gdLst/>
            <a:ahLst/>
            <a:cxnLst/>
            <a:rect l="l" t="t" r="r" b="b"/>
            <a:pathLst>
              <a:path w="31750" h="52069">
                <a:moveTo>
                  <a:pt x="0" y="51625"/>
                </a:moveTo>
                <a:lnTo>
                  <a:pt x="9573" y="42674"/>
                </a:lnTo>
                <a:lnTo>
                  <a:pt x="18322" y="31284"/>
                </a:lnTo>
                <a:lnTo>
                  <a:pt x="25781" y="17158"/>
                </a:lnTo>
                <a:lnTo>
                  <a:pt x="31483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809598" y="2610688"/>
            <a:ext cx="2540" cy="41275"/>
          </a:xfrm>
          <a:custGeom>
            <a:avLst/>
            <a:gdLst/>
            <a:ahLst/>
            <a:cxnLst/>
            <a:rect l="l" t="t" r="r" b="b"/>
            <a:pathLst>
              <a:path w="2540" h="41275">
                <a:moveTo>
                  <a:pt x="2171" y="40906"/>
                </a:moveTo>
                <a:lnTo>
                  <a:pt x="2171" y="22555"/>
                </a:lnTo>
                <a:lnTo>
                  <a:pt x="2171" y="13220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706245" y="2523998"/>
            <a:ext cx="41275" cy="3175"/>
          </a:xfrm>
          <a:custGeom>
            <a:avLst/>
            <a:gdLst/>
            <a:ahLst/>
            <a:cxnLst/>
            <a:rect l="l" t="t" r="r" b="b"/>
            <a:pathLst>
              <a:path w="41275" h="3175">
                <a:moveTo>
                  <a:pt x="41236" y="2768"/>
                </a:moveTo>
                <a:lnTo>
                  <a:pt x="34480" y="990"/>
                </a:lnTo>
                <a:lnTo>
                  <a:pt x="27025" y="0"/>
                </a:lnTo>
                <a:lnTo>
                  <a:pt x="18783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954521" y="2523998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41021" y="0"/>
                </a:moveTo>
                <a:lnTo>
                  <a:pt x="22237" y="0"/>
                </a:lnTo>
                <a:lnTo>
                  <a:pt x="12725" y="0"/>
                </a:lnTo>
                <a:lnTo>
                  <a:pt x="0" y="3962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890018" y="2610650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1358" y="0"/>
                </a:moveTo>
                <a:lnTo>
                  <a:pt x="469" y="6959"/>
                </a:lnTo>
                <a:lnTo>
                  <a:pt x="0" y="14477"/>
                </a:lnTo>
                <a:lnTo>
                  <a:pt x="0" y="22593"/>
                </a:lnTo>
                <a:lnTo>
                  <a:pt x="0" y="4094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890018" y="2918371"/>
            <a:ext cx="2540" cy="41275"/>
          </a:xfrm>
          <a:custGeom>
            <a:avLst/>
            <a:gdLst/>
            <a:ahLst/>
            <a:cxnLst/>
            <a:rect l="l" t="t" r="r" b="b"/>
            <a:pathLst>
              <a:path w="2539" h="41275">
                <a:moveTo>
                  <a:pt x="0" y="0"/>
                </a:moveTo>
                <a:lnTo>
                  <a:pt x="0" y="18351"/>
                </a:lnTo>
                <a:lnTo>
                  <a:pt x="0" y="27685"/>
                </a:lnTo>
                <a:lnTo>
                  <a:pt x="2158" y="40906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954305" y="3043199"/>
            <a:ext cx="46990" cy="3175"/>
          </a:xfrm>
          <a:custGeom>
            <a:avLst/>
            <a:gdLst/>
            <a:ahLst/>
            <a:cxnLst/>
            <a:rect l="l" t="t" r="r" b="b"/>
            <a:pathLst>
              <a:path w="46989" h="3175">
                <a:moveTo>
                  <a:pt x="0" y="0"/>
                </a:moveTo>
                <a:lnTo>
                  <a:pt x="6756" y="1778"/>
                </a:lnTo>
                <a:lnTo>
                  <a:pt x="14211" y="2768"/>
                </a:lnTo>
                <a:lnTo>
                  <a:pt x="22453" y="2768"/>
                </a:lnTo>
                <a:lnTo>
                  <a:pt x="46558" y="2768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036360" y="3045967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0" y="0"/>
                </a:moveTo>
                <a:lnTo>
                  <a:pt x="24104" y="0"/>
                </a:lnTo>
                <a:lnTo>
                  <a:pt x="43357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456004" y="3045967"/>
            <a:ext cx="27940" cy="15875"/>
          </a:xfrm>
          <a:custGeom>
            <a:avLst/>
            <a:gdLst/>
            <a:ahLst/>
            <a:cxnLst/>
            <a:rect l="l" t="t" r="r" b="b"/>
            <a:pathLst>
              <a:path w="27940" h="15875">
                <a:moveTo>
                  <a:pt x="0" y="0"/>
                </a:moveTo>
                <a:lnTo>
                  <a:pt x="19240" y="0"/>
                </a:lnTo>
                <a:lnTo>
                  <a:pt x="20993" y="698"/>
                </a:lnTo>
                <a:lnTo>
                  <a:pt x="24295" y="6438"/>
                </a:lnTo>
                <a:lnTo>
                  <a:pt x="27711" y="1554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460970" y="3196602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79" h="13335">
                <a:moveTo>
                  <a:pt x="12077" y="0"/>
                </a:moveTo>
                <a:lnTo>
                  <a:pt x="8572" y="4622"/>
                </a:lnTo>
                <a:lnTo>
                  <a:pt x="4559" y="9042"/>
                </a:lnTo>
                <a:lnTo>
                  <a:pt x="0" y="13182"/>
                </a:lnTo>
                <a:lnTo>
                  <a:pt x="6642" y="11023"/>
                </a:lnTo>
                <a:lnTo>
                  <a:pt x="17170" y="674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611326" y="304596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2400" y="18148"/>
                </a:moveTo>
                <a:lnTo>
                  <a:pt x="2235" y="12268"/>
                </a:lnTo>
                <a:lnTo>
                  <a:pt x="1460" y="6210"/>
                </a:lnTo>
                <a:lnTo>
                  <a:pt x="0" y="0"/>
                </a:lnTo>
                <a:lnTo>
                  <a:pt x="17386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707642" y="3042005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0" y="3962"/>
                </a:moveTo>
                <a:lnTo>
                  <a:pt x="17386" y="3962"/>
                </a:lnTo>
                <a:lnTo>
                  <a:pt x="26885" y="3962"/>
                </a:lnTo>
                <a:lnTo>
                  <a:pt x="3961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810398" y="2918371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0" y="40932"/>
                </a:moveTo>
                <a:lnTo>
                  <a:pt x="888" y="33972"/>
                </a:lnTo>
                <a:lnTo>
                  <a:pt x="1371" y="26466"/>
                </a:lnTo>
                <a:lnTo>
                  <a:pt x="1371" y="18351"/>
                </a:lnTo>
                <a:lnTo>
                  <a:pt x="137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6024912" y="2566104"/>
            <a:ext cx="164274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Which instruments or</a:t>
            </a:r>
            <a:r>
              <a:rPr dirty="0" sz="1000" spc="-85" i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sounds  do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want </a:t>
            </a:r>
            <a:r>
              <a:rPr dirty="0" sz="1000" spc="-10" i="1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try</a:t>
            </a:r>
            <a:r>
              <a:rPr dirty="0" sz="1000" spc="-20" i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10" i="1">
                <a:solidFill>
                  <a:srgbClr val="4C4D4F"/>
                </a:solidFill>
                <a:latin typeface="Roboto"/>
                <a:cs typeface="Roboto"/>
              </a:rPr>
              <a:t>first?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8053996" y="2523999"/>
            <a:ext cx="1468120" cy="854075"/>
          </a:xfrm>
          <a:custGeom>
            <a:avLst/>
            <a:gdLst/>
            <a:ahLst/>
            <a:cxnLst/>
            <a:rect l="l" t="t" r="r" b="b"/>
            <a:pathLst>
              <a:path w="1468120" h="854075">
                <a:moveTo>
                  <a:pt x="1314615" y="649986"/>
                </a:moveTo>
                <a:lnTo>
                  <a:pt x="1210691" y="649986"/>
                </a:lnTo>
                <a:lnTo>
                  <a:pt x="1218117" y="673713"/>
                </a:lnTo>
                <a:lnTo>
                  <a:pt x="1225100" y="727325"/>
                </a:lnTo>
                <a:lnTo>
                  <a:pt x="1222151" y="793268"/>
                </a:lnTo>
                <a:lnTo>
                  <a:pt x="1199781" y="853986"/>
                </a:lnTo>
                <a:lnTo>
                  <a:pt x="1276906" y="810743"/>
                </a:lnTo>
                <a:lnTo>
                  <a:pt x="1314577" y="775079"/>
                </a:lnTo>
                <a:lnTo>
                  <a:pt x="1323557" y="727868"/>
                </a:lnTo>
                <a:lnTo>
                  <a:pt x="1314615" y="649986"/>
                </a:lnTo>
                <a:close/>
              </a:path>
              <a:path w="1468120" h="854075">
                <a:moveTo>
                  <a:pt x="1401457" y="0"/>
                </a:moveTo>
                <a:lnTo>
                  <a:pt x="66255" y="0"/>
                </a:lnTo>
                <a:lnTo>
                  <a:pt x="27951" y="2125"/>
                </a:lnTo>
                <a:lnTo>
                  <a:pt x="8281" y="17005"/>
                </a:lnTo>
                <a:lnTo>
                  <a:pt x="1035" y="57392"/>
                </a:lnTo>
                <a:lnTo>
                  <a:pt x="0" y="136042"/>
                </a:lnTo>
                <a:lnTo>
                  <a:pt x="0" y="513943"/>
                </a:lnTo>
                <a:lnTo>
                  <a:pt x="1035" y="592593"/>
                </a:lnTo>
                <a:lnTo>
                  <a:pt x="8281" y="632980"/>
                </a:lnTo>
                <a:lnTo>
                  <a:pt x="27951" y="647860"/>
                </a:lnTo>
                <a:lnTo>
                  <a:pt x="66255" y="649986"/>
                </a:lnTo>
                <a:lnTo>
                  <a:pt x="1401457" y="649986"/>
                </a:lnTo>
                <a:lnTo>
                  <a:pt x="1439754" y="647860"/>
                </a:lnTo>
                <a:lnTo>
                  <a:pt x="1459420" y="632980"/>
                </a:lnTo>
                <a:lnTo>
                  <a:pt x="1466665" y="592593"/>
                </a:lnTo>
                <a:lnTo>
                  <a:pt x="1467700" y="513943"/>
                </a:lnTo>
                <a:lnTo>
                  <a:pt x="1467700" y="136042"/>
                </a:lnTo>
                <a:lnTo>
                  <a:pt x="1466665" y="57392"/>
                </a:lnTo>
                <a:lnTo>
                  <a:pt x="1459420" y="17005"/>
                </a:lnTo>
                <a:lnTo>
                  <a:pt x="1439754" y="2125"/>
                </a:lnTo>
                <a:lnTo>
                  <a:pt x="14014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9521697" y="2691531"/>
            <a:ext cx="0" cy="302895"/>
          </a:xfrm>
          <a:custGeom>
            <a:avLst/>
            <a:gdLst/>
            <a:ahLst/>
            <a:cxnLst/>
            <a:rect l="l" t="t" r="r" b="b"/>
            <a:pathLst>
              <a:path w="0" h="302894">
                <a:moveTo>
                  <a:pt x="0" y="302348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9481191" y="2532392"/>
            <a:ext cx="38100" cy="90170"/>
          </a:xfrm>
          <a:custGeom>
            <a:avLst/>
            <a:gdLst/>
            <a:ahLst/>
            <a:cxnLst/>
            <a:rect l="l" t="t" r="r" b="b"/>
            <a:pathLst>
              <a:path w="38100" h="90169">
                <a:moveTo>
                  <a:pt x="37706" y="89623"/>
                </a:moveTo>
                <a:lnTo>
                  <a:pt x="33473" y="65036"/>
                </a:lnTo>
                <a:lnTo>
                  <a:pt x="26296" y="39773"/>
                </a:lnTo>
                <a:lnTo>
                  <a:pt x="15398" y="17029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152037" y="2523998"/>
            <a:ext cx="1259205" cy="0"/>
          </a:xfrm>
          <a:custGeom>
            <a:avLst/>
            <a:gdLst/>
            <a:ahLst/>
            <a:cxnLst/>
            <a:rect l="l" t="t" r="r" b="b"/>
            <a:pathLst>
              <a:path w="1259204" h="0">
                <a:moveTo>
                  <a:pt x="12589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054983" y="2540923"/>
            <a:ext cx="32384" cy="92075"/>
          </a:xfrm>
          <a:custGeom>
            <a:avLst/>
            <a:gdLst/>
            <a:ahLst/>
            <a:cxnLst/>
            <a:rect l="l" t="t" r="r" b="b"/>
            <a:pathLst>
              <a:path w="32384" h="92075">
                <a:moveTo>
                  <a:pt x="32219" y="0"/>
                </a:moveTo>
                <a:lnTo>
                  <a:pt x="21731" y="13404"/>
                </a:lnTo>
                <a:lnTo>
                  <a:pt x="12214" y="32492"/>
                </a:lnTo>
                <a:lnTo>
                  <a:pt x="4645" y="58267"/>
                </a:lnTo>
                <a:lnTo>
                  <a:pt x="0" y="91732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054000" y="2704105"/>
            <a:ext cx="0" cy="302895"/>
          </a:xfrm>
          <a:custGeom>
            <a:avLst/>
            <a:gdLst/>
            <a:ahLst/>
            <a:cxnLst/>
            <a:rect l="l" t="t" r="r" b="b"/>
            <a:pathLst>
              <a:path w="0" h="302894">
                <a:moveTo>
                  <a:pt x="0" y="0"/>
                </a:moveTo>
                <a:lnTo>
                  <a:pt x="0" y="302348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056802" y="3075967"/>
            <a:ext cx="38100" cy="90170"/>
          </a:xfrm>
          <a:custGeom>
            <a:avLst/>
            <a:gdLst/>
            <a:ahLst/>
            <a:cxnLst/>
            <a:rect l="l" t="t" r="r" b="b"/>
            <a:pathLst>
              <a:path w="38100" h="90169">
                <a:moveTo>
                  <a:pt x="0" y="0"/>
                </a:moveTo>
                <a:lnTo>
                  <a:pt x="4232" y="24587"/>
                </a:lnTo>
                <a:lnTo>
                  <a:pt x="11409" y="49850"/>
                </a:lnTo>
                <a:lnTo>
                  <a:pt x="22308" y="72594"/>
                </a:lnTo>
                <a:lnTo>
                  <a:pt x="37706" y="89623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228678" y="3173986"/>
            <a:ext cx="1004569" cy="0"/>
          </a:xfrm>
          <a:custGeom>
            <a:avLst/>
            <a:gdLst/>
            <a:ahLst/>
            <a:cxnLst/>
            <a:rect l="l" t="t" r="r" b="b"/>
            <a:pathLst>
              <a:path w="1004570" h="0">
                <a:moveTo>
                  <a:pt x="0" y="0"/>
                </a:moveTo>
                <a:lnTo>
                  <a:pt x="1004227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9268989" y="3221785"/>
            <a:ext cx="10795" cy="125095"/>
          </a:xfrm>
          <a:custGeom>
            <a:avLst/>
            <a:gdLst/>
            <a:ahLst/>
            <a:cxnLst/>
            <a:rect l="l" t="t" r="r" b="b"/>
            <a:pathLst>
              <a:path w="10795" h="125095">
                <a:moveTo>
                  <a:pt x="7251" y="0"/>
                </a:moveTo>
                <a:lnTo>
                  <a:pt x="10060" y="28728"/>
                </a:lnTo>
                <a:lnTo>
                  <a:pt x="10526" y="60456"/>
                </a:lnTo>
                <a:lnTo>
                  <a:pt x="7542" y="93134"/>
                </a:lnTo>
                <a:lnTo>
                  <a:pt x="0" y="124714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9289468" y="3204999"/>
            <a:ext cx="81280" cy="148590"/>
          </a:xfrm>
          <a:custGeom>
            <a:avLst/>
            <a:gdLst/>
            <a:ahLst/>
            <a:cxnLst/>
            <a:rect l="l" t="t" r="r" b="b"/>
            <a:pathLst>
              <a:path w="81279" h="148589">
                <a:moveTo>
                  <a:pt x="0" y="148247"/>
                </a:moveTo>
                <a:lnTo>
                  <a:pt x="26460" y="123429"/>
                </a:lnTo>
                <a:lnTo>
                  <a:pt x="52197" y="90335"/>
                </a:lnTo>
                <a:lnTo>
                  <a:pt x="72066" y="49134"/>
                </a:lnTo>
                <a:lnTo>
                  <a:pt x="80924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9488493" y="3065330"/>
            <a:ext cx="32384" cy="92075"/>
          </a:xfrm>
          <a:custGeom>
            <a:avLst/>
            <a:gdLst/>
            <a:ahLst/>
            <a:cxnLst/>
            <a:rect l="l" t="t" r="r" b="b"/>
            <a:pathLst>
              <a:path w="32384" h="92075">
                <a:moveTo>
                  <a:pt x="0" y="91732"/>
                </a:moveTo>
                <a:lnTo>
                  <a:pt x="10488" y="78327"/>
                </a:lnTo>
                <a:lnTo>
                  <a:pt x="20005" y="59239"/>
                </a:lnTo>
                <a:lnTo>
                  <a:pt x="27574" y="33464"/>
                </a:lnTo>
                <a:lnTo>
                  <a:pt x="32219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9520987" y="2643111"/>
            <a:ext cx="1270" cy="36195"/>
          </a:xfrm>
          <a:custGeom>
            <a:avLst/>
            <a:gdLst/>
            <a:ahLst/>
            <a:cxnLst/>
            <a:rect l="l" t="t" r="r" b="b"/>
            <a:pathLst>
              <a:path w="1270" h="36194">
                <a:moveTo>
                  <a:pt x="711" y="35852"/>
                </a:moveTo>
                <a:lnTo>
                  <a:pt x="711" y="16929"/>
                </a:lnTo>
                <a:lnTo>
                  <a:pt x="711" y="10312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436379" y="2523998"/>
            <a:ext cx="36195" cy="3810"/>
          </a:xfrm>
          <a:custGeom>
            <a:avLst/>
            <a:gdLst/>
            <a:ahLst/>
            <a:cxnLst/>
            <a:rect l="l" t="t" r="r" b="b"/>
            <a:pathLst>
              <a:path w="36195" h="3810">
                <a:moveTo>
                  <a:pt x="35610" y="3187"/>
                </a:moveTo>
                <a:lnTo>
                  <a:pt x="30606" y="1130"/>
                </a:lnTo>
                <a:lnTo>
                  <a:pt x="25120" y="0"/>
                </a:lnTo>
                <a:lnTo>
                  <a:pt x="1907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104098" y="2523998"/>
            <a:ext cx="35560" cy="5080"/>
          </a:xfrm>
          <a:custGeom>
            <a:avLst/>
            <a:gdLst/>
            <a:ahLst/>
            <a:cxnLst/>
            <a:rect l="l" t="t" r="r" b="b"/>
            <a:pathLst>
              <a:path w="35559" h="5080">
                <a:moveTo>
                  <a:pt x="35217" y="0"/>
                </a:moveTo>
                <a:lnTo>
                  <a:pt x="16154" y="0"/>
                </a:lnTo>
                <a:lnTo>
                  <a:pt x="9296" y="0"/>
                </a:lnTo>
                <a:lnTo>
                  <a:pt x="0" y="4521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053996" y="2643162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-6350" y="17900"/>
                </a:moveTo>
                <a:lnTo>
                  <a:pt x="6718" y="17900"/>
                </a:lnTo>
              </a:path>
            </a:pathLst>
          </a:custGeom>
          <a:ln w="48501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053996" y="3019018"/>
            <a:ext cx="1270" cy="36195"/>
          </a:xfrm>
          <a:custGeom>
            <a:avLst/>
            <a:gdLst/>
            <a:ahLst/>
            <a:cxnLst/>
            <a:rect l="l" t="t" r="r" b="b"/>
            <a:pathLst>
              <a:path w="1270" h="36194">
                <a:moveTo>
                  <a:pt x="0" y="0"/>
                </a:moveTo>
                <a:lnTo>
                  <a:pt x="0" y="18922"/>
                </a:lnTo>
                <a:lnTo>
                  <a:pt x="0" y="25539"/>
                </a:lnTo>
                <a:lnTo>
                  <a:pt x="711" y="3585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103717" y="3170796"/>
            <a:ext cx="36195" cy="3810"/>
          </a:xfrm>
          <a:custGeom>
            <a:avLst/>
            <a:gdLst/>
            <a:ahLst/>
            <a:cxnLst/>
            <a:rect l="l" t="t" r="r" b="b"/>
            <a:pathLst>
              <a:path w="36195" h="3810">
                <a:moveTo>
                  <a:pt x="0" y="0"/>
                </a:moveTo>
                <a:lnTo>
                  <a:pt x="4991" y="2057"/>
                </a:lnTo>
                <a:lnTo>
                  <a:pt x="10490" y="3187"/>
                </a:lnTo>
                <a:lnTo>
                  <a:pt x="16535" y="3187"/>
                </a:lnTo>
                <a:lnTo>
                  <a:pt x="35687" y="3187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165020" y="3173983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 h="0">
                <a:moveTo>
                  <a:pt x="0" y="0"/>
                </a:moveTo>
                <a:lnTo>
                  <a:pt x="19164" y="0"/>
                </a:lnTo>
                <a:lnTo>
                  <a:pt x="38227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9245625" y="3173983"/>
            <a:ext cx="26034" cy="19685"/>
          </a:xfrm>
          <a:custGeom>
            <a:avLst/>
            <a:gdLst/>
            <a:ahLst/>
            <a:cxnLst/>
            <a:rect l="l" t="t" r="r" b="b"/>
            <a:pathLst>
              <a:path w="26034" h="19685">
                <a:moveTo>
                  <a:pt x="0" y="0"/>
                </a:moveTo>
                <a:lnTo>
                  <a:pt x="19062" y="0"/>
                </a:lnTo>
                <a:lnTo>
                  <a:pt x="20396" y="876"/>
                </a:lnTo>
                <a:lnTo>
                  <a:pt x="22948" y="8089"/>
                </a:lnTo>
                <a:lnTo>
                  <a:pt x="25565" y="1953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9253778" y="3359873"/>
            <a:ext cx="16510" cy="18415"/>
          </a:xfrm>
          <a:custGeom>
            <a:avLst/>
            <a:gdLst/>
            <a:ahLst/>
            <a:cxnLst/>
            <a:rect l="l" t="t" r="r" b="b"/>
            <a:pathLst>
              <a:path w="16509" h="18414">
                <a:moveTo>
                  <a:pt x="9994" y="0"/>
                </a:moveTo>
                <a:lnTo>
                  <a:pt x="7137" y="6375"/>
                </a:lnTo>
                <a:lnTo>
                  <a:pt x="3822" y="12445"/>
                </a:lnTo>
                <a:lnTo>
                  <a:pt x="0" y="18122"/>
                </a:lnTo>
                <a:lnTo>
                  <a:pt x="6273" y="14782"/>
                </a:lnTo>
                <a:lnTo>
                  <a:pt x="15887" y="8216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9368611" y="3173983"/>
            <a:ext cx="25400" cy="19050"/>
          </a:xfrm>
          <a:custGeom>
            <a:avLst/>
            <a:gdLst/>
            <a:ahLst/>
            <a:cxnLst/>
            <a:rect l="l" t="t" r="r" b="b"/>
            <a:pathLst>
              <a:path w="25400" h="19050">
                <a:moveTo>
                  <a:pt x="1714" y="18643"/>
                </a:moveTo>
                <a:lnTo>
                  <a:pt x="1473" y="12572"/>
                </a:lnTo>
                <a:lnTo>
                  <a:pt x="914" y="6362"/>
                </a:lnTo>
                <a:lnTo>
                  <a:pt x="0" y="0"/>
                </a:lnTo>
                <a:lnTo>
                  <a:pt x="24879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9430563" y="3169462"/>
            <a:ext cx="41275" cy="5080"/>
          </a:xfrm>
          <a:custGeom>
            <a:avLst/>
            <a:gdLst/>
            <a:ahLst/>
            <a:cxnLst/>
            <a:rect l="l" t="t" r="r" b="b"/>
            <a:pathLst>
              <a:path w="41275" h="5080">
                <a:moveTo>
                  <a:pt x="0" y="4521"/>
                </a:moveTo>
                <a:lnTo>
                  <a:pt x="24892" y="4521"/>
                </a:lnTo>
                <a:lnTo>
                  <a:pt x="31737" y="4521"/>
                </a:lnTo>
                <a:lnTo>
                  <a:pt x="41033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9521342" y="3019018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-6350" y="17900"/>
                </a:moveTo>
                <a:lnTo>
                  <a:pt x="6705" y="17900"/>
                </a:lnTo>
              </a:path>
            </a:pathLst>
          </a:custGeom>
          <a:ln w="48501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8204886" y="2559158"/>
            <a:ext cx="120396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What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kind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of</a:t>
            </a:r>
            <a:r>
              <a:rPr dirty="0" sz="1000" spc="-95" i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rhythms 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or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musical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patterns 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you</a:t>
            </a:r>
            <a:r>
              <a:rPr dirty="0" sz="1000" spc="-20" i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make?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870963" y="5256529"/>
            <a:ext cx="163512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Some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may</a:t>
            </a:r>
            <a:r>
              <a:rPr dirty="0" sz="1000" spc="-6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want  to follow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online tutorial:  </a:t>
            </a:r>
            <a:r>
              <a:rPr dirty="0" u="sng" sz="1000" spc="-5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scratch.mit.edu/music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942580" y="5256529"/>
            <a:ext cx="156845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Others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may want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</a:t>
            </a:r>
            <a:r>
              <a:rPr dirty="0" sz="1000" spc="-6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explore  using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activity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cards:  </a:t>
            </a:r>
            <a:r>
              <a:rPr dirty="0" u="sng" sz="1000" spc="-5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scratch.mit.edu/ideas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979791" y="4118990"/>
            <a:ext cx="1510944" cy="10847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979791" y="4118990"/>
            <a:ext cx="1511300" cy="1085215"/>
          </a:xfrm>
          <a:custGeom>
            <a:avLst/>
            <a:gdLst/>
            <a:ahLst/>
            <a:cxnLst/>
            <a:rect l="l" t="t" r="r" b="b"/>
            <a:pathLst>
              <a:path w="1511300" h="1085214">
                <a:moveTo>
                  <a:pt x="41071" y="0"/>
                </a:moveTo>
                <a:lnTo>
                  <a:pt x="17327" y="641"/>
                </a:lnTo>
                <a:lnTo>
                  <a:pt x="5133" y="5133"/>
                </a:lnTo>
                <a:lnTo>
                  <a:pt x="641" y="17327"/>
                </a:lnTo>
                <a:lnTo>
                  <a:pt x="0" y="41071"/>
                </a:lnTo>
                <a:lnTo>
                  <a:pt x="0" y="1043724"/>
                </a:lnTo>
                <a:lnTo>
                  <a:pt x="641" y="1067468"/>
                </a:lnTo>
                <a:lnTo>
                  <a:pt x="5133" y="1079661"/>
                </a:lnTo>
                <a:lnTo>
                  <a:pt x="17327" y="1084154"/>
                </a:lnTo>
                <a:lnTo>
                  <a:pt x="41071" y="1084795"/>
                </a:lnTo>
                <a:lnTo>
                  <a:pt x="1469872" y="1084795"/>
                </a:lnTo>
                <a:lnTo>
                  <a:pt x="1493617" y="1084154"/>
                </a:lnTo>
                <a:lnTo>
                  <a:pt x="1505810" y="1079661"/>
                </a:lnTo>
                <a:lnTo>
                  <a:pt x="1510302" y="1067468"/>
                </a:lnTo>
                <a:lnTo>
                  <a:pt x="1510944" y="1043724"/>
                </a:lnTo>
                <a:lnTo>
                  <a:pt x="1510944" y="41071"/>
                </a:lnTo>
                <a:lnTo>
                  <a:pt x="1510302" y="17327"/>
                </a:lnTo>
                <a:lnTo>
                  <a:pt x="1505810" y="5133"/>
                </a:lnTo>
                <a:lnTo>
                  <a:pt x="1493617" y="641"/>
                </a:lnTo>
                <a:lnTo>
                  <a:pt x="1469872" y="0"/>
                </a:lnTo>
                <a:lnTo>
                  <a:pt x="41071" y="0"/>
                </a:lnTo>
                <a:close/>
              </a:path>
            </a:pathLst>
          </a:custGeom>
          <a:ln w="12446">
            <a:solidFill>
              <a:srgbClr val="EA69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675929" y="1253436"/>
            <a:ext cx="3863975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Demonstrate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500" spc="-15">
                <a:solidFill>
                  <a:srgbClr val="4C4D4F"/>
                </a:solidFill>
                <a:latin typeface="Roboto"/>
                <a:cs typeface="Roboto"/>
              </a:rPr>
              <a:t>first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steps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tutorial 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so participants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see how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dirty="0" sz="1500" spc="-2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started.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760720" y="2012445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5868415" y="2050034"/>
            <a:ext cx="23190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EA6955"/>
                </a:solidFill>
                <a:latin typeface="Roboto"/>
                <a:cs typeface="Roboto"/>
              </a:rPr>
              <a:t>Start with</a:t>
            </a: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Prompts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Ask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questions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dirty="0" sz="1000" spc="-3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started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875953" y="6184574"/>
            <a:ext cx="2073910" cy="972819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000" b="1">
                <a:solidFill>
                  <a:srgbClr val="EA6955"/>
                </a:solidFill>
                <a:latin typeface="Roboto"/>
                <a:cs typeface="Roboto"/>
              </a:rPr>
              <a:t>Suggest Ideas </a:t>
            </a: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for</a:t>
            </a:r>
            <a:r>
              <a:rPr dirty="0" sz="1000" spc="-20" b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000" b="1">
                <a:solidFill>
                  <a:srgbClr val="EA6955"/>
                </a:solidFill>
                <a:latin typeface="Roboto"/>
                <a:cs typeface="Roboto"/>
              </a:rPr>
              <a:t>Starting</a:t>
            </a:r>
            <a:endParaRPr sz="1000">
              <a:latin typeface="Roboto"/>
              <a:cs typeface="Roboto"/>
            </a:endParaRPr>
          </a:p>
          <a:p>
            <a:pPr marL="87630" indent="-73660">
              <a:lnSpc>
                <a:spcPct val="100000"/>
              </a:lnSpc>
              <a:spcBef>
                <a:spcPts val="580"/>
              </a:spcBef>
              <a:buClr>
                <a:srgbClr val="EA6955"/>
              </a:buClr>
              <a:buFont typeface="Roboto-Light"/>
              <a:buChar char="•"/>
              <a:tabLst>
                <a:tab pos="88265" algn="l"/>
              </a:tabLst>
            </a:pPr>
            <a:r>
              <a:rPr dirty="0" sz="1000">
                <a:solidFill>
                  <a:srgbClr val="231F20"/>
                </a:solidFill>
                <a:latin typeface="Roboto"/>
                <a:cs typeface="Roboto"/>
              </a:rPr>
              <a:t>Choose a drum </a:t>
            </a:r>
            <a:r>
              <a:rPr dirty="0" sz="1000" spc="-5">
                <a:solidFill>
                  <a:srgbClr val="231F20"/>
                </a:solidFill>
                <a:latin typeface="Roboto"/>
                <a:cs typeface="Roboto"/>
              </a:rPr>
              <a:t>or other</a:t>
            </a:r>
            <a:r>
              <a:rPr dirty="0" sz="1000" spc="-9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231F20"/>
                </a:solidFill>
                <a:latin typeface="Roboto"/>
                <a:cs typeface="Roboto"/>
              </a:rPr>
              <a:t>instrument</a:t>
            </a:r>
            <a:endParaRPr sz="1000">
              <a:latin typeface="Roboto"/>
              <a:cs typeface="Roboto"/>
            </a:endParaRPr>
          </a:p>
          <a:p>
            <a:pPr marL="87630" indent="-73660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Roboto-Light"/>
              <a:buChar char="•"/>
              <a:tabLst>
                <a:tab pos="88265" algn="l"/>
              </a:tabLst>
            </a:pPr>
            <a:r>
              <a:rPr dirty="0" sz="1000" spc="-5">
                <a:solidFill>
                  <a:srgbClr val="231F20"/>
                </a:solidFill>
                <a:latin typeface="Roboto"/>
                <a:cs typeface="Roboto"/>
              </a:rPr>
              <a:t>Press </a:t>
            </a:r>
            <a:r>
              <a:rPr dirty="0" sz="1000">
                <a:solidFill>
                  <a:srgbClr val="231F20"/>
                </a:solidFill>
                <a:latin typeface="Roboto"/>
                <a:cs typeface="Roboto"/>
              </a:rPr>
              <a:t>a </a:t>
            </a:r>
            <a:r>
              <a:rPr dirty="0" sz="1000" spc="-10">
                <a:solidFill>
                  <a:srgbClr val="231F20"/>
                </a:solidFill>
                <a:latin typeface="Roboto"/>
                <a:cs typeface="Roboto"/>
              </a:rPr>
              <a:t>key to </a:t>
            </a:r>
            <a:r>
              <a:rPr dirty="0" sz="1000" spc="-5">
                <a:solidFill>
                  <a:srgbClr val="231F20"/>
                </a:solidFill>
                <a:latin typeface="Roboto"/>
                <a:cs typeface="Roboto"/>
              </a:rPr>
              <a:t>play </a:t>
            </a:r>
            <a:r>
              <a:rPr dirty="0" sz="1000">
                <a:solidFill>
                  <a:srgbClr val="231F20"/>
                </a:solidFill>
                <a:latin typeface="Roboto"/>
                <a:cs typeface="Roboto"/>
              </a:rPr>
              <a:t>a</a:t>
            </a:r>
            <a:r>
              <a:rPr dirty="0" sz="1000" spc="5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231F20"/>
                </a:solidFill>
                <a:latin typeface="Roboto"/>
                <a:cs typeface="Roboto"/>
              </a:rPr>
              <a:t>sound</a:t>
            </a:r>
            <a:endParaRPr sz="1000">
              <a:latin typeface="Roboto"/>
              <a:cs typeface="Roboto"/>
            </a:endParaRPr>
          </a:p>
          <a:p>
            <a:pPr marL="87630" indent="-73660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Roboto-Light"/>
              <a:buChar char="•"/>
              <a:tabLst>
                <a:tab pos="88265" algn="l"/>
              </a:tabLst>
            </a:pPr>
            <a:r>
              <a:rPr dirty="0" sz="1000" spc="-5">
                <a:solidFill>
                  <a:srgbClr val="231F20"/>
                </a:solidFill>
                <a:latin typeface="Roboto"/>
                <a:cs typeface="Roboto"/>
              </a:rPr>
              <a:t>Create </a:t>
            </a:r>
            <a:r>
              <a:rPr dirty="0" sz="1000">
                <a:solidFill>
                  <a:srgbClr val="231F20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231F20"/>
                </a:solidFill>
                <a:latin typeface="Roboto"/>
                <a:cs typeface="Roboto"/>
              </a:rPr>
              <a:t>rhythm</a:t>
            </a:r>
            <a:endParaRPr sz="1000">
              <a:latin typeface="Roboto"/>
              <a:cs typeface="Roboto"/>
            </a:endParaRPr>
          </a:p>
          <a:p>
            <a:pPr marL="85090" indent="-71120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Roboto-Light"/>
              <a:buChar char="•"/>
              <a:tabLst>
                <a:tab pos="85725" algn="l"/>
              </a:tabLst>
            </a:pPr>
            <a:r>
              <a:rPr dirty="0" sz="1000" spc="-15">
                <a:solidFill>
                  <a:srgbClr val="231F20"/>
                </a:solidFill>
                <a:latin typeface="Roboto"/>
                <a:cs typeface="Roboto"/>
              </a:rPr>
              <a:t>Try </a:t>
            </a:r>
            <a:r>
              <a:rPr dirty="0" sz="1000" spc="-5">
                <a:solidFill>
                  <a:srgbClr val="231F20"/>
                </a:solidFill>
                <a:latin typeface="Roboto"/>
                <a:cs typeface="Roboto"/>
              </a:rPr>
              <a:t>changing </a:t>
            </a:r>
            <a:r>
              <a:rPr dirty="0" sz="1000">
                <a:solidFill>
                  <a:srgbClr val="231F20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231F20"/>
                </a:solidFill>
                <a:latin typeface="Roboto"/>
                <a:cs typeface="Roboto"/>
              </a:rPr>
              <a:t>rhythm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2842910" y="3808305"/>
            <a:ext cx="1923414" cy="399415"/>
          </a:xfrm>
          <a:custGeom>
            <a:avLst/>
            <a:gdLst/>
            <a:ahLst/>
            <a:cxnLst/>
            <a:rect l="l" t="t" r="r" b="b"/>
            <a:pathLst>
              <a:path w="1923414" h="399414">
                <a:moveTo>
                  <a:pt x="1922945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56"/>
                </a:lnTo>
                <a:lnTo>
                  <a:pt x="1922945" y="398856"/>
                </a:lnTo>
                <a:lnTo>
                  <a:pt x="19229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85800" y="5676900"/>
            <a:ext cx="4111625" cy="1549400"/>
          </a:xfrm>
          <a:custGeom>
            <a:avLst/>
            <a:gdLst/>
            <a:ahLst/>
            <a:cxnLst/>
            <a:rect l="l" t="t" r="r" b="b"/>
            <a:pathLst>
              <a:path w="4111625" h="15494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49400"/>
                </a:lnTo>
                <a:lnTo>
                  <a:pt x="3997109" y="1549400"/>
                </a:lnTo>
                <a:lnTo>
                  <a:pt x="4063188" y="1547614"/>
                </a:lnTo>
                <a:lnTo>
                  <a:pt x="4097121" y="1535112"/>
                </a:lnTo>
                <a:lnTo>
                  <a:pt x="4109623" y="1501179"/>
                </a:lnTo>
                <a:lnTo>
                  <a:pt x="4111409" y="1435100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23290" y="5718159"/>
            <a:ext cx="4037329" cy="399415"/>
          </a:xfrm>
          <a:custGeom>
            <a:avLst/>
            <a:gdLst/>
            <a:ahLst/>
            <a:cxnLst/>
            <a:rect l="l" t="t" r="r" b="b"/>
            <a:pathLst>
              <a:path w="4037329" h="399414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56"/>
                </a:lnTo>
                <a:lnTo>
                  <a:pt x="4037076" y="398856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838949" y="5758609"/>
            <a:ext cx="28708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Choose another instrument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from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the music theme 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and make it play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 note.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39778" y="3834645"/>
            <a:ext cx="163448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Make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the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drum play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1000" spc="-7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sound 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when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you press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1000" spc="-25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key: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959849" y="3840909"/>
            <a:ext cx="12890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Make it play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1000" spc="-65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rhythm: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154336" y="4278320"/>
            <a:ext cx="1205214" cy="12818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152927" y="6327140"/>
            <a:ext cx="1401572" cy="6741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883719" y="4106138"/>
            <a:ext cx="1828145" cy="110817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1322030" y="3358291"/>
            <a:ext cx="7924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dirty="0" sz="900" b="1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r>
              <a:rPr dirty="0" sz="900" spc="-55" b="1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dirty="0" sz="900" b="1">
                <a:solidFill>
                  <a:srgbClr val="636466"/>
                </a:solidFill>
                <a:latin typeface="SourceSansPro-Semibold"/>
                <a:cs typeface="SourceSansPro-Semibold"/>
              </a:rPr>
              <a:t>drum.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3427336" y="2697891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70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536518" y="2714411"/>
            <a:ext cx="519505" cy="5327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427336" y="2697891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7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3642707" y="3238155"/>
            <a:ext cx="2724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231F20"/>
                </a:solidFill>
                <a:latin typeface="Roboto-Light"/>
                <a:cs typeface="Roboto-Light"/>
              </a:rPr>
              <a:t>Drum</a:t>
            </a:r>
            <a:endParaRPr sz="800">
              <a:latin typeface="Roboto-Light"/>
              <a:cs typeface="Roboto-Light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27103" y="2933668"/>
            <a:ext cx="102552" cy="1143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996571" y="4278319"/>
            <a:ext cx="1435607" cy="7315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1053591" y="5031422"/>
            <a:ext cx="10585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900" b="1">
                <a:solidFill>
                  <a:srgbClr val="636466"/>
                </a:solidFill>
                <a:latin typeface="SourceSansPro-Semibold"/>
                <a:cs typeface="SourceSansPro-Semibold"/>
              </a:rPr>
              <a:t>Select the sound</a:t>
            </a:r>
            <a:r>
              <a:rPr dirty="0" sz="900" spc="-85" b="1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dirty="0" sz="900" spc="-5" b="1">
                <a:solidFill>
                  <a:srgbClr val="636466"/>
                </a:solidFill>
                <a:latin typeface="SourceSansPro-Semibold"/>
                <a:cs typeface="SourceSansPro-Semibold"/>
              </a:rPr>
              <a:t>you  want from </a:t>
            </a:r>
            <a:r>
              <a:rPr dirty="0" sz="900" b="1">
                <a:solidFill>
                  <a:srgbClr val="636466"/>
                </a:solidFill>
                <a:latin typeface="SourceSansPro-Semibold"/>
                <a:cs typeface="SourceSansPro-Semibold"/>
              </a:rPr>
              <a:t>the</a:t>
            </a:r>
            <a:r>
              <a:rPr dirty="0" sz="900" spc="-70" b="1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dirty="0" sz="900" b="1">
                <a:solidFill>
                  <a:srgbClr val="636466"/>
                </a:solidFill>
                <a:latin typeface="SourceSansPro-Semibold"/>
                <a:cs typeface="SourceSansPro-Semibold"/>
              </a:rPr>
              <a:t>menu.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2082596" y="4886350"/>
            <a:ext cx="0" cy="185420"/>
          </a:xfrm>
          <a:custGeom>
            <a:avLst/>
            <a:gdLst/>
            <a:ahLst/>
            <a:cxnLst/>
            <a:rect l="l" t="t" r="r" b="b"/>
            <a:pathLst>
              <a:path w="0" h="185420">
                <a:moveTo>
                  <a:pt x="0" y="0"/>
                </a:moveTo>
                <a:lnTo>
                  <a:pt x="0" y="185166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921169" y="6390797"/>
            <a:ext cx="618585" cy="6185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921162" y="6390797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295" y="618591"/>
                </a:moveTo>
                <a:lnTo>
                  <a:pt x="355000" y="615237"/>
                </a:lnTo>
                <a:lnTo>
                  <a:pt x="398622" y="605495"/>
                </a:lnTo>
                <a:lnTo>
                  <a:pt x="439685" y="589844"/>
                </a:lnTo>
                <a:lnTo>
                  <a:pt x="477708" y="568761"/>
                </a:lnTo>
                <a:lnTo>
                  <a:pt x="512214" y="542725"/>
                </a:lnTo>
                <a:lnTo>
                  <a:pt x="542725" y="512214"/>
                </a:lnTo>
                <a:lnTo>
                  <a:pt x="568761" y="477708"/>
                </a:lnTo>
                <a:lnTo>
                  <a:pt x="589844" y="439685"/>
                </a:lnTo>
                <a:lnTo>
                  <a:pt x="605495" y="398622"/>
                </a:lnTo>
                <a:lnTo>
                  <a:pt x="615237" y="355000"/>
                </a:lnTo>
                <a:lnTo>
                  <a:pt x="618591" y="309295"/>
                </a:lnTo>
                <a:lnTo>
                  <a:pt x="615237" y="263591"/>
                </a:lnTo>
                <a:lnTo>
                  <a:pt x="605495" y="219968"/>
                </a:lnTo>
                <a:lnTo>
                  <a:pt x="589844" y="178906"/>
                </a:lnTo>
                <a:lnTo>
                  <a:pt x="568761" y="140882"/>
                </a:lnTo>
                <a:lnTo>
                  <a:pt x="542725" y="106376"/>
                </a:lnTo>
                <a:lnTo>
                  <a:pt x="512214" y="75866"/>
                </a:lnTo>
                <a:lnTo>
                  <a:pt x="477708" y="49830"/>
                </a:lnTo>
                <a:lnTo>
                  <a:pt x="439685" y="28747"/>
                </a:lnTo>
                <a:lnTo>
                  <a:pt x="398622" y="13095"/>
                </a:lnTo>
                <a:lnTo>
                  <a:pt x="355000" y="3353"/>
                </a:lnTo>
                <a:lnTo>
                  <a:pt x="309295" y="0"/>
                </a:lnTo>
                <a:lnTo>
                  <a:pt x="263591" y="3353"/>
                </a:lnTo>
                <a:lnTo>
                  <a:pt x="219968" y="13095"/>
                </a:lnTo>
                <a:lnTo>
                  <a:pt x="178906" y="28747"/>
                </a:lnTo>
                <a:lnTo>
                  <a:pt x="140882" y="49830"/>
                </a:lnTo>
                <a:lnTo>
                  <a:pt x="106376" y="75866"/>
                </a:lnTo>
                <a:lnTo>
                  <a:pt x="75866" y="106376"/>
                </a:lnTo>
                <a:lnTo>
                  <a:pt x="49830" y="140882"/>
                </a:lnTo>
                <a:lnTo>
                  <a:pt x="28747" y="178906"/>
                </a:lnTo>
                <a:lnTo>
                  <a:pt x="13095" y="219968"/>
                </a:lnTo>
                <a:lnTo>
                  <a:pt x="3353" y="263591"/>
                </a:lnTo>
                <a:lnTo>
                  <a:pt x="0" y="309295"/>
                </a:lnTo>
                <a:lnTo>
                  <a:pt x="3353" y="355000"/>
                </a:lnTo>
                <a:lnTo>
                  <a:pt x="13095" y="398622"/>
                </a:lnTo>
                <a:lnTo>
                  <a:pt x="28747" y="439685"/>
                </a:lnTo>
                <a:lnTo>
                  <a:pt x="49830" y="477708"/>
                </a:lnTo>
                <a:lnTo>
                  <a:pt x="75866" y="512214"/>
                </a:lnTo>
                <a:lnTo>
                  <a:pt x="106376" y="542725"/>
                </a:lnTo>
                <a:lnTo>
                  <a:pt x="140882" y="568761"/>
                </a:lnTo>
                <a:lnTo>
                  <a:pt x="178906" y="589844"/>
                </a:lnTo>
                <a:lnTo>
                  <a:pt x="219968" y="605495"/>
                </a:lnTo>
                <a:lnTo>
                  <a:pt x="263591" y="615237"/>
                </a:lnTo>
                <a:lnTo>
                  <a:pt x="309295" y="618591"/>
                </a:lnTo>
                <a:close/>
              </a:path>
            </a:pathLst>
          </a:custGeom>
          <a:ln w="25717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733689" y="634936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70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834028" y="6381941"/>
            <a:ext cx="511788" cy="51376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733689" y="634936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7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 txBox="1"/>
          <p:nvPr/>
        </p:nvSpPr>
        <p:spPr>
          <a:xfrm>
            <a:off x="1819488" y="6898640"/>
            <a:ext cx="5226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solidFill>
                  <a:srgbClr val="231F20"/>
                </a:solidFill>
                <a:latin typeface="Roboto-Light"/>
                <a:cs typeface="Roboto-Light"/>
              </a:rPr>
              <a:t>Sa</a:t>
            </a:r>
            <a:r>
              <a:rPr dirty="0" sz="800" spc="-10">
                <a:solidFill>
                  <a:srgbClr val="231F20"/>
                </a:solidFill>
                <a:latin typeface="Roboto-Light"/>
                <a:cs typeface="Roboto-Light"/>
              </a:rPr>
              <a:t>x</a:t>
            </a:r>
            <a:r>
              <a:rPr dirty="0" sz="800">
                <a:solidFill>
                  <a:srgbClr val="231F20"/>
                </a:solidFill>
                <a:latin typeface="Roboto-Light"/>
                <a:cs typeface="Roboto-Light"/>
              </a:rPr>
              <a:t>ophone</a:t>
            </a:r>
            <a:endParaRPr sz="800">
              <a:latin typeface="Roboto-Light"/>
              <a:cs typeface="Roboto-Light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408912" y="2701226"/>
            <a:ext cx="618584" cy="61858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408904" y="2701223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295" y="618591"/>
                </a:moveTo>
                <a:lnTo>
                  <a:pt x="355000" y="615237"/>
                </a:lnTo>
                <a:lnTo>
                  <a:pt x="398622" y="605495"/>
                </a:lnTo>
                <a:lnTo>
                  <a:pt x="439685" y="589844"/>
                </a:lnTo>
                <a:lnTo>
                  <a:pt x="477708" y="568761"/>
                </a:lnTo>
                <a:lnTo>
                  <a:pt x="512214" y="542725"/>
                </a:lnTo>
                <a:lnTo>
                  <a:pt x="542725" y="512214"/>
                </a:lnTo>
                <a:lnTo>
                  <a:pt x="568761" y="477708"/>
                </a:lnTo>
                <a:lnTo>
                  <a:pt x="589844" y="439685"/>
                </a:lnTo>
                <a:lnTo>
                  <a:pt x="605495" y="398622"/>
                </a:lnTo>
                <a:lnTo>
                  <a:pt x="615237" y="355000"/>
                </a:lnTo>
                <a:lnTo>
                  <a:pt x="618591" y="309295"/>
                </a:lnTo>
                <a:lnTo>
                  <a:pt x="615237" y="263591"/>
                </a:lnTo>
                <a:lnTo>
                  <a:pt x="605495" y="219968"/>
                </a:lnTo>
                <a:lnTo>
                  <a:pt x="589844" y="178906"/>
                </a:lnTo>
                <a:lnTo>
                  <a:pt x="568761" y="140882"/>
                </a:lnTo>
                <a:lnTo>
                  <a:pt x="542725" y="106376"/>
                </a:lnTo>
                <a:lnTo>
                  <a:pt x="512214" y="75866"/>
                </a:lnTo>
                <a:lnTo>
                  <a:pt x="477708" y="49830"/>
                </a:lnTo>
                <a:lnTo>
                  <a:pt x="439685" y="28747"/>
                </a:lnTo>
                <a:lnTo>
                  <a:pt x="398622" y="13095"/>
                </a:lnTo>
                <a:lnTo>
                  <a:pt x="355000" y="3353"/>
                </a:lnTo>
                <a:lnTo>
                  <a:pt x="309295" y="0"/>
                </a:lnTo>
                <a:lnTo>
                  <a:pt x="263591" y="3353"/>
                </a:lnTo>
                <a:lnTo>
                  <a:pt x="219968" y="13095"/>
                </a:lnTo>
                <a:lnTo>
                  <a:pt x="178906" y="28747"/>
                </a:lnTo>
                <a:lnTo>
                  <a:pt x="140882" y="49830"/>
                </a:lnTo>
                <a:lnTo>
                  <a:pt x="106376" y="75866"/>
                </a:lnTo>
                <a:lnTo>
                  <a:pt x="75866" y="106376"/>
                </a:lnTo>
                <a:lnTo>
                  <a:pt x="49830" y="140882"/>
                </a:lnTo>
                <a:lnTo>
                  <a:pt x="28747" y="178906"/>
                </a:lnTo>
                <a:lnTo>
                  <a:pt x="13095" y="219968"/>
                </a:lnTo>
                <a:lnTo>
                  <a:pt x="3353" y="263591"/>
                </a:lnTo>
                <a:lnTo>
                  <a:pt x="0" y="309295"/>
                </a:lnTo>
                <a:lnTo>
                  <a:pt x="3353" y="355000"/>
                </a:lnTo>
                <a:lnTo>
                  <a:pt x="13095" y="398622"/>
                </a:lnTo>
                <a:lnTo>
                  <a:pt x="28747" y="439685"/>
                </a:lnTo>
                <a:lnTo>
                  <a:pt x="49830" y="477708"/>
                </a:lnTo>
                <a:lnTo>
                  <a:pt x="75866" y="512214"/>
                </a:lnTo>
                <a:lnTo>
                  <a:pt x="106376" y="542725"/>
                </a:lnTo>
                <a:lnTo>
                  <a:pt x="140882" y="568761"/>
                </a:lnTo>
                <a:lnTo>
                  <a:pt x="178906" y="589844"/>
                </a:lnTo>
                <a:lnTo>
                  <a:pt x="219968" y="605495"/>
                </a:lnTo>
                <a:lnTo>
                  <a:pt x="263591" y="615237"/>
                </a:lnTo>
                <a:lnTo>
                  <a:pt x="309295" y="618591"/>
                </a:lnTo>
                <a:close/>
              </a:path>
            </a:pathLst>
          </a:custGeom>
          <a:ln w="25717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929581" y="3001434"/>
            <a:ext cx="157838" cy="17803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433748" y="6670306"/>
            <a:ext cx="157838" cy="17803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144" name="object 144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6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47" name="object 1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148" name="object 148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7" y="224046"/>
            <a:ext cx="17792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MAKE MUSIC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1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13737" y="224046"/>
            <a:ext cx="17792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MAKE MUSIC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1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78375" y="94996"/>
            <a:ext cx="160655" cy="183515"/>
          </a:xfrm>
          <a:custGeom>
            <a:avLst/>
            <a:gdLst/>
            <a:ahLst/>
            <a:cxnLst/>
            <a:rect l="l" t="t" r="r" b="b"/>
            <a:pathLst>
              <a:path w="160654" h="183515">
                <a:moveTo>
                  <a:pt x="32613" y="0"/>
                </a:moveTo>
                <a:lnTo>
                  <a:pt x="26098" y="0"/>
                </a:lnTo>
                <a:lnTo>
                  <a:pt x="0" y="12331"/>
                </a:lnTo>
                <a:lnTo>
                  <a:pt x="5372" y="20561"/>
                </a:lnTo>
                <a:lnTo>
                  <a:pt x="113309" y="182638"/>
                </a:lnTo>
                <a:lnTo>
                  <a:pt x="115493" y="183438"/>
                </a:lnTo>
                <a:lnTo>
                  <a:pt x="130044" y="176691"/>
                </a:lnTo>
                <a:lnTo>
                  <a:pt x="160362" y="163182"/>
                </a:lnTo>
                <a:lnTo>
                  <a:pt x="121287" y="104597"/>
                </a:lnTo>
                <a:lnTo>
                  <a:pt x="102196" y="104597"/>
                </a:lnTo>
                <a:lnTo>
                  <a:pt x="100418" y="102006"/>
                </a:lnTo>
                <a:lnTo>
                  <a:pt x="98679" y="99517"/>
                </a:lnTo>
                <a:lnTo>
                  <a:pt x="32613" y="0"/>
                </a:lnTo>
                <a:close/>
              </a:path>
              <a:path w="160654" h="183515">
                <a:moveTo>
                  <a:pt x="116001" y="96672"/>
                </a:moveTo>
                <a:lnTo>
                  <a:pt x="102196" y="104597"/>
                </a:lnTo>
                <a:lnTo>
                  <a:pt x="121287" y="104597"/>
                </a:lnTo>
                <a:lnTo>
                  <a:pt x="116001" y="96672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28386" y="212092"/>
            <a:ext cx="144780" cy="187325"/>
          </a:xfrm>
          <a:custGeom>
            <a:avLst/>
            <a:gdLst/>
            <a:ahLst/>
            <a:cxnLst/>
            <a:rect l="l" t="t" r="r" b="b"/>
            <a:pathLst>
              <a:path w="144779" h="187325">
                <a:moveTo>
                  <a:pt x="14897" y="0"/>
                </a:moveTo>
                <a:lnTo>
                  <a:pt x="0" y="7594"/>
                </a:lnTo>
                <a:lnTo>
                  <a:pt x="0" y="13766"/>
                </a:lnTo>
                <a:lnTo>
                  <a:pt x="3873" y="19113"/>
                </a:lnTo>
                <a:lnTo>
                  <a:pt x="7924" y="24345"/>
                </a:lnTo>
                <a:lnTo>
                  <a:pt x="68262" y="114706"/>
                </a:lnTo>
                <a:lnTo>
                  <a:pt x="57492" y="121640"/>
                </a:lnTo>
                <a:lnTo>
                  <a:pt x="101142" y="187134"/>
                </a:lnTo>
                <a:lnTo>
                  <a:pt x="144576" y="162496"/>
                </a:lnTo>
                <a:lnTo>
                  <a:pt x="106166" y="104914"/>
                </a:lnTo>
                <a:lnTo>
                  <a:pt x="84912" y="104914"/>
                </a:lnTo>
                <a:lnTo>
                  <a:pt x="14897" y="0"/>
                </a:lnTo>
                <a:close/>
              </a:path>
              <a:path w="144779" h="187325">
                <a:moveTo>
                  <a:pt x="100177" y="95935"/>
                </a:moveTo>
                <a:lnTo>
                  <a:pt x="84912" y="104914"/>
                </a:lnTo>
                <a:lnTo>
                  <a:pt x="106166" y="104914"/>
                </a:lnTo>
                <a:lnTo>
                  <a:pt x="100177" y="95935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19075" y="94996"/>
            <a:ext cx="120650" cy="133985"/>
          </a:xfrm>
          <a:custGeom>
            <a:avLst/>
            <a:gdLst/>
            <a:ahLst/>
            <a:cxnLst/>
            <a:rect l="l" t="t" r="r" b="b"/>
            <a:pathLst>
              <a:path w="120650" h="133985">
                <a:moveTo>
                  <a:pt x="23444" y="0"/>
                </a:moveTo>
                <a:lnTo>
                  <a:pt x="0" y="0"/>
                </a:lnTo>
                <a:lnTo>
                  <a:pt x="34048" y="52057"/>
                </a:lnTo>
                <a:lnTo>
                  <a:pt x="37045" y="56540"/>
                </a:lnTo>
                <a:lnTo>
                  <a:pt x="40195" y="61302"/>
                </a:lnTo>
                <a:lnTo>
                  <a:pt x="32664" y="66433"/>
                </a:lnTo>
                <a:lnTo>
                  <a:pt x="77406" y="133578"/>
                </a:lnTo>
                <a:lnTo>
                  <a:pt x="120484" y="108419"/>
                </a:lnTo>
                <a:lnTo>
                  <a:pt x="80602" y="48590"/>
                </a:lnTo>
                <a:lnTo>
                  <a:pt x="54965" y="48590"/>
                </a:lnTo>
                <a:lnTo>
                  <a:pt x="50622" y="42087"/>
                </a:lnTo>
                <a:lnTo>
                  <a:pt x="46278" y="35775"/>
                </a:lnTo>
                <a:lnTo>
                  <a:pt x="37424" y="22031"/>
                </a:lnTo>
                <a:lnTo>
                  <a:pt x="23444" y="0"/>
                </a:lnTo>
                <a:close/>
              </a:path>
              <a:path w="120650" h="133985">
                <a:moveTo>
                  <a:pt x="73431" y="37833"/>
                </a:moveTo>
                <a:lnTo>
                  <a:pt x="54965" y="48590"/>
                </a:lnTo>
                <a:lnTo>
                  <a:pt x="80602" y="48590"/>
                </a:lnTo>
                <a:lnTo>
                  <a:pt x="73431" y="37833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57868" y="94996"/>
            <a:ext cx="132715" cy="160020"/>
          </a:xfrm>
          <a:custGeom>
            <a:avLst/>
            <a:gdLst/>
            <a:ahLst/>
            <a:cxnLst/>
            <a:rect l="l" t="t" r="r" b="b"/>
            <a:pathLst>
              <a:path w="132714" h="160020">
                <a:moveTo>
                  <a:pt x="13017" y="0"/>
                </a:moveTo>
                <a:lnTo>
                  <a:pt x="0" y="0"/>
                </a:lnTo>
                <a:lnTo>
                  <a:pt x="56400" y="84404"/>
                </a:lnTo>
                <a:lnTo>
                  <a:pt x="42811" y="92887"/>
                </a:lnTo>
                <a:lnTo>
                  <a:pt x="87553" y="159969"/>
                </a:lnTo>
                <a:lnTo>
                  <a:pt x="132181" y="137185"/>
                </a:lnTo>
                <a:lnTo>
                  <a:pt x="95160" y="81622"/>
                </a:lnTo>
                <a:lnTo>
                  <a:pt x="67868" y="81622"/>
                </a:lnTo>
                <a:lnTo>
                  <a:pt x="13017" y="0"/>
                </a:lnTo>
                <a:close/>
              </a:path>
              <a:path w="132714" h="160020">
                <a:moveTo>
                  <a:pt x="87503" y="70129"/>
                </a:moveTo>
                <a:lnTo>
                  <a:pt x="67868" y="81622"/>
                </a:lnTo>
                <a:lnTo>
                  <a:pt x="95160" y="81622"/>
                </a:lnTo>
                <a:lnTo>
                  <a:pt x="87503" y="70129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89399" y="94996"/>
            <a:ext cx="98425" cy="1047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46888" y="0"/>
                </a:moveTo>
                <a:lnTo>
                  <a:pt x="0" y="0"/>
                </a:lnTo>
                <a:lnTo>
                  <a:pt x="18110" y="28333"/>
                </a:lnTo>
                <a:lnTo>
                  <a:pt x="9486" y="34150"/>
                </a:lnTo>
                <a:lnTo>
                  <a:pt x="56400" y="104521"/>
                </a:lnTo>
                <a:lnTo>
                  <a:pt x="97866" y="77190"/>
                </a:lnTo>
                <a:lnTo>
                  <a:pt x="46888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28386" y="296232"/>
            <a:ext cx="95250" cy="133985"/>
          </a:xfrm>
          <a:custGeom>
            <a:avLst/>
            <a:gdLst/>
            <a:ahLst/>
            <a:cxnLst/>
            <a:rect l="l" t="t" r="r" b="b"/>
            <a:pathLst>
              <a:path w="95250" h="133984">
                <a:moveTo>
                  <a:pt x="0" y="0"/>
                </a:moveTo>
                <a:lnTo>
                  <a:pt x="0" y="19748"/>
                </a:lnTo>
                <a:lnTo>
                  <a:pt x="25260" y="56375"/>
                </a:lnTo>
                <a:lnTo>
                  <a:pt x="8407" y="66865"/>
                </a:lnTo>
                <a:lnTo>
                  <a:pt x="52895" y="133642"/>
                </a:lnTo>
                <a:lnTo>
                  <a:pt x="94907" y="106870"/>
                </a:lnTo>
                <a:lnTo>
                  <a:pt x="57475" y="50723"/>
                </a:lnTo>
                <a:lnTo>
                  <a:pt x="34721" y="50723"/>
                </a:lnTo>
                <a:lnTo>
                  <a:pt x="0" y="0"/>
                </a:lnTo>
                <a:close/>
              </a:path>
              <a:path w="95250" h="133984">
                <a:moveTo>
                  <a:pt x="51193" y="41300"/>
                </a:moveTo>
                <a:lnTo>
                  <a:pt x="34721" y="50723"/>
                </a:lnTo>
                <a:lnTo>
                  <a:pt x="57475" y="50723"/>
                </a:lnTo>
                <a:lnTo>
                  <a:pt x="51193" y="4130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45400" y="94996"/>
            <a:ext cx="88265" cy="73025"/>
          </a:xfrm>
          <a:custGeom>
            <a:avLst/>
            <a:gdLst/>
            <a:ahLst/>
            <a:cxnLst/>
            <a:rect l="l" t="t" r="r" b="b"/>
            <a:pathLst>
              <a:path w="88264" h="73025">
                <a:moveTo>
                  <a:pt x="59905" y="0"/>
                </a:moveTo>
                <a:lnTo>
                  <a:pt x="0" y="0"/>
                </a:lnTo>
                <a:lnTo>
                  <a:pt x="30772" y="47078"/>
                </a:lnTo>
                <a:lnTo>
                  <a:pt x="34918" y="53345"/>
                </a:lnTo>
                <a:lnTo>
                  <a:pt x="48018" y="72872"/>
                </a:lnTo>
                <a:lnTo>
                  <a:pt x="87909" y="43535"/>
                </a:lnTo>
                <a:lnTo>
                  <a:pt x="599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28386" y="367827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89" h="95250">
                <a:moveTo>
                  <a:pt x="0" y="0"/>
                </a:moveTo>
                <a:lnTo>
                  <a:pt x="0" y="86423"/>
                </a:lnTo>
                <a:lnTo>
                  <a:pt x="6464" y="94856"/>
                </a:lnTo>
                <a:lnTo>
                  <a:pt x="46850" y="66166"/>
                </a:lnTo>
                <a:lnTo>
                  <a:pt x="14858" y="18261"/>
                </a:lnTo>
                <a:lnTo>
                  <a:pt x="3403" y="1244"/>
                </a:lnTo>
                <a:lnTo>
                  <a:pt x="1422" y="787"/>
                </a:lnTo>
                <a:lnTo>
                  <a:pt x="0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14420" y="94996"/>
            <a:ext cx="63500" cy="39370"/>
          </a:xfrm>
          <a:custGeom>
            <a:avLst/>
            <a:gdLst/>
            <a:ahLst/>
            <a:cxnLst/>
            <a:rect l="l" t="t" r="r" b="b"/>
            <a:pathLst>
              <a:path w="63500" h="39369">
                <a:moveTo>
                  <a:pt x="59905" y="0"/>
                </a:moveTo>
                <a:lnTo>
                  <a:pt x="0" y="0"/>
                </a:lnTo>
                <a:lnTo>
                  <a:pt x="12328" y="19597"/>
                </a:lnTo>
                <a:lnTo>
                  <a:pt x="19011" y="30124"/>
                </a:lnTo>
                <a:lnTo>
                  <a:pt x="21742" y="34023"/>
                </a:lnTo>
                <a:lnTo>
                  <a:pt x="24917" y="38773"/>
                </a:lnTo>
                <a:lnTo>
                  <a:pt x="63157" y="7531"/>
                </a:lnTo>
                <a:lnTo>
                  <a:pt x="599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77671" y="176744"/>
            <a:ext cx="146685" cy="194310"/>
          </a:xfrm>
          <a:custGeom>
            <a:avLst/>
            <a:gdLst/>
            <a:ahLst/>
            <a:cxnLst/>
            <a:rect l="l" t="t" r="r" b="b"/>
            <a:pathLst>
              <a:path w="146685" h="194310">
                <a:moveTo>
                  <a:pt x="32042" y="0"/>
                </a:moveTo>
                <a:lnTo>
                  <a:pt x="0" y="15938"/>
                </a:lnTo>
                <a:lnTo>
                  <a:pt x="69329" y="119976"/>
                </a:lnTo>
                <a:lnTo>
                  <a:pt x="57251" y="127558"/>
                </a:lnTo>
                <a:lnTo>
                  <a:pt x="101752" y="194310"/>
                </a:lnTo>
                <a:lnTo>
                  <a:pt x="146646" y="171856"/>
                </a:lnTo>
                <a:lnTo>
                  <a:pt x="32042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39116" y="109964"/>
            <a:ext cx="146685" cy="191135"/>
          </a:xfrm>
          <a:custGeom>
            <a:avLst/>
            <a:gdLst/>
            <a:ahLst/>
            <a:cxnLst/>
            <a:rect l="l" t="t" r="r" b="b"/>
            <a:pathLst>
              <a:path w="146685" h="191135">
                <a:moveTo>
                  <a:pt x="32105" y="0"/>
                </a:moveTo>
                <a:lnTo>
                  <a:pt x="0" y="12954"/>
                </a:lnTo>
                <a:lnTo>
                  <a:pt x="68046" y="115074"/>
                </a:lnTo>
                <a:lnTo>
                  <a:pt x="54546" y="123431"/>
                </a:lnTo>
                <a:lnTo>
                  <a:pt x="99415" y="190690"/>
                </a:lnTo>
                <a:lnTo>
                  <a:pt x="146558" y="171640"/>
                </a:lnTo>
                <a:lnTo>
                  <a:pt x="321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16411" y="160232"/>
            <a:ext cx="161290" cy="185420"/>
          </a:xfrm>
          <a:custGeom>
            <a:avLst/>
            <a:gdLst/>
            <a:ahLst/>
            <a:cxnLst/>
            <a:rect l="l" t="t" r="r" b="b"/>
            <a:pathLst>
              <a:path w="161289" h="185420">
                <a:moveTo>
                  <a:pt x="29806" y="0"/>
                </a:moveTo>
                <a:lnTo>
                  <a:pt x="0" y="13335"/>
                </a:lnTo>
                <a:lnTo>
                  <a:pt x="114630" y="185229"/>
                </a:lnTo>
                <a:lnTo>
                  <a:pt x="160934" y="164896"/>
                </a:lnTo>
                <a:lnTo>
                  <a:pt x="125889" y="112356"/>
                </a:lnTo>
                <a:lnTo>
                  <a:pt x="105041" y="112356"/>
                </a:lnTo>
                <a:lnTo>
                  <a:pt x="29806" y="0"/>
                </a:lnTo>
                <a:close/>
              </a:path>
              <a:path w="161289" h="185420">
                <a:moveTo>
                  <a:pt x="120027" y="103568"/>
                </a:moveTo>
                <a:lnTo>
                  <a:pt x="105041" y="112356"/>
                </a:lnTo>
                <a:lnTo>
                  <a:pt x="125889" y="112356"/>
                </a:lnTo>
                <a:lnTo>
                  <a:pt x="120027" y="103568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83374" y="137548"/>
            <a:ext cx="148590" cy="184785"/>
          </a:xfrm>
          <a:custGeom>
            <a:avLst/>
            <a:gdLst/>
            <a:ahLst/>
            <a:cxnLst/>
            <a:rect l="l" t="t" r="r" b="b"/>
            <a:pathLst>
              <a:path w="148589" h="184785">
                <a:moveTo>
                  <a:pt x="16700" y="0"/>
                </a:moveTo>
                <a:lnTo>
                  <a:pt x="8432" y="4330"/>
                </a:lnTo>
                <a:lnTo>
                  <a:pt x="4330" y="5651"/>
                </a:lnTo>
                <a:lnTo>
                  <a:pt x="0" y="7416"/>
                </a:lnTo>
                <a:lnTo>
                  <a:pt x="71628" y="114884"/>
                </a:lnTo>
                <a:lnTo>
                  <a:pt x="59397" y="122466"/>
                </a:lnTo>
                <a:lnTo>
                  <a:pt x="100901" y="184772"/>
                </a:lnTo>
                <a:lnTo>
                  <a:pt x="148120" y="165785"/>
                </a:lnTo>
                <a:lnTo>
                  <a:pt x="109270" y="107556"/>
                </a:lnTo>
                <a:lnTo>
                  <a:pt x="90347" y="107556"/>
                </a:lnTo>
                <a:lnTo>
                  <a:pt x="88988" y="105740"/>
                </a:lnTo>
                <a:lnTo>
                  <a:pt x="87566" y="104038"/>
                </a:lnTo>
                <a:lnTo>
                  <a:pt x="37864" y="29511"/>
                </a:lnTo>
                <a:lnTo>
                  <a:pt x="19075" y="1066"/>
                </a:lnTo>
                <a:lnTo>
                  <a:pt x="16700" y="0"/>
                </a:lnTo>
                <a:close/>
              </a:path>
              <a:path w="148589" h="184785">
                <a:moveTo>
                  <a:pt x="103974" y="99618"/>
                </a:moveTo>
                <a:lnTo>
                  <a:pt x="90347" y="107556"/>
                </a:lnTo>
                <a:lnTo>
                  <a:pt x="109270" y="107556"/>
                </a:lnTo>
                <a:lnTo>
                  <a:pt x="103974" y="99618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4604" y="94996"/>
            <a:ext cx="160655" cy="183515"/>
          </a:xfrm>
          <a:custGeom>
            <a:avLst/>
            <a:gdLst/>
            <a:ahLst/>
            <a:cxnLst/>
            <a:rect l="l" t="t" r="r" b="b"/>
            <a:pathLst>
              <a:path w="160654" h="183515">
                <a:moveTo>
                  <a:pt x="32613" y="0"/>
                </a:moveTo>
                <a:lnTo>
                  <a:pt x="26098" y="0"/>
                </a:lnTo>
                <a:lnTo>
                  <a:pt x="0" y="12331"/>
                </a:lnTo>
                <a:lnTo>
                  <a:pt x="5372" y="20561"/>
                </a:lnTo>
                <a:lnTo>
                  <a:pt x="113309" y="182638"/>
                </a:lnTo>
                <a:lnTo>
                  <a:pt x="115493" y="183438"/>
                </a:lnTo>
                <a:lnTo>
                  <a:pt x="130044" y="176691"/>
                </a:lnTo>
                <a:lnTo>
                  <a:pt x="160362" y="163182"/>
                </a:lnTo>
                <a:lnTo>
                  <a:pt x="121287" y="104597"/>
                </a:lnTo>
                <a:lnTo>
                  <a:pt x="102196" y="104597"/>
                </a:lnTo>
                <a:lnTo>
                  <a:pt x="100418" y="102006"/>
                </a:lnTo>
                <a:lnTo>
                  <a:pt x="98679" y="99517"/>
                </a:lnTo>
                <a:lnTo>
                  <a:pt x="32613" y="0"/>
                </a:lnTo>
                <a:close/>
              </a:path>
              <a:path w="160654" h="183515">
                <a:moveTo>
                  <a:pt x="116001" y="96672"/>
                </a:moveTo>
                <a:lnTo>
                  <a:pt x="102196" y="104597"/>
                </a:lnTo>
                <a:lnTo>
                  <a:pt x="121287" y="104597"/>
                </a:lnTo>
                <a:lnTo>
                  <a:pt x="116001" y="96672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4614" y="212092"/>
            <a:ext cx="144780" cy="187325"/>
          </a:xfrm>
          <a:custGeom>
            <a:avLst/>
            <a:gdLst/>
            <a:ahLst/>
            <a:cxnLst/>
            <a:rect l="l" t="t" r="r" b="b"/>
            <a:pathLst>
              <a:path w="144779" h="187325">
                <a:moveTo>
                  <a:pt x="14897" y="0"/>
                </a:moveTo>
                <a:lnTo>
                  <a:pt x="0" y="7594"/>
                </a:lnTo>
                <a:lnTo>
                  <a:pt x="0" y="13766"/>
                </a:lnTo>
                <a:lnTo>
                  <a:pt x="3873" y="19113"/>
                </a:lnTo>
                <a:lnTo>
                  <a:pt x="7924" y="24345"/>
                </a:lnTo>
                <a:lnTo>
                  <a:pt x="68262" y="114706"/>
                </a:lnTo>
                <a:lnTo>
                  <a:pt x="57492" y="121640"/>
                </a:lnTo>
                <a:lnTo>
                  <a:pt x="101142" y="187134"/>
                </a:lnTo>
                <a:lnTo>
                  <a:pt x="144576" y="162496"/>
                </a:lnTo>
                <a:lnTo>
                  <a:pt x="106166" y="104914"/>
                </a:lnTo>
                <a:lnTo>
                  <a:pt x="84912" y="104914"/>
                </a:lnTo>
                <a:lnTo>
                  <a:pt x="14897" y="0"/>
                </a:lnTo>
                <a:close/>
              </a:path>
              <a:path w="144779" h="187325">
                <a:moveTo>
                  <a:pt x="100177" y="95935"/>
                </a:moveTo>
                <a:lnTo>
                  <a:pt x="84912" y="104914"/>
                </a:lnTo>
                <a:lnTo>
                  <a:pt x="106166" y="104914"/>
                </a:lnTo>
                <a:lnTo>
                  <a:pt x="100177" y="95935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5305" y="94996"/>
            <a:ext cx="120650" cy="133985"/>
          </a:xfrm>
          <a:custGeom>
            <a:avLst/>
            <a:gdLst/>
            <a:ahLst/>
            <a:cxnLst/>
            <a:rect l="l" t="t" r="r" b="b"/>
            <a:pathLst>
              <a:path w="120650" h="133985">
                <a:moveTo>
                  <a:pt x="23444" y="0"/>
                </a:moveTo>
                <a:lnTo>
                  <a:pt x="0" y="0"/>
                </a:lnTo>
                <a:lnTo>
                  <a:pt x="34048" y="52057"/>
                </a:lnTo>
                <a:lnTo>
                  <a:pt x="37045" y="56540"/>
                </a:lnTo>
                <a:lnTo>
                  <a:pt x="40195" y="61302"/>
                </a:lnTo>
                <a:lnTo>
                  <a:pt x="32664" y="66433"/>
                </a:lnTo>
                <a:lnTo>
                  <a:pt x="77406" y="133578"/>
                </a:lnTo>
                <a:lnTo>
                  <a:pt x="120484" y="108419"/>
                </a:lnTo>
                <a:lnTo>
                  <a:pt x="80602" y="48590"/>
                </a:lnTo>
                <a:lnTo>
                  <a:pt x="54965" y="48590"/>
                </a:lnTo>
                <a:lnTo>
                  <a:pt x="50622" y="42087"/>
                </a:lnTo>
                <a:lnTo>
                  <a:pt x="46278" y="35775"/>
                </a:lnTo>
                <a:lnTo>
                  <a:pt x="37424" y="22031"/>
                </a:lnTo>
                <a:lnTo>
                  <a:pt x="23444" y="0"/>
                </a:lnTo>
                <a:close/>
              </a:path>
              <a:path w="120650" h="133985">
                <a:moveTo>
                  <a:pt x="73431" y="37833"/>
                </a:moveTo>
                <a:lnTo>
                  <a:pt x="54965" y="48590"/>
                </a:lnTo>
                <a:lnTo>
                  <a:pt x="80602" y="48590"/>
                </a:lnTo>
                <a:lnTo>
                  <a:pt x="73431" y="37833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4096" y="94996"/>
            <a:ext cx="132715" cy="160020"/>
          </a:xfrm>
          <a:custGeom>
            <a:avLst/>
            <a:gdLst/>
            <a:ahLst/>
            <a:cxnLst/>
            <a:rect l="l" t="t" r="r" b="b"/>
            <a:pathLst>
              <a:path w="132715" h="160020">
                <a:moveTo>
                  <a:pt x="13017" y="0"/>
                </a:moveTo>
                <a:lnTo>
                  <a:pt x="0" y="0"/>
                </a:lnTo>
                <a:lnTo>
                  <a:pt x="56400" y="84404"/>
                </a:lnTo>
                <a:lnTo>
                  <a:pt x="42811" y="92887"/>
                </a:lnTo>
                <a:lnTo>
                  <a:pt x="87553" y="159969"/>
                </a:lnTo>
                <a:lnTo>
                  <a:pt x="132181" y="137185"/>
                </a:lnTo>
                <a:lnTo>
                  <a:pt x="95160" y="81622"/>
                </a:lnTo>
                <a:lnTo>
                  <a:pt x="67868" y="81622"/>
                </a:lnTo>
                <a:lnTo>
                  <a:pt x="13017" y="0"/>
                </a:lnTo>
                <a:close/>
              </a:path>
              <a:path w="132715" h="160020">
                <a:moveTo>
                  <a:pt x="87503" y="70129"/>
                </a:moveTo>
                <a:lnTo>
                  <a:pt x="67868" y="81622"/>
                </a:lnTo>
                <a:lnTo>
                  <a:pt x="95160" y="81622"/>
                </a:lnTo>
                <a:lnTo>
                  <a:pt x="87503" y="70129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5627" y="94996"/>
            <a:ext cx="98425" cy="104775"/>
          </a:xfrm>
          <a:custGeom>
            <a:avLst/>
            <a:gdLst/>
            <a:ahLst/>
            <a:cxnLst/>
            <a:rect l="l" t="t" r="r" b="b"/>
            <a:pathLst>
              <a:path w="98425" h="104775">
                <a:moveTo>
                  <a:pt x="46888" y="0"/>
                </a:moveTo>
                <a:lnTo>
                  <a:pt x="0" y="0"/>
                </a:lnTo>
                <a:lnTo>
                  <a:pt x="18110" y="28333"/>
                </a:lnTo>
                <a:lnTo>
                  <a:pt x="9486" y="34150"/>
                </a:lnTo>
                <a:lnTo>
                  <a:pt x="56400" y="104521"/>
                </a:lnTo>
                <a:lnTo>
                  <a:pt x="97866" y="77190"/>
                </a:lnTo>
                <a:lnTo>
                  <a:pt x="46888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4614" y="296232"/>
            <a:ext cx="95250" cy="133985"/>
          </a:xfrm>
          <a:custGeom>
            <a:avLst/>
            <a:gdLst/>
            <a:ahLst/>
            <a:cxnLst/>
            <a:rect l="l" t="t" r="r" b="b"/>
            <a:pathLst>
              <a:path w="95250" h="133984">
                <a:moveTo>
                  <a:pt x="0" y="0"/>
                </a:moveTo>
                <a:lnTo>
                  <a:pt x="0" y="19748"/>
                </a:lnTo>
                <a:lnTo>
                  <a:pt x="25260" y="56375"/>
                </a:lnTo>
                <a:lnTo>
                  <a:pt x="8407" y="66865"/>
                </a:lnTo>
                <a:lnTo>
                  <a:pt x="52895" y="133642"/>
                </a:lnTo>
                <a:lnTo>
                  <a:pt x="94907" y="106870"/>
                </a:lnTo>
                <a:lnTo>
                  <a:pt x="57475" y="50723"/>
                </a:lnTo>
                <a:lnTo>
                  <a:pt x="34721" y="50723"/>
                </a:lnTo>
                <a:lnTo>
                  <a:pt x="0" y="0"/>
                </a:lnTo>
                <a:close/>
              </a:path>
              <a:path w="95250" h="133984">
                <a:moveTo>
                  <a:pt x="51193" y="41300"/>
                </a:moveTo>
                <a:lnTo>
                  <a:pt x="34721" y="50723"/>
                </a:lnTo>
                <a:lnTo>
                  <a:pt x="57475" y="50723"/>
                </a:lnTo>
                <a:lnTo>
                  <a:pt x="51193" y="4130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1628" y="94996"/>
            <a:ext cx="88265" cy="73025"/>
          </a:xfrm>
          <a:custGeom>
            <a:avLst/>
            <a:gdLst/>
            <a:ahLst/>
            <a:cxnLst/>
            <a:rect l="l" t="t" r="r" b="b"/>
            <a:pathLst>
              <a:path w="88265" h="73025">
                <a:moveTo>
                  <a:pt x="59905" y="0"/>
                </a:moveTo>
                <a:lnTo>
                  <a:pt x="0" y="0"/>
                </a:lnTo>
                <a:lnTo>
                  <a:pt x="30772" y="47078"/>
                </a:lnTo>
                <a:lnTo>
                  <a:pt x="34918" y="53345"/>
                </a:lnTo>
                <a:lnTo>
                  <a:pt x="48018" y="72872"/>
                </a:lnTo>
                <a:lnTo>
                  <a:pt x="87909" y="43535"/>
                </a:lnTo>
                <a:lnTo>
                  <a:pt x="599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4614" y="367827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89" h="95250">
                <a:moveTo>
                  <a:pt x="0" y="0"/>
                </a:moveTo>
                <a:lnTo>
                  <a:pt x="0" y="86423"/>
                </a:lnTo>
                <a:lnTo>
                  <a:pt x="6464" y="94856"/>
                </a:lnTo>
                <a:lnTo>
                  <a:pt x="46850" y="66166"/>
                </a:lnTo>
                <a:lnTo>
                  <a:pt x="14858" y="18261"/>
                </a:lnTo>
                <a:lnTo>
                  <a:pt x="3416" y="1244"/>
                </a:lnTo>
                <a:lnTo>
                  <a:pt x="1422" y="787"/>
                </a:lnTo>
                <a:lnTo>
                  <a:pt x="0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0648" y="94996"/>
            <a:ext cx="63500" cy="39370"/>
          </a:xfrm>
          <a:custGeom>
            <a:avLst/>
            <a:gdLst/>
            <a:ahLst/>
            <a:cxnLst/>
            <a:rect l="l" t="t" r="r" b="b"/>
            <a:pathLst>
              <a:path w="63500" h="39369">
                <a:moveTo>
                  <a:pt x="59905" y="0"/>
                </a:moveTo>
                <a:lnTo>
                  <a:pt x="0" y="0"/>
                </a:lnTo>
                <a:lnTo>
                  <a:pt x="12328" y="19597"/>
                </a:lnTo>
                <a:lnTo>
                  <a:pt x="19011" y="30124"/>
                </a:lnTo>
                <a:lnTo>
                  <a:pt x="21742" y="34023"/>
                </a:lnTo>
                <a:lnTo>
                  <a:pt x="24917" y="38773"/>
                </a:lnTo>
                <a:lnTo>
                  <a:pt x="63157" y="7531"/>
                </a:lnTo>
                <a:lnTo>
                  <a:pt x="599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3899" y="176744"/>
            <a:ext cx="146685" cy="194310"/>
          </a:xfrm>
          <a:custGeom>
            <a:avLst/>
            <a:gdLst/>
            <a:ahLst/>
            <a:cxnLst/>
            <a:rect l="l" t="t" r="r" b="b"/>
            <a:pathLst>
              <a:path w="146685" h="194310">
                <a:moveTo>
                  <a:pt x="32042" y="0"/>
                </a:moveTo>
                <a:lnTo>
                  <a:pt x="0" y="15938"/>
                </a:lnTo>
                <a:lnTo>
                  <a:pt x="69329" y="119976"/>
                </a:lnTo>
                <a:lnTo>
                  <a:pt x="57251" y="127558"/>
                </a:lnTo>
                <a:lnTo>
                  <a:pt x="101752" y="194310"/>
                </a:lnTo>
                <a:lnTo>
                  <a:pt x="146646" y="171856"/>
                </a:lnTo>
                <a:lnTo>
                  <a:pt x="32042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5344" y="109964"/>
            <a:ext cx="146685" cy="191135"/>
          </a:xfrm>
          <a:custGeom>
            <a:avLst/>
            <a:gdLst/>
            <a:ahLst/>
            <a:cxnLst/>
            <a:rect l="l" t="t" r="r" b="b"/>
            <a:pathLst>
              <a:path w="146684" h="191135">
                <a:moveTo>
                  <a:pt x="32105" y="0"/>
                </a:moveTo>
                <a:lnTo>
                  <a:pt x="0" y="12954"/>
                </a:lnTo>
                <a:lnTo>
                  <a:pt x="68046" y="115074"/>
                </a:lnTo>
                <a:lnTo>
                  <a:pt x="54546" y="123431"/>
                </a:lnTo>
                <a:lnTo>
                  <a:pt x="99415" y="190690"/>
                </a:lnTo>
                <a:lnTo>
                  <a:pt x="146558" y="171640"/>
                </a:lnTo>
                <a:lnTo>
                  <a:pt x="32105" y="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2639" y="160232"/>
            <a:ext cx="161290" cy="185420"/>
          </a:xfrm>
          <a:custGeom>
            <a:avLst/>
            <a:gdLst/>
            <a:ahLst/>
            <a:cxnLst/>
            <a:rect l="l" t="t" r="r" b="b"/>
            <a:pathLst>
              <a:path w="161290" h="185420">
                <a:moveTo>
                  <a:pt x="29806" y="0"/>
                </a:moveTo>
                <a:lnTo>
                  <a:pt x="0" y="13335"/>
                </a:lnTo>
                <a:lnTo>
                  <a:pt x="114630" y="185229"/>
                </a:lnTo>
                <a:lnTo>
                  <a:pt x="160934" y="164896"/>
                </a:lnTo>
                <a:lnTo>
                  <a:pt x="125889" y="112356"/>
                </a:lnTo>
                <a:lnTo>
                  <a:pt x="105041" y="112356"/>
                </a:lnTo>
                <a:lnTo>
                  <a:pt x="29806" y="0"/>
                </a:lnTo>
                <a:close/>
              </a:path>
              <a:path w="161290" h="185420">
                <a:moveTo>
                  <a:pt x="120027" y="103568"/>
                </a:moveTo>
                <a:lnTo>
                  <a:pt x="105041" y="112356"/>
                </a:lnTo>
                <a:lnTo>
                  <a:pt x="125889" y="112356"/>
                </a:lnTo>
                <a:lnTo>
                  <a:pt x="120027" y="103568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9601" y="137548"/>
            <a:ext cx="148590" cy="184785"/>
          </a:xfrm>
          <a:custGeom>
            <a:avLst/>
            <a:gdLst/>
            <a:ahLst/>
            <a:cxnLst/>
            <a:rect l="l" t="t" r="r" b="b"/>
            <a:pathLst>
              <a:path w="148590" h="184785">
                <a:moveTo>
                  <a:pt x="16700" y="0"/>
                </a:moveTo>
                <a:lnTo>
                  <a:pt x="8432" y="4330"/>
                </a:lnTo>
                <a:lnTo>
                  <a:pt x="4330" y="5651"/>
                </a:lnTo>
                <a:lnTo>
                  <a:pt x="0" y="7416"/>
                </a:lnTo>
                <a:lnTo>
                  <a:pt x="71628" y="114884"/>
                </a:lnTo>
                <a:lnTo>
                  <a:pt x="59397" y="122466"/>
                </a:lnTo>
                <a:lnTo>
                  <a:pt x="100901" y="184772"/>
                </a:lnTo>
                <a:lnTo>
                  <a:pt x="148120" y="165785"/>
                </a:lnTo>
                <a:lnTo>
                  <a:pt x="109270" y="107556"/>
                </a:lnTo>
                <a:lnTo>
                  <a:pt x="90347" y="107556"/>
                </a:lnTo>
                <a:lnTo>
                  <a:pt x="88988" y="105740"/>
                </a:lnTo>
                <a:lnTo>
                  <a:pt x="87566" y="104038"/>
                </a:lnTo>
                <a:lnTo>
                  <a:pt x="37864" y="29511"/>
                </a:lnTo>
                <a:lnTo>
                  <a:pt x="19075" y="1066"/>
                </a:lnTo>
                <a:lnTo>
                  <a:pt x="16700" y="0"/>
                </a:lnTo>
                <a:close/>
              </a:path>
              <a:path w="148590" h="184785">
                <a:moveTo>
                  <a:pt x="103974" y="99618"/>
                </a:moveTo>
                <a:lnTo>
                  <a:pt x="90347" y="107556"/>
                </a:lnTo>
                <a:lnTo>
                  <a:pt x="109270" y="107556"/>
                </a:lnTo>
                <a:lnTo>
                  <a:pt x="103974" y="99618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20510" y="713063"/>
            <a:ext cx="200939" cy="1547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93123" y="864443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16417" y="914283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 h="0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30143" y="8910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52271" y="733259"/>
            <a:ext cx="135501" cy="112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421572" y="945230"/>
            <a:ext cx="39560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45" b="1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8051" y="1220494"/>
            <a:ext cx="4114165" cy="1065530"/>
          </a:xfrm>
          <a:custGeom>
            <a:avLst/>
            <a:gdLst/>
            <a:ahLst/>
            <a:cxnLst/>
            <a:rect l="l" t="t" r="r" b="b"/>
            <a:pathLst>
              <a:path w="4114165" h="106553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5504"/>
                </a:lnTo>
                <a:lnTo>
                  <a:pt x="3999306" y="1065504"/>
                </a:lnTo>
                <a:lnTo>
                  <a:pt x="4065385" y="1063718"/>
                </a:lnTo>
                <a:lnTo>
                  <a:pt x="4099318" y="1051217"/>
                </a:lnTo>
                <a:lnTo>
                  <a:pt x="4111820" y="1017284"/>
                </a:lnTo>
                <a:lnTo>
                  <a:pt x="4113606" y="951204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26005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Sha</a:t>
            </a:r>
            <a:r>
              <a:rPr dirty="0" spc="40"/>
              <a:t>r</a:t>
            </a:r>
            <a:r>
              <a:rPr dirty="0"/>
              <a:t>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709175" y="1219833"/>
            <a:ext cx="3962400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Have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walk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around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room to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see  and listen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each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others’ musical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projects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on 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computers or</a:t>
            </a:r>
            <a:r>
              <a:rPr dirty="0" sz="1500" spc="-1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laptops.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492705" y="944417"/>
            <a:ext cx="34861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55" b="1">
                <a:solidFill>
                  <a:srgbClr val="642B73"/>
                </a:solidFill>
                <a:latin typeface="Roboto"/>
                <a:cs typeface="Roboto"/>
              </a:rPr>
              <a:t>S</a:t>
            </a:r>
            <a:r>
              <a:rPr dirty="0" sz="700" spc="65" b="1">
                <a:solidFill>
                  <a:srgbClr val="642B73"/>
                </a:solidFill>
                <a:latin typeface="Roboto"/>
                <a:cs typeface="Roboto"/>
              </a:rPr>
              <a:t>H</a:t>
            </a:r>
            <a:r>
              <a:rPr dirty="0" sz="700" spc="55" b="1">
                <a:solidFill>
                  <a:srgbClr val="642B73"/>
                </a:solidFill>
                <a:latin typeface="Roboto"/>
                <a:cs typeface="Roboto"/>
              </a:rPr>
              <a:t>ARE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484271" y="725239"/>
            <a:ext cx="357513" cy="2102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723078" y="5385815"/>
            <a:ext cx="4121150" cy="1320165"/>
          </a:xfrm>
          <a:custGeom>
            <a:avLst/>
            <a:gdLst/>
            <a:ahLst/>
            <a:cxnLst/>
            <a:rect l="l" t="t" r="r" b="b"/>
            <a:pathLst>
              <a:path w="4121150" h="1320165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1319783"/>
                </a:lnTo>
                <a:lnTo>
                  <a:pt x="4006697" y="1319783"/>
                </a:lnTo>
                <a:lnTo>
                  <a:pt x="4072777" y="1317998"/>
                </a:lnTo>
                <a:lnTo>
                  <a:pt x="4106710" y="1305496"/>
                </a:lnTo>
                <a:lnTo>
                  <a:pt x="4119211" y="1271563"/>
                </a:lnTo>
                <a:lnTo>
                  <a:pt x="4120997" y="1205483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809417" y="1301380"/>
            <a:ext cx="11010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More </a:t>
            </a:r>
            <a:r>
              <a:rPr dirty="0" sz="1000" b="1">
                <a:solidFill>
                  <a:srgbClr val="EA6955"/>
                </a:solidFill>
                <a:latin typeface="Roboto"/>
                <a:cs typeface="Roboto"/>
              </a:rPr>
              <a:t>Things </a:t>
            </a: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to</a:t>
            </a:r>
            <a:r>
              <a:rPr dirty="0" sz="1000" spc="-130" b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Try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648770" y="7446873"/>
            <a:ext cx="141604" cy="141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723564" y="6770650"/>
            <a:ext cx="352932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4C4D4F"/>
                </a:solidFill>
                <a:latin typeface="Roboto"/>
                <a:cs typeface="Roboto"/>
              </a:rPr>
              <a:t>Scratch is </a:t>
            </a:r>
            <a:r>
              <a:rPr dirty="0" sz="800" b="1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800" spc="-5" b="1">
                <a:solidFill>
                  <a:srgbClr val="4C4D4F"/>
                </a:solidFill>
                <a:latin typeface="Roboto"/>
                <a:cs typeface="Roboto"/>
              </a:rPr>
              <a:t>project of </a:t>
            </a:r>
            <a:r>
              <a:rPr dirty="0" sz="800" b="1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800" spc="-5" b="1">
                <a:solidFill>
                  <a:srgbClr val="4C4D4F"/>
                </a:solidFill>
                <a:latin typeface="Roboto"/>
                <a:cs typeface="Roboto"/>
              </a:rPr>
              <a:t>Lifelong </a:t>
            </a:r>
            <a:r>
              <a:rPr dirty="0" sz="800" b="1">
                <a:solidFill>
                  <a:srgbClr val="4C4D4F"/>
                </a:solidFill>
                <a:latin typeface="Roboto"/>
                <a:cs typeface="Roboto"/>
              </a:rPr>
              <a:t>Kindergarten </a:t>
            </a:r>
            <a:r>
              <a:rPr dirty="0" sz="800" spc="-10" b="1">
                <a:solidFill>
                  <a:srgbClr val="4C4D4F"/>
                </a:solidFill>
                <a:latin typeface="Roboto"/>
                <a:cs typeface="Roboto"/>
              </a:rPr>
              <a:t>Group </a:t>
            </a:r>
            <a:r>
              <a:rPr dirty="0" sz="800" spc="-5" b="1">
                <a:solidFill>
                  <a:srgbClr val="4C4D4F"/>
                </a:solidFill>
                <a:latin typeface="Roboto"/>
                <a:cs typeface="Roboto"/>
              </a:rPr>
              <a:t>at </a:t>
            </a:r>
            <a:r>
              <a:rPr dirty="0" sz="800" b="1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800" spc="-5" b="1">
                <a:solidFill>
                  <a:srgbClr val="4C4D4F"/>
                </a:solidFill>
                <a:latin typeface="Roboto"/>
                <a:cs typeface="Roboto"/>
              </a:rPr>
              <a:t>MIT </a:t>
            </a:r>
            <a:r>
              <a:rPr dirty="0" sz="800" b="1">
                <a:solidFill>
                  <a:srgbClr val="4C4D4F"/>
                </a:solidFill>
                <a:latin typeface="Roboto"/>
                <a:cs typeface="Roboto"/>
              </a:rPr>
              <a:t>Media</a:t>
            </a:r>
            <a:r>
              <a:rPr dirty="0" sz="800" spc="-40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4C4D4F"/>
                </a:solidFill>
                <a:latin typeface="Roboto"/>
                <a:cs typeface="Roboto"/>
              </a:rPr>
              <a:t>Lab.</a:t>
            </a:r>
            <a:endParaRPr sz="800">
              <a:latin typeface="Roboto"/>
              <a:cs typeface="Robo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07418" y="3882030"/>
            <a:ext cx="3900804" cy="2270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solidFill>
                  <a:srgbClr val="85B033"/>
                </a:solidFill>
                <a:latin typeface="Roboto"/>
                <a:cs typeface="Roboto"/>
              </a:rPr>
              <a:t>What’s</a:t>
            </a:r>
            <a:r>
              <a:rPr dirty="0" sz="1800" spc="80" b="1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dirty="0" sz="1800" spc="40" b="1">
                <a:solidFill>
                  <a:srgbClr val="85B033"/>
                </a:solidFill>
                <a:latin typeface="Roboto"/>
                <a:cs typeface="Roboto"/>
              </a:rPr>
              <a:t>Next?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000" spc="-5" b="1">
                <a:solidFill>
                  <a:srgbClr val="85B033"/>
                </a:solidFill>
                <a:latin typeface="Roboto"/>
                <a:cs typeface="Roboto"/>
              </a:rPr>
              <a:t>Scratch </a:t>
            </a:r>
            <a:r>
              <a:rPr dirty="0" sz="1000" b="1">
                <a:solidFill>
                  <a:srgbClr val="85B033"/>
                </a:solidFill>
                <a:latin typeface="Roboto"/>
                <a:cs typeface="Roboto"/>
              </a:rPr>
              <a:t>+ </a:t>
            </a:r>
            <a:r>
              <a:rPr dirty="0" sz="1000" spc="-5" b="1">
                <a:solidFill>
                  <a:srgbClr val="85B033"/>
                </a:solidFill>
                <a:latin typeface="Roboto"/>
                <a:cs typeface="Roboto"/>
              </a:rPr>
              <a:t>Makey Makey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If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you have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access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Makey Makey boards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(</a:t>
            </a:r>
            <a:r>
              <a:rPr dirty="0" u="sng" sz="1000" spc="-10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makeymakey.com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),</a:t>
            </a:r>
            <a:endParaRPr sz="1000">
              <a:latin typeface="Roboto"/>
              <a:cs typeface="Roboto"/>
            </a:endParaRPr>
          </a:p>
          <a:p>
            <a:pPr marL="12700" marR="31750">
              <a:lnSpc>
                <a:spcPct val="108300"/>
              </a:lnSpc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you can connect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Scratch project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physical world.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Participants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can interact with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musical projects using coins,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clay,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cardboard,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 more.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100">
              <a:latin typeface="Roboto"/>
              <a:cs typeface="Roboto"/>
            </a:endParaRPr>
          </a:p>
          <a:p>
            <a:pPr marL="1984375" marR="5080">
              <a:lnSpc>
                <a:spcPct val="108300"/>
              </a:lnSpc>
              <a:spcBef>
                <a:spcPts val="910"/>
              </a:spcBef>
            </a:pPr>
            <a:r>
              <a:rPr dirty="0" sz="1000" spc="-25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learn how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use Makey</a:t>
            </a:r>
            <a:r>
              <a:rPr dirty="0" sz="1000" spc="-6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Makey  with Scratch,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see  </a:t>
            </a:r>
            <a:r>
              <a:rPr dirty="0" u="sng" sz="1000" spc="-5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scratch.mit.edu/makeydrum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 or  </a:t>
            </a:r>
            <a:r>
              <a:rPr dirty="0" u="sng" sz="1000" spc="-5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scratch.mit.edu/makeypiano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85800" y="4574032"/>
            <a:ext cx="4114165" cy="2131695"/>
          </a:xfrm>
          <a:custGeom>
            <a:avLst/>
            <a:gdLst/>
            <a:ahLst/>
            <a:cxnLst/>
            <a:rect l="l" t="t" r="r" b="b"/>
            <a:pathLst>
              <a:path w="4114165" h="2131695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131568"/>
                </a:lnTo>
                <a:lnTo>
                  <a:pt x="3999306" y="2131568"/>
                </a:lnTo>
                <a:lnTo>
                  <a:pt x="4065385" y="2129782"/>
                </a:lnTo>
                <a:lnTo>
                  <a:pt x="4099318" y="2117280"/>
                </a:lnTo>
                <a:lnTo>
                  <a:pt x="4111820" y="2083347"/>
                </a:lnTo>
                <a:lnTo>
                  <a:pt x="4113606" y="2017268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26410" y="4608094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661630" y="5418582"/>
            <a:ext cx="67056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7225" algn="l"/>
              </a:tabLst>
            </a:pPr>
            <a:r>
              <a:rPr dirty="0" u="sng" sz="1000">
                <a:solidFill>
                  <a:srgbClr val="4C4D4F"/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</a:rPr>
              <a:t> 	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85800" y="2387601"/>
            <a:ext cx="4114165" cy="2071370"/>
          </a:xfrm>
          <a:custGeom>
            <a:avLst/>
            <a:gdLst/>
            <a:ahLst/>
            <a:cxnLst/>
            <a:rect l="l" t="t" r="r" b="b"/>
            <a:pathLst>
              <a:path w="4114165" h="207137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071116"/>
                </a:lnTo>
                <a:lnTo>
                  <a:pt x="3999306" y="2071116"/>
                </a:lnTo>
                <a:lnTo>
                  <a:pt x="4065385" y="2069330"/>
                </a:lnTo>
                <a:lnTo>
                  <a:pt x="4099318" y="2056828"/>
                </a:lnTo>
                <a:lnTo>
                  <a:pt x="4111820" y="2022895"/>
                </a:lnTo>
                <a:lnTo>
                  <a:pt x="4113606" y="1956816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26410" y="2421664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807166" y="2468486"/>
            <a:ext cx="2693670" cy="18503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Keep </a:t>
            </a:r>
            <a:r>
              <a:rPr dirty="0" sz="1000" b="1">
                <a:solidFill>
                  <a:srgbClr val="EA6955"/>
                </a:solidFill>
                <a:latin typeface="Roboto"/>
                <a:cs typeface="Roboto"/>
              </a:rPr>
              <a:t>going! Expanding </a:t>
            </a: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and </a:t>
            </a:r>
            <a:r>
              <a:rPr dirty="0" sz="1000" b="1">
                <a:solidFill>
                  <a:srgbClr val="EA6955"/>
                </a:solidFill>
                <a:latin typeface="Roboto"/>
                <a:cs typeface="Roboto"/>
              </a:rPr>
              <a:t>enhancing</a:t>
            </a:r>
            <a:r>
              <a:rPr dirty="0" sz="1000" spc="-50" b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projects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Roboto"/>
              <a:cs typeface="Roboto"/>
            </a:endParaRPr>
          </a:p>
          <a:p>
            <a:pPr algn="just" marL="27940" marR="458470">
              <a:lnSpc>
                <a:spcPct val="108300"/>
              </a:lnSpc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Check in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participants as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they</a:t>
            </a:r>
            <a:r>
              <a:rPr dirty="0" sz="1000" spc="-6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work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offer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support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take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projects  further.</a:t>
            </a:r>
            <a:endParaRPr sz="1000">
              <a:latin typeface="Roboto"/>
              <a:cs typeface="Roboto"/>
            </a:endParaRPr>
          </a:p>
          <a:p>
            <a:pPr marL="121920" marR="497205" indent="-94615">
              <a:lnSpc>
                <a:spcPct val="108300"/>
              </a:lnSpc>
              <a:spcBef>
                <a:spcPts val="450"/>
              </a:spcBef>
              <a:buClr>
                <a:srgbClr val="EA6955"/>
              </a:buClr>
              <a:buChar char="•"/>
              <a:tabLst>
                <a:tab pos="102235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Suggest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that participants</a:t>
            </a:r>
            <a:r>
              <a:rPr dirty="0" sz="1000" spc="-7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experiment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new instruments and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ways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of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adding sound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their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 projects.</a:t>
            </a:r>
            <a:endParaRPr sz="1000">
              <a:latin typeface="Roboto"/>
              <a:cs typeface="Roboto"/>
            </a:endParaRPr>
          </a:p>
          <a:p>
            <a:pPr marL="121920" marR="845819" indent="-94615">
              <a:lnSpc>
                <a:spcPct val="108300"/>
              </a:lnSpc>
              <a:buClr>
                <a:srgbClr val="EA6955"/>
              </a:buClr>
              <a:buChar char="•"/>
              <a:tabLst>
                <a:tab pos="102235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Get inspired by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someone </a:t>
            </a:r>
            <a:r>
              <a:rPr dirty="0" sz="1000" spc="-20">
                <a:solidFill>
                  <a:srgbClr val="4C4D4F"/>
                </a:solidFill>
                <a:latin typeface="Roboto"/>
                <a:cs typeface="Roboto"/>
              </a:rPr>
              <a:t>else’s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project: What have they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tried?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What variations might you</a:t>
            </a:r>
            <a:r>
              <a:rPr dirty="0" sz="1000" spc="-2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try?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721875" y="2247900"/>
            <a:ext cx="4116704" cy="1320165"/>
          </a:xfrm>
          <a:custGeom>
            <a:avLst/>
            <a:gdLst/>
            <a:ahLst/>
            <a:cxnLst/>
            <a:rect l="l" t="t" r="r" b="b"/>
            <a:pathLst>
              <a:path w="4116704" h="1320164">
                <a:moveTo>
                  <a:pt x="411637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319784"/>
                </a:lnTo>
                <a:lnTo>
                  <a:pt x="4002074" y="1319784"/>
                </a:lnTo>
                <a:lnTo>
                  <a:pt x="4068154" y="1317998"/>
                </a:lnTo>
                <a:lnTo>
                  <a:pt x="4102087" y="1305496"/>
                </a:lnTo>
                <a:lnTo>
                  <a:pt x="4114588" y="1271563"/>
                </a:lnTo>
                <a:lnTo>
                  <a:pt x="4116374" y="1205484"/>
                </a:lnTo>
                <a:lnTo>
                  <a:pt x="4116374" y="0"/>
                </a:lnTo>
                <a:close/>
              </a:path>
            </a:pathLst>
          </a:custGeom>
          <a:solidFill>
            <a:srgbClr val="DAD1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760720" y="2277249"/>
            <a:ext cx="4028440" cy="285115"/>
          </a:xfrm>
          <a:custGeom>
            <a:avLst/>
            <a:gdLst/>
            <a:ahLst/>
            <a:cxnLst/>
            <a:rect l="l" t="t" r="r" b="b"/>
            <a:pathLst>
              <a:path w="4028440" h="285114">
                <a:moveTo>
                  <a:pt x="402793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4594"/>
                </a:lnTo>
                <a:lnTo>
                  <a:pt x="4027932" y="284594"/>
                </a:lnTo>
                <a:lnTo>
                  <a:pt x="4027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5866891" y="2336038"/>
            <a:ext cx="10934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642B73"/>
                </a:solidFill>
                <a:latin typeface="Roboto"/>
                <a:cs typeface="Roboto"/>
              </a:rPr>
              <a:t>Reflect </a:t>
            </a:r>
            <a:r>
              <a:rPr dirty="0" sz="1000" spc="-5" b="1">
                <a:solidFill>
                  <a:srgbClr val="642B73"/>
                </a:solidFill>
                <a:latin typeface="Roboto"/>
                <a:cs typeface="Roboto"/>
              </a:rPr>
              <a:t>as </a:t>
            </a:r>
            <a:r>
              <a:rPr dirty="0" sz="1000" b="1">
                <a:solidFill>
                  <a:srgbClr val="642B73"/>
                </a:solidFill>
                <a:latin typeface="Roboto"/>
                <a:cs typeface="Roboto"/>
              </a:rPr>
              <a:t>a</a:t>
            </a:r>
            <a:r>
              <a:rPr dirty="0" sz="1000" spc="-40" b="1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642B73"/>
                </a:solidFill>
                <a:latin typeface="Roboto"/>
                <a:cs typeface="Roboto"/>
              </a:rPr>
              <a:t>group: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937377" y="2744010"/>
            <a:ext cx="2013585" cy="723900"/>
          </a:xfrm>
          <a:custGeom>
            <a:avLst/>
            <a:gdLst/>
            <a:ahLst/>
            <a:cxnLst/>
            <a:rect l="l" t="t" r="r" b="b"/>
            <a:pathLst>
              <a:path w="2013584" h="723900">
                <a:moveTo>
                  <a:pt x="1803565" y="550773"/>
                </a:moveTo>
                <a:lnTo>
                  <a:pt x="1660982" y="550773"/>
                </a:lnTo>
                <a:lnTo>
                  <a:pt x="1671171" y="570878"/>
                </a:lnTo>
                <a:lnTo>
                  <a:pt x="1680752" y="616307"/>
                </a:lnTo>
                <a:lnTo>
                  <a:pt x="1676709" y="672186"/>
                </a:lnTo>
                <a:lnTo>
                  <a:pt x="1646021" y="723646"/>
                </a:lnTo>
                <a:lnTo>
                  <a:pt x="1751831" y="686997"/>
                </a:lnTo>
                <a:lnTo>
                  <a:pt x="1803512" y="656774"/>
                </a:lnTo>
                <a:lnTo>
                  <a:pt x="1815833" y="616768"/>
                </a:lnTo>
                <a:lnTo>
                  <a:pt x="1803565" y="550773"/>
                </a:lnTo>
                <a:close/>
              </a:path>
              <a:path w="2013584" h="723900">
                <a:moveTo>
                  <a:pt x="1922691" y="0"/>
                </a:moveTo>
                <a:lnTo>
                  <a:pt x="90893" y="0"/>
                </a:lnTo>
                <a:lnTo>
                  <a:pt x="38345" y="1801"/>
                </a:lnTo>
                <a:lnTo>
                  <a:pt x="11361" y="14409"/>
                </a:lnTo>
                <a:lnTo>
                  <a:pt x="1420" y="48632"/>
                </a:lnTo>
                <a:lnTo>
                  <a:pt x="0" y="115277"/>
                </a:lnTo>
                <a:lnTo>
                  <a:pt x="0" y="435495"/>
                </a:lnTo>
                <a:lnTo>
                  <a:pt x="1420" y="502140"/>
                </a:lnTo>
                <a:lnTo>
                  <a:pt x="11361" y="536363"/>
                </a:lnTo>
                <a:lnTo>
                  <a:pt x="38345" y="548972"/>
                </a:lnTo>
                <a:lnTo>
                  <a:pt x="90893" y="550773"/>
                </a:lnTo>
                <a:lnTo>
                  <a:pt x="1922691" y="550773"/>
                </a:lnTo>
                <a:lnTo>
                  <a:pt x="1975239" y="548972"/>
                </a:lnTo>
                <a:lnTo>
                  <a:pt x="2002223" y="536363"/>
                </a:lnTo>
                <a:lnTo>
                  <a:pt x="2012164" y="502140"/>
                </a:lnTo>
                <a:lnTo>
                  <a:pt x="2013585" y="435495"/>
                </a:lnTo>
                <a:lnTo>
                  <a:pt x="2013585" y="115277"/>
                </a:lnTo>
                <a:lnTo>
                  <a:pt x="2012164" y="48632"/>
                </a:lnTo>
                <a:lnTo>
                  <a:pt x="2002223" y="14409"/>
                </a:lnTo>
                <a:lnTo>
                  <a:pt x="1975239" y="1801"/>
                </a:lnTo>
                <a:lnTo>
                  <a:pt x="19226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950961" y="2891303"/>
            <a:ext cx="0" cy="243840"/>
          </a:xfrm>
          <a:custGeom>
            <a:avLst/>
            <a:gdLst/>
            <a:ahLst/>
            <a:cxnLst/>
            <a:rect l="l" t="t" r="r" b="b"/>
            <a:pathLst>
              <a:path w="0" h="243839">
                <a:moveTo>
                  <a:pt x="0" y="243344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887052" y="2747935"/>
            <a:ext cx="59055" cy="74295"/>
          </a:xfrm>
          <a:custGeom>
            <a:avLst/>
            <a:gdLst/>
            <a:ahLst/>
            <a:cxnLst/>
            <a:rect l="l" t="t" r="r" b="b"/>
            <a:pathLst>
              <a:path w="59054" h="74294">
                <a:moveTo>
                  <a:pt x="58877" y="73875"/>
                </a:moveTo>
                <a:lnTo>
                  <a:pt x="51983" y="52295"/>
                </a:lnTo>
                <a:lnTo>
                  <a:pt x="40616" y="30899"/>
                </a:lnTo>
                <a:lnTo>
                  <a:pt x="23660" y="12521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059857" y="2744003"/>
            <a:ext cx="1756410" cy="0"/>
          </a:xfrm>
          <a:custGeom>
            <a:avLst/>
            <a:gdLst/>
            <a:ahLst/>
            <a:cxnLst/>
            <a:rect l="l" t="t" r="r" b="b"/>
            <a:pathLst>
              <a:path w="1756409" h="0">
                <a:moveTo>
                  <a:pt x="175601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939270" y="2753358"/>
            <a:ext cx="52705" cy="78740"/>
          </a:xfrm>
          <a:custGeom>
            <a:avLst/>
            <a:gdLst/>
            <a:ahLst/>
            <a:cxnLst/>
            <a:rect l="l" t="t" r="r" b="b"/>
            <a:pathLst>
              <a:path w="52704" h="78739">
                <a:moveTo>
                  <a:pt x="52641" y="0"/>
                </a:moveTo>
                <a:lnTo>
                  <a:pt x="36322" y="10166"/>
                </a:lnTo>
                <a:lnTo>
                  <a:pt x="20843" y="25868"/>
                </a:lnTo>
                <a:lnTo>
                  <a:pt x="8103" y="48311"/>
                </a:lnTo>
                <a:lnTo>
                  <a:pt x="0" y="78701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937378" y="2904142"/>
            <a:ext cx="0" cy="243840"/>
          </a:xfrm>
          <a:custGeom>
            <a:avLst/>
            <a:gdLst/>
            <a:ahLst/>
            <a:cxnLst/>
            <a:rect l="l" t="t" r="r" b="b"/>
            <a:pathLst>
              <a:path w="0" h="243839">
                <a:moveTo>
                  <a:pt x="0" y="0"/>
                </a:moveTo>
                <a:lnTo>
                  <a:pt x="0" y="243344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942411" y="3216978"/>
            <a:ext cx="59055" cy="74295"/>
          </a:xfrm>
          <a:custGeom>
            <a:avLst/>
            <a:gdLst/>
            <a:ahLst/>
            <a:cxnLst/>
            <a:rect l="l" t="t" r="r" b="b"/>
            <a:pathLst>
              <a:path w="59054" h="74295">
                <a:moveTo>
                  <a:pt x="0" y="0"/>
                </a:moveTo>
                <a:lnTo>
                  <a:pt x="6893" y="21580"/>
                </a:lnTo>
                <a:lnTo>
                  <a:pt x="18261" y="42976"/>
                </a:lnTo>
                <a:lnTo>
                  <a:pt x="35216" y="61354"/>
                </a:lnTo>
                <a:lnTo>
                  <a:pt x="58877" y="73875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161143" y="3294786"/>
            <a:ext cx="1405255" cy="0"/>
          </a:xfrm>
          <a:custGeom>
            <a:avLst/>
            <a:gdLst/>
            <a:ahLst/>
            <a:cxnLst/>
            <a:rect l="l" t="t" r="r" b="b"/>
            <a:pathLst>
              <a:path w="1405254" h="0">
                <a:moveTo>
                  <a:pt x="0" y="0"/>
                </a:moveTo>
                <a:lnTo>
                  <a:pt x="1404988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02802" y="3334754"/>
            <a:ext cx="15875" cy="109220"/>
          </a:xfrm>
          <a:custGeom>
            <a:avLst/>
            <a:gdLst/>
            <a:ahLst/>
            <a:cxnLst/>
            <a:rect l="l" t="t" r="r" b="b"/>
            <a:pathLst>
              <a:path w="15875" h="109220">
                <a:moveTo>
                  <a:pt x="11290" y="0"/>
                </a:moveTo>
                <a:lnTo>
                  <a:pt x="15282" y="25069"/>
                </a:lnTo>
                <a:lnTo>
                  <a:pt x="15841" y="52828"/>
                </a:lnTo>
                <a:lnTo>
                  <a:pt x="11302" y="81374"/>
                </a:lnTo>
                <a:lnTo>
                  <a:pt x="0" y="10880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624612" y="3326458"/>
            <a:ext cx="118745" cy="124460"/>
          </a:xfrm>
          <a:custGeom>
            <a:avLst/>
            <a:gdLst/>
            <a:ahLst/>
            <a:cxnLst/>
            <a:rect l="l" t="t" r="r" b="b"/>
            <a:pathLst>
              <a:path w="118745" h="124460">
                <a:moveTo>
                  <a:pt x="0" y="124053"/>
                </a:moveTo>
                <a:lnTo>
                  <a:pt x="36539" y="104032"/>
                </a:lnTo>
                <a:lnTo>
                  <a:pt x="73542" y="76576"/>
                </a:lnTo>
                <a:lnTo>
                  <a:pt x="103359" y="41845"/>
                </a:lnTo>
                <a:lnTo>
                  <a:pt x="118338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782438" y="3294786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 h="0">
                <a:moveTo>
                  <a:pt x="0" y="0"/>
                </a:moveTo>
                <a:lnTo>
                  <a:pt x="47853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896429" y="3206729"/>
            <a:ext cx="52705" cy="78740"/>
          </a:xfrm>
          <a:custGeom>
            <a:avLst/>
            <a:gdLst/>
            <a:ahLst/>
            <a:cxnLst/>
            <a:rect l="l" t="t" r="r" b="b"/>
            <a:pathLst>
              <a:path w="52704" h="78739">
                <a:moveTo>
                  <a:pt x="0" y="78701"/>
                </a:moveTo>
                <a:lnTo>
                  <a:pt x="16319" y="68535"/>
                </a:lnTo>
                <a:lnTo>
                  <a:pt x="31797" y="52833"/>
                </a:lnTo>
                <a:lnTo>
                  <a:pt x="44537" y="30390"/>
                </a:lnTo>
                <a:lnTo>
                  <a:pt x="52641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949692" y="2842478"/>
            <a:ext cx="1270" cy="36195"/>
          </a:xfrm>
          <a:custGeom>
            <a:avLst/>
            <a:gdLst/>
            <a:ahLst/>
            <a:cxnLst/>
            <a:rect l="l" t="t" r="r" b="b"/>
            <a:pathLst>
              <a:path w="1270" h="36194">
                <a:moveTo>
                  <a:pt x="1270" y="35991"/>
                </a:moveTo>
                <a:lnTo>
                  <a:pt x="1270" y="16802"/>
                </a:lnTo>
                <a:lnTo>
                  <a:pt x="1270" y="10134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841106" y="2744002"/>
            <a:ext cx="36195" cy="1905"/>
          </a:xfrm>
          <a:custGeom>
            <a:avLst/>
            <a:gdLst/>
            <a:ahLst/>
            <a:cxnLst/>
            <a:rect l="l" t="t" r="r" b="b"/>
            <a:pathLst>
              <a:path w="36195" h="1905">
                <a:moveTo>
                  <a:pt x="35737" y="1435"/>
                </a:moveTo>
                <a:lnTo>
                  <a:pt x="30530" y="495"/>
                </a:lnTo>
                <a:lnTo>
                  <a:pt x="24942" y="0"/>
                </a:lnTo>
                <a:lnTo>
                  <a:pt x="18961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011633" y="2744002"/>
            <a:ext cx="36195" cy="2540"/>
          </a:xfrm>
          <a:custGeom>
            <a:avLst/>
            <a:gdLst/>
            <a:ahLst/>
            <a:cxnLst/>
            <a:rect l="l" t="t" r="r" b="b"/>
            <a:pathLst>
              <a:path w="36195" h="2539">
                <a:moveTo>
                  <a:pt x="35598" y="0"/>
                </a:moveTo>
                <a:lnTo>
                  <a:pt x="16636" y="0"/>
                </a:lnTo>
                <a:lnTo>
                  <a:pt x="9855" y="0"/>
                </a:lnTo>
                <a:lnTo>
                  <a:pt x="0" y="2349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937377" y="2842465"/>
            <a:ext cx="1270" cy="36195"/>
          </a:xfrm>
          <a:custGeom>
            <a:avLst/>
            <a:gdLst/>
            <a:ahLst/>
            <a:cxnLst/>
            <a:rect l="l" t="t" r="r" b="b"/>
            <a:pathLst>
              <a:path w="1270" h="36194">
                <a:moveTo>
                  <a:pt x="685" y="0"/>
                </a:moveTo>
                <a:lnTo>
                  <a:pt x="241" y="5321"/>
                </a:lnTo>
                <a:lnTo>
                  <a:pt x="0" y="10921"/>
                </a:lnTo>
                <a:lnTo>
                  <a:pt x="0" y="16814"/>
                </a:lnTo>
                <a:lnTo>
                  <a:pt x="0" y="36004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937377" y="3160321"/>
            <a:ext cx="1270" cy="36195"/>
          </a:xfrm>
          <a:custGeom>
            <a:avLst/>
            <a:gdLst/>
            <a:ahLst/>
            <a:cxnLst/>
            <a:rect l="l" t="t" r="r" b="b"/>
            <a:pathLst>
              <a:path w="1270" h="36194">
                <a:moveTo>
                  <a:pt x="0" y="0"/>
                </a:moveTo>
                <a:lnTo>
                  <a:pt x="0" y="19189"/>
                </a:lnTo>
                <a:lnTo>
                  <a:pt x="0" y="25857"/>
                </a:lnTo>
                <a:lnTo>
                  <a:pt x="1270" y="3599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011494" y="3293354"/>
            <a:ext cx="41910" cy="1905"/>
          </a:xfrm>
          <a:custGeom>
            <a:avLst/>
            <a:gdLst/>
            <a:ahLst/>
            <a:cxnLst/>
            <a:rect l="l" t="t" r="r" b="b"/>
            <a:pathLst>
              <a:path w="41910" h="1904">
                <a:moveTo>
                  <a:pt x="0" y="0"/>
                </a:moveTo>
                <a:lnTo>
                  <a:pt x="5219" y="939"/>
                </a:lnTo>
                <a:lnTo>
                  <a:pt x="10794" y="1435"/>
                </a:lnTo>
                <a:lnTo>
                  <a:pt x="16776" y="1435"/>
                </a:lnTo>
                <a:lnTo>
                  <a:pt x="41871" y="1435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090881" y="3294788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25095" y="0"/>
                </a:lnTo>
                <a:lnTo>
                  <a:pt x="44386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579080" y="3294788"/>
            <a:ext cx="28575" cy="16510"/>
          </a:xfrm>
          <a:custGeom>
            <a:avLst/>
            <a:gdLst/>
            <a:ahLst/>
            <a:cxnLst/>
            <a:rect l="l" t="t" r="r" b="b"/>
            <a:pathLst>
              <a:path w="28575" h="16510">
                <a:moveTo>
                  <a:pt x="0" y="0"/>
                </a:moveTo>
                <a:lnTo>
                  <a:pt x="19278" y="0"/>
                </a:lnTo>
                <a:lnTo>
                  <a:pt x="21094" y="736"/>
                </a:lnTo>
                <a:lnTo>
                  <a:pt x="24536" y="6730"/>
                </a:lnTo>
                <a:lnTo>
                  <a:pt x="28092" y="16255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583398" y="3453843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5" h="13970">
                <a:moveTo>
                  <a:pt x="12573" y="0"/>
                </a:moveTo>
                <a:lnTo>
                  <a:pt x="8915" y="4838"/>
                </a:lnTo>
                <a:lnTo>
                  <a:pt x="4749" y="9461"/>
                </a:lnTo>
                <a:lnTo>
                  <a:pt x="0" y="13804"/>
                </a:lnTo>
                <a:lnTo>
                  <a:pt x="6921" y="11531"/>
                </a:lnTo>
                <a:lnTo>
                  <a:pt x="17881" y="7048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740942" y="329478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5" h="19050">
                <a:moveTo>
                  <a:pt x="2501" y="18922"/>
                </a:moveTo>
                <a:lnTo>
                  <a:pt x="2311" y="12788"/>
                </a:lnTo>
                <a:lnTo>
                  <a:pt x="1498" y="6476"/>
                </a:lnTo>
                <a:lnTo>
                  <a:pt x="0" y="0"/>
                </a:lnTo>
                <a:lnTo>
                  <a:pt x="1805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842008" y="3292439"/>
            <a:ext cx="34925" cy="2540"/>
          </a:xfrm>
          <a:custGeom>
            <a:avLst/>
            <a:gdLst/>
            <a:ahLst/>
            <a:cxnLst/>
            <a:rect l="l" t="t" r="r" b="b"/>
            <a:pathLst>
              <a:path w="34925" h="2539">
                <a:moveTo>
                  <a:pt x="0" y="2349"/>
                </a:moveTo>
                <a:lnTo>
                  <a:pt x="18059" y="2349"/>
                </a:lnTo>
                <a:lnTo>
                  <a:pt x="24841" y="2349"/>
                </a:lnTo>
                <a:lnTo>
                  <a:pt x="34696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950275" y="3160321"/>
            <a:ext cx="1270" cy="36195"/>
          </a:xfrm>
          <a:custGeom>
            <a:avLst/>
            <a:gdLst/>
            <a:ahLst/>
            <a:cxnLst/>
            <a:rect l="l" t="t" r="r" b="b"/>
            <a:pathLst>
              <a:path w="1270" h="36194">
                <a:moveTo>
                  <a:pt x="0" y="35991"/>
                </a:moveTo>
                <a:lnTo>
                  <a:pt x="444" y="30683"/>
                </a:lnTo>
                <a:lnTo>
                  <a:pt x="685" y="25082"/>
                </a:lnTo>
                <a:lnTo>
                  <a:pt x="685" y="19189"/>
                </a:lnTo>
                <a:lnTo>
                  <a:pt x="685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6033515" y="2782232"/>
            <a:ext cx="175958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What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do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you </a:t>
            </a:r>
            <a:r>
              <a:rPr dirty="0" sz="1000" spc="-10" i="1">
                <a:solidFill>
                  <a:srgbClr val="231F20"/>
                </a:solidFill>
                <a:latin typeface="Roboto"/>
                <a:cs typeface="Roboto"/>
              </a:rPr>
              <a:t>like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best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about the 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project you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made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or</a:t>
            </a:r>
            <a:r>
              <a:rPr dirty="0" sz="1000" spc="-45" i="1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heard?”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8217154" y="2737148"/>
            <a:ext cx="1187450" cy="724535"/>
          </a:xfrm>
          <a:custGeom>
            <a:avLst/>
            <a:gdLst/>
            <a:ahLst/>
            <a:cxnLst/>
            <a:rect l="l" t="t" r="r" b="b"/>
            <a:pathLst>
              <a:path w="1187450" h="724535">
                <a:moveTo>
                  <a:pt x="1063371" y="551243"/>
                </a:moveTo>
                <a:lnTo>
                  <a:pt x="979309" y="551243"/>
                </a:lnTo>
                <a:lnTo>
                  <a:pt x="985315" y="571363"/>
                </a:lnTo>
                <a:lnTo>
                  <a:pt x="990960" y="616827"/>
                </a:lnTo>
                <a:lnTo>
                  <a:pt x="988573" y="672753"/>
                </a:lnTo>
                <a:lnTo>
                  <a:pt x="970483" y="724255"/>
                </a:lnTo>
                <a:lnTo>
                  <a:pt x="1019540" y="692141"/>
                </a:lnTo>
                <a:lnTo>
                  <a:pt x="1045568" y="663414"/>
                </a:lnTo>
                <a:lnTo>
                  <a:pt x="1057276" y="621855"/>
                </a:lnTo>
                <a:lnTo>
                  <a:pt x="1063371" y="551243"/>
                </a:lnTo>
                <a:close/>
              </a:path>
              <a:path w="1187450" h="724535">
                <a:moveTo>
                  <a:pt x="1133614" y="0"/>
                </a:moveTo>
                <a:lnTo>
                  <a:pt x="53594" y="0"/>
                </a:lnTo>
                <a:lnTo>
                  <a:pt x="22609" y="1802"/>
                </a:lnTo>
                <a:lnTo>
                  <a:pt x="6699" y="14422"/>
                </a:lnTo>
                <a:lnTo>
                  <a:pt x="837" y="48675"/>
                </a:lnTo>
                <a:lnTo>
                  <a:pt x="0" y="115379"/>
                </a:lnTo>
                <a:lnTo>
                  <a:pt x="0" y="435863"/>
                </a:lnTo>
                <a:lnTo>
                  <a:pt x="837" y="502567"/>
                </a:lnTo>
                <a:lnTo>
                  <a:pt x="6699" y="536821"/>
                </a:lnTo>
                <a:lnTo>
                  <a:pt x="22609" y="549440"/>
                </a:lnTo>
                <a:lnTo>
                  <a:pt x="53594" y="551243"/>
                </a:lnTo>
                <a:lnTo>
                  <a:pt x="1133614" y="551243"/>
                </a:lnTo>
                <a:lnTo>
                  <a:pt x="1164591" y="549440"/>
                </a:lnTo>
                <a:lnTo>
                  <a:pt x="1180498" y="536821"/>
                </a:lnTo>
                <a:lnTo>
                  <a:pt x="1186358" y="502567"/>
                </a:lnTo>
                <a:lnTo>
                  <a:pt x="1187196" y="435863"/>
                </a:lnTo>
                <a:lnTo>
                  <a:pt x="1187196" y="115379"/>
                </a:lnTo>
                <a:lnTo>
                  <a:pt x="1186358" y="48675"/>
                </a:lnTo>
                <a:lnTo>
                  <a:pt x="1180498" y="14422"/>
                </a:lnTo>
                <a:lnTo>
                  <a:pt x="1164591" y="1802"/>
                </a:lnTo>
                <a:lnTo>
                  <a:pt x="11336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9404350" y="2884578"/>
            <a:ext cx="0" cy="243840"/>
          </a:xfrm>
          <a:custGeom>
            <a:avLst/>
            <a:gdLst/>
            <a:ahLst/>
            <a:cxnLst/>
            <a:rect l="l" t="t" r="r" b="b"/>
            <a:pathLst>
              <a:path w="0" h="243839">
                <a:moveTo>
                  <a:pt x="0" y="243535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80118" y="2752957"/>
            <a:ext cx="19685" cy="51435"/>
          </a:xfrm>
          <a:custGeom>
            <a:avLst/>
            <a:gdLst/>
            <a:ahLst/>
            <a:cxnLst/>
            <a:rect l="l" t="t" r="r" b="b"/>
            <a:pathLst>
              <a:path w="19684" h="51435">
                <a:moveTo>
                  <a:pt x="19456" y="51079"/>
                </a:moveTo>
                <a:lnTo>
                  <a:pt x="16394" y="37235"/>
                </a:lnTo>
                <a:lnTo>
                  <a:pt x="12242" y="23629"/>
                </a:lnTo>
                <a:lnTo>
                  <a:pt x="6833" y="10979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302507" y="2737149"/>
            <a:ext cx="1003935" cy="0"/>
          </a:xfrm>
          <a:custGeom>
            <a:avLst/>
            <a:gdLst/>
            <a:ahLst/>
            <a:cxnLst/>
            <a:rect l="l" t="t" r="r" b="b"/>
            <a:pathLst>
              <a:path w="1003934" h="0">
                <a:moveTo>
                  <a:pt x="100378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218992" y="2765690"/>
            <a:ext cx="15240" cy="52705"/>
          </a:xfrm>
          <a:custGeom>
            <a:avLst/>
            <a:gdLst/>
            <a:ahLst/>
            <a:cxnLst/>
            <a:rect l="l" t="t" r="r" b="b"/>
            <a:pathLst>
              <a:path w="15240" h="52705">
                <a:moveTo>
                  <a:pt x="14909" y="0"/>
                </a:moveTo>
                <a:lnTo>
                  <a:pt x="10210" y="9854"/>
                </a:lnTo>
                <a:lnTo>
                  <a:pt x="6040" y="21753"/>
                </a:lnTo>
                <a:lnTo>
                  <a:pt x="2577" y="35888"/>
                </a:lnTo>
                <a:lnTo>
                  <a:pt x="0" y="52451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217154" y="2897423"/>
            <a:ext cx="0" cy="243840"/>
          </a:xfrm>
          <a:custGeom>
            <a:avLst/>
            <a:gdLst/>
            <a:ahLst/>
            <a:cxnLst/>
            <a:rect l="l" t="t" r="r" b="b"/>
            <a:pathLst>
              <a:path w="0" h="243839">
                <a:moveTo>
                  <a:pt x="0" y="0"/>
                </a:moveTo>
                <a:lnTo>
                  <a:pt x="0" y="243535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221927" y="3221501"/>
            <a:ext cx="19685" cy="51435"/>
          </a:xfrm>
          <a:custGeom>
            <a:avLst/>
            <a:gdLst/>
            <a:ahLst/>
            <a:cxnLst/>
            <a:rect l="l" t="t" r="r" b="b"/>
            <a:pathLst>
              <a:path w="19684" h="51435">
                <a:moveTo>
                  <a:pt x="0" y="0"/>
                </a:moveTo>
                <a:lnTo>
                  <a:pt x="3061" y="13844"/>
                </a:lnTo>
                <a:lnTo>
                  <a:pt x="7213" y="27449"/>
                </a:lnTo>
                <a:lnTo>
                  <a:pt x="12623" y="40099"/>
                </a:lnTo>
                <a:lnTo>
                  <a:pt x="19456" y="51079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366102" y="3288388"/>
            <a:ext cx="799465" cy="0"/>
          </a:xfrm>
          <a:custGeom>
            <a:avLst/>
            <a:gdLst/>
            <a:ahLst/>
            <a:cxnLst/>
            <a:rect l="l" t="t" r="r" b="b"/>
            <a:pathLst>
              <a:path w="799465" h="0">
                <a:moveTo>
                  <a:pt x="0" y="0"/>
                </a:moveTo>
                <a:lnTo>
                  <a:pt x="799147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9199989" y="3328447"/>
            <a:ext cx="8890" cy="106680"/>
          </a:xfrm>
          <a:custGeom>
            <a:avLst/>
            <a:gdLst/>
            <a:ahLst/>
            <a:cxnLst/>
            <a:rect l="l" t="t" r="r" b="b"/>
            <a:pathLst>
              <a:path w="8890" h="106679">
                <a:moveTo>
                  <a:pt x="5753" y="0"/>
                </a:moveTo>
                <a:lnTo>
                  <a:pt x="8061" y="24381"/>
                </a:lnTo>
                <a:lnTo>
                  <a:pt x="8477" y="51358"/>
                </a:lnTo>
                <a:lnTo>
                  <a:pt x="6092" y="79174"/>
                </a:lnTo>
                <a:lnTo>
                  <a:pt x="0" y="10607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222988" y="3321907"/>
            <a:ext cx="53340" cy="107950"/>
          </a:xfrm>
          <a:custGeom>
            <a:avLst/>
            <a:gdLst/>
            <a:ahLst/>
            <a:cxnLst/>
            <a:rect l="l" t="t" r="r" b="b"/>
            <a:pathLst>
              <a:path w="53340" h="107950">
                <a:moveTo>
                  <a:pt x="0" y="107848"/>
                </a:moveTo>
                <a:lnTo>
                  <a:pt x="15330" y="88416"/>
                </a:lnTo>
                <a:lnTo>
                  <a:pt x="30283" y="64063"/>
                </a:lnTo>
                <a:lnTo>
                  <a:pt x="43358" y="34641"/>
                </a:lnTo>
                <a:lnTo>
                  <a:pt x="5306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9387601" y="3207396"/>
            <a:ext cx="15240" cy="52705"/>
          </a:xfrm>
          <a:custGeom>
            <a:avLst/>
            <a:gdLst/>
            <a:ahLst/>
            <a:cxnLst/>
            <a:rect l="l" t="t" r="r" b="b"/>
            <a:pathLst>
              <a:path w="15240" h="52704">
                <a:moveTo>
                  <a:pt x="0" y="52450"/>
                </a:moveTo>
                <a:lnTo>
                  <a:pt x="4699" y="42596"/>
                </a:lnTo>
                <a:lnTo>
                  <a:pt x="8869" y="30697"/>
                </a:lnTo>
                <a:lnTo>
                  <a:pt x="12331" y="16562"/>
                </a:lnTo>
                <a:lnTo>
                  <a:pt x="14909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9403321" y="2832063"/>
            <a:ext cx="1270" cy="40005"/>
          </a:xfrm>
          <a:custGeom>
            <a:avLst/>
            <a:gdLst/>
            <a:ahLst/>
            <a:cxnLst/>
            <a:rect l="l" t="t" r="r" b="b"/>
            <a:pathLst>
              <a:path w="1270" h="40005">
                <a:moveTo>
                  <a:pt x="1028" y="39662"/>
                </a:moveTo>
                <a:lnTo>
                  <a:pt x="1028" y="20459"/>
                </a:lnTo>
                <a:lnTo>
                  <a:pt x="1028" y="12153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331706" y="2737155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4" h="6350">
                <a:moveTo>
                  <a:pt x="38315" y="5981"/>
                </a:moveTo>
                <a:lnTo>
                  <a:pt x="32829" y="2197"/>
                </a:lnTo>
                <a:lnTo>
                  <a:pt x="26454" y="0"/>
                </a:lnTo>
                <a:lnTo>
                  <a:pt x="19062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251977" y="2737155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19">
                <a:moveTo>
                  <a:pt x="37820" y="0"/>
                </a:moveTo>
                <a:lnTo>
                  <a:pt x="18770" y="0"/>
                </a:lnTo>
                <a:lnTo>
                  <a:pt x="10236" y="0"/>
                </a:lnTo>
                <a:lnTo>
                  <a:pt x="0" y="7315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217154" y="2832139"/>
            <a:ext cx="635" cy="40005"/>
          </a:xfrm>
          <a:custGeom>
            <a:avLst/>
            <a:gdLst/>
            <a:ahLst/>
            <a:cxnLst/>
            <a:rect l="l" t="t" r="r" b="b"/>
            <a:pathLst>
              <a:path w="634" h="40005">
                <a:moveTo>
                  <a:pt x="609" y="0"/>
                </a:moveTo>
                <a:lnTo>
                  <a:pt x="215" y="6362"/>
                </a:lnTo>
                <a:lnTo>
                  <a:pt x="0" y="13144"/>
                </a:lnTo>
                <a:lnTo>
                  <a:pt x="0" y="20383"/>
                </a:lnTo>
                <a:lnTo>
                  <a:pt x="0" y="39585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217154" y="3153817"/>
            <a:ext cx="1270" cy="40005"/>
          </a:xfrm>
          <a:custGeom>
            <a:avLst/>
            <a:gdLst/>
            <a:ahLst/>
            <a:cxnLst/>
            <a:rect l="l" t="t" r="r" b="b"/>
            <a:pathLst>
              <a:path w="1270" h="40005">
                <a:moveTo>
                  <a:pt x="0" y="0"/>
                </a:moveTo>
                <a:lnTo>
                  <a:pt x="0" y="19189"/>
                </a:lnTo>
                <a:lnTo>
                  <a:pt x="0" y="27495"/>
                </a:lnTo>
                <a:lnTo>
                  <a:pt x="1041" y="39662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251482" y="3282405"/>
            <a:ext cx="35560" cy="6350"/>
          </a:xfrm>
          <a:custGeom>
            <a:avLst/>
            <a:gdLst/>
            <a:ahLst/>
            <a:cxnLst/>
            <a:rect l="l" t="t" r="r" b="b"/>
            <a:pathLst>
              <a:path w="35559" h="6350">
                <a:moveTo>
                  <a:pt x="0" y="0"/>
                </a:moveTo>
                <a:lnTo>
                  <a:pt x="5486" y="3784"/>
                </a:lnTo>
                <a:lnTo>
                  <a:pt x="11861" y="5981"/>
                </a:lnTo>
                <a:lnTo>
                  <a:pt x="19265" y="5981"/>
                </a:lnTo>
                <a:lnTo>
                  <a:pt x="35369" y="5981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306358" y="3288386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16103" y="0"/>
                </a:lnTo>
                <a:lnTo>
                  <a:pt x="34874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9177680" y="3288386"/>
            <a:ext cx="24765" cy="17145"/>
          </a:xfrm>
          <a:custGeom>
            <a:avLst/>
            <a:gdLst/>
            <a:ahLst/>
            <a:cxnLst/>
            <a:rect l="l" t="t" r="r" b="b"/>
            <a:pathLst>
              <a:path w="24765" h="17145">
                <a:moveTo>
                  <a:pt x="0" y="0"/>
                </a:moveTo>
                <a:lnTo>
                  <a:pt x="18783" y="0"/>
                </a:lnTo>
                <a:lnTo>
                  <a:pt x="19875" y="762"/>
                </a:lnTo>
                <a:lnTo>
                  <a:pt x="21996" y="7073"/>
                </a:lnTo>
                <a:lnTo>
                  <a:pt x="24155" y="17081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9187636" y="3445460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09" h="16510">
                <a:moveTo>
                  <a:pt x="8331" y="0"/>
                </a:moveTo>
                <a:lnTo>
                  <a:pt x="5968" y="5613"/>
                </a:lnTo>
                <a:lnTo>
                  <a:pt x="3200" y="10960"/>
                </a:lnTo>
                <a:lnTo>
                  <a:pt x="0" y="15938"/>
                </a:lnTo>
                <a:lnTo>
                  <a:pt x="6426" y="11976"/>
                </a:lnTo>
                <a:lnTo>
                  <a:pt x="15913" y="3695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9278391" y="3288386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0" y="19977"/>
                </a:moveTo>
                <a:lnTo>
                  <a:pt x="939" y="13538"/>
                </a:lnTo>
                <a:lnTo>
                  <a:pt x="1663" y="6883"/>
                </a:lnTo>
                <a:lnTo>
                  <a:pt x="2133" y="0"/>
                </a:lnTo>
                <a:lnTo>
                  <a:pt x="2286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9330029" y="3281071"/>
            <a:ext cx="40005" cy="7620"/>
          </a:xfrm>
          <a:custGeom>
            <a:avLst/>
            <a:gdLst/>
            <a:ahLst/>
            <a:cxnLst/>
            <a:rect l="l" t="t" r="r" b="b"/>
            <a:pathLst>
              <a:path w="40004" h="7620">
                <a:moveTo>
                  <a:pt x="0" y="7315"/>
                </a:moveTo>
                <a:lnTo>
                  <a:pt x="20739" y="7315"/>
                </a:lnTo>
                <a:lnTo>
                  <a:pt x="29260" y="7315"/>
                </a:lnTo>
                <a:lnTo>
                  <a:pt x="39496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9403740" y="3153817"/>
            <a:ext cx="635" cy="40005"/>
          </a:xfrm>
          <a:custGeom>
            <a:avLst/>
            <a:gdLst/>
            <a:ahLst/>
            <a:cxnLst/>
            <a:rect l="l" t="t" r="r" b="b"/>
            <a:pathLst>
              <a:path w="634" h="40005">
                <a:moveTo>
                  <a:pt x="0" y="39585"/>
                </a:moveTo>
                <a:lnTo>
                  <a:pt x="393" y="33223"/>
                </a:lnTo>
                <a:lnTo>
                  <a:pt x="609" y="26441"/>
                </a:lnTo>
                <a:lnTo>
                  <a:pt x="609" y="19189"/>
                </a:lnTo>
                <a:lnTo>
                  <a:pt x="609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8334372" y="2777368"/>
            <a:ext cx="91948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What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else</a:t>
            </a:r>
            <a:r>
              <a:rPr dirty="0" sz="1000" spc="-90" i="1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might 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you </a:t>
            </a:r>
            <a:r>
              <a:rPr dirty="0" sz="1000" spc="-10" i="1">
                <a:solidFill>
                  <a:srgbClr val="231F20"/>
                </a:solidFill>
                <a:latin typeface="Roboto"/>
                <a:cs typeface="Roboto"/>
              </a:rPr>
              <a:t>like to</a:t>
            </a:r>
            <a:r>
              <a:rPr dirty="0" sz="1000" spc="-50" i="1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add?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5885941" y="5518150"/>
            <a:ext cx="1614932" cy="1055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885948" y="5518150"/>
            <a:ext cx="1615440" cy="1056005"/>
          </a:xfrm>
          <a:custGeom>
            <a:avLst/>
            <a:gdLst/>
            <a:ahLst/>
            <a:cxnLst/>
            <a:rect l="l" t="t" r="r" b="b"/>
            <a:pathLst>
              <a:path w="1615440" h="1056004">
                <a:moveTo>
                  <a:pt x="78574" y="0"/>
                </a:moveTo>
                <a:lnTo>
                  <a:pt x="33148" y="1227"/>
                </a:lnTo>
                <a:lnTo>
                  <a:pt x="9821" y="9821"/>
                </a:lnTo>
                <a:lnTo>
                  <a:pt x="1227" y="33148"/>
                </a:lnTo>
                <a:lnTo>
                  <a:pt x="0" y="78574"/>
                </a:lnTo>
                <a:lnTo>
                  <a:pt x="0" y="977112"/>
                </a:lnTo>
                <a:lnTo>
                  <a:pt x="1227" y="1022546"/>
                </a:lnTo>
                <a:lnTo>
                  <a:pt x="9821" y="1045876"/>
                </a:lnTo>
                <a:lnTo>
                  <a:pt x="33148" y="1054472"/>
                </a:lnTo>
                <a:lnTo>
                  <a:pt x="78574" y="1055700"/>
                </a:lnTo>
                <a:lnTo>
                  <a:pt x="1536344" y="1055700"/>
                </a:lnTo>
                <a:lnTo>
                  <a:pt x="1581777" y="1054472"/>
                </a:lnTo>
                <a:lnTo>
                  <a:pt x="1605108" y="1045876"/>
                </a:lnTo>
                <a:lnTo>
                  <a:pt x="1613704" y="1022546"/>
                </a:lnTo>
                <a:lnTo>
                  <a:pt x="1614932" y="977112"/>
                </a:lnTo>
                <a:lnTo>
                  <a:pt x="1614932" y="78574"/>
                </a:lnTo>
                <a:lnTo>
                  <a:pt x="1613704" y="33148"/>
                </a:lnTo>
                <a:lnTo>
                  <a:pt x="1605108" y="9821"/>
                </a:lnTo>
                <a:lnTo>
                  <a:pt x="1581777" y="1227"/>
                </a:lnTo>
                <a:lnTo>
                  <a:pt x="1536344" y="0"/>
                </a:lnTo>
                <a:lnTo>
                  <a:pt x="78574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822445" y="1594128"/>
            <a:ext cx="1717039" cy="52070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86360" indent="-74295">
              <a:lnSpc>
                <a:spcPct val="100000"/>
              </a:lnSpc>
              <a:spcBef>
                <a:spcPts val="2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dirty="0" sz="1000" spc="-5">
                <a:solidFill>
                  <a:srgbClr val="231F20"/>
                </a:solidFill>
                <a:latin typeface="Roboto"/>
                <a:cs typeface="Roboto"/>
              </a:rPr>
              <a:t>Add musical</a:t>
            </a:r>
            <a:r>
              <a:rPr dirty="0" sz="1000" spc="-25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231F20"/>
                </a:solidFill>
                <a:latin typeface="Roboto"/>
                <a:cs typeface="Roboto"/>
              </a:rPr>
              <a:t>instruments</a:t>
            </a:r>
            <a:endParaRPr sz="1000">
              <a:latin typeface="Roboto"/>
              <a:cs typeface="Roboto"/>
            </a:endParaRPr>
          </a:p>
          <a:p>
            <a:pPr marL="86360" indent="-7429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dirty="0" sz="1000" spc="-5">
                <a:solidFill>
                  <a:srgbClr val="231F20"/>
                </a:solidFill>
                <a:latin typeface="Roboto"/>
                <a:cs typeface="Roboto"/>
              </a:rPr>
              <a:t>Play with musical</a:t>
            </a:r>
            <a:r>
              <a:rPr dirty="0" sz="1000" spc="-35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231F20"/>
                </a:solidFill>
                <a:latin typeface="Roboto"/>
                <a:cs typeface="Roboto"/>
              </a:rPr>
              <a:t>patterns</a:t>
            </a:r>
            <a:endParaRPr sz="1000">
              <a:latin typeface="Roboto"/>
              <a:cs typeface="Roboto"/>
            </a:endParaRPr>
          </a:p>
          <a:p>
            <a:pPr marL="86360" indent="-7429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dirty="0" sz="1000" spc="-5">
                <a:solidFill>
                  <a:srgbClr val="231F20"/>
                </a:solidFill>
                <a:latin typeface="Roboto"/>
                <a:cs typeface="Roboto"/>
              </a:rPr>
              <a:t>Play </a:t>
            </a:r>
            <a:r>
              <a:rPr dirty="0" sz="1000">
                <a:solidFill>
                  <a:srgbClr val="231F20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231F20"/>
                </a:solidFill>
                <a:latin typeface="Roboto"/>
                <a:cs typeface="Roboto"/>
              </a:rPr>
              <a:t>random </a:t>
            </a:r>
            <a:r>
              <a:rPr dirty="0" sz="1000">
                <a:solidFill>
                  <a:srgbClr val="231F20"/>
                </a:solidFill>
                <a:latin typeface="Roboto"/>
                <a:cs typeface="Roboto"/>
              </a:rPr>
              <a:t>note </a:t>
            </a:r>
            <a:r>
              <a:rPr dirty="0" sz="1000" spc="-5">
                <a:solidFill>
                  <a:srgbClr val="231F20"/>
                </a:solidFill>
                <a:latin typeface="Roboto"/>
                <a:cs typeface="Roboto"/>
              </a:rPr>
              <a:t>or</a:t>
            </a:r>
            <a:r>
              <a:rPr dirty="0" sz="1000" spc="-7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231F20"/>
                </a:solidFill>
                <a:latin typeface="Roboto"/>
                <a:cs typeface="Roboto"/>
              </a:rPr>
              <a:t>sound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09068" y="4674742"/>
            <a:ext cx="3390265" cy="191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Prepare </a:t>
            </a: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to</a:t>
            </a: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 Share</a:t>
            </a:r>
            <a:endParaRPr sz="1000">
              <a:latin typeface="Roboto"/>
              <a:cs typeface="Roboto"/>
            </a:endParaRPr>
          </a:p>
          <a:p>
            <a:pPr marL="19685" marR="5080">
              <a:lnSpc>
                <a:spcPct val="108300"/>
              </a:lnSpc>
              <a:spcBef>
                <a:spcPts val="855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Suggest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adding instructions so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others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know how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play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project,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such as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which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keys to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 press.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Roboto"/>
              <a:cs typeface="Roboto"/>
            </a:endParaRPr>
          </a:p>
          <a:p>
            <a:pPr marL="19685" marR="1617345">
              <a:lnSpc>
                <a:spcPct val="108300"/>
              </a:lnSpc>
            </a:pPr>
            <a:r>
              <a:rPr dirty="0" sz="1000" spc="-25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add instructions and</a:t>
            </a:r>
            <a:r>
              <a:rPr dirty="0" sz="1000" spc="-6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credits  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project, click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button: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“See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project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page”.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Roboto"/>
              <a:cs typeface="Roboto"/>
            </a:endParaRPr>
          </a:p>
          <a:p>
            <a:pPr marL="19685" marR="1805305">
              <a:lnSpc>
                <a:spcPct val="108300"/>
              </a:lnSpc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Give your project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title,</a:t>
            </a:r>
            <a:r>
              <a:rPr dirty="0" sz="1000" spc="-8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add  instructions and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credits,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then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click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Share.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854445" y="1594128"/>
            <a:ext cx="1759585" cy="52070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86360" indent="-74295">
              <a:lnSpc>
                <a:spcPct val="100000"/>
              </a:lnSpc>
              <a:spcBef>
                <a:spcPts val="2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dirty="0" sz="1000" spc="-5">
                <a:solidFill>
                  <a:srgbClr val="231F20"/>
                </a:solidFill>
                <a:latin typeface="Roboto"/>
                <a:cs typeface="Roboto"/>
              </a:rPr>
              <a:t>Add</a:t>
            </a:r>
            <a:r>
              <a:rPr dirty="0" sz="1000" spc="-1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231F20"/>
                </a:solidFill>
                <a:latin typeface="Roboto"/>
                <a:cs typeface="Roboto"/>
              </a:rPr>
              <a:t>animation</a:t>
            </a:r>
            <a:endParaRPr sz="1000">
              <a:latin typeface="Roboto"/>
              <a:cs typeface="Roboto"/>
            </a:endParaRPr>
          </a:p>
          <a:p>
            <a:pPr marL="86360" indent="-7429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dirty="0" sz="1000" spc="-5">
                <a:solidFill>
                  <a:srgbClr val="231F20"/>
                </a:solidFill>
                <a:latin typeface="Roboto"/>
                <a:cs typeface="Roboto"/>
              </a:rPr>
              <a:t>Use beatbox </a:t>
            </a:r>
            <a:r>
              <a:rPr dirty="0" sz="1000">
                <a:solidFill>
                  <a:srgbClr val="231F20"/>
                </a:solidFill>
                <a:latin typeface="Roboto"/>
                <a:cs typeface="Roboto"/>
              </a:rPr>
              <a:t>sounds in a</a:t>
            </a:r>
            <a:r>
              <a:rPr dirty="0" sz="1000" spc="-65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231F20"/>
                </a:solidFill>
                <a:latin typeface="Roboto"/>
                <a:cs typeface="Roboto"/>
              </a:rPr>
              <a:t>loop</a:t>
            </a:r>
            <a:endParaRPr sz="1000">
              <a:latin typeface="Roboto"/>
              <a:cs typeface="Roboto"/>
            </a:endParaRPr>
          </a:p>
          <a:p>
            <a:pPr marL="86360" indent="-7429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dirty="0" sz="1000" spc="-5">
                <a:solidFill>
                  <a:srgbClr val="231F20"/>
                </a:solidFill>
                <a:latin typeface="Roboto"/>
                <a:cs typeface="Roboto"/>
              </a:rPr>
              <a:t>Record </a:t>
            </a:r>
            <a:r>
              <a:rPr dirty="0" sz="1000">
                <a:solidFill>
                  <a:srgbClr val="231F20"/>
                </a:solidFill>
                <a:latin typeface="Roboto"/>
                <a:cs typeface="Roboto"/>
              </a:rPr>
              <a:t>short sounds </a:t>
            </a:r>
            <a:r>
              <a:rPr dirty="0" sz="1000" spc="-10">
                <a:solidFill>
                  <a:srgbClr val="231F20"/>
                </a:solidFill>
                <a:latin typeface="Roboto"/>
                <a:cs typeface="Roboto"/>
              </a:rPr>
              <a:t>to</a:t>
            </a:r>
            <a:r>
              <a:rPr dirty="0" sz="1000" spc="-3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Roboto"/>
                <a:cs typeface="Roboto"/>
              </a:rPr>
              <a:t>play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138562" y="3019195"/>
            <a:ext cx="1520889" cy="11654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138562" y="3019195"/>
            <a:ext cx="1521460" cy="1165860"/>
          </a:xfrm>
          <a:custGeom>
            <a:avLst/>
            <a:gdLst/>
            <a:ahLst/>
            <a:cxnLst/>
            <a:rect l="l" t="t" r="r" b="b"/>
            <a:pathLst>
              <a:path w="1521460" h="1165860">
                <a:moveTo>
                  <a:pt x="51435" y="0"/>
                </a:moveTo>
                <a:lnTo>
                  <a:pt x="21699" y="803"/>
                </a:lnTo>
                <a:lnTo>
                  <a:pt x="6429" y="6429"/>
                </a:lnTo>
                <a:lnTo>
                  <a:pt x="803" y="21699"/>
                </a:lnTo>
                <a:lnTo>
                  <a:pt x="0" y="51435"/>
                </a:lnTo>
                <a:lnTo>
                  <a:pt x="0" y="1114018"/>
                </a:lnTo>
                <a:lnTo>
                  <a:pt x="803" y="1143754"/>
                </a:lnTo>
                <a:lnTo>
                  <a:pt x="6429" y="1159024"/>
                </a:lnTo>
                <a:lnTo>
                  <a:pt x="21699" y="1164649"/>
                </a:lnTo>
                <a:lnTo>
                  <a:pt x="51435" y="1165453"/>
                </a:lnTo>
                <a:lnTo>
                  <a:pt x="1469453" y="1165453"/>
                </a:lnTo>
                <a:lnTo>
                  <a:pt x="1499189" y="1164649"/>
                </a:lnTo>
                <a:lnTo>
                  <a:pt x="1514459" y="1159024"/>
                </a:lnTo>
                <a:lnTo>
                  <a:pt x="1520084" y="1143754"/>
                </a:lnTo>
                <a:lnTo>
                  <a:pt x="1520888" y="1114018"/>
                </a:lnTo>
                <a:lnTo>
                  <a:pt x="1520888" y="51435"/>
                </a:lnTo>
                <a:lnTo>
                  <a:pt x="1520084" y="21699"/>
                </a:lnTo>
                <a:lnTo>
                  <a:pt x="1514459" y="6429"/>
                </a:lnTo>
                <a:lnTo>
                  <a:pt x="1499189" y="803"/>
                </a:lnTo>
                <a:lnTo>
                  <a:pt x="1469453" y="0"/>
                </a:lnTo>
                <a:lnTo>
                  <a:pt x="51435" y="0"/>
                </a:lnTo>
                <a:close/>
              </a:path>
            </a:pathLst>
          </a:custGeom>
          <a:ln w="12700">
            <a:solidFill>
              <a:srgbClr val="E5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087594" y="5467350"/>
            <a:ext cx="1571857" cy="6693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087594" y="5467350"/>
            <a:ext cx="1572260" cy="669925"/>
          </a:xfrm>
          <a:custGeom>
            <a:avLst/>
            <a:gdLst/>
            <a:ahLst/>
            <a:cxnLst/>
            <a:rect l="l" t="t" r="r" b="b"/>
            <a:pathLst>
              <a:path w="1572260" h="669925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627430"/>
                </a:lnTo>
                <a:lnTo>
                  <a:pt x="654" y="651660"/>
                </a:lnTo>
                <a:lnTo>
                  <a:pt x="5238" y="664102"/>
                </a:lnTo>
                <a:lnTo>
                  <a:pt x="17680" y="668685"/>
                </a:lnTo>
                <a:lnTo>
                  <a:pt x="41910" y="669340"/>
                </a:lnTo>
                <a:lnTo>
                  <a:pt x="1529956" y="669340"/>
                </a:lnTo>
                <a:lnTo>
                  <a:pt x="1554178" y="668685"/>
                </a:lnTo>
                <a:lnTo>
                  <a:pt x="1566616" y="664102"/>
                </a:lnTo>
                <a:lnTo>
                  <a:pt x="1571198" y="651660"/>
                </a:lnTo>
                <a:lnTo>
                  <a:pt x="1571853" y="627430"/>
                </a:lnTo>
                <a:lnTo>
                  <a:pt x="1571853" y="41910"/>
                </a:lnTo>
                <a:lnTo>
                  <a:pt x="1571198" y="17680"/>
                </a:lnTo>
                <a:lnTo>
                  <a:pt x="1566616" y="5238"/>
                </a:lnTo>
                <a:lnTo>
                  <a:pt x="1554178" y="654"/>
                </a:lnTo>
                <a:lnTo>
                  <a:pt x="1529956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E5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308294" y="5593980"/>
            <a:ext cx="118378" cy="1335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087594" y="6264311"/>
            <a:ext cx="734228" cy="31017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087594" y="6264311"/>
            <a:ext cx="734695" cy="310515"/>
          </a:xfrm>
          <a:custGeom>
            <a:avLst/>
            <a:gdLst/>
            <a:ahLst/>
            <a:cxnLst/>
            <a:rect l="l" t="t" r="r" b="b"/>
            <a:pathLst>
              <a:path w="734695" h="310515">
                <a:moveTo>
                  <a:pt x="33947" y="0"/>
                </a:moveTo>
                <a:lnTo>
                  <a:pt x="14321" y="530"/>
                </a:lnTo>
                <a:lnTo>
                  <a:pt x="4243" y="4243"/>
                </a:lnTo>
                <a:lnTo>
                  <a:pt x="530" y="14321"/>
                </a:lnTo>
                <a:lnTo>
                  <a:pt x="0" y="33947"/>
                </a:lnTo>
                <a:lnTo>
                  <a:pt x="0" y="276224"/>
                </a:lnTo>
                <a:lnTo>
                  <a:pt x="530" y="295850"/>
                </a:lnTo>
                <a:lnTo>
                  <a:pt x="4243" y="305928"/>
                </a:lnTo>
                <a:lnTo>
                  <a:pt x="14321" y="309641"/>
                </a:lnTo>
                <a:lnTo>
                  <a:pt x="33947" y="310172"/>
                </a:lnTo>
                <a:lnTo>
                  <a:pt x="700278" y="310172"/>
                </a:lnTo>
                <a:lnTo>
                  <a:pt x="719903" y="309641"/>
                </a:lnTo>
                <a:lnTo>
                  <a:pt x="729981" y="305928"/>
                </a:lnTo>
                <a:lnTo>
                  <a:pt x="733694" y="295850"/>
                </a:lnTo>
                <a:lnTo>
                  <a:pt x="734225" y="276224"/>
                </a:lnTo>
                <a:lnTo>
                  <a:pt x="734225" y="33947"/>
                </a:lnTo>
                <a:lnTo>
                  <a:pt x="733694" y="14321"/>
                </a:lnTo>
                <a:lnTo>
                  <a:pt x="729981" y="4243"/>
                </a:lnTo>
                <a:lnTo>
                  <a:pt x="719903" y="530"/>
                </a:lnTo>
                <a:lnTo>
                  <a:pt x="700278" y="0"/>
                </a:lnTo>
                <a:lnTo>
                  <a:pt x="33947" y="0"/>
                </a:lnTo>
                <a:close/>
              </a:path>
            </a:pathLst>
          </a:custGeom>
          <a:ln w="12700">
            <a:solidFill>
              <a:srgbClr val="E5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741987" y="6359442"/>
            <a:ext cx="118378" cy="1335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124" name="object 124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7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8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27" name="object 1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128" name="object 128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2020-03-17T01:57:43Z</dcterms:created>
  <dcterms:modified xsi:type="dcterms:W3CDTF">2020-03-17T01:57:43Z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2019-10-28T00:00:00Z</vt:filetime>
  </property>
  <property fmtid="{D5CDD505-2E9C-101B-9397-08002B2CF9AE}" pid="3" name="Creator">
    <vt:lpwstr>Adobe InDesign 14.0 (Macintosh)</vt:lpwstr>
  </property>
  <property fmtid="{D5CDD505-2E9C-101B-9397-08002B2CF9AE}" pid="4" name="LastSaved">
    <vt:filetime>2020-03-17T00:00:00Z</vt:filetime>
  </property>
</Properties>
</file>