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7"/>
  </p:normalViewPr>
  <p:slideViewPr>
    <p:cSldViewPr>
      <p:cViewPr>
        <p:scale>
          <a:sx n="85" d="100"/>
          <a:sy n="85" d="100"/>
        </p:scale>
        <p:origin x="1528" y="-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8500" y="1739356"/>
            <a:ext cx="3590925" cy="532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1679C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032375" y="115636"/>
            <a:ext cx="0" cy="7554595"/>
          </a:xfrm>
          <a:custGeom>
            <a:avLst/>
            <a:gdLst/>
            <a:ahLst/>
            <a:cxnLst/>
            <a:rect l="l" t="t" r="r" b="b"/>
            <a:pathLst>
              <a:path h="7554595">
                <a:moveTo>
                  <a:pt x="0" y="0"/>
                </a:moveTo>
                <a:lnTo>
                  <a:pt x="0" y="7554214"/>
                </a:lnTo>
              </a:path>
            </a:pathLst>
          </a:custGeom>
          <a:ln w="6350">
            <a:solidFill>
              <a:srgbClr val="231F2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032375" y="965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032375" y="7679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128386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7" y="374903"/>
                </a:lnTo>
                <a:lnTo>
                  <a:pt x="4841747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4614" y="94996"/>
            <a:ext cx="4841875" cy="375285"/>
          </a:xfrm>
          <a:custGeom>
            <a:avLst/>
            <a:gdLst/>
            <a:ahLst/>
            <a:cxnLst/>
            <a:rect l="l" t="t" r="r" b="b"/>
            <a:pathLst>
              <a:path w="4841875" h="375284">
                <a:moveTo>
                  <a:pt x="0" y="374903"/>
                </a:moveTo>
                <a:lnTo>
                  <a:pt x="4841748" y="374903"/>
                </a:lnTo>
                <a:lnTo>
                  <a:pt x="48417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0A8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5454" y="637665"/>
            <a:ext cx="326749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642B73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4885" y="7448018"/>
            <a:ext cx="1584960" cy="144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0">
                <a:solidFill>
                  <a:srgbClr val="939598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32735" y="7401114"/>
            <a:ext cx="1400810" cy="189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F8991C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png"/><Relationship Id="rId18" Type="http://schemas.openxmlformats.org/officeDocument/2006/relationships/image" Target="../media/image26.jp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24046"/>
            <a:ext cx="17367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PONG 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3737" y="224046"/>
            <a:ext cx="17367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PONG 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957" y="38434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38" y="0"/>
                </a:lnTo>
              </a:path>
            </a:pathLst>
          </a:custGeom>
          <a:ln w="48044">
            <a:solidFill>
              <a:srgbClr val="0FB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192" y="125950"/>
            <a:ext cx="87630" cy="89535"/>
          </a:xfrm>
          <a:custGeom>
            <a:avLst/>
            <a:gdLst/>
            <a:ahLst/>
            <a:cxnLst/>
            <a:rect l="l" t="t" r="r" b="b"/>
            <a:pathLst>
              <a:path w="87629" h="89535">
                <a:moveTo>
                  <a:pt x="43954" y="0"/>
                </a:moveTo>
                <a:lnTo>
                  <a:pt x="26649" y="3422"/>
                </a:lnTo>
                <a:lnTo>
                  <a:pt x="12690" y="12834"/>
                </a:lnTo>
                <a:lnTo>
                  <a:pt x="3374" y="26926"/>
                </a:lnTo>
                <a:lnTo>
                  <a:pt x="0" y="44386"/>
                </a:lnTo>
                <a:lnTo>
                  <a:pt x="3406" y="61690"/>
                </a:lnTo>
                <a:lnTo>
                  <a:pt x="12666" y="75830"/>
                </a:lnTo>
                <a:lnTo>
                  <a:pt x="26430" y="85414"/>
                </a:lnTo>
                <a:lnTo>
                  <a:pt x="43345" y="89052"/>
                </a:lnTo>
                <a:lnTo>
                  <a:pt x="60499" y="85704"/>
                </a:lnTo>
                <a:lnTo>
                  <a:pt x="74555" y="76226"/>
                </a:lnTo>
                <a:lnTo>
                  <a:pt x="84068" y="62065"/>
                </a:lnTo>
                <a:lnTo>
                  <a:pt x="87591" y="44665"/>
                </a:lnTo>
                <a:lnTo>
                  <a:pt x="84274" y="27069"/>
                </a:lnTo>
                <a:lnTo>
                  <a:pt x="75050" y="12898"/>
                </a:lnTo>
                <a:lnTo>
                  <a:pt x="61188" y="3444"/>
                </a:lnTo>
                <a:lnTo>
                  <a:pt x="43954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022" y="219452"/>
            <a:ext cx="42545" cy="46990"/>
          </a:xfrm>
          <a:custGeom>
            <a:avLst/>
            <a:gdLst/>
            <a:ahLst/>
            <a:cxnLst/>
            <a:rect l="l" t="t" r="r" b="b"/>
            <a:pathLst>
              <a:path w="42545" h="46989">
                <a:moveTo>
                  <a:pt x="8775" y="0"/>
                </a:moveTo>
                <a:lnTo>
                  <a:pt x="3429" y="1054"/>
                </a:lnTo>
                <a:lnTo>
                  <a:pt x="1955" y="4635"/>
                </a:lnTo>
                <a:lnTo>
                  <a:pt x="0" y="7073"/>
                </a:lnTo>
                <a:lnTo>
                  <a:pt x="1943" y="10553"/>
                </a:lnTo>
                <a:lnTo>
                  <a:pt x="3111" y="13360"/>
                </a:lnTo>
                <a:lnTo>
                  <a:pt x="4889" y="15684"/>
                </a:lnTo>
                <a:lnTo>
                  <a:pt x="9580" y="21734"/>
                </a:lnTo>
                <a:lnTo>
                  <a:pt x="19085" y="33729"/>
                </a:lnTo>
                <a:lnTo>
                  <a:pt x="23812" y="39750"/>
                </a:lnTo>
                <a:lnTo>
                  <a:pt x="28295" y="45529"/>
                </a:lnTo>
                <a:lnTo>
                  <a:pt x="32537" y="46570"/>
                </a:lnTo>
                <a:lnTo>
                  <a:pt x="41554" y="39662"/>
                </a:lnTo>
                <a:lnTo>
                  <a:pt x="42100" y="34988"/>
                </a:lnTo>
                <a:lnTo>
                  <a:pt x="37960" y="29514"/>
                </a:lnTo>
                <a:lnTo>
                  <a:pt x="13830" y="165"/>
                </a:lnTo>
                <a:lnTo>
                  <a:pt x="8775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132" y="155380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19" h="43180">
                <a:moveTo>
                  <a:pt x="11810" y="0"/>
                </a:moveTo>
                <a:lnTo>
                  <a:pt x="6349" y="12"/>
                </a:lnTo>
                <a:lnTo>
                  <a:pt x="0" y="7708"/>
                </a:lnTo>
                <a:lnTo>
                  <a:pt x="1104" y="12674"/>
                </a:lnTo>
                <a:lnTo>
                  <a:pt x="6210" y="17030"/>
                </a:lnTo>
                <a:lnTo>
                  <a:pt x="12227" y="22230"/>
                </a:lnTo>
                <a:lnTo>
                  <a:pt x="24194" y="32700"/>
                </a:lnTo>
                <a:lnTo>
                  <a:pt x="30226" y="37871"/>
                </a:lnTo>
                <a:lnTo>
                  <a:pt x="32435" y="39738"/>
                </a:lnTo>
                <a:lnTo>
                  <a:pt x="35166" y="40944"/>
                </a:lnTo>
                <a:lnTo>
                  <a:pt x="38430" y="42925"/>
                </a:lnTo>
                <a:lnTo>
                  <a:pt x="40944" y="40805"/>
                </a:lnTo>
                <a:lnTo>
                  <a:pt x="44348" y="39344"/>
                </a:lnTo>
                <a:lnTo>
                  <a:pt x="45631" y="34302"/>
                </a:lnTo>
                <a:lnTo>
                  <a:pt x="45161" y="29679"/>
                </a:lnTo>
                <a:lnTo>
                  <a:pt x="43306" y="27876"/>
                </a:lnTo>
                <a:lnTo>
                  <a:pt x="36681" y="21653"/>
                </a:lnTo>
                <a:lnTo>
                  <a:pt x="29900" y="15605"/>
                </a:lnTo>
                <a:lnTo>
                  <a:pt x="11810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524" y="165100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49796" y="0"/>
                </a:moveTo>
                <a:lnTo>
                  <a:pt x="6426" y="7416"/>
                </a:lnTo>
                <a:lnTo>
                  <a:pt x="0" y="12471"/>
                </a:lnTo>
                <a:lnTo>
                  <a:pt x="2171" y="22174"/>
                </a:lnTo>
                <a:lnTo>
                  <a:pt x="5816" y="24320"/>
                </a:lnTo>
                <a:lnTo>
                  <a:pt x="19400" y="21917"/>
                </a:lnTo>
                <a:lnTo>
                  <a:pt x="28540" y="20153"/>
                </a:lnTo>
                <a:lnTo>
                  <a:pt x="37646" y="18234"/>
                </a:lnTo>
                <a:lnTo>
                  <a:pt x="49288" y="15506"/>
                </a:lnTo>
                <a:lnTo>
                  <a:pt x="51206" y="12064"/>
                </a:lnTo>
                <a:lnTo>
                  <a:pt x="52336" y="10960"/>
                </a:lnTo>
                <a:lnTo>
                  <a:pt x="52044" y="3848"/>
                </a:lnTo>
                <a:lnTo>
                  <a:pt x="49796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727" y="232345"/>
            <a:ext cx="46990" cy="41275"/>
          </a:xfrm>
          <a:custGeom>
            <a:avLst/>
            <a:gdLst/>
            <a:ahLst/>
            <a:cxnLst/>
            <a:rect l="l" t="t" r="r" b="b"/>
            <a:pathLst>
              <a:path w="46989" h="41275">
                <a:moveTo>
                  <a:pt x="38061" y="0"/>
                </a:moveTo>
                <a:lnTo>
                  <a:pt x="406" y="29324"/>
                </a:lnTo>
                <a:lnTo>
                  <a:pt x="0" y="32931"/>
                </a:lnTo>
                <a:lnTo>
                  <a:pt x="7353" y="41224"/>
                </a:lnTo>
                <a:lnTo>
                  <a:pt x="12179" y="40792"/>
                </a:lnTo>
                <a:lnTo>
                  <a:pt x="17335" y="36347"/>
                </a:lnTo>
                <a:lnTo>
                  <a:pt x="23165" y="31423"/>
                </a:lnTo>
                <a:lnTo>
                  <a:pt x="34905" y="21670"/>
                </a:lnTo>
                <a:lnTo>
                  <a:pt x="40678" y="16675"/>
                </a:lnTo>
                <a:lnTo>
                  <a:pt x="43052" y="14566"/>
                </a:lnTo>
                <a:lnTo>
                  <a:pt x="44500" y="11366"/>
                </a:lnTo>
                <a:lnTo>
                  <a:pt x="46812" y="8026"/>
                </a:lnTo>
                <a:lnTo>
                  <a:pt x="44488" y="5029"/>
                </a:lnTo>
                <a:lnTo>
                  <a:pt x="43103" y="1473"/>
                </a:lnTo>
                <a:lnTo>
                  <a:pt x="3806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855" y="188067"/>
            <a:ext cx="48895" cy="34290"/>
          </a:xfrm>
          <a:custGeom>
            <a:avLst/>
            <a:gdLst/>
            <a:ahLst/>
            <a:cxnLst/>
            <a:rect l="l" t="t" r="r" b="b"/>
            <a:pathLst>
              <a:path w="48895" h="34289">
                <a:moveTo>
                  <a:pt x="40779" y="0"/>
                </a:moveTo>
                <a:lnTo>
                  <a:pt x="3657" y="17322"/>
                </a:lnTo>
                <a:lnTo>
                  <a:pt x="0" y="23825"/>
                </a:lnTo>
                <a:lnTo>
                  <a:pt x="1219" y="29552"/>
                </a:lnTo>
                <a:lnTo>
                  <a:pt x="4864" y="31724"/>
                </a:lnTo>
                <a:lnTo>
                  <a:pt x="7175" y="34201"/>
                </a:lnTo>
                <a:lnTo>
                  <a:pt x="8369" y="33032"/>
                </a:lnTo>
                <a:lnTo>
                  <a:pt x="8801" y="33007"/>
                </a:lnTo>
                <a:lnTo>
                  <a:pt x="9496" y="33007"/>
                </a:lnTo>
                <a:lnTo>
                  <a:pt x="27719" y="23749"/>
                </a:lnTo>
                <a:lnTo>
                  <a:pt x="36685" y="19040"/>
                </a:lnTo>
                <a:lnTo>
                  <a:pt x="45529" y="14109"/>
                </a:lnTo>
                <a:lnTo>
                  <a:pt x="47409" y="13030"/>
                </a:lnTo>
                <a:lnTo>
                  <a:pt x="48602" y="7010"/>
                </a:lnTo>
                <a:lnTo>
                  <a:pt x="45885" y="2590"/>
                </a:lnTo>
                <a:lnTo>
                  <a:pt x="40779" y="0"/>
                </a:lnTo>
                <a:close/>
              </a:path>
              <a:path w="48895" h="34289">
                <a:moveTo>
                  <a:pt x="9496" y="33007"/>
                </a:moveTo>
                <a:lnTo>
                  <a:pt x="8801" y="33007"/>
                </a:lnTo>
                <a:lnTo>
                  <a:pt x="9296" y="33108"/>
                </a:lnTo>
                <a:lnTo>
                  <a:pt x="9496" y="33007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769" y="28947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8737" y="0"/>
                </a:moveTo>
                <a:lnTo>
                  <a:pt x="444" y="5930"/>
                </a:lnTo>
                <a:lnTo>
                  <a:pt x="0" y="10248"/>
                </a:lnTo>
                <a:lnTo>
                  <a:pt x="5600" y="20154"/>
                </a:lnTo>
                <a:lnTo>
                  <a:pt x="8674" y="25450"/>
                </a:lnTo>
                <a:lnTo>
                  <a:pt x="15582" y="35801"/>
                </a:lnTo>
                <a:lnTo>
                  <a:pt x="21031" y="36461"/>
                </a:lnTo>
                <a:lnTo>
                  <a:pt x="29629" y="26974"/>
                </a:lnTo>
                <a:lnTo>
                  <a:pt x="33845" y="21678"/>
                </a:lnTo>
                <a:lnTo>
                  <a:pt x="40678" y="12369"/>
                </a:lnTo>
                <a:lnTo>
                  <a:pt x="40495" y="11036"/>
                </a:lnTo>
                <a:lnTo>
                  <a:pt x="20053" y="11036"/>
                </a:lnTo>
                <a:lnTo>
                  <a:pt x="18843" y="9156"/>
                </a:lnTo>
                <a:lnTo>
                  <a:pt x="17945" y="7708"/>
                </a:lnTo>
                <a:lnTo>
                  <a:pt x="13817" y="1600"/>
                </a:lnTo>
                <a:lnTo>
                  <a:pt x="8737" y="0"/>
                </a:lnTo>
                <a:close/>
              </a:path>
              <a:path w="41275" h="36829">
                <a:moveTo>
                  <a:pt x="32600" y="1816"/>
                </a:moveTo>
                <a:lnTo>
                  <a:pt x="28613" y="2082"/>
                </a:lnTo>
                <a:lnTo>
                  <a:pt x="23317" y="7366"/>
                </a:lnTo>
                <a:lnTo>
                  <a:pt x="21757" y="9182"/>
                </a:lnTo>
                <a:lnTo>
                  <a:pt x="20053" y="11036"/>
                </a:lnTo>
                <a:lnTo>
                  <a:pt x="40495" y="11036"/>
                </a:lnTo>
                <a:lnTo>
                  <a:pt x="40119" y="8293"/>
                </a:lnTo>
                <a:lnTo>
                  <a:pt x="32600" y="181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870" y="38434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38" y="0"/>
                </a:lnTo>
              </a:path>
            </a:pathLst>
          </a:custGeom>
          <a:ln w="48044">
            <a:solidFill>
              <a:srgbClr val="0FB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4093" y="125950"/>
            <a:ext cx="87630" cy="89535"/>
          </a:xfrm>
          <a:custGeom>
            <a:avLst/>
            <a:gdLst/>
            <a:ahLst/>
            <a:cxnLst/>
            <a:rect l="l" t="t" r="r" b="b"/>
            <a:pathLst>
              <a:path w="87629" h="89535">
                <a:moveTo>
                  <a:pt x="43954" y="0"/>
                </a:moveTo>
                <a:lnTo>
                  <a:pt x="26649" y="3422"/>
                </a:lnTo>
                <a:lnTo>
                  <a:pt x="12690" y="12834"/>
                </a:lnTo>
                <a:lnTo>
                  <a:pt x="3374" y="26926"/>
                </a:lnTo>
                <a:lnTo>
                  <a:pt x="0" y="44386"/>
                </a:lnTo>
                <a:lnTo>
                  <a:pt x="3406" y="61690"/>
                </a:lnTo>
                <a:lnTo>
                  <a:pt x="12666" y="75830"/>
                </a:lnTo>
                <a:lnTo>
                  <a:pt x="26430" y="85414"/>
                </a:lnTo>
                <a:lnTo>
                  <a:pt x="43345" y="89052"/>
                </a:lnTo>
                <a:lnTo>
                  <a:pt x="60499" y="85704"/>
                </a:lnTo>
                <a:lnTo>
                  <a:pt x="74555" y="76226"/>
                </a:lnTo>
                <a:lnTo>
                  <a:pt x="84068" y="62065"/>
                </a:lnTo>
                <a:lnTo>
                  <a:pt x="87591" y="44665"/>
                </a:lnTo>
                <a:lnTo>
                  <a:pt x="84274" y="27069"/>
                </a:lnTo>
                <a:lnTo>
                  <a:pt x="75050" y="12898"/>
                </a:lnTo>
                <a:lnTo>
                  <a:pt x="61188" y="3444"/>
                </a:lnTo>
                <a:lnTo>
                  <a:pt x="43954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4923" y="219452"/>
            <a:ext cx="42545" cy="46990"/>
          </a:xfrm>
          <a:custGeom>
            <a:avLst/>
            <a:gdLst/>
            <a:ahLst/>
            <a:cxnLst/>
            <a:rect l="l" t="t" r="r" b="b"/>
            <a:pathLst>
              <a:path w="42545" h="46989">
                <a:moveTo>
                  <a:pt x="8775" y="0"/>
                </a:moveTo>
                <a:lnTo>
                  <a:pt x="3429" y="1054"/>
                </a:lnTo>
                <a:lnTo>
                  <a:pt x="1955" y="4635"/>
                </a:lnTo>
                <a:lnTo>
                  <a:pt x="0" y="7073"/>
                </a:lnTo>
                <a:lnTo>
                  <a:pt x="1943" y="10553"/>
                </a:lnTo>
                <a:lnTo>
                  <a:pt x="3111" y="13360"/>
                </a:lnTo>
                <a:lnTo>
                  <a:pt x="4889" y="15684"/>
                </a:lnTo>
                <a:lnTo>
                  <a:pt x="9580" y="21734"/>
                </a:lnTo>
                <a:lnTo>
                  <a:pt x="19085" y="33729"/>
                </a:lnTo>
                <a:lnTo>
                  <a:pt x="23812" y="39750"/>
                </a:lnTo>
                <a:lnTo>
                  <a:pt x="28295" y="45529"/>
                </a:lnTo>
                <a:lnTo>
                  <a:pt x="32537" y="46570"/>
                </a:lnTo>
                <a:lnTo>
                  <a:pt x="41554" y="39662"/>
                </a:lnTo>
                <a:lnTo>
                  <a:pt x="42100" y="34988"/>
                </a:lnTo>
                <a:lnTo>
                  <a:pt x="37960" y="29514"/>
                </a:lnTo>
                <a:lnTo>
                  <a:pt x="13830" y="165"/>
                </a:lnTo>
                <a:lnTo>
                  <a:pt x="8775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0034" y="155380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11811" y="0"/>
                </a:moveTo>
                <a:lnTo>
                  <a:pt x="6350" y="12"/>
                </a:lnTo>
                <a:lnTo>
                  <a:pt x="0" y="7708"/>
                </a:lnTo>
                <a:lnTo>
                  <a:pt x="1104" y="12674"/>
                </a:lnTo>
                <a:lnTo>
                  <a:pt x="6210" y="17030"/>
                </a:lnTo>
                <a:lnTo>
                  <a:pt x="12227" y="22230"/>
                </a:lnTo>
                <a:lnTo>
                  <a:pt x="24194" y="32700"/>
                </a:lnTo>
                <a:lnTo>
                  <a:pt x="30226" y="37871"/>
                </a:lnTo>
                <a:lnTo>
                  <a:pt x="32435" y="39738"/>
                </a:lnTo>
                <a:lnTo>
                  <a:pt x="35166" y="40944"/>
                </a:lnTo>
                <a:lnTo>
                  <a:pt x="38430" y="42925"/>
                </a:lnTo>
                <a:lnTo>
                  <a:pt x="40944" y="40805"/>
                </a:lnTo>
                <a:lnTo>
                  <a:pt x="44348" y="39344"/>
                </a:lnTo>
                <a:lnTo>
                  <a:pt x="45631" y="34302"/>
                </a:lnTo>
                <a:lnTo>
                  <a:pt x="45161" y="29679"/>
                </a:lnTo>
                <a:lnTo>
                  <a:pt x="43307" y="27876"/>
                </a:lnTo>
                <a:lnTo>
                  <a:pt x="36681" y="21653"/>
                </a:lnTo>
                <a:lnTo>
                  <a:pt x="29900" y="15605"/>
                </a:lnTo>
                <a:lnTo>
                  <a:pt x="1181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75425" y="165100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49796" y="0"/>
                </a:moveTo>
                <a:lnTo>
                  <a:pt x="6426" y="7416"/>
                </a:lnTo>
                <a:lnTo>
                  <a:pt x="0" y="12471"/>
                </a:lnTo>
                <a:lnTo>
                  <a:pt x="2171" y="22174"/>
                </a:lnTo>
                <a:lnTo>
                  <a:pt x="5816" y="24320"/>
                </a:lnTo>
                <a:lnTo>
                  <a:pt x="19400" y="21917"/>
                </a:lnTo>
                <a:lnTo>
                  <a:pt x="28540" y="20153"/>
                </a:lnTo>
                <a:lnTo>
                  <a:pt x="37646" y="18234"/>
                </a:lnTo>
                <a:lnTo>
                  <a:pt x="49288" y="15506"/>
                </a:lnTo>
                <a:lnTo>
                  <a:pt x="51206" y="12064"/>
                </a:lnTo>
                <a:lnTo>
                  <a:pt x="52336" y="10960"/>
                </a:lnTo>
                <a:lnTo>
                  <a:pt x="52044" y="3848"/>
                </a:lnTo>
                <a:lnTo>
                  <a:pt x="49796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4628" y="232345"/>
            <a:ext cx="46990" cy="41275"/>
          </a:xfrm>
          <a:custGeom>
            <a:avLst/>
            <a:gdLst/>
            <a:ahLst/>
            <a:cxnLst/>
            <a:rect l="l" t="t" r="r" b="b"/>
            <a:pathLst>
              <a:path w="46989" h="41275">
                <a:moveTo>
                  <a:pt x="38061" y="0"/>
                </a:moveTo>
                <a:lnTo>
                  <a:pt x="406" y="29324"/>
                </a:lnTo>
                <a:lnTo>
                  <a:pt x="0" y="32931"/>
                </a:lnTo>
                <a:lnTo>
                  <a:pt x="7353" y="41224"/>
                </a:lnTo>
                <a:lnTo>
                  <a:pt x="12179" y="40792"/>
                </a:lnTo>
                <a:lnTo>
                  <a:pt x="17335" y="36347"/>
                </a:lnTo>
                <a:lnTo>
                  <a:pt x="23165" y="31423"/>
                </a:lnTo>
                <a:lnTo>
                  <a:pt x="34905" y="21670"/>
                </a:lnTo>
                <a:lnTo>
                  <a:pt x="40678" y="16675"/>
                </a:lnTo>
                <a:lnTo>
                  <a:pt x="43053" y="14566"/>
                </a:lnTo>
                <a:lnTo>
                  <a:pt x="44500" y="11366"/>
                </a:lnTo>
                <a:lnTo>
                  <a:pt x="46812" y="8026"/>
                </a:lnTo>
                <a:lnTo>
                  <a:pt x="44488" y="5029"/>
                </a:lnTo>
                <a:lnTo>
                  <a:pt x="43103" y="1473"/>
                </a:lnTo>
                <a:lnTo>
                  <a:pt x="3806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6758" y="188067"/>
            <a:ext cx="48895" cy="34290"/>
          </a:xfrm>
          <a:custGeom>
            <a:avLst/>
            <a:gdLst/>
            <a:ahLst/>
            <a:cxnLst/>
            <a:rect l="l" t="t" r="r" b="b"/>
            <a:pathLst>
              <a:path w="48895" h="34289">
                <a:moveTo>
                  <a:pt x="40779" y="0"/>
                </a:moveTo>
                <a:lnTo>
                  <a:pt x="3657" y="17322"/>
                </a:lnTo>
                <a:lnTo>
                  <a:pt x="0" y="23825"/>
                </a:lnTo>
                <a:lnTo>
                  <a:pt x="1219" y="29552"/>
                </a:lnTo>
                <a:lnTo>
                  <a:pt x="4864" y="31724"/>
                </a:lnTo>
                <a:lnTo>
                  <a:pt x="7175" y="34201"/>
                </a:lnTo>
                <a:lnTo>
                  <a:pt x="8369" y="33032"/>
                </a:lnTo>
                <a:lnTo>
                  <a:pt x="8801" y="33007"/>
                </a:lnTo>
                <a:lnTo>
                  <a:pt x="9496" y="33007"/>
                </a:lnTo>
                <a:lnTo>
                  <a:pt x="27719" y="23749"/>
                </a:lnTo>
                <a:lnTo>
                  <a:pt x="36685" y="19040"/>
                </a:lnTo>
                <a:lnTo>
                  <a:pt x="45529" y="14109"/>
                </a:lnTo>
                <a:lnTo>
                  <a:pt x="47409" y="13030"/>
                </a:lnTo>
                <a:lnTo>
                  <a:pt x="48602" y="7010"/>
                </a:lnTo>
                <a:lnTo>
                  <a:pt x="45885" y="2590"/>
                </a:lnTo>
                <a:lnTo>
                  <a:pt x="40779" y="0"/>
                </a:lnTo>
                <a:close/>
              </a:path>
              <a:path w="48895" h="34289">
                <a:moveTo>
                  <a:pt x="9496" y="33007"/>
                </a:moveTo>
                <a:lnTo>
                  <a:pt x="8801" y="33007"/>
                </a:lnTo>
                <a:lnTo>
                  <a:pt x="9296" y="33108"/>
                </a:lnTo>
                <a:lnTo>
                  <a:pt x="9496" y="33007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7670" y="28947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8737" y="0"/>
                </a:moveTo>
                <a:lnTo>
                  <a:pt x="444" y="5930"/>
                </a:lnTo>
                <a:lnTo>
                  <a:pt x="0" y="10248"/>
                </a:lnTo>
                <a:lnTo>
                  <a:pt x="5600" y="20154"/>
                </a:lnTo>
                <a:lnTo>
                  <a:pt x="8674" y="25450"/>
                </a:lnTo>
                <a:lnTo>
                  <a:pt x="15582" y="35801"/>
                </a:lnTo>
                <a:lnTo>
                  <a:pt x="21031" y="36461"/>
                </a:lnTo>
                <a:lnTo>
                  <a:pt x="29629" y="26974"/>
                </a:lnTo>
                <a:lnTo>
                  <a:pt x="33845" y="21678"/>
                </a:lnTo>
                <a:lnTo>
                  <a:pt x="40678" y="12369"/>
                </a:lnTo>
                <a:lnTo>
                  <a:pt x="40495" y="11036"/>
                </a:lnTo>
                <a:lnTo>
                  <a:pt x="20053" y="11036"/>
                </a:lnTo>
                <a:lnTo>
                  <a:pt x="18843" y="9156"/>
                </a:lnTo>
                <a:lnTo>
                  <a:pt x="17945" y="7708"/>
                </a:lnTo>
                <a:lnTo>
                  <a:pt x="13817" y="1600"/>
                </a:lnTo>
                <a:lnTo>
                  <a:pt x="8737" y="0"/>
                </a:lnTo>
                <a:close/>
              </a:path>
              <a:path w="41275" h="36829">
                <a:moveTo>
                  <a:pt x="32600" y="1816"/>
                </a:moveTo>
                <a:lnTo>
                  <a:pt x="28613" y="2082"/>
                </a:lnTo>
                <a:lnTo>
                  <a:pt x="23317" y="7366"/>
                </a:lnTo>
                <a:lnTo>
                  <a:pt x="21757" y="9182"/>
                </a:lnTo>
                <a:lnTo>
                  <a:pt x="20053" y="11036"/>
                </a:lnTo>
                <a:lnTo>
                  <a:pt x="40495" y="11036"/>
                </a:lnTo>
                <a:lnTo>
                  <a:pt x="40119" y="8293"/>
                </a:lnTo>
                <a:lnTo>
                  <a:pt x="32600" y="181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17118" y="2665884"/>
            <a:ext cx="218313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First, 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gather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as a </a:t>
            </a:r>
            <a:r>
              <a:rPr sz="1500" spc="-10" dirty="0">
                <a:solidFill>
                  <a:srgbClr val="00AEEF"/>
                </a:solidFill>
                <a:latin typeface="Roboto"/>
                <a:cs typeface="Roboto"/>
              </a:rPr>
              <a:t>group</a:t>
            </a:r>
            <a:r>
              <a:rPr sz="1500" spc="-7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00AEEF"/>
                </a:solidFill>
                <a:latin typeface="Roboto"/>
                <a:cs typeface="Roboto"/>
              </a:rPr>
              <a:t>to  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introduce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the theme and  spark</a:t>
            </a:r>
            <a:r>
              <a:rPr sz="1500" spc="-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00AEEF"/>
                </a:solidFill>
                <a:latin typeface="Roboto"/>
                <a:cs typeface="Roboto"/>
              </a:rPr>
              <a:t>ideas.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51560" y="4056881"/>
            <a:ext cx="407034" cy="307340"/>
          </a:xfrm>
          <a:custGeom>
            <a:avLst/>
            <a:gdLst/>
            <a:ahLst/>
            <a:cxnLst/>
            <a:rect l="l" t="t" r="r" b="b"/>
            <a:pathLst>
              <a:path w="407035" h="307339">
                <a:moveTo>
                  <a:pt x="373456" y="306857"/>
                </a:moveTo>
                <a:lnTo>
                  <a:pt x="33388" y="306857"/>
                </a:lnTo>
                <a:lnTo>
                  <a:pt x="20423" y="304222"/>
                </a:lnTo>
                <a:lnTo>
                  <a:pt x="9807" y="297049"/>
                </a:lnTo>
                <a:lnTo>
                  <a:pt x="2634" y="286433"/>
                </a:lnTo>
                <a:lnTo>
                  <a:pt x="0" y="273469"/>
                </a:lnTo>
                <a:lnTo>
                  <a:pt x="0" y="33388"/>
                </a:lnTo>
                <a:lnTo>
                  <a:pt x="2634" y="20423"/>
                </a:lnTo>
                <a:lnTo>
                  <a:pt x="9807" y="9807"/>
                </a:lnTo>
                <a:lnTo>
                  <a:pt x="20423" y="2634"/>
                </a:lnTo>
                <a:lnTo>
                  <a:pt x="33388" y="0"/>
                </a:lnTo>
                <a:lnTo>
                  <a:pt x="373456" y="0"/>
                </a:lnTo>
                <a:lnTo>
                  <a:pt x="386420" y="2634"/>
                </a:lnTo>
                <a:lnTo>
                  <a:pt x="397036" y="9807"/>
                </a:lnTo>
                <a:lnTo>
                  <a:pt x="404210" y="20423"/>
                </a:lnTo>
                <a:lnTo>
                  <a:pt x="406844" y="33388"/>
                </a:lnTo>
                <a:lnTo>
                  <a:pt x="406844" y="273469"/>
                </a:lnTo>
                <a:lnTo>
                  <a:pt x="404210" y="286433"/>
                </a:lnTo>
                <a:lnTo>
                  <a:pt x="397036" y="297049"/>
                </a:lnTo>
                <a:lnTo>
                  <a:pt x="386420" y="304222"/>
                </a:lnTo>
                <a:lnTo>
                  <a:pt x="373456" y="306857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8394" y="4370442"/>
            <a:ext cx="553720" cy="161290"/>
          </a:xfrm>
          <a:custGeom>
            <a:avLst/>
            <a:gdLst/>
            <a:ahLst/>
            <a:cxnLst/>
            <a:rect l="l" t="t" r="r" b="b"/>
            <a:pathLst>
              <a:path w="553720" h="161289">
                <a:moveTo>
                  <a:pt x="41643" y="161023"/>
                </a:moveTo>
                <a:lnTo>
                  <a:pt x="511530" y="161023"/>
                </a:lnTo>
                <a:lnTo>
                  <a:pt x="528656" y="157783"/>
                </a:lnTo>
                <a:lnTo>
                  <a:pt x="543496" y="148550"/>
                </a:lnTo>
                <a:lnTo>
                  <a:pt x="552764" y="134057"/>
                </a:lnTo>
                <a:lnTo>
                  <a:pt x="553173" y="115036"/>
                </a:lnTo>
                <a:lnTo>
                  <a:pt x="538418" y="83624"/>
                </a:lnTo>
                <a:lnTo>
                  <a:pt x="513522" y="45573"/>
                </a:lnTo>
                <a:lnTo>
                  <a:pt x="490082" y="13495"/>
                </a:lnTo>
                <a:lnTo>
                  <a:pt x="479691" y="0"/>
                </a:lnTo>
                <a:lnTo>
                  <a:pt x="73469" y="0"/>
                </a:lnTo>
                <a:lnTo>
                  <a:pt x="35359" y="48589"/>
                </a:lnTo>
                <a:lnTo>
                  <a:pt x="15003" y="76768"/>
                </a:lnTo>
                <a:lnTo>
                  <a:pt x="5512" y="95322"/>
                </a:lnTo>
                <a:lnTo>
                  <a:pt x="0" y="115036"/>
                </a:lnTo>
                <a:lnTo>
                  <a:pt x="404" y="134057"/>
                </a:lnTo>
                <a:lnTo>
                  <a:pt x="9672" y="148550"/>
                </a:lnTo>
                <a:lnTo>
                  <a:pt x="24515" y="157783"/>
                </a:lnTo>
                <a:lnTo>
                  <a:pt x="41643" y="161023"/>
                </a:lnTo>
                <a:close/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28778" y="4478259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5">
                <a:moveTo>
                  <a:pt x="0" y="0"/>
                </a:moveTo>
                <a:lnTo>
                  <a:pt x="451142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58471" y="4428055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>
                <a:moveTo>
                  <a:pt x="0" y="0"/>
                </a:moveTo>
                <a:lnTo>
                  <a:pt x="390778" y="0"/>
                </a:lnTo>
              </a:path>
            </a:pathLst>
          </a:custGeom>
          <a:ln w="27889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24893" y="4142508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44539" y="4100588"/>
            <a:ext cx="9525" cy="64769"/>
          </a:xfrm>
          <a:custGeom>
            <a:avLst/>
            <a:gdLst/>
            <a:ahLst/>
            <a:cxnLst/>
            <a:rect l="l" t="t" r="r" b="b"/>
            <a:pathLst>
              <a:path w="9525" h="64770">
                <a:moveTo>
                  <a:pt x="9321" y="64693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18603" y="4143588"/>
            <a:ext cx="67310" cy="46990"/>
          </a:xfrm>
          <a:custGeom>
            <a:avLst/>
            <a:gdLst/>
            <a:ahLst/>
            <a:cxnLst/>
            <a:rect l="l" t="t" r="r" b="b"/>
            <a:pathLst>
              <a:path w="67310" h="46989">
                <a:moveTo>
                  <a:pt x="66941" y="0"/>
                </a:moveTo>
                <a:lnTo>
                  <a:pt x="0" y="46456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09315" y="4244779"/>
            <a:ext cx="65405" cy="48895"/>
          </a:xfrm>
          <a:custGeom>
            <a:avLst/>
            <a:gdLst/>
            <a:ahLst/>
            <a:cxnLst/>
            <a:rect l="l" t="t" r="r" b="b"/>
            <a:pathLst>
              <a:path w="65404" h="48895">
                <a:moveTo>
                  <a:pt x="65392" y="48615"/>
                </a:moveTo>
                <a:lnTo>
                  <a:pt x="0" y="0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244536" y="4261874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39">
                <a:moveTo>
                  <a:pt x="3670" y="-13912"/>
                </a:moveTo>
                <a:lnTo>
                  <a:pt x="3670" y="67227"/>
                </a:lnTo>
              </a:path>
            </a:pathLst>
          </a:custGeom>
          <a:ln w="35166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20264" y="4247746"/>
            <a:ext cx="74930" cy="33020"/>
          </a:xfrm>
          <a:custGeom>
            <a:avLst/>
            <a:gdLst/>
            <a:ahLst/>
            <a:cxnLst/>
            <a:rect l="l" t="t" r="r" b="b"/>
            <a:pathLst>
              <a:path w="74929" h="33020">
                <a:moveTo>
                  <a:pt x="74663" y="0"/>
                </a:moveTo>
                <a:lnTo>
                  <a:pt x="0" y="32613"/>
                </a:lnTo>
              </a:path>
            </a:pathLst>
          </a:custGeom>
          <a:ln w="2782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81756" y="5686566"/>
            <a:ext cx="372110" cy="377825"/>
          </a:xfrm>
          <a:custGeom>
            <a:avLst/>
            <a:gdLst/>
            <a:ahLst/>
            <a:cxnLst/>
            <a:rect l="l" t="t" r="r" b="b"/>
            <a:pathLst>
              <a:path w="372110" h="377825">
                <a:moveTo>
                  <a:pt x="372021" y="99631"/>
                </a:moveTo>
                <a:lnTo>
                  <a:pt x="344065" y="59525"/>
                </a:lnTo>
                <a:lnTo>
                  <a:pt x="302794" y="28003"/>
                </a:lnTo>
                <a:lnTo>
                  <a:pt x="251125" y="7387"/>
                </a:lnTo>
                <a:lnTo>
                  <a:pt x="191973" y="0"/>
                </a:lnTo>
                <a:lnTo>
                  <a:pt x="140940" y="5453"/>
                </a:lnTo>
                <a:lnTo>
                  <a:pt x="95082" y="20843"/>
                </a:lnTo>
                <a:lnTo>
                  <a:pt x="56229" y="44715"/>
                </a:lnTo>
                <a:lnTo>
                  <a:pt x="26210" y="75612"/>
                </a:lnTo>
                <a:lnTo>
                  <a:pt x="6857" y="112081"/>
                </a:lnTo>
                <a:lnTo>
                  <a:pt x="0" y="152666"/>
                </a:lnTo>
                <a:lnTo>
                  <a:pt x="4225" y="184653"/>
                </a:lnTo>
                <a:lnTo>
                  <a:pt x="16319" y="214320"/>
                </a:lnTo>
                <a:lnTo>
                  <a:pt x="35404" y="240979"/>
                </a:lnTo>
                <a:lnTo>
                  <a:pt x="60604" y="263944"/>
                </a:lnTo>
                <a:lnTo>
                  <a:pt x="56285" y="279039"/>
                </a:lnTo>
                <a:lnTo>
                  <a:pt x="55424" y="312672"/>
                </a:lnTo>
                <a:lnTo>
                  <a:pt x="74968" y="350303"/>
                </a:lnTo>
                <a:lnTo>
                  <a:pt x="131864" y="377393"/>
                </a:lnTo>
                <a:lnTo>
                  <a:pt x="125348" y="342036"/>
                </a:lnTo>
                <a:lnTo>
                  <a:pt x="124502" y="323143"/>
                </a:lnTo>
                <a:lnTo>
                  <a:pt x="161744" y="305993"/>
                </a:lnTo>
                <a:lnTo>
                  <a:pt x="191973" y="305346"/>
                </a:lnTo>
                <a:lnTo>
                  <a:pt x="234943" y="301502"/>
                </a:lnTo>
                <a:lnTo>
                  <a:pt x="274504" y="290541"/>
                </a:lnTo>
                <a:lnTo>
                  <a:pt x="309587" y="273317"/>
                </a:lnTo>
                <a:lnTo>
                  <a:pt x="339128" y="250685"/>
                </a:lnTo>
                <a:lnTo>
                  <a:pt x="333721" y="237909"/>
                </a:lnTo>
                <a:lnTo>
                  <a:pt x="329763" y="224669"/>
                </a:lnTo>
                <a:lnTo>
                  <a:pt x="327331" y="211019"/>
                </a:lnTo>
                <a:lnTo>
                  <a:pt x="326504" y="197015"/>
                </a:lnTo>
                <a:lnTo>
                  <a:pt x="329619" y="169897"/>
                </a:lnTo>
                <a:lnTo>
                  <a:pt x="338604" y="144351"/>
                </a:lnTo>
                <a:lnTo>
                  <a:pt x="352918" y="120791"/>
                </a:lnTo>
                <a:lnTo>
                  <a:pt x="372021" y="99631"/>
                </a:lnTo>
                <a:close/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20877" y="5730902"/>
            <a:ext cx="383540" cy="368300"/>
          </a:xfrm>
          <a:custGeom>
            <a:avLst/>
            <a:gdLst/>
            <a:ahLst/>
            <a:cxnLst/>
            <a:rect l="l" t="t" r="r" b="b"/>
            <a:pathLst>
              <a:path w="383540" h="368300">
                <a:moveTo>
                  <a:pt x="0" y="206349"/>
                </a:moveTo>
                <a:lnTo>
                  <a:pt x="21957" y="238854"/>
                </a:lnTo>
                <a:lnTo>
                  <a:pt x="52996" y="266181"/>
                </a:lnTo>
                <a:lnTo>
                  <a:pt x="91597" y="287156"/>
                </a:lnTo>
                <a:lnTo>
                  <a:pt x="136237" y="300602"/>
                </a:lnTo>
                <a:lnTo>
                  <a:pt x="185394" y="305346"/>
                </a:lnTo>
                <a:lnTo>
                  <a:pt x="197504" y="305059"/>
                </a:lnTo>
                <a:lnTo>
                  <a:pt x="209419" y="304214"/>
                </a:lnTo>
                <a:lnTo>
                  <a:pt x="221120" y="302833"/>
                </a:lnTo>
                <a:lnTo>
                  <a:pt x="232587" y="300939"/>
                </a:lnTo>
                <a:lnTo>
                  <a:pt x="247373" y="323636"/>
                </a:lnTo>
                <a:lnTo>
                  <a:pt x="244378" y="345374"/>
                </a:lnTo>
                <a:lnTo>
                  <a:pt x="234550" y="361691"/>
                </a:lnTo>
                <a:lnTo>
                  <a:pt x="228841" y="368122"/>
                </a:lnTo>
                <a:lnTo>
                  <a:pt x="290234" y="352428"/>
                </a:lnTo>
                <a:lnTo>
                  <a:pt x="316630" y="318992"/>
                </a:lnTo>
                <a:lnTo>
                  <a:pt x="322127" y="285765"/>
                </a:lnTo>
                <a:lnTo>
                  <a:pt x="320827" y="270700"/>
                </a:lnTo>
                <a:lnTo>
                  <a:pt x="357009" y="231337"/>
                </a:lnTo>
                <a:lnTo>
                  <a:pt x="375589" y="205922"/>
                </a:lnTo>
                <a:lnTo>
                  <a:pt x="382435" y="183391"/>
                </a:lnTo>
                <a:lnTo>
                  <a:pt x="383413" y="152679"/>
                </a:lnTo>
                <a:lnTo>
                  <a:pt x="376339" y="112093"/>
                </a:lnTo>
                <a:lnTo>
                  <a:pt x="356377" y="75622"/>
                </a:lnTo>
                <a:lnTo>
                  <a:pt x="325413" y="44721"/>
                </a:lnTo>
                <a:lnTo>
                  <a:pt x="285337" y="20846"/>
                </a:lnTo>
                <a:lnTo>
                  <a:pt x="238034" y="5454"/>
                </a:lnTo>
                <a:lnTo>
                  <a:pt x="185394" y="0"/>
                </a:lnTo>
                <a:lnTo>
                  <a:pt x="140792" y="3891"/>
                </a:lnTo>
                <a:lnTo>
                  <a:pt x="99761" y="14984"/>
                </a:lnTo>
                <a:lnTo>
                  <a:pt x="63422" y="32409"/>
                </a:lnTo>
                <a:lnTo>
                  <a:pt x="32893" y="55295"/>
                </a:lnTo>
              </a:path>
            </a:pathLst>
          </a:custGeom>
          <a:ln w="30226">
            <a:solidFill>
              <a:srgbClr val="672D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797849" y="6168250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algn="ctr">
              <a:lnSpc>
                <a:spcPts val="159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642B73"/>
                </a:solidFill>
                <a:latin typeface="Roboto"/>
                <a:cs typeface="Roboto"/>
              </a:rPr>
              <a:t>SHARE</a:t>
            </a:r>
            <a:endParaRPr sz="1400">
              <a:latin typeface="Roboto"/>
              <a:cs typeface="Roboto"/>
            </a:endParaRPr>
          </a:p>
          <a:p>
            <a:pPr algn="ctr">
              <a:lnSpc>
                <a:spcPts val="1590"/>
              </a:lnSpc>
            </a:pPr>
            <a:r>
              <a:rPr sz="1400" i="1" dirty="0">
                <a:solidFill>
                  <a:srgbClr val="642B73"/>
                </a:solidFill>
                <a:latin typeface="Roboto"/>
                <a:cs typeface="Roboto"/>
              </a:rPr>
              <a:t>10</a:t>
            </a:r>
            <a:r>
              <a:rPr sz="1400" i="1" spc="-80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642B73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17118" y="4285165"/>
            <a:ext cx="227393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EA6955"/>
                </a:solidFill>
                <a:latin typeface="Roboto"/>
                <a:cs typeface="Roboto"/>
              </a:rPr>
              <a:t>Next, help participants as 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they </a:t>
            </a:r>
            <a:r>
              <a:rPr sz="1500" spc="-10" dirty="0">
                <a:solidFill>
                  <a:srgbClr val="EA6955"/>
                </a:solidFill>
                <a:latin typeface="Roboto"/>
                <a:cs typeface="Roboto"/>
              </a:rPr>
              <a:t>make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games, working  </a:t>
            </a:r>
            <a:r>
              <a:rPr sz="1500" dirty="0">
                <a:solidFill>
                  <a:srgbClr val="EA6955"/>
                </a:solidFill>
                <a:latin typeface="Roboto"/>
                <a:cs typeface="Roboto"/>
              </a:rPr>
              <a:t>at their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own</a:t>
            </a:r>
            <a:r>
              <a:rPr sz="1500" spc="-2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EA6955"/>
                </a:solidFill>
                <a:latin typeface="Roboto"/>
                <a:cs typeface="Roboto"/>
              </a:rPr>
              <a:t>pace.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25754" y="5849358"/>
            <a:ext cx="242189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At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the end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of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the session, 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gather </a:t>
            </a: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together to </a:t>
            </a:r>
            <a:r>
              <a:rPr sz="1500" spc="-5" dirty="0">
                <a:solidFill>
                  <a:srgbClr val="642B73"/>
                </a:solidFill>
                <a:latin typeface="Roboto"/>
                <a:cs typeface="Roboto"/>
              </a:rPr>
              <a:t>share </a:t>
            </a:r>
            <a:r>
              <a:rPr sz="1500" dirty="0">
                <a:solidFill>
                  <a:srgbClr val="642B73"/>
                </a:solidFill>
                <a:latin typeface="Roboto"/>
                <a:cs typeface="Roboto"/>
              </a:rPr>
              <a:t>and  </a:t>
            </a:r>
            <a:r>
              <a:rPr sz="1500" spc="-10" dirty="0">
                <a:solidFill>
                  <a:srgbClr val="642B73"/>
                </a:solidFill>
                <a:latin typeface="Roboto"/>
                <a:cs typeface="Roboto"/>
              </a:rPr>
              <a:t>reflect.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858046" y="2965450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ts val="1590"/>
              </a:lnSpc>
              <a:spcBef>
                <a:spcPts val="100"/>
              </a:spcBef>
            </a:pPr>
            <a:r>
              <a:rPr sz="1400" b="1" spc="114" dirty="0">
                <a:solidFill>
                  <a:srgbClr val="00AEEF"/>
                </a:solidFill>
                <a:latin typeface="Roboto"/>
                <a:cs typeface="Roboto"/>
              </a:rPr>
              <a:t>IMAGINE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sz="1400" i="1" dirty="0">
                <a:solidFill>
                  <a:srgbClr val="00AEEF"/>
                </a:solidFill>
                <a:latin typeface="Roboto"/>
                <a:cs typeface="Roboto"/>
              </a:rPr>
              <a:t>10</a:t>
            </a:r>
            <a:r>
              <a:rPr sz="1400" i="1" spc="-10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00AEEF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97849" y="4593757"/>
            <a:ext cx="89090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ts val="159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ts val="1590"/>
              </a:lnSpc>
            </a:pPr>
            <a:r>
              <a:rPr sz="1400" i="1" dirty="0">
                <a:solidFill>
                  <a:srgbClr val="EA6955"/>
                </a:solidFill>
                <a:latin typeface="Roboto"/>
                <a:cs typeface="Roboto"/>
              </a:rPr>
              <a:t>40</a:t>
            </a:r>
            <a:r>
              <a:rPr sz="1400" i="1" spc="-8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400" i="1" dirty="0">
                <a:solidFill>
                  <a:srgbClr val="EA6955"/>
                </a:solidFill>
                <a:latin typeface="Roboto"/>
                <a:cs typeface="Roboto"/>
              </a:rPr>
              <a:t>minutes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85643" y="2368978"/>
            <a:ext cx="445134" cy="404495"/>
          </a:xfrm>
          <a:custGeom>
            <a:avLst/>
            <a:gdLst/>
            <a:ahLst/>
            <a:cxnLst/>
            <a:rect l="l" t="t" r="r" b="b"/>
            <a:pathLst>
              <a:path w="445134" h="404494">
                <a:moveTo>
                  <a:pt x="437575" y="281808"/>
                </a:moveTo>
                <a:lnTo>
                  <a:pt x="444600" y="247046"/>
                </a:lnTo>
                <a:lnTo>
                  <a:pt x="437678" y="213279"/>
                </a:lnTo>
                <a:lnTo>
                  <a:pt x="418396" y="184303"/>
                </a:lnTo>
                <a:lnTo>
                  <a:pt x="388337" y="163914"/>
                </a:lnTo>
                <a:lnTo>
                  <a:pt x="383143" y="161704"/>
                </a:lnTo>
                <a:lnTo>
                  <a:pt x="377860" y="160028"/>
                </a:lnTo>
                <a:lnTo>
                  <a:pt x="372551" y="158808"/>
                </a:lnTo>
                <a:lnTo>
                  <a:pt x="375523" y="154617"/>
                </a:lnTo>
                <a:lnTo>
                  <a:pt x="378088" y="150122"/>
                </a:lnTo>
                <a:lnTo>
                  <a:pt x="380159" y="145296"/>
                </a:lnTo>
                <a:lnTo>
                  <a:pt x="385568" y="108192"/>
                </a:lnTo>
                <a:lnTo>
                  <a:pt x="373112" y="70723"/>
                </a:lnTo>
                <a:lnTo>
                  <a:pt x="345227" y="37180"/>
                </a:lnTo>
                <a:lnTo>
                  <a:pt x="304352" y="11857"/>
                </a:lnTo>
                <a:lnTo>
                  <a:pt x="257724" y="0"/>
                </a:lnTo>
                <a:lnTo>
                  <a:pt x="214150" y="3181"/>
                </a:lnTo>
                <a:lnTo>
                  <a:pt x="178426" y="20181"/>
                </a:lnTo>
                <a:lnTo>
                  <a:pt x="152770" y="56798"/>
                </a:lnTo>
                <a:lnTo>
                  <a:pt x="149539" y="78608"/>
                </a:lnTo>
                <a:lnTo>
                  <a:pt x="143443" y="74125"/>
                </a:lnTo>
                <a:lnTo>
                  <a:pt x="136725" y="70251"/>
                </a:lnTo>
                <a:lnTo>
                  <a:pt x="129422" y="67153"/>
                </a:lnTo>
                <a:lnTo>
                  <a:pt x="92734" y="59256"/>
                </a:lnTo>
                <a:lnTo>
                  <a:pt x="57459" y="65251"/>
                </a:lnTo>
                <a:lnTo>
                  <a:pt x="27540" y="83662"/>
                </a:lnTo>
                <a:lnTo>
                  <a:pt x="6918" y="113012"/>
                </a:lnTo>
                <a:lnTo>
                  <a:pt x="0" y="144832"/>
                </a:lnTo>
                <a:lnTo>
                  <a:pt x="4975" y="176220"/>
                </a:lnTo>
                <a:lnTo>
                  <a:pt x="20609" y="204313"/>
                </a:lnTo>
                <a:lnTo>
                  <a:pt x="45666" y="226245"/>
                </a:lnTo>
                <a:lnTo>
                  <a:pt x="42567" y="228697"/>
                </a:lnTo>
                <a:lnTo>
                  <a:pt x="39672" y="231440"/>
                </a:lnTo>
                <a:lnTo>
                  <a:pt x="37030" y="234526"/>
                </a:lnTo>
                <a:lnTo>
                  <a:pt x="23872" y="260080"/>
                </a:lnTo>
                <a:lnTo>
                  <a:pt x="22790" y="289188"/>
                </a:lnTo>
                <a:lnTo>
                  <a:pt x="33219" y="318327"/>
                </a:lnTo>
                <a:lnTo>
                  <a:pt x="54594" y="343974"/>
                </a:lnTo>
                <a:lnTo>
                  <a:pt x="80601" y="359961"/>
                </a:lnTo>
                <a:lnTo>
                  <a:pt x="108328" y="366576"/>
                </a:lnTo>
                <a:lnTo>
                  <a:pt x="135083" y="363811"/>
                </a:lnTo>
                <a:lnTo>
                  <a:pt x="158175" y="351658"/>
                </a:lnTo>
                <a:lnTo>
                  <a:pt x="166469" y="365554"/>
                </a:lnTo>
                <a:lnTo>
                  <a:pt x="177224" y="377918"/>
                </a:lnTo>
                <a:lnTo>
                  <a:pt x="190281" y="388373"/>
                </a:lnTo>
                <a:lnTo>
                  <a:pt x="205483" y="396540"/>
                </a:lnTo>
                <a:lnTo>
                  <a:pt x="241052" y="404034"/>
                </a:lnTo>
                <a:lnTo>
                  <a:pt x="275363" y="397830"/>
                </a:lnTo>
                <a:lnTo>
                  <a:pt x="324850" y="350286"/>
                </a:lnTo>
                <a:lnTo>
                  <a:pt x="330336" y="332252"/>
                </a:lnTo>
                <a:lnTo>
                  <a:pt x="362894" y="335191"/>
                </a:lnTo>
                <a:lnTo>
                  <a:pt x="393576" y="327009"/>
                </a:lnTo>
                <a:lnTo>
                  <a:pt x="419448" y="308837"/>
                </a:lnTo>
                <a:lnTo>
                  <a:pt x="437575" y="281808"/>
                </a:lnTo>
                <a:close/>
              </a:path>
            </a:pathLst>
          </a:custGeom>
          <a:ln w="19316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66545" y="2789909"/>
            <a:ext cx="172910" cy="1437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695200" y="783232"/>
            <a:ext cx="274320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r>
              <a:rPr sz="1800" b="1" spc="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800" b="1" spc="35" dirty="0">
                <a:solidFill>
                  <a:srgbClr val="4C4D4F"/>
                </a:solidFill>
                <a:latin typeface="Roboto"/>
                <a:cs typeface="Roboto"/>
              </a:rPr>
              <a:t>Overview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5600"/>
              </a:lnSpc>
              <a:spcBef>
                <a:spcPts val="1575"/>
              </a:spcBef>
            </a:pPr>
            <a:r>
              <a:rPr sz="1500" spc="-30" dirty="0">
                <a:solidFill>
                  <a:srgbClr val="4C4D4F"/>
                </a:solidFill>
                <a:latin typeface="Roboto"/>
                <a:cs typeface="Roboto"/>
              </a:rPr>
              <a:t>Here’s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 suggested agenda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sz="1500" spc="-4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one-hour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workshop: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3100" y="773766"/>
            <a:ext cx="3765550" cy="2186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0" dirty="0">
                <a:solidFill>
                  <a:srgbClr val="4C4D4F"/>
                </a:solidFill>
                <a:latin typeface="Roboto"/>
                <a:cs typeface="Roboto"/>
              </a:rPr>
              <a:t>EDUCATOR</a:t>
            </a:r>
            <a:r>
              <a:rPr sz="2000" b="1" spc="9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2000" b="1" spc="45" dirty="0">
                <a:solidFill>
                  <a:srgbClr val="4C4D4F"/>
                </a:solidFill>
                <a:latin typeface="Roboto"/>
                <a:cs typeface="Roboto"/>
              </a:rPr>
              <a:t>GUIDE</a:t>
            </a: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2700" b="1" spc="45" dirty="0">
                <a:solidFill>
                  <a:srgbClr val="0A8E68"/>
                </a:solidFill>
                <a:latin typeface="Montserrat-Black"/>
                <a:cs typeface="Montserrat-Black"/>
              </a:rPr>
              <a:t>Pong</a:t>
            </a:r>
            <a:r>
              <a:rPr sz="2700" b="1" spc="125" dirty="0">
                <a:solidFill>
                  <a:srgbClr val="0A8E68"/>
                </a:solidFill>
                <a:latin typeface="Montserrat-Black"/>
                <a:cs typeface="Montserrat-Black"/>
              </a:rPr>
              <a:t> </a:t>
            </a:r>
            <a:r>
              <a:rPr sz="2700" b="1" spc="55" dirty="0">
                <a:solidFill>
                  <a:srgbClr val="0A8E68"/>
                </a:solidFill>
                <a:latin typeface="Montserrat-Black"/>
                <a:cs typeface="Montserrat-Black"/>
              </a:rPr>
              <a:t>Game</a:t>
            </a:r>
            <a:endParaRPr sz="2700">
              <a:latin typeface="Montserrat-Black"/>
              <a:cs typeface="Montserrat-Black"/>
            </a:endParaRPr>
          </a:p>
          <a:p>
            <a:pPr marL="12700" marR="5080">
              <a:lnSpc>
                <a:spcPct val="105600"/>
              </a:lnSpc>
              <a:spcBef>
                <a:spcPts val="1860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guide,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can plan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and lead 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one-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hour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 using Scratch.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Participants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will gain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experience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coding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they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design a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bouncing ball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game.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2015" y="3464004"/>
            <a:ext cx="1852079" cy="13922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2016" y="3464004"/>
            <a:ext cx="1852295" cy="1392555"/>
          </a:xfrm>
          <a:custGeom>
            <a:avLst/>
            <a:gdLst/>
            <a:ahLst/>
            <a:cxnLst/>
            <a:rect l="l" t="t" r="r" b="b"/>
            <a:pathLst>
              <a:path w="1852295" h="1392554">
                <a:moveTo>
                  <a:pt x="170040" y="0"/>
                </a:moveTo>
                <a:lnTo>
                  <a:pt x="71735" y="2656"/>
                </a:lnTo>
                <a:lnTo>
                  <a:pt x="21255" y="21253"/>
                </a:lnTo>
                <a:lnTo>
                  <a:pt x="2656" y="71730"/>
                </a:lnTo>
                <a:lnTo>
                  <a:pt x="0" y="170027"/>
                </a:lnTo>
                <a:lnTo>
                  <a:pt x="0" y="1222235"/>
                </a:lnTo>
                <a:lnTo>
                  <a:pt x="2656" y="1320532"/>
                </a:lnTo>
                <a:lnTo>
                  <a:pt x="21255" y="1371009"/>
                </a:lnTo>
                <a:lnTo>
                  <a:pt x="71735" y="1389606"/>
                </a:lnTo>
                <a:lnTo>
                  <a:pt x="170040" y="1392262"/>
                </a:lnTo>
                <a:lnTo>
                  <a:pt x="1682026" y="1392262"/>
                </a:lnTo>
                <a:lnTo>
                  <a:pt x="1780330" y="1389606"/>
                </a:lnTo>
                <a:lnTo>
                  <a:pt x="1830811" y="1371009"/>
                </a:lnTo>
                <a:lnTo>
                  <a:pt x="1849409" y="1320532"/>
                </a:lnTo>
                <a:lnTo>
                  <a:pt x="1852066" y="1222235"/>
                </a:lnTo>
                <a:lnTo>
                  <a:pt x="1852066" y="170027"/>
                </a:lnTo>
                <a:lnTo>
                  <a:pt x="1849409" y="71730"/>
                </a:lnTo>
                <a:lnTo>
                  <a:pt x="1830811" y="21253"/>
                </a:lnTo>
                <a:lnTo>
                  <a:pt x="1780330" y="2656"/>
                </a:lnTo>
                <a:lnTo>
                  <a:pt x="1682026" y="0"/>
                </a:lnTo>
                <a:lnTo>
                  <a:pt x="170040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2015" y="4919920"/>
            <a:ext cx="1859800" cy="13961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2028" y="4919920"/>
            <a:ext cx="1859914" cy="1396365"/>
          </a:xfrm>
          <a:custGeom>
            <a:avLst/>
            <a:gdLst/>
            <a:ahLst/>
            <a:cxnLst/>
            <a:rect l="l" t="t" r="r" b="b"/>
            <a:pathLst>
              <a:path w="1859914" h="1396364">
                <a:moveTo>
                  <a:pt x="170738" y="0"/>
                </a:moveTo>
                <a:lnTo>
                  <a:pt x="72030" y="2664"/>
                </a:lnTo>
                <a:lnTo>
                  <a:pt x="21342" y="21312"/>
                </a:lnTo>
                <a:lnTo>
                  <a:pt x="2667" y="71928"/>
                </a:lnTo>
                <a:lnTo>
                  <a:pt x="0" y="170497"/>
                </a:lnTo>
                <a:lnTo>
                  <a:pt x="0" y="1225626"/>
                </a:lnTo>
                <a:lnTo>
                  <a:pt x="2667" y="1324195"/>
                </a:lnTo>
                <a:lnTo>
                  <a:pt x="21342" y="1374811"/>
                </a:lnTo>
                <a:lnTo>
                  <a:pt x="72030" y="1393459"/>
                </a:lnTo>
                <a:lnTo>
                  <a:pt x="170738" y="1396123"/>
                </a:lnTo>
                <a:lnTo>
                  <a:pt x="1689036" y="1396123"/>
                </a:lnTo>
                <a:lnTo>
                  <a:pt x="1787752" y="1393459"/>
                </a:lnTo>
                <a:lnTo>
                  <a:pt x="1838444" y="1374811"/>
                </a:lnTo>
                <a:lnTo>
                  <a:pt x="1857120" y="1324195"/>
                </a:lnTo>
                <a:lnTo>
                  <a:pt x="1859788" y="1225626"/>
                </a:lnTo>
                <a:lnTo>
                  <a:pt x="1859788" y="170497"/>
                </a:lnTo>
                <a:lnTo>
                  <a:pt x="1857120" y="71928"/>
                </a:lnTo>
                <a:lnTo>
                  <a:pt x="1838444" y="21312"/>
                </a:lnTo>
                <a:lnTo>
                  <a:pt x="1787752" y="2664"/>
                </a:lnTo>
                <a:lnTo>
                  <a:pt x="1689036" y="0"/>
                </a:lnTo>
                <a:lnTo>
                  <a:pt x="170738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78938" y="4919920"/>
            <a:ext cx="1859796" cy="13961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78947" y="4919920"/>
            <a:ext cx="1859914" cy="1396365"/>
          </a:xfrm>
          <a:custGeom>
            <a:avLst/>
            <a:gdLst/>
            <a:ahLst/>
            <a:cxnLst/>
            <a:rect l="l" t="t" r="r" b="b"/>
            <a:pathLst>
              <a:path w="1859914" h="1396364">
                <a:moveTo>
                  <a:pt x="170738" y="0"/>
                </a:moveTo>
                <a:lnTo>
                  <a:pt x="72030" y="2664"/>
                </a:lnTo>
                <a:lnTo>
                  <a:pt x="21342" y="21312"/>
                </a:lnTo>
                <a:lnTo>
                  <a:pt x="2667" y="71928"/>
                </a:lnTo>
                <a:lnTo>
                  <a:pt x="0" y="170497"/>
                </a:lnTo>
                <a:lnTo>
                  <a:pt x="0" y="1225626"/>
                </a:lnTo>
                <a:lnTo>
                  <a:pt x="2667" y="1324195"/>
                </a:lnTo>
                <a:lnTo>
                  <a:pt x="21342" y="1374811"/>
                </a:lnTo>
                <a:lnTo>
                  <a:pt x="72030" y="1393459"/>
                </a:lnTo>
                <a:lnTo>
                  <a:pt x="170738" y="1396123"/>
                </a:lnTo>
                <a:lnTo>
                  <a:pt x="1689036" y="1396123"/>
                </a:lnTo>
                <a:lnTo>
                  <a:pt x="1787752" y="1393459"/>
                </a:lnTo>
                <a:lnTo>
                  <a:pt x="1838444" y="1374811"/>
                </a:lnTo>
                <a:lnTo>
                  <a:pt x="1857120" y="1324195"/>
                </a:lnTo>
                <a:lnTo>
                  <a:pt x="1859788" y="1225626"/>
                </a:lnTo>
                <a:lnTo>
                  <a:pt x="1859788" y="170497"/>
                </a:lnTo>
                <a:lnTo>
                  <a:pt x="1857120" y="71928"/>
                </a:lnTo>
                <a:lnTo>
                  <a:pt x="1838444" y="21312"/>
                </a:lnTo>
                <a:lnTo>
                  <a:pt x="1787752" y="2664"/>
                </a:lnTo>
                <a:lnTo>
                  <a:pt x="1689036" y="0"/>
                </a:lnTo>
                <a:lnTo>
                  <a:pt x="170738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86659" y="3464004"/>
            <a:ext cx="1852072" cy="139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86664" y="3464004"/>
            <a:ext cx="1852295" cy="1392555"/>
          </a:xfrm>
          <a:custGeom>
            <a:avLst/>
            <a:gdLst/>
            <a:ahLst/>
            <a:cxnLst/>
            <a:rect l="l" t="t" r="r" b="b"/>
            <a:pathLst>
              <a:path w="1852295" h="1392554">
                <a:moveTo>
                  <a:pt x="170040" y="0"/>
                </a:moveTo>
                <a:lnTo>
                  <a:pt x="71735" y="2656"/>
                </a:lnTo>
                <a:lnTo>
                  <a:pt x="21255" y="21253"/>
                </a:lnTo>
                <a:lnTo>
                  <a:pt x="2656" y="71730"/>
                </a:lnTo>
                <a:lnTo>
                  <a:pt x="0" y="170027"/>
                </a:lnTo>
                <a:lnTo>
                  <a:pt x="0" y="1222235"/>
                </a:lnTo>
                <a:lnTo>
                  <a:pt x="2656" y="1320532"/>
                </a:lnTo>
                <a:lnTo>
                  <a:pt x="21255" y="1371009"/>
                </a:lnTo>
                <a:lnTo>
                  <a:pt x="71735" y="1389606"/>
                </a:lnTo>
                <a:lnTo>
                  <a:pt x="170040" y="1392262"/>
                </a:lnTo>
                <a:lnTo>
                  <a:pt x="1682026" y="1392262"/>
                </a:lnTo>
                <a:lnTo>
                  <a:pt x="1780330" y="1389606"/>
                </a:lnTo>
                <a:lnTo>
                  <a:pt x="1830811" y="1371009"/>
                </a:lnTo>
                <a:lnTo>
                  <a:pt x="1849409" y="1320532"/>
                </a:lnTo>
                <a:lnTo>
                  <a:pt x="1852066" y="1222235"/>
                </a:lnTo>
                <a:lnTo>
                  <a:pt x="1852066" y="170027"/>
                </a:lnTo>
                <a:lnTo>
                  <a:pt x="1849409" y="71730"/>
                </a:lnTo>
                <a:lnTo>
                  <a:pt x="1830811" y="21253"/>
                </a:lnTo>
                <a:lnTo>
                  <a:pt x="1780330" y="2656"/>
                </a:lnTo>
                <a:lnTo>
                  <a:pt x="1682026" y="0"/>
                </a:lnTo>
                <a:lnTo>
                  <a:pt x="170040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7213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24046"/>
            <a:ext cx="17367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PONG 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3737" y="224046"/>
            <a:ext cx="17367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PONG 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957" y="38434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38" y="0"/>
                </a:lnTo>
              </a:path>
            </a:pathLst>
          </a:custGeom>
          <a:ln w="48044">
            <a:solidFill>
              <a:srgbClr val="0FB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192" y="125950"/>
            <a:ext cx="87630" cy="89535"/>
          </a:xfrm>
          <a:custGeom>
            <a:avLst/>
            <a:gdLst/>
            <a:ahLst/>
            <a:cxnLst/>
            <a:rect l="l" t="t" r="r" b="b"/>
            <a:pathLst>
              <a:path w="87629" h="89535">
                <a:moveTo>
                  <a:pt x="43954" y="0"/>
                </a:moveTo>
                <a:lnTo>
                  <a:pt x="26649" y="3422"/>
                </a:lnTo>
                <a:lnTo>
                  <a:pt x="12690" y="12834"/>
                </a:lnTo>
                <a:lnTo>
                  <a:pt x="3374" y="26926"/>
                </a:lnTo>
                <a:lnTo>
                  <a:pt x="0" y="44386"/>
                </a:lnTo>
                <a:lnTo>
                  <a:pt x="3406" y="61690"/>
                </a:lnTo>
                <a:lnTo>
                  <a:pt x="12666" y="75830"/>
                </a:lnTo>
                <a:lnTo>
                  <a:pt x="26430" y="85414"/>
                </a:lnTo>
                <a:lnTo>
                  <a:pt x="43345" y="89052"/>
                </a:lnTo>
                <a:lnTo>
                  <a:pt x="60499" y="85704"/>
                </a:lnTo>
                <a:lnTo>
                  <a:pt x="74555" y="76226"/>
                </a:lnTo>
                <a:lnTo>
                  <a:pt x="84068" y="62065"/>
                </a:lnTo>
                <a:lnTo>
                  <a:pt x="87591" y="44665"/>
                </a:lnTo>
                <a:lnTo>
                  <a:pt x="84274" y="27069"/>
                </a:lnTo>
                <a:lnTo>
                  <a:pt x="75050" y="12898"/>
                </a:lnTo>
                <a:lnTo>
                  <a:pt x="61188" y="3444"/>
                </a:lnTo>
                <a:lnTo>
                  <a:pt x="43954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022" y="219452"/>
            <a:ext cx="42545" cy="46990"/>
          </a:xfrm>
          <a:custGeom>
            <a:avLst/>
            <a:gdLst/>
            <a:ahLst/>
            <a:cxnLst/>
            <a:rect l="l" t="t" r="r" b="b"/>
            <a:pathLst>
              <a:path w="42545" h="46989">
                <a:moveTo>
                  <a:pt x="8775" y="0"/>
                </a:moveTo>
                <a:lnTo>
                  <a:pt x="3429" y="1054"/>
                </a:lnTo>
                <a:lnTo>
                  <a:pt x="1955" y="4635"/>
                </a:lnTo>
                <a:lnTo>
                  <a:pt x="0" y="7073"/>
                </a:lnTo>
                <a:lnTo>
                  <a:pt x="1943" y="10553"/>
                </a:lnTo>
                <a:lnTo>
                  <a:pt x="3111" y="13360"/>
                </a:lnTo>
                <a:lnTo>
                  <a:pt x="4889" y="15684"/>
                </a:lnTo>
                <a:lnTo>
                  <a:pt x="9580" y="21734"/>
                </a:lnTo>
                <a:lnTo>
                  <a:pt x="19085" y="33729"/>
                </a:lnTo>
                <a:lnTo>
                  <a:pt x="23812" y="39750"/>
                </a:lnTo>
                <a:lnTo>
                  <a:pt x="28295" y="45529"/>
                </a:lnTo>
                <a:lnTo>
                  <a:pt x="32537" y="46570"/>
                </a:lnTo>
                <a:lnTo>
                  <a:pt x="41554" y="39662"/>
                </a:lnTo>
                <a:lnTo>
                  <a:pt x="42100" y="34988"/>
                </a:lnTo>
                <a:lnTo>
                  <a:pt x="37960" y="29514"/>
                </a:lnTo>
                <a:lnTo>
                  <a:pt x="13830" y="165"/>
                </a:lnTo>
                <a:lnTo>
                  <a:pt x="8775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132" y="155380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19" h="43180">
                <a:moveTo>
                  <a:pt x="11810" y="0"/>
                </a:moveTo>
                <a:lnTo>
                  <a:pt x="6349" y="12"/>
                </a:lnTo>
                <a:lnTo>
                  <a:pt x="0" y="7708"/>
                </a:lnTo>
                <a:lnTo>
                  <a:pt x="1104" y="12674"/>
                </a:lnTo>
                <a:lnTo>
                  <a:pt x="6210" y="17030"/>
                </a:lnTo>
                <a:lnTo>
                  <a:pt x="12227" y="22230"/>
                </a:lnTo>
                <a:lnTo>
                  <a:pt x="24194" y="32700"/>
                </a:lnTo>
                <a:lnTo>
                  <a:pt x="30226" y="37871"/>
                </a:lnTo>
                <a:lnTo>
                  <a:pt x="32435" y="39738"/>
                </a:lnTo>
                <a:lnTo>
                  <a:pt x="35166" y="40944"/>
                </a:lnTo>
                <a:lnTo>
                  <a:pt x="38430" y="42925"/>
                </a:lnTo>
                <a:lnTo>
                  <a:pt x="40944" y="40805"/>
                </a:lnTo>
                <a:lnTo>
                  <a:pt x="44348" y="39344"/>
                </a:lnTo>
                <a:lnTo>
                  <a:pt x="45631" y="34302"/>
                </a:lnTo>
                <a:lnTo>
                  <a:pt x="45161" y="29679"/>
                </a:lnTo>
                <a:lnTo>
                  <a:pt x="43306" y="27876"/>
                </a:lnTo>
                <a:lnTo>
                  <a:pt x="36681" y="21653"/>
                </a:lnTo>
                <a:lnTo>
                  <a:pt x="29900" y="15605"/>
                </a:lnTo>
                <a:lnTo>
                  <a:pt x="11810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524" y="165100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49796" y="0"/>
                </a:moveTo>
                <a:lnTo>
                  <a:pt x="6426" y="7416"/>
                </a:lnTo>
                <a:lnTo>
                  <a:pt x="0" y="12471"/>
                </a:lnTo>
                <a:lnTo>
                  <a:pt x="2171" y="22174"/>
                </a:lnTo>
                <a:lnTo>
                  <a:pt x="5816" y="24320"/>
                </a:lnTo>
                <a:lnTo>
                  <a:pt x="19400" y="21917"/>
                </a:lnTo>
                <a:lnTo>
                  <a:pt x="28540" y="20153"/>
                </a:lnTo>
                <a:lnTo>
                  <a:pt x="37646" y="18234"/>
                </a:lnTo>
                <a:lnTo>
                  <a:pt x="49288" y="15506"/>
                </a:lnTo>
                <a:lnTo>
                  <a:pt x="51206" y="12064"/>
                </a:lnTo>
                <a:lnTo>
                  <a:pt x="52336" y="10960"/>
                </a:lnTo>
                <a:lnTo>
                  <a:pt x="52044" y="3848"/>
                </a:lnTo>
                <a:lnTo>
                  <a:pt x="49796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727" y="232345"/>
            <a:ext cx="46990" cy="41275"/>
          </a:xfrm>
          <a:custGeom>
            <a:avLst/>
            <a:gdLst/>
            <a:ahLst/>
            <a:cxnLst/>
            <a:rect l="l" t="t" r="r" b="b"/>
            <a:pathLst>
              <a:path w="46989" h="41275">
                <a:moveTo>
                  <a:pt x="38061" y="0"/>
                </a:moveTo>
                <a:lnTo>
                  <a:pt x="406" y="29324"/>
                </a:lnTo>
                <a:lnTo>
                  <a:pt x="0" y="32931"/>
                </a:lnTo>
                <a:lnTo>
                  <a:pt x="7353" y="41224"/>
                </a:lnTo>
                <a:lnTo>
                  <a:pt x="12179" y="40792"/>
                </a:lnTo>
                <a:lnTo>
                  <a:pt x="17335" y="36347"/>
                </a:lnTo>
                <a:lnTo>
                  <a:pt x="23165" y="31423"/>
                </a:lnTo>
                <a:lnTo>
                  <a:pt x="34905" y="21670"/>
                </a:lnTo>
                <a:lnTo>
                  <a:pt x="40678" y="16675"/>
                </a:lnTo>
                <a:lnTo>
                  <a:pt x="43052" y="14566"/>
                </a:lnTo>
                <a:lnTo>
                  <a:pt x="44500" y="11366"/>
                </a:lnTo>
                <a:lnTo>
                  <a:pt x="46812" y="8026"/>
                </a:lnTo>
                <a:lnTo>
                  <a:pt x="44488" y="5029"/>
                </a:lnTo>
                <a:lnTo>
                  <a:pt x="43103" y="1473"/>
                </a:lnTo>
                <a:lnTo>
                  <a:pt x="3806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855" y="188067"/>
            <a:ext cx="48895" cy="34290"/>
          </a:xfrm>
          <a:custGeom>
            <a:avLst/>
            <a:gdLst/>
            <a:ahLst/>
            <a:cxnLst/>
            <a:rect l="l" t="t" r="r" b="b"/>
            <a:pathLst>
              <a:path w="48895" h="34289">
                <a:moveTo>
                  <a:pt x="40779" y="0"/>
                </a:moveTo>
                <a:lnTo>
                  <a:pt x="3657" y="17322"/>
                </a:lnTo>
                <a:lnTo>
                  <a:pt x="0" y="23825"/>
                </a:lnTo>
                <a:lnTo>
                  <a:pt x="1219" y="29552"/>
                </a:lnTo>
                <a:lnTo>
                  <a:pt x="4864" y="31724"/>
                </a:lnTo>
                <a:lnTo>
                  <a:pt x="7175" y="34201"/>
                </a:lnTo>
                <a:lnTo>
                  <a:pt x="8369" y="33032"/>
                </a:lnTo>
                <a:lnTo>
                  <a:pt x="8801" y="33007"/>
                </a:lnTo>
                <a:lnTo>
                  <a:pt x="9496" y="33007"/>
                </a:lnTo>
                <a:lnTo>
                  <a:pt x="27719" y="23749"/>
                </a:lnTo>
                <a:lnTo>
                  <a:pt x="36685" y="19040"/>
                </a:lnTo>
                <a:lnTo>
                  <a:pt x="45529" y="14109"/>
                </a:lnTo>
                <a:lnTo>
                  <a:pt x="47409" y="13030"/>
                </a:lnTo>
                <a:lnTo>
                  <a:pt x="48602" y="7010"/>
                </a:lnTo>
                <a:lnTo>
                  <a:pt x="45885" y="2590"/>
                </a:lnTo>
                <a:lnTo>
                  <a:pt x="40779" y="0"/>
                </a:lnTo>
                <a:close/>
              </a:path>
              <a:path w="48895" h="34289">
                <a:moveTo>
                  <a:pt x="9496" y="33007"/>
                </a:moveTo>
                <a:lnTo>
                  <a:pt x="8801" y="33007"/>
                </a:lnTo>
                <a:lnTo>
                  <a:pt x="9296" y="33108"/>
                </a:lnTo>
                <a:lnTo>
                  <a:pt x="9496" y="33007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769" y="28947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8737" y="0"/>
                </a:moveTo>
                <a:lnTo>
                  <a:pt x="444" y="5930"/>
                </a:lnTo>
                <a:lnTo>
                  <a:pt x="0" y="10248"/>
                </a:lnTo>
                <a:lnTo>
                  <a:pt x="5600" y="20154"/>
                </a:lnTo>
                <a:lnTo>
                  <a:pt x="8674" y="25450"/>
                </a:lnTo>
                <a:lnTo>
                  <a:pt x="15582" y="35801"/>
                </a:lnTo>
                <a:lnTo>
                  <a:pt x="21031" y="36461"/>
                </a:lnTo>
                <a:lnTo>
                  <a:pt x="29629" y="26974"/>
                </a:lnTo>
                <a:lnTo>
                  <a:pt x="33845" y="21678"/>
                </a:lnTo>
                <a:lnTo>
                  <a:pt x="40678" y="12369"/>
                </a:lnTo>
                <a:lnTo>
                  <a:pt x="40495" y="11036"/>
                </a:lnTo>
                <a:lnTo>
                  <a:pt x="20053" y="11036"/>
                </a:lnTo>
                <a:lnTo>
                  <a:pt x="18843" y="9156"/>
                </a:lnTo>
                <a:lnTo>
                  <a:pt x="17945" y="7708"/>
                </a:lnTo>
                <a:lnTo>
                  <a:pt x="13817" y="1600"/>
                </a:lnTo>
                <a:lnTo>
                  <a:pt x="8737" y="0"/>
                </a:lnTo>
                <a:close/>
              </a:path>
              <a:path w="41275" h="36829">
                <a:moveTo>
                  <a:pt x="32600" y="1816"/>
                </a:moveTo>
                <a:lnTo>
                  <a:pt x="28613" y="2082"/>
                </a:lnTo>
                <a:lnTo>
                  <a:pt x="23317" y="7366"/>
                </a:lnTo>
                <a:lnTo>
                  <a:pt x="21757" y="9182"/>
                </a:lnTo>
                <a:lnTo>
                  <a:pt x="20053" y="11036"/>
                </a:lnTo>
                <a:lnTo>
                  <a:pt x="40495" y="11036"/>
                </a:lnTo>
                <a:lnTo>
                  <a:pt x="40119" y="8293"/>
                </a:lnTo>
                <a:lnTo>
                  <a:pt x="32600" y="181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870" y="38434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38" y="0"/>
                </a:lnTo>
              </a:path>
            </a:pathLst>
          </a:custGeom>
          <a:ln w="48044">
            <a:solidFill>
              <a:srgbClr val="0FB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4093" y="125950"/>
            <a:ext cx="87630" cy="89535"/>
          </a:xfrm>
          <a:custGeom>
            <a:avLst/>
            <a:gdLst/>
            <a:ahLst/>
            <a:cxnLst/>
            <a:rect l="l" t="t" r="r" b="b"/>
            <a:pathLst>
              <a:path w="87629" h="89535">
                <a:moveTo>
                  <a:pt x="43954" y="0"/>
                </a:moveTo>
                <a:lnTo>
                  <a:pt x="26649" y="3422"/>
                </a:lnTo>
                <a:lnTo>
                  <a:pt x="12690" y="12834"/>
                </a:lnTo>
                <a:lnTo>
                  <a:pt x="3374" y="26926"/>
                </a:lnTo>
                <a:lnTo>
                  <a:pt x="0" y="44386"/>
                </a:lnTo>
                <a:lnTo>
                  <a:pt x="3406" y="61690"/>
                </a:lnTo>
                <a:lnTo>
                  <a:pt x="12666" y="75830"/>
                </a:lnTo>
                <a:lnTo>
                  <a:pt x="26430" y="85414"/>
                </a:lnTo>
                <a:lnTo>
                  <a:pt x="43345" y="89052"/>
                </a:lnTo>
                <a:lnTo>
                  <a:pt x="60499" y="85704"/>
                </a:lnTo>
                <a:lnTo>
                  <a:pt x="74555" y="76226"/>
                </a:lnTo>
                <a:lnTo>
                  <a:pt x="84068" y="62065"/>
                </a:lnTo>
                <a:lnTo>
                  <a:pt x="87591" y="44665"/>
                </a:lnTo>
                <a:lnTo>
                  <a:pt x="84274" y="27069"/>
                </a:lnTo>
                <a:lnTo>
                  <a:pt x="75050" y="12898"/>
                </a:lnTo>
                <a:lnTo>
                  <a:pt x="61188" y="3444"/>
                </a:lnTo>
                <a:lnTo>
                  <a:pt x="43954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4923" y="219452"/>
            <a:ext cx="42545" cy="46990"/>
          </a:xfrm>
          <a:custGeom>
            <a:avLst/>
            <a:gdLst/>
            <a:ahLst/>
            <a:cxnLst/>
            <a:rect l="l" t="t" r="r" b="b"/>
            <a:pathLst>
              <a:path w="42545" h="46989">
                <a:moveTo>
                  <a:pt x="8775" y="0"/>
                </a:moveTo>
                <a:lnTo>
                  <a:pt x="3429" y="1054"/>
                </a:lnTo>
                <a:lnTo>
                  <a:pt x="1955" y="4635"/>
                </a:lnTo>
                <a:lnTo>
                  <a:pt x="0" y="7073"/>
                </a:lnTo>
                <a:lnTo>
                  <a:pt x="1943" y="10553"/>
                </a:lnTo>
                <a:lnTo>
                  <a:pt x="3111" y="13360"/>
                </a:lnTo>
                <a:lnTo>
                  <a:pt x="4889" y="15684"/>
                </a:lnTo>
                <a:lnTo>
                  <a:pt x="9580" y="21734"/>
                </a:lnTo>
                <a:lnTo>
                  <a:pt x="19085" y="33729"/>
                </a:lnTo>
                <a:lnTo>
                  <a:pt x="23812" y="39750"/>
                </a:lnTo>
                <a:lnTo>
                  <a:pt x="28295" y="45529"/>
                </a:lnTo>
                <a:lnTo>
                  <a:pt x="32537" y="46570"/>
                </a:lnTo>
                <a:lnTo>
                  <a:pt x="41554" y="39662"/>
                </a:lnTo>
                <a:lnTo>
                  <a:pt x="42100" y="34988"/>
                </a:lnTo>
                <a:lnTo>
                  <a:pt x="37960" y="29514"/>
                </a:lnTo>
                <a:lnTo>
                  <a:pt x="13830" y="165"/>
                </a:lnTo>
                <a:lnTo>
                  <a:pt x="8775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0034" y="155380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11811" y="0"/>
                </a:moveTo>
                <a:lnTo>
                  <a:pt x="6350" y="12"/>
                </a:lnTo>
                <a:lnTo>
                  <a:pt x="0" y="7708"/>
                </a:lnTo>
                <a:lnTo>
                  <a:pt x="1104" y="12674"/>
                </a:lnTo>
                <a:lnTo>
                  <a:pt x="6210" y="17030"/>
                </a:lnTo>
                <a:lnTo>
                  <a:pt x="12227" y="22230"/>
                </a:lnTo>
                <a:lnTo>
                  <a:pt x="24194" y="32700"/>
                </a:lnTo>
                <a:lnTo>
                  <a:pt x="30226" y="37871"/>
                </a:lnTo>
                <a:lnTo>
                  <a:pt x="32435" y="39738"/>
                </a:lnTo>
                <a:lnTo>
                  <a:pt x="35166" y="40944"/>
                </a:lnTo>
                <a:lnTo>
                  <a:pt x="38430" y="42925"/>
                </a:lnTo>
                <a:lnTo>
                  <a:pt x="40944" y="40805"/>
                </a:lnTo>
                <a:lnTo>
                  <a:pt x="44348" y="39344"/>
                </a:lnTo>
                <a:lnTo>
                  <a:pt x="45631" y="34302"/>
                </a:lnTo>
                <a:lnTo>
                  <a:pt x="45161" y="29679"/>
                </a:lnTo>
                <a:lnTo>
                  <a:pt x="43307" y="27876"/>
                </a:lnTo>
                <a:lnTo>
                  <a:pt x="36681" y="21653"/>
                </a:lnTo>
                <a:lnTo>
                  <a:pt x="29900" y="15605"/>
                </a:lnTo>
                <a:lnTo>
                  <a:pt x="1181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75425" y="165100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49796" y="0"/>
                </a:moveTo>
                <a:lnTo>
                  <a:pt x="6426" y="7416"/>
                </a:lnTo>
                <a:lnTo>
                  <a:pt x="0" y="12471"/>
                </a:lnTo>
                <a:lnTo>
                  <a:pt x="2171" y="22174"/>
                </a:lnTo>
                <a:lnTo>
                  <a:pt x="5816" y="24320"/>
                </a:lnTo>
                <a:lnTo>
                  <a:pt x="19400" y="21917"/>
                </a:lnTo>
                <a:lnTo>
                  <a:pt x="28540" y="20153"/>
                </a:lnTo>
                <a:lnTo>
                  <a:pt x="37646" y="18234"/>
                </a:lnTo>
                <a:lnTo>
                  <a:pt x="49288" y="15506"/>
                </a:lnTo>
                <a:lnTo>
                  <a:pt x="51206" y="12064"/>
                </a:lnTo>
                <a:lnTo>
                  <a:pt x="52336" y="10960"/>
                </a:lnTo>
                <a:lnTo>
                  <a:pt x="52044" y="3848"/>
                </a:lnTo>
                <a:lnTo>
                  <a:pt x="49796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4628" y="232345"/>
            <a:ext cx="46990" cy="41275"/>
          </a:xfrm>
          <a:custGeom>
            <a:avLst/>
            <a:gdLst/>
            <a:ahLst/>
            <a:cxnLst/>
            <a:rect l="l" t="t" r="r" b="b"/>
            <a:pathLst>
              <a:path w="46989" h="41275">
                <a:moveTo>
                  <a:pt x="38061" y="0"/>
                </a:moveTo>
                <a:lnTo>
                  <a:pt x="406" y="29324"/>
                </a:lnTo>
                <a:lnTo>
                  <a:pt x="0" y="32931"/>
                </a:lnTo>
                <a:lnTo>
                  <a:pt x="7353" y="41224"/>
                </a:lnTo>
                <a:lnTo>
                  <a:pt x="12179" y="40792"/>
                </a:lnTo>
                <a:lnTo>
                  <a:pt x="17335" y="36347"/>
                </a:lnTo>
                <a:lnTo>
                  <a:pt x="23165" y="31423"/>
                </a:lnTo>
                <a:lnTo>
                  <a:pt x="34905" y="21670"/>
                </a:lnTo>
                <a:lnTo>
                  <a:pt x="40678" y="16675"/>
                </a:lnTo>
                <a:lnTo>
                  <a:pt x="43053" y="14566"/>
                </a:lnTo>
                <a:lnTo>
                  <a:pt x="44500" y="11366"/>
                </a:lnTo>
                <a:lnTo>
                  <a:pt x="46812" y="8026"/>
                </a:lnTo>
                <a:lnTo>
                  <a:pt x="44488" y="5029"/>
                </a:lnTo>
                <a:lnTo>
                  <a:pt x="43103" y="1473"/>
                </a:lnTo>
                <a:lnTo>
                  <a:pt x="3806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6758" y="188067"/>
            <a:ext cx="48895" cy="34290"/>
          </a:xfrm>
          <a:custGeom>
            <a:avLst/>
            <a:gdLst/>
            <a:ahLst/>
            <a:cxnLst/>
            <a:rect l="l" t="t" r="r" b="b"/>
            <a:pathLst>
              <a:path w="48895" h="34289">
                <a:moveTo>
                  <a:pt x="40779" y="0"/>
                </a:moveTo>
                <a:lnTo>
                  <a:pt x="3657" y="17322"/>
                </a:lnTo>
                <a:lnTo>
                  <a:pt x="0" y="23825"/>
                </a:lnTo>
                <a:lnTo>
                  <a:pt x="1219" y="29552"/>
                </a:lnTo>
                <a:lnTo>
                  <a:pt x="4864" y="31724"/>
                </a:lnTo>
                <a:lnTo>
                  <a:pt x="7175" y="34201"/>
                </a:lnTo>
                <a:lnTo>
                  <a:pt x="8369" y="33032"/>
                </a:lnTo>
                <a:lnTo>
                  <a:pt x="8801" y="33007"/>
                </a:lnTo>
                <a:lnTo>
                  <a:pt x="9496" y="33007"/>
                </a:lnTo>
                <a:lnTo>
                  <a:pt x="27719" y="23749"/>
                </a:lnTo>
                <a:lnTo>
                  <a:pt x="36685" y="19040"/>
                </a:lnTo>
                <a:lnTo>
                  <a:pt x="45529" y="14109"/>
                </a:lnTo>
                <a:lnTo>
                  <a:pt x="47409" y="13030"/>
                </a:lnTo>
                <a:lnTo>
                  <a:pt x="48602" y="7010"/>
                </a:lnTo>
                <a:lnTo>
                  <a:pt x="45885" y="2590"/>
                </a:lnTo>
                <a:lnTo>
                  <a:pt x="40779" y="0"/>
                </a:lnTo>
                <a:close/>
              </a:path>
              <a:path w="48895" h="34289">
                <a:moveTo>
                  <a:pt x="9496" y="33007"/>
                </a:moveTo>
                <a:lnTo>
                  <a:pt x="8801" y="33007"/>
                </a:lnTo>
                <a:lnTo>
                  <a:pt x="9296" y="33108"/>
                </a:lnTo>
                <a:lnTo>
                  <a:pt x="9496" y="33007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7670" y="28947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8737" y="0"/>
                </a:moveTo>
                <a:lnTo>
                  <a:pt x="444" y="5930"/>
                </a:lnTo>
                <a:lnTo>
                  <a:pt x="0" y="10248"/>
                </a:lnTo>
                <a:lnTo>
                  <a:pt x="5600" y="20154"/>
                </a:lnTo>
                <a:lnTo>
                  <a:pt x="8674" y="25450"/>
                </a:lnTo>
                <a:lnTo>
                  <a:pt x="15582" y="35801"/>
                </a:lnTo>
                <a:lnTo>
                  <a:pt x="21031" y="36461"/>
                </a:lnTo>
                <a:lnTo>
                  <a:pt x="29629" y="26974"/>
                </a:lnTo>
                <a:lnTo>
                  <a:pt x="33845" y="21678"/>
                </a:lnTo>
                <a:lnTo>
                  <a:pt x="40678" y="12369"/>
                </a:lnTo>
                <a:lnTo>
                  <a:pt x="40495" y="11036"/>
                </a:lnTo>
                <a:lnTo>
                  <a:pt x="20053" y="11036"/>
                </a:lnTo>
                <a:lnTo>
                  <a:pt x="18843" y="9156"/>
                </a:lnTo>
                <a:lnTo>
                  <a:pt x="17945" y="7708"/>
                </a:lnTo>
                <a:lnTo>
                  <a:pt x="13817" y="1600"/>
                </a:lnTo>
                <a:lnTo>
                  <a:pt x="8737" y="0"/>
                </a:lnTo>
                <a:close/>
              </a:path>
              <a:path w="41275" h="36829">
                <a:moveTo>
                  <a:pt x="32600" y="1816"/>
                </a:moveTo>
                <a:lnTo>
                  <a:pt x="28613" y="2082"/>
                </a:lnTo>
                <a:lnTo>
                  <a:pt x="23317" y="7366"/>
                </a:lnTo>
                <a:lnTo>
                  <a:pt x="21757" y="9182"/>
                </a:lnTo>
                <a:lnTo>
                  <a:pt x="20053" y="11036"/>
                </a:lnTo>
                <a:lnTo>
                  <a:pt x="40495" y="11036"/>
                </a:lnTo>
                <a:lnTo>
                  <a:pt x="40119" y="8293"/>
                </a:lnTo>
                <a:lnTo>
                  <a:pt x="32600" y="181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18555" y="2039620"/>
            <a:ext cx="4111625" cy="3751579"/>
          </a:xfrm>
          <a:custGeom>
            <a:avLst/>
            <a:gdLst/>
            <a:ahLst/>
            <a:cxnLst/>
            <a:rect l="l" t="t" r="r" b="b"/>
            <a:pathLst>
              <a:path w="4111625" h="3751579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751579"/>
                </a:lnTo>
                <a:lnTo>
                  <a:pt x="3996944" y="3751579"/>
                </a:lnTo>
                <a:lnTo>
                  <a:pt x="4063023" y="3749794"/>
                </a:lnTo>
                <a:lnTo>
                  <a:pt x="4096956" y="3737292"/>
                </a:lnTo>
                <a:lnTo>
                  <a:pt x="4109458" y="3703359"/>
                </a:lnTo>
                <a:lnTo>
                  <a:pt x="4111244" y="3637279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692594" y="636778"/>
            <a:ext cx="13309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00AEEF"/>
                </a:solidFill>
              </a:rPr>
              <a:t>Imagine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692594" y="1218946"/>
            <a:ext cx="402971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Begin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by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gathering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participants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introduce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theme and spark ideas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for</a:t>
            </a:r>
            <a:r>
              <a:rPr sz="15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projects.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09576" y="945941"/>
            <a:ext cx="4413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sz="700" b="1" spc="65" dirty="0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sz="700" b="1" spc="50" dirty="0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554900" y="686059"/>
            <a:ext cx="218393" cy="2650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54998" y="2101875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87315" y="2171969"/>
            <a:ext cx="3508375" cy="817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Provide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Ideas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and Inspiration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Show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introductory video for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Pong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tutorial.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video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shows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pong games with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variety of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themes, including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everything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from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soccer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magic potion-themed Pong</a:t>
            </a:r>
            <a:r>
              <a:rPr sz="1000" spc="-5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game.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3115" y="5589841"/>
            <a:ext cx="1129665" cy="0"/>
          </a:xfrm>
          <a:custGeom>
            <a:avLst/>
            <a:gdLst/>
            <a:ahLst/>
            <a:cxnLst/>
            <a:rect l="l" t="t" r="r" b="b"/>
            <a:pathLst>
              <a:path w="1129665">
                <a:moveTo>
                  <a:pt x="0" y="0"/>
                </a:moveTo>
                <a:lnTo>
                  <a:pt x="1129550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82913" y="55898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87762" y="55898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89133" y="5589841"/>
            <a:ext cx="1048385" cy="0"/>
          </a:xfrm>
          <a:custGeom>
            <a:avLst/>
            <a:gdLst/>
            <a:ahLst/>
            <a:cxnLst/>
            <a:rect l="l" t="t" r="r" b="b"/>
            <a:pathLst>
              <a:path w="1048384">
                <a:moveTo>
                  <a:pt x="0" y="0"/>
                </a:moveTo>
                <a:lnTo>
                  <a:pt x="1048042" y="0"/>
                </a:lnTo>
              </a:path>
            </a:pathLst>
          </a:custGeom>
          <a:ln w="25400">
            <a:solidFill>
              <a:srgbClr val="00AEEF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38007" y="55898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62745" y="55898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893963" y="5359117"/>
            <a:ext cx="31934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8485" algn="l"/>
              </a:tabLst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View</a:t>
            </a:r>
            <a:r>
              <a:rPr sz="1000" spc="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at</a:t>
            </a:r>
            <a:r>
              <a:rPr sz="1000" spc="15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b="1" spc="-15" baseline="2777" dirty="0">
                <a:solidFill>
                  <a:srgbClr val="00AEEF"/>
                </a:solidFill>
                <a:latin typeface="Roboto"/>
                <a:cs typeface="Roboto"/>
              </a:rPr>
              <a:t>scratch.mit.edu/pong	</a:t>
            </a:r>
            <a:endParaRPr sz="1500" baseline="2777" dirty="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3905" y="786678"/>
            <a:ext cx="3950335" cy="740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Ready </a:t>
            </a:r>
            <a:r>
              <a:rPr sz="1800" b="1" spc="25" dirty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sz="1800" b="1" spc="3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800" b="1" spc="25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800" b="1" spc="35" dirty="0">
                <a:solidFill>
                  <a:srgbClr val="4C4D4F"/>
                </a:solidFill>
                <a:latin typeface="Roboto"/>
                <a:cs typeface="Roboto"/>
              </a:rPr>
              <a:t>Workshop</a:t>
            </a:r>
            <a:endParaRPr sz="1800">
              <a:latin typeface="Roboto"/>
              <a:cs typeface="Roboto"/>
            </a:endParaRPr>
          </a:p>
          <a:p>
            <a:pPr marL="17145">
              <a:lnSpc>
                <a:spcPct val="100000"/>
              </a:lnSpc>
              <a:spcBef>
                <a:spcPts val="1664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Use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this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checklist </a:t>
            </a:r>
            <a:r>
              <a:rPr sz="1500" spc="-1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prepare for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</a:t>
            </a:r>
            <a:r>
              <a:rPr sz="1500" spc="-5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workshop.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22122" y="18245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22122" y="32469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2122" y="44661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2122" y="56853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2122" y="656160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90">
                <a:moveTo>
                  <a:pt x="0" y="0"/>
                </a:moveTo>
                <a:lnTo>
                  <a:pt x="0" y="97409"/>
                </a:ln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450"/>
              </a:spcBef>
            </a:pPr>
            <a:r>
              <a:rPr spc="-5" dirty="0"/>
              <a:t>Preview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Tutorial</a:t>
            </a:r>
          </a:p>
          <a:p>
            <a:pPr marL="12700" marR="1295400">
              <a:lnSpc>
                <a:spcPct val="108300"/>
              </a:lnSpc>
              <a:spcBef>
                <a:spcPts val="250"/>
              </a:spcBef>
            </a:pP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b="0" i="1" spc="-5" dirty="0">
                <a:solidFill>
                  <a:srgbClr val="4C4D4F"/>
                </a:solidFill>
                <a:latin typeface="Roboto"/>
                <a:cs typeface="Roboto"/>
              </a:rPr>
              <a:t>Pong </a:t>
            </a:r>
            <a:r>
              <a:rPr b="0" i="1" dirty="0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tutorial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shows  participants how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create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own  projects. Preview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tutorial before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your 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workshop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and try the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steps:  </a:t>
            </a:r>
            <a:r>
              <a:rPr u="sng" spc="-10" dirty="0">
                <a:uFill>
                  <a:solidFill>
                    <a:srgbClr val="41679C"/>
                  </a:solidFill>
                </a:uFill>
              </a:rPr>
              <a:t>scratch.mit.edu/pong</a:t>
            </a:r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Print the Activity</a:t>
            </a:r>
            <a:r>
              <a:rPr spc="-10" dirty="0"/>
              <a:t> Cards</a:t>
            </a:r>
          </a:p>
          <a:p>
            <a:pPr marL="12700" marR="1382395">
              <a:lnSpc>
                <a:spcPct val="108300"/>
              </a:lnSpc>
              <a:spcBef>
                <a:spcPts val="250"/>
              </a:spcBef>
            </a:pP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Print a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sets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b="0" i="1" spc="-5" dirty="0">
                <a:solidFill>
                  <a:srgbClr val="4C4D4F"/>
                </a:solidFill>
                <a:latin typeface="Roboto"/>
                <a:cs typeface="Roboto"/>
              </a:rPr>
              <a:t>Pong </a:t>
            </a:r>
            <a:r>
              <a:rPr b="0" i="1" dirty="0">
                <a:solidFill>
                  <a:srgbClr val="4C4D4F"/>
                </a:solidFill>
                <a:latin typeface="Roboto"/>
                <a:cs typeface="Roboto"/>
              </a:rPr>
              <a:t>Game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cards</a:t>
            </a:r>
            <a:r>
              <a:rPr b="0" spc="-8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have available for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participants during  the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workshop.  </a:t>
            </a:r>
            <a:br>
              <a:rPr lang="en-US" b="0" spc="-5" dirty="0">
                <a:solidFill>
                  <a:srgbClr val="4C4D4F"/>
                </a:solidFill>
                <a:latin typeface="Roboto"/>
                <a:cs typeface="Roboto"/>
              </a:rPr>
            </a:br>
            <a:r>
              <a:rPr u="sng" spc="-10" dirty="0" err="1">
                <a:uFill>
                  <a:solidFill>
                    <a:srgbClr val="41679C"/>
                  </a:solidFill>
                </a:uFill>
              </a:rPr>
              <a:t>scratch.mit.edu</a:t>
            </a:r>
            <a:r>
              <a:rPr u="sng" spc="-10" dirty="0">
                <a:uFill>
                  <a:solidFill>
                    <a:srgbClr val="41679C"/>
                  </a:solidFill>
                </a:uFill>
              </a:rPr>
              <a:t>/</a:t>
            </a:r>
            <a:r>
              <a:rPr lang="en-US" u="sng" spc="-10" dirty="0">
                <a:uFill>
                  <a:solidFill>
                    <a:srgbClr val="41679C"/>
                  </a:solidFill>
                </a:uFill>
              </a:rPr>
              <a:t>idea</a:t>
            </a:r>
            <a:r>
              <a:rPr u="sng" spc="-10" dirty="0">
                <a:uFill>
                  <a:solidFill>
                    <a:srgbClr val="41679C"/>
                  </a:solidFill>
                </a:uFill>
              </a:rPr>
              <a:t>s</a:t>
            </a:r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Make </a:t>
            </a:r>
            <a:r>
              <a:rPr spc="-10" dirty="0"/>
              <a:t>sure </a:t>
            </a:r>
            <a:r>
              <a:rPr dirty="0"/>
              <a:t>participants </a:t>
            </a:r>
            <a:r>
              <a:rPr spc="-5" dirty="0"/>
              <a:t>have Scratch</a:t>
            </a:r>
            <a:r>
              <a:rPr spc="5" dirty="0"/>
              <a:t> </a:t>
            </a:r>
            <a:r>
              <a:rPr spc="-5" dirty="0"/>
              <a:t>accounts</a:t>
            </a:r>
          </a:p>
          <a:p>
            <a:pPr marL="12700" marR="5080">
              <a:lnSpc>
                <a:spcPct val="108300"/>
              </a:lnSpc>
              <a:spcBef>
                <a:spcPts val="250"/>
              </a:spcBef>
            </a:pP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sign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up for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own Scratch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accounts at  </a:t>
            </a:r>
            <a:r>
              <a:rPr u="sng" spc="-5" dirty="0">
                <a:uFill>
                  <a:solidFill>
                    <a:srgbClr val="41679C"/>
                  </a:solidFill>
                </a:uFill>
              </a:rPr>
              <a:t>scratch.mit.edu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, or you can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set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up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student accounts if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have 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Account. </a:t>
            </a:r>
            <a:r>
              <a:rPr b="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request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Teacher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Account, go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to:  </a:t>
            </a:r>
            <a:r>
              <a:rPr u="sng" spc="-10" dirty="0">
                <a:uFill>
                  <a:solidFill>
                    <a:srgbClr val="41679C"/>
                  </a:solidFill>
                </a:uFill>
              </a:rPr>
              <a:t>scratch.mit.edu/educators</a:t>
            </a:r>
          </a:p>
          <a:p>
            <a:pPr>
              <a:lnSpc>
                <a:spcPct val="100000"/>
              </a:lnSpc>
            </a:pPr>
            <a:endParaRPr sz="1100" dirty="0"/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 dirty="0"/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</a:t>
            </a:r>
            <a:r>
              <a:rPr spc="-5" dirty="0"/>
              <a:t>computers or</a:t>
            </a:r>
            <a:r>
              <a:rPr spc="-10" dirty="0"/>
              <a:t> laptops</a:t>
            </a:r>
          </a:p>
          <a:p>
            <a:pPr marL="12700" marR="1121410">
              <a:lnSpc>
                <a:spcPct val="108300"/>
              </a:lnSpc>
              <a:spcBef>
                <a:spcPts val="250"/>
              </a:spcBef>
            </a:pP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Arrange computers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so that participants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can  work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individually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or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b="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pairs.</a:t>
            </a:r>
          </a:p>
          <a:p>
            <a:pPr>
              <a:lnSpc>
                <a:spcPct val="100000"/>
              </a:lnSpc>
            </a:pPr>
            <a:endParaRPr sz="11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 dirty="0">
              <a:latin typeface="Roboto"/>
              <a:cs typeface="Roboto"/>
            </a:endParaRPr>
          </a:p>
          <a:p>
            <a:pPr marL="181610">
              <a:lnSpc>
                <a:spcPct val="100000"/>
              </a:lnSpc>
              <a:spcBef>
                <a:spcPts val="5"/>
              </a:spcBef>
            </a:pPr>
            <a:r>
              <a:rPr dirty="0"/>
              <a:t>Set up a </a:t>
            </a:r>
            <a:r>
              <a:rPr spc="-5" dirty="0"/>
              <a:t>computer </a:t>
            </a:r>
            <a:r>
              <a:rPr dirty="0"/>
              <a:t>with </a:t>
            </a:r>
            <a:r>
              <a:rPr spc="-10" dirty="0"/>
              <a:t>projector </a:t>
            </a:r>
            <a:r>
              <a:rPr spc="-5" dirty="0"/>
              <a:t>or large</a:t>
            </a:r>
            <a:r>
              <a:rPr spc="-15" dirty="0"/>
              <a:t> </a:t>
            </a:r>
            <a:r>
              <a:rPr spc="-5" dirty="0"/>
              <a:t>monitor</a:t>
            </a:r>
          </a:p>
          <a:p>
            <a:pPr marL="12700" marR="948690">
              <a:lnSpc>
                <a:spcPct val="108300"/>
              </a:lnSpc>
              <a:spcBef>
                <a:spcPts val="250"/>
              </a:spcBef>
            </a:pPr>
            <a:r>
              <a:rPr b="0" spc="-15" dirty="0">
                <a:solidFill>
                  <a:srgbClr val="4C4D4F"/>
                </a:solidFill>
                <a:latin typeface="Roboto"/>
                <a:cs typeface="Roboto"/>
              </a:rPr>
              <a:t>You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can use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projector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show examples and 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how </a:t>
            </a:r>
            <a:r>
              <a:rPr b="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b="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b="0" spc="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b="0" dirty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</a:p>
        </p:txBody>
      </p:sp>
      <p:sp>
        <p:nvSpPr>
          <p:cNvPr id="47" name="object 47"/>
          <p:cNvSpPr/>
          <p:nvPr/>
        </p:nvSpPr>
        <p:spPr>
          <a:xfrm>
            <a:off x="3295650" y="3206750"/>
            <a:ext cx="1289977" cy="9164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95650" y="3206750"/>
            <a:ext cx="1290320" cy="916940"/>
          </a:xfrm>
          <a:custGeom>
            <a:avLst/>
            <a:gdLst/>
            <a:ahLst/>
            <a:cxnLst/>
            <a:rect l="l" t="t" r="r" b="b"/>
            <a:pathLst>
              <a:path w="1290320" h="916939">
                <a:moveTo>
                  <a:pt x="41910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874522"/>
                </a:lnTo>
                <a:lnTo>
                  <a:pt x="654" y="898751"/>
                </a:lnTo>
                <a:lnTo>
                  <a:pt x="5238" y="911193"/>
                </a:lnTo>
                <a:lnTo>
                  <a:pt x="17680" y="915777"/>
                </a:lnTo>
                <a:lnTo>
                  <a:pt x="41910" y="916432"/>
                </a:lnTo>
                <a:lnTo>
                  <a:pt x="1248067" y="916432"/>
                </a:lnTo>
                <a:lnTo>
                  <a:pt x="1272296" y="915777"/>
                </a:lnTo>
                <a:lnTo>
                  <a:pt x="1284738" y="911193"/>
                </a:lnTo>
                <a:lnTo>
                  <a:pt x="1289322" y="898751"/>
                </a:lnTo>
                <a:lnTo>
                  <a:pt x="1289977" y="874522"/>
                </a:lnTo>
                <a:lnTo>
                  <a:pt x="1289977" y="41910"/>
                </a:lnTo>
                <a:lnTo>
                  <a:pt x="1289322" y="17680"/>
                </a:lnTo>
                <a:lnTo>
                  <a:pt x="1284738" y="5238"/>
                </a:lnTo>
                <a:lnTo>
                  <a:pt x="1272296" y="654"/>
                </a:lnTo>
                <a:lnTo>
                  <a:pt x="1248067" y="0"/>
                </a:lnTo>
                <a:lnTo>
                  <a:pt x="41910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09676" y="30480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9676" y="42799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09676" y="54737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676" y="6375400"/>
            <a:ext cx="3886200" cy="0"/>
          </a:xfrm>
          <a:custGeom>
            <a:avLst/>
            <a:gdLst/>
            <a:ahLst/>
            <a:cxnLst/>
            <a:rect l="l" t="t" r="r" b="b"/>
            <a:pathLst>
              <a:path w="3886200">
                <a:moveTo>
                  <a:pt x="0" y="0"/>
                </a:moveTo>
                <a:lnTo>
                  <a:pt x="3886200" y="0"/>
                </a:lnTo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18555" y="5912284"/>
            <a:ext cx="4111625" cy="1250950"/>
          </a:xfrm>
          <a:custGeom>
            <a:avLst/>
            <a:gdLst/>
            <a:ahLst/>
            <a:cxnLst/>
            <a:rect l="l" t="t" r="r" b="b"/>
            <a:pathLst>
              <a:path w="4111625" h="1250950">
                <a:moveTo>
                  <a:pt x="41112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50518"/>
                </a:lnTo>
                <a:lnTo>
                  <a:pt x="3996944" y="1250518"/>
                </a:lnTo>
                <a:lnTo>
                  <a:pt x="4063023" y="1248732"/>
                </a:lnTo>
                <a:lnTo>
                  <a:pt x="4096956" y="1236230"/>
                </a:lnTo>
                <a:lnTo>
                  <a:pt x="4109458" y="1202297"/>
                </a:lnTo>
                <a:lnTo>
                  <a:pt x="4111244" y="1136218"/>
                </a:lnTo>
                <a:lnTo>
                  <a:pt x="4111244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54998" y="5969459"/>
            <a:ext cx="4034154" cy="308610"/>
          </a:xfrm>
          <a:custGeom>
            <a:avLst/>
            <a:gdLst/>
            <a:ahLst/>
            <a:cxnLst/>
            <a:rect l="l" t="t" r="r" b="b"/>
            <a:pathLst>
              <a:path w="4034154" h="308610">
                <a:moveTo>
                  <a:pt x="403365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08241"/>
                </a:lnTo>
                <a:lnTo>
                  <a:pt x="4033659" y="308241"/>
                </a:lnTo>
                <a:lnTo>
                  <a:pt x="403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70373" y="6025133"/>
            <a:ext cx="3667125" cy="97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Warm-up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Activity: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Bouncing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Ideas</a:t>
            </a: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Roboto"/>
              <a:cs typeface="Roboto"/>
            </a:endParaRPr>
          </a:p>
          <a:p>
            <a:pPr marL="30480" marR="5080">
              <a:lnSpc>
                <a:spcPct val="108300"/>
              </a:lnSpc>
              <a:spcBef>
                <a:spcPts val="5"/>
              </a:spcBef>
            </a:pP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get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thinking about a theme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game, take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turns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calling out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theme, such as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pizza pong or flower pong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and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brainstorming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ideas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type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images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they could use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represent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theme.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12008" y="1821089"/>
            <a:ext cx="1560068" cy="9456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00014" y="3096259"/>
            <a:ext cx="3611880" cy="21893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24046"/>
            <a:ext cx="17367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PONG 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3737" y="224046"/>
            <a:ext cx="17367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PONG 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957" y="38434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38" y="0"/>
                </a:lnTo>
              </a:path>
            </a:pathLst>
          </a:custGeom>
          <a:ln w="48044">
            <a:solidFill>
              <a:srgbClr val="0FB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192" y="125950"/>
            <a:ext cx="87630" cy="89535"/>
          </a:xfrm>
          <a:custGeom>
            <a:avLst/>
            <a:gdLst/>
            <a:ahLst/>
            <a:cxnLst/>
            <a:rect l="l" t="t" r="r" b="b"/>
            <a:pathLst>
              <a:path w="87629" h="89535">
                <a:moveTo>
                  <a:pt x="43954" y="0"/>
                </a:moveTo>
                <a:lnTo>
                  <a:pt x="26649" y="3422"/>
                </a:lnTo>
                <a:lnTo>
                  <a:pt x="12690" y="12834"/>
                </a:lnTo>
                <a:lnTo>
                  <a:pt x="3374" y="26926"/>
                </a:lnTo>
                <a:lnTo>
                  <a:pt x="0" y="44386"/>
                </a:lnTo>
                <a:lnTo>
                  <a:pt x="3406" y="61690"/>
                </a:lnTo>
                <a:lnTo>
                  <a:pt x="12666" y="75830"/>
                </a:lnTo>
                <a:lnTo>
                  <a:pt x="26430" y="85414"/>
                </a:lnTo>
                <a:lnTo>
                  <a:pt x="43345" y="89052"/>
                </a:lnTo>
                <a:lnTo>
                  <a:pt x="60499" y="85704"/>
                </a:lnTo>
                <a:lnTo>
                  <a:pt x="74555" y="76226"/>
                </a:lnTo>
                <a:lnTo>
                  <a:pt x="84068" y="62065"/>
                </a:lnTo>
                <a:lnTo>
                  <a:pt x="87591" y="44665"/>
                </a:lnTo>
                <a:lnTo>
                  <a:pt x="84274" y="27069"/>
                </a:lnTo>
                <a:lnTo>
                  <a:pt x="75050" y="12898"/>
                </a:lnTo>
                <a:lnTo>
                  <a:pt x="61188" y="3444"/>
                </a:lnTo>
                <a:lnTo>
                  <a:pt x="43954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022" y="219452"/>
            <a:ext cx="42545" cy="46990"/>
          </a:xfrm>
          <a:custGeom>
            <a:avLst/>
            <a:gdLst/>
            <a:ahLst/>
            <a:cxnLst/>
            <a:rect l="l" t="t" r="r" b="b"/>
            <a:pathLst>
              <a:path w="42545" h="46989">
                <a:moveTo>
                  <a:pt x="8775" y="0"/>
                </a:moveTo>
                <a:lnTo>
                  <a:pt x="3429" y="1054"/>
                </a:lnTo>
                <a:lnTo>
                  <a:pt x="1955" y="4635"/>
                </a:lnTo>
                <a:lnTo>
                  <a:pt x="0" y="7073"/>
                </a:lnTo>
                <a:lnTo>
                  <a:pt x="1943" y="10553"/>
                </a:lnTo>
                <a:lnTo>
                  <a:pt x="3111" y="13360"/>
                </a:lnTo>
                <a:lnTo>
                  <a:pt x="4889" y="15684"/>
                </a:lnTo>
                <a:lnTo>
                  <a:pt x="9580" y="21734"/>
                </a:lnTo>
                <a:lnTo>
                  <a:pt x="19085" y="33729"/>
                </a:lnTo>
                <a:lnTo>
                  <a:pt x="23812" y="39750"/>
                </a:lnTo>
                <a:lnTo>
                  <a:pt x="28295" y="45529"/>
                </a:lnTo>
                <a:lnTo>
                  <a:pt x="32537" y="46570"/>
                </a:lnTo>
                <a:lnTo>
                  <a:pt x="41554" y="39662"/>
                </a:lnTo>
                <a:lnTo>
                  <a:pt x="42100" y="34988"/>
                </a:lnTo>
                <a:lnTo>
                  <a:pt x="37960" y="29514"/>
                </a:lnTo>
                <a:lnTo>
                  <a:pt x="13830" y="165"/>
                </a:lnTo>
                <a:lnTo>
                  <a:pt x="8775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132" y="155380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19" h="43180">
                <a:moveTo>
                  <a:pt x="11810" y="0"/>
                </a:moveTo>
                <a:lnTo>
                  <a:pt x="6349" y="12"/>
                </a:lnTo>
                <a:lnTo>
                  <a:pt x="0" y="7708"/>
                </a:lnTo>
                <a:lnTo>
                  <a:pt x="1104" y="12674"/>
                </a:lnTo>
                <a:lnTo>
                  <a:pt x="6210" y="17030"/>
                </a:lnTo>
                <a:lnTo>
                  <a:pt x="12227" y="22230"/>
                </a:lnTo>
                <a:lnTo>
                  <a:pt x="24194" y="32700"/>
                </a:lnTo>
                <a:lnTo>
                  <a:pt x="30226" y="37871"/>
                </a:lnTo>
                <a:lnTo>
                  <a:pt x="32435" y="39738"/>
                </a:lnTo>
                <a:lnTo>
                  <a:pt x="35166" y="40944"/>
                </a:lnTo>
                <a:lnTo>
                  <a:pt x="38430" y="42925"/>
                </a:lnTo>
                <a:lnTo>
                  <a:pt x="40944" y="40805"/>
                </a:lnTo>
                <a:lnTo>
                  <a:pt x="44348" y="39344"/>
                </a:lnTo>
                <a:lnTo>
                  <a:pt x="45631" y="34302"/>
                </a:lnTo>
                <a:lnTo>
                  <a:pt x="45161" y="29679"/>
                </a:lnTo>
                <a:lnTo>
                  <a:pt x="43306" y="27876"/>
                </a:lnTo>
                <a:lnTo>
                  <a:pt x="36681" y="21653"/>
                </a:lnTo>
                <a:lnTo>
                  <a:pt x="29900" y="15605"/>
                </a:lnTo>
                <a:lnTo>
                  <a:pt x="11810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524" y="165100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49796" y="0"/>
                </a:moveTo>
                <a:lnTo>
                  <a:pt x="6426" y="7416"/>
                </a:lnTo>
                <a:lnTo>
                  <a:pt x="0" y="12471"/>
                </a:lnTo>
                <a:lnTo>
                  <a:pt x="2171" y="22174"/>
                </a:lnTo>
                <a:lnTo>
                  <a:pt x="5816" y="24320"/>
                </a:lnTo>
                <a:lnTo>
                  <a:pt x="19400" y="21917"/>
                </a:lnTo>
                <a:lnTo>
                  <a:pt x="28540" y="20153"/>
                </a:lnTo>
                <a:lnTo>
                  <a:pt x="37646" y="18234"/>
                </a:lnTo>
                <a:lnTo>
                  <a:pt x="49288" y="15506"/>
                </a:lnTo>
                <a:lnTo>
                  <a:pt x="51206" y="12064"/>
                </a:lnTo>
                <a:lnTo>
                  <a:pt x="52336" y="10960"/>
                </a:lnTo>
                <a:lnTo>
                  <a:pt x="52044" y="3848"/>
                </a:lnTo>
                <a:lnTo>
                  <a:pt x="49796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727" y="232345"/>
            <a:ext cx="46990" cy="41275"/>
          </a:xfrm>
          <a:custGeom>
            <a:avLst/>
            <a:gdLst/>
            <a:ahLst/>
            <a:cxnLst/>
            <a:rect l="l" t="t" r="r" b="b"/>
            <a:pathLst>
              <a:path w="46989" h="41275">
                <a:moveTo>
                  <a:pt x="38061" y="0"/>
                </a:moveTo>
                <a:lnTo>
                  <a:pt x="406" y="29324"/>
                </a:lnTo>
                <a:lnTo>
                  <a:pt x="0" y="32931"/>
                </a:lnTo>
                <a:lnTo>
                  <a:pt x="7353" y="41224"/>
                </a:lnTo>
                <a:lnTo>
                  <a:pt x="12179" y="40792"/>
                </a:lnTo>
                <a:lnTo>
                  <a:pt x="17335" y="36347"/>
                </a:lnTo>
                <a:lnTo>
                  <a:pt x="23165" y="31423"/>
                </a:lnTo>
                <a:lnTo>
                  <a:pt x="34905" y="21670"/>
                </a:lnTo>
                <a:lnTo>
                  <a:pt x="40678" y="16675"/>
                </a:lnTo>
                <a:lnTo>
                  <a:pt x="43052" y="14566"/>
                </a:lnTo>
                <a:lnTo>
                  <a:pt x="44500" y="11366"/>
                </a:lnTo>
                <a:lnTo>
                  <a:pt x="46812" y="8026"/>
                </a:lnTo>
                <a:lnTo>
                  <a:pt x="44488" y="5029"/>
                </a:lnTo>
                <a:lnTo>
                  <a:pt x="43103" y="1473"/>
                </a:lnTo>
                <a:lnTo>
                  <a:pt x="3806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855" y="188067"/>
            <a:ext cx="48895" cy="34290"/>
          </a:xfrm>
          <a:custGeom>
            <a:avLst/>
            <a:gdLst/>
            <a:ahLst/>
            <a:cxnLst/>
            <a:rect l="l" t="t" r="r" b="b"/>
            <a:pathLst>
              <a:path w="48895" h="34289">
                <a:moveTo>
                  <a:pt x="40779" y="0"/>
                </a:moveTo>
                <a:lnTo>
                  <a:pt x="3657" y="17322"/>
                </a:lnTo>
                <a:lnTo>
                  <a:pt x="0" y="23825"/>
                </a:lnTo>
                <a:lnTo>
                  <a:pt x="1219" y="29552"/>
                </a:lnTo>
                <a:lnTo>
                  <a:pt x="4864" y="31724"/>
                </a:lnTo>
                <a:lnTo>
                  <a:pt x="7175" y="34201"/>
                </a:lnTo>
                <a:lnTo>
                  <a:pt x="8369" y="33032"/>
                </a:lnTo>
                <a:lnTo>
                  <a:pt x="8801" y="33007"/>
                </a:lnTo>
                <a:lnTo>
                  <a:pt x="9496" y="33007"/>
                </a:lnTo>
                <a:lnTo>
                  <a:pt x="27719" y="23749"/>
                </a:lnTo>
                <a:lnTo>
                  <a:pt x="36685" y="19040"/>
                </a:lnTo>
                <a:lnTo>
                  <a:pt x="45529" y="14109"/>
                </a:lnTo>
                <a:lnTo>
                  <a:pt x="47409" y="13030"/>
                </a:lnTo>
                <a:lnTo>
                  <a:pt x="48602" y="7010"/>
                </a:lnTo>
                <a:lnTo>
                  <a:pt x="45885" y="2590"/>
                </a:lnTo>
                <a:lnTo>
                  <a:pt x="40779" y="0"/>
                </a:lnTo>
                <a:close/>
              </a:path>
              <a:path w="48895" h="34289">
                <a:moveTo>
                  <a:pt x="9496" y="33007"/>
                </a:moveTo>
                <a:lnTo>
                  <a:pt x="8801" y="33007"/>
                </a:lnTo>
                <a:lnTo>
                  <a:pt x="9296" y="33108"/>
                </a:lnTo>
                <a:lnTo>
                  <a:pt x="9496" y="33007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769" y="28947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8737" y="0"/>
                </a:moveTo>
                <a:lnTo>
                  <a:pt x="444" y="5930"/>
                </a:lnTo>
                <a:lnTo>
                  <a:pt x="0" y="10248"/>
                </a:lnTo>
                <a:lnTo>
                  <a:pt x="5600" y="20154"/>
                </a:lnTo>
                <a:lnTo>
                  <a:pt x="8674" y="25450"/>
                </a:lnTo>
                <a:lnTo>
                  <a:pt x="15582" y="35801"/>
                </a:lnTo>
                <a:lnTo>
                  <a:pt x="21031" y="36461"/>
                </a:lnTo>
                <a:lnTo>
                  <a:pt x="29629" y="26974"/>
                </a:lnTo>
                <a:lnTo>
                  <a:pt x="33845" y="21678"/>
                </a:lnTo>
                <a:lnTo>
                  <a:pt x="40678" y="12369"/>
                </a:lnTo>
                <a:lnTo>
                  <a:pt x="40495" y="11036"/>
                </a:lnTo>
                <a:lnTo>
                  <a:pt x="20053" y="11036"/>
                </a:lnTo>
                <a:lnTo>
                  <a:pt x="18843" y="9156"/>
                </a:lnTo>
                <a:lnTo>
                  <a:pt x="17945" y="7708"/>
                </a:lnTo>
                <a:lnTo>
                  <a:pt x="13817" y="1600"/>
                </a:lnTo>
                <a:lnTo>
                  <a:pt x="8737" y="0"/>
                </a:lnTo>
                <a:close/>
              </a:path>
              <a:path w="41275" h="36829">
                <a:moveTo>
                  <a:pt x="32600" y="1816"/>
                </a:moveTo>
                <a:lnTo>
                  <a:pt x="28613" y="2082"/>
                </a:lnTo>
                <a:lnTo>
                  <a:pt x="23317" y="7366"/>
                </a:lnTo>
                <a:lnTo>
                  <a:pt x="21757" y="9182"/>
                </a:lnTo>
                <a:lnTo>
                  <a:pt x="20053" y="11036"/>
                </a:lnTo>
                <a:lnTo>
                  <a:pt x="40495" y="11036"/>
                </a:lnTo>
                <a:lnTo>
                  <a:pt x="40119" y="8293"/>
                </a:lnTo>
                <a:lnTo>
                  <a:pt x="32600" y="181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870" y="38434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38" y="0"/>
                </a:lnTo>
              </a:path>
            </a:pathLst>
          </a:custGeom>
          <a:ln w="48044">
            <a:solidFill>
              <a:srgbClr val="0FB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4093" y="125950"/>
            <a:ext cx="87630" cy="89535"/>
          </a:xfrm>
          <a:custGeom>
            <a:avLst/>
            <a:gdLst/>
            <a:ahLst/>
            <a:cxnLst/>
            <a:rect l="l" t="t" r="r" b="b"/>
            <a:pathLst>
              <a:path w="87629" h="89535">
                <a:moveTo>
                  <a:pt x="43954" y="0"/>
                </a:moveTo>
                <a:lnTo>
                  <a:pt x="26649" y="3422"/>
                </a:lnTo>
                <a:lnTo>
                  <a:pt x="12690" y="12834"/>
                </a:lnTo>
                <a:lnTo>
                  <a:pt x="3374" y="26926"/>
                </a:lnTo>
                <a:lnTo>
                  <a:pt x="0" y="44386"/>
                </a:lnTo>
                <a:lnTo>
                  <a:pt x="3406" y="61690"/>
                </a:lnTo>
                <a:lnTo>
                  <a:pt x="12666" y="75830"/>
                </a:lnTo>
                <a:lnTo>
                  <a:pt x="26430" y="85414"/>
                </a:lnTo>
                <a:lnTo>
                  <a:pt x="43345" y="89052"/>
                </a:lnTo>
                <a:lnTo>
                  <a:pt x="60499" y="85704"/>
                </a:lnTo>
                <a:lnTo>
                  <a:pt x="74555" y="76226"/>
                </a:lnTo>
                <a:lnTo>
                  <a:pt x="84068" y="62065"/>
                </a:lnTo>
                <a:lnTo>
                  <a:pt x="87591" y="44665"/>
                </a:lnTo>
                <a:lnTo>
                  <a:pt x="84274" y="27069"/>
                </a:lnTo>
                <a:lnTo>
                  <a:pt x="75050" y="12898"/>
                </a:lnTo>
                <a:lnTo>
                  <a:pt x="61188" y="3444"/>
                </a:lnTo>
                <a:lnTo>
                  <a:pt x="43954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4923" y="219452"/>
            <a:ext cx="42545" cy="46990"/>
          </a:xfrm>
          <a:custGeom>
            <a:avLst/>
            <a:gdLst/>
            <a:ahLst/>
            <a:cxnLst/>
            <a:rect l="l" t="t" r="r" b="b"/>
            <a:pathLst>
              <a:path w="42545" h="46989">
                <a:moveTo>
                  <a:pt x="8775" y="0"/>
                </a:moveTo>
                <a:lnTo>
                  <a:pt x="3429" y="1054"/>
                </a:lnTo>
                <a:lnTo>
                  <a:pt x="1955" y="4635"/>
                </a:lnTo>
                <a:lnTo>
                  <a:pt x="0" y="7073"/>
                </a:lnTo>
                <a:lnTo>
                  <a:pt x="1943" y="10553"/>
                </a:lnTo>
                <a:lnTo>
                  <a:pt x="3111" y="13360"/>
                </a:lnTo>
                <a:lnTo>
                  <a:pt x="4889" y="15684"/>
                </a:lnTo>
                <a:lnTo>
                  <a:pt x="9580" y="21734"/>
                </a:lnTo>
                <a:lnTo>
                  <a:pt x="19085" y="33729"/>
                </a:lnTo>
                <a:lnTo>
                  <a:pt x="23812" y="39750"/>
                </a:lnTo>
                <a:lnTo>
                  <a:pt x="28295" y="45529"/>
                </a:lnTo>
                <a:lnTo>
                  <a:pt x="32537" y="46570"/>
                </a:lnTo>
                <a:lnTo>
                  <a:pt x="41554" y="39662"/>
                </a:lnTo>
                <a:lnTo>
                  <a:pt x="42100" y="34988"/>
                </a:lnTo>
                <a:lnTo>
                  <a:pt x="37960" y="29514"/>
                </a:lnTo>
                <a:lnTo>
                  <a:pt x="13830" y="165"/>
                </a:lnTo>
                <a:lnTo>
                  <a:pt x="8775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0034" y="155380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11811" y="0"/>
                </a:moveTo>
                <a:lnTo>
                  <a:pt x="6350" y="12"/>
                </a:lnTo>
                <a:lnTo>
                  <a:pt x="0" y="7708"/>
                </a:lnTo>
                <a:lnTo>
                  <a:pt x="1104" y="12674"/>
                </a:lnTo>
                <a:lnTo>
                  <a:pt x="6210" y="17030"/>
                </a:lnTo>
                <a:lnTo>
                  <a:pt x="12227" y="22230"/>
                </a:lnTo>
                <a:lnTo>
                  <a:pt x="24194" y="32700"/>
                </a:lnTo>
                <a:lnTo>
                  <a:pt x="30226" y="37871"/>
                </a:lnTo>
                <a:lnTo>
                  <a:pt x="32435" y="39738"/>
                </a:lnTo>
                <a:lnTo>
                  <a:pt x="35166" y="40944"/>
                </a:lnTo>
                <a:lnTo>
                  <a:pt x="38430" y="42925"/>
                </a:lnTo>
                <a:lnTo>
                  <a:pt x="40944" y="40805"/>
                </a:lnTo>
                <a:lnTo>
                  <a:pt x="44348" y="39344"/>
                </a:lnTo>
                <a:lnTo>
                  <a:pt x="45631" y="34302"/>
                </a:lnTo>
                <a:lnTo>
                  <a:pt x="45161" y="29679"/>
                </a:lnTo>
                <a:lnTo>
                  <a:pt x="43307" y="27876"/>
                </a:lnTo>
                <a:lnTo>
                  <a:pt x="36681" y="21653"/>
                </a:lnTo>
                <a:lnTo>
                  <a:pt x="29900" y="15605"/>
                </a:lnTo>
                <a:lnTo>
                  <a:pt x="1181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75425" y="165100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49796" y="0"/>
                </a:moveTo>
                <a:lnTo>
                  <a:pt x="6426" y="7416"/>
                </a:lnTo>
                <a:lnTo>
                  <a:pt x="0" y="12471"/>
                </a:lnTo>
                <a:lnTo>
                  <a:pt x="2171" y="22174"/>
                </a:lnTo>
                <a:lnTo>
                  <a:pt x="5816" y="24320"/>
                </a:lnTo>
                <a:lnTo>
                  <a:pt x="19400" y="21917"/>
                </a:lnTo>
                <a:lnTo>
                  <a:pt x="28540" y="20153"/>
                </a:lnTo>
                <a:lnTo>
                  <a:pt x="37646" y="18234"/>
                </a:lnTo>
                <a:lnTo>
                  <a:pt x="49288" y="15506"/>
                </a:lnTo>
                <a:lnTo>
                  <a:pt x="51206" y="12064"/>
                </a:lnTo>
                <a:lnTo>
                  <a:pt x="52336" y="10960"/>
                </a:lnTo>
                <a:lnTo>
                  <a:pt x="52044" y="3848"/>
                </a:lnTo>
                <a:lnTo>
                  <a:pt x="49796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4628" y="232345"/>
            <a:ext cx="46990" cy="41275"/>
          </a:xfrm>
          <a:custGeom>
            <a:avLst/>
            <a:gdLst/>
            <a:ahLst/>
            <a:cxnLst/>
            <a:rect l="l" t="t" r="r" b="b"/>
            <a:pathLst>
              <a:path w="46989" h="41275">
                <a:moveTo>
                  <a:pt x="38061" y="0"/>
                </a:moveTo>
                <a:lnTo>
                  <a:pt x="406" y="29324"/>
                </a:lnTo>
                <a:lnTo>
                  <a:pt x="0" y="32931"/>
                </a:lnTo>
                <a:lnTo>
                  <a:pt x="7353" y="41224"/>
                </a:lnTo>
                <a:lnTo>
                  <a:pt x="12179" y="40792"/>
                </a:lnTo>
                <a:lnTo>
                  <a:pt x="17335" y="36347"/>
                </a:lnTo>
                <a:lnTo>
                  <a:pt x="23165" y="31423"/>
                </a:lnTo>
                <a:lnTo>
                  <a:pt x="34905" y="21670"/>
                </a:lnTo>
                <a:lnTo>
                  <a:pt x="40678" y="16675"/>
                </a:lnTo>
                <a:lnTo>
                  <a:pt x="43053" y="14566"/>
                </a:lnTo>
                <a:lnTo>
                  <a:pt x="44500" y="11366"/>
                </a:lnTo>
                <a:lnTo>
                  <a:pt x="46812" y="8026"/>
                </a:lnTo>
                <a:lnTo>
                  <a:pt x="44488" y="5029"/>
                </a:lnTo>
                <a:lnTo>
                  <a:pt x="43103" y="1473"/>
                </a:lnTo>
                <a:lnTo>
                  <a:pt x="3806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6758" y="188067"/>
            <a:ext cx="48895" cy="34290"/>
          </a:xfrm>
          <a:custGeom>
            <a:avLst/>
            <a:gdLst/>
            <a:ahLst/>
            <a:cxnLst/>
            <a:rect l="l" t="t" r="r" b="b"/>
            <a:pathLst>
              <a:path w="48895" h="34289">
                <a:moveTo>
                  <a:pt x="40779" y="0"/>
                </a:moveTo>
                <a:lnTo>
                  <a:pt x="3657" y="17322"/>
                </a:lnTo>
                <a:lnTo>
                  <a:pt x="0" y="23825"/>
                </a:lnTo>
                <a:lnTo>
                  <a:pt x="1219" y="29552"/>
                </a:lnTo>
                <a:lnTo>
                  <a:pt x="4864" y="31724"/>
                </a:lnTo>
                <a:lnTo>
                  <a:pt x="7175" y="34201"/>
                </a:lnTo>
                <a:lnTo>
                  <a:pt x="8369" y="33032"/>
                </a:lnTo>
                <a:lnTo>
                  <a:pt x="8801" y="33007"/>
                </a:lnTo>
                <a:lnTo>
                  <a:pt x="9496" y="33007"/>
                </a:lnTo>
                <a:lnTo>
                  <a:pt x="27719" y="23749"/>
                </a:lnTo>
                <a:lnTo>
                  <a:pt x="36685" y="19040"/>
                </a:lnTo>
                <a:lnTo>
                  <a:pt x="45529" y="14109"/>
                </a:lnTo>
                <a:lnTo>
                  <a:pt x="47409" y="13030"/>
                </a:lnTo>
                <a:lnTo>
                  <a:pt x="48602" y="7010"/>
                </a:lnTo>
                <a:lnTo>
                  <a:pt x="45885" y="2590"/>
                </a:lnTo>
                <a:lnTo>
                  <a:pt x="40779" y="0"/>
                </a:lnTo>
                <a:close/>
              </a:path>
              <a:path w="48895" h="34289">
                <a:moveTo>
                  <a:pt x="9496" y="33007"/>
                </a:moveTo>
                <a:lnTo>
                  <a:pt x="8801" y="33007"/>
                </a:lnTo>
                <a:lnTo>
                  <a:pt x="9296" y="33108"/>
                </a:lnTo>
                <a:lnTo>
                  <a:pt x="9496" y="33007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7670" y="28947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8737" y="0"/>
                </a:moveTo>
                <a:lnTo>
                  <a:pt x="444" y="5930"/>
                </a:lnTo>
                <a:lnTo>
                  <a:pt x="0" y="10248"/>
                </a:lnTo>
                <a:lnTo>
                  <a:pt x="5600" y="20154"/>
                </a:lnTo>
                <a:lnTo>
                  <a:pt x="8674" y="25450"/>
                </a:lnTo>
                <a:lnTo>
                  <a:pt x="15582" y="35801"/>
                </a:lnTo>
                <a:lnTo>
                  <a:pt x="21031" y="36461"/>
                </a:lnTo>
                <a:lnTo>
                  <a:pt x="29629" y="26974"/>
                </a:lnTo>
                <a:lnTo>
                  <a:pt x="33845" y="21678"/>
                </a:lnTo>
                <a:lnTo>
                  <a:pt x="40678" y="12369"/>
                </a:lnTo>
                <a:lnTo>
                  <a:pt x="40495" y="11036"/>
                </a:lnTo>
                <a:lnTo>
                  <a:pt x="20053" y="11036"/>
                </a:lnTo>
                <a:lnTo>
                  <a:pt x="18843" y="9156"/>
                </a:lnTo>
                <a:lnTo>
                  <a:pt x="17945" y="7708"/>
                </a:lnTo>
                <a:lnTo>
                  <a:pt x="13817" y="1600"/>
                </a:lnTo>
                <a:lnTo>
                  <a:pt x="8737" y="0"/>
                </a:lnTo>
                <a:close/>
              </a:path>
              <a:path w="41275" h="36829">
                <a:moveTo>
                  <a:pt x="32600" y="1816"/>
                </a:moveTo>
                <a:lnTo>
                  <a:pt x="28613" y="2082"/>
                </a:lnTo>
                <a:lnTo>
                  <a:pt x="23317" y="7366"/>
                </a:lnTo>
                <a:lnTo>
                  <a:pt x="21757" y="9182"/>
                </a:lnTo>
                <a:lnTo>
                  <a:pt x="20053" y="11036"/>
                </a:lnTo>
                <a:lnTo>
                  <a:pt x="40495" y="11036"/>
                </a:lnTo>
                <a:lnTo>
                  <a:pt x="40119" y="8293"/>
                </a:lnTo>
                <a:lnTo>
                  <a:pt x="32600" y="181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17676" y="6134100"/>
            <a:ext cx="4111625" cy="1066800"/>
          </a:xfrm>
          <a:custGeom>
            <a:avLst/>
            <a:gdLst/>
            <a:ahLst/>
            <a:cxnLst/>
            <a:rect l="l" t="t" r="r" b="b"/>
            <a:pathLst>
              <a:path w="4111625" h="10668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066800"/>
                </a:lnTo>
                <a:lnTo>
                  <a:pt x="3997109" y="1066800"/>
                </a:lnTo>
                <a:lnTo>
                  <a:pt x="4063188" y="1065014"/>
                </a:lnTo>
                <a:lnTo>
                  <a:pt x="4097121" y="1052512"/>
                </a:lnTo>
                <a:lnTo>
                  <a:pt x="4109623" y="1018579"/>
                </a:lnTo>
                <a:lnTo>
                  <a:pt x="4111409" y="952500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55167" y="61715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20362" y="1981201"/>
            <a:ext cx="4111625" cy="1283335"/>
          </a:xfrm>
          <a:custGeom>
            <a:avLst/>
            <a:gdLst/>
            <a:ahLst/>
            <a:cxnLst/>
            <a:rect l="l" t="t" r="r" b="b"/>
            <a:pathLst>
              <a:path w="4111625" h="1283335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283208"/>
                </a:lnTo>
                <a:lnTo>
                  <a:pt x="3997109" y="1283208"/>
                </a:lnTo>
                <a:lnTo>
                  <a:pt x="4063188" y="1281422"/>
                </a:lnTo>
                <a:lnTo>
                  <a:pt x="4097121" y="1268920"/>
                </a:lnTo>
                <a:lnTo>
                  <a:pt x="4109623" y="1234987"/>
                </a:lnTo>
                <a:lnTo>
                  <a:pt x="4111409" y="1168908"/>
                </a:lnTo>
                <a:lnTo>
                  <a:pt x="4111409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3505200"/>
            <a:ext cx="4111625" cy="1981200"/>
          </a:xfrm>
          <a:custGeom>
            <a:avLst/>
            <a:gdLst/>
            <a:ahLst/>
            <a:cxnLst/>
            <a:rect l="l" t="t" r="r" b="b"/>
            <a:pathLst>
              <a:path w="4111625" h="198120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981200"/>
                </a:lnTo>
                <a:lnTo>
                  <a:pt x="3997109" y="1981200"/>
                </a:lnTo>
                <a:lnTo>
                  <a:pt x="4063188" y="1979414"/>
                </a:lnTo>
                <a:lnTo>
                  <a:pt x="4097121" y="1966912"/>
                </a:lnTo>
                <a:lnTo>
                  <a:pt x="4109623" y="1932979"/>
                </a:lnTo>
                <a:lnTo>
                  <a:pt x="4111409" y="1866900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3290" y="35426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8277" y="1975280"/>
            <a:ext cx="4112895" cy="1408430"/>
          </a:xfrm>
          <a:custGeom>
            <a:avLst/>
            <a:gdLst/>
            <a:ahLst/>
            <a:cxnLst/>
            <a:rect l="l" t="t" r="r" b="b"/>
            <a:pathLst>
              <a:path w="4112895" h="1408429">
                <a:moveTo>
                  <a:pt x="4112323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08315"/>
                </a:lnTo>
                <a:lnTo>
                  <a:pt x="3998023" y="1408315"/>
                </a:lnTo>
                <a:lnTo>
                  <a:pt x="4064103" y="1406529"/>
                </a:lnTo>
                <a:lnTo>
                  <a:pt x="4098036" y="1394028"/>
                </a:lnTo>
                <a:lnTo>
                  <a:pt x="4110537" y="1360095"/>
                </a:lnTo>
                <a:lnTo>
                  <a:pt x="4112323" y="1294015"/>
                </a:lnTo>
                <a:lnTo>
                  <a:pt x="4112323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9691" y="2011781"/>
            <a:ext cx="4036695" cy="399415"/>
          </a:xfrm>
          <a:custGeom>
            <a:avLst/>
            <a:gdLst/>
            <a:ahLst/>
            <a:cxnLst/>
            <a:rect l="l" t="t" r="r" b="b"/>
            <a:pathLst>
              <a:path w="4036695" h="399414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398830"/>
                </a:lnTo>
                <a:lnTo>
                  <a:pt x="4036161" y="398830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716959" y="3383597"/>
            <a:ext cx="4112895" cy="2624455"/>
          </a:xfrm>
          <a:custGeom>
            <a:avLst/>
            <a:gdLst/>
            <a:ahLst/>
            <a:cxnLst/>
            <a:rect l="l" t="t" r="r" b="b"/>
            <a:pathLst>
              <a:path w="4112895" h="2624454">
                <a:moveTo>
                  <a:pt x="411284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624010"/>
                </a:lnTo>
                <a:lnTo>
                  <a:pt x="3998544" y="2624010"/>
                </a:lnTo>
                <a:lnTo>
                  <a:pt x="4064623" y="2622224"/>
                </a:lnTo>
                <a:lnTo>
                  <a:pt x="4098556" y="2609723"/>
                </a:lnTo>
                <a:lnTo>
                  <a:pt x="4111058" y="2575790"/>
                </a:lnTo>
                <a:lnTo>
                  <a:pt x="4112844" y="2509710"/>
                </a:lnTo>
                <a:lnTo>
                  <a:pt x="4112844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57062" y="3418941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3100" y="779102"/>
            <a:ext cx="3056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rgbClr val="00AEEF"/>
                </a:solidFill>
                <a:latin typeface="Roboto"/>
                <a:cs typeface="Roboto"/>
              </a:rPr>
              <a:t>Demonstrate </a:t>
            </a:r>
            <a:r>
              <a:rPr sz="1800" b="1" spc="30" dirty="0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sz="1800" b="1" spc="35" dirty="0">
                <a:solidFill>
                  <a:srgbClr val="00AEEF"/>
                </a:solidFill>
                <a:latin typeface="Roboto"/>
                <a:cs typeface="Roboto"/>
              </a:rPr>
              <a:t>First</a:t>
            </a:r>
            <a:r>
              <a:rPr sz="1800" b="1" spc="14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800" b="1" spc="40" dirty="0">
                <a:solidFill>
                  <a:srgbClr val="00AEEF"/>
                </a:solidFill>
                <a:latin typeface="Roboto"/>
                <a:cs typeface="Roboto"/>
              </a:rPr>
              <a:t>Steps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8949" y="3599609"/>
            <a:ext cx="27673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Choose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 ball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sprite and make it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bounce</a:t>
            </a:r>
            <a:r>
              <a:rPr sz="1000" b="1" spc="-4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around: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7284" y="2057721"/>
            <a:ext cx="2285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Go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to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the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Scratch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website.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Click Create.  Choose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new</a:t>
            </a:r>
            <a:r>
              <a:rPr sz="1000" b="1" spc="-15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backdrop: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5699252" y="639698"/>
            <a:ext cx="10934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EA6955"/>
                </a:solidFill>
              </a:rPr>
              <a:t>C</a:t>
            </a:r>
            <a:r>
              <a:rPr spc="40" dirty="0">
                <a:solidFill>
                  <a:srgbClr val="EA6955"/>
                </a:solidFill>
              </a:rPr>
              <a:t>r</a:t>
            </a:r>
            <a:r>
              <a:rPr spc="65" dirty="0">
                <a:solidFill>
                  <a:srgbClr val="EA6955"/>
                </a:solidFill>
              </a:rPr>
              <a:t>eate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699252" y="1221866"/>
            <a:ext cx="314134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Support participants as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they create  pong games, on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own or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in</a:t>
            </a:r>
            <a:r>
              <a:rPr sz="15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pairs.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51997" y="706662"/>
            <a:ext cx="200939" cy="15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524608" y="858041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3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47901" y="90788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561629" y="884673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583757" y="726859"/>
            <a:ext cx="135501" cy="1120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453058" y="938829"/>
            <a:ext cx="3956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45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70963" y="3474764"/>
            <a:ext cx="1814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Provide Resources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Offer options for getting</a:t>
            </a:r>
            <a:r>
              <a:rPr sz="1000" spc="-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373059" y="944112"/>
            <a:ext cx="44132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I</a:t>
            </a:r>
            <a:r>
              <a:rPr sz="700" b="1" spc="65" dirty="0">
                <a:solidFill>
                  <a:srgbClr val="00AEEF"/>
                </a:solidFill>
                <a:latin typeface="Roboto"/>
                <a:cs typeface="Roboto"/>
              </a:rPr>
              <a:t>M</a:t>
            </a:r>
            <a:r>
              <a:rPr sz="700" b="1" spc="50" dirty="0">
                <a:solidFill>
                  <a:srgbClr val="00AEEF"/>
                </a:solidFill>
                <a:latin typeface="Roboto"/>
                <a:cs typeface="Roboto"/>
              </a:rPr>
              <a:t>A</a:t>
            </a:r>
            <a:r>
              <a:rPr sz="700" b="1" spc="55" dirty="0">
                <a:solidFill>
                  <a:srgbClr val="00AEEF"/>
                </a:solidFill>
                <a:latin typeface="Roboto"/>
                <a:cs typeface="Roboto"/>
              </a:rPr>
              <a:t>GINE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18386" y="684231"/>
            <a:ext cx="218393" cy="2650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8736" y="5598316"/>
            <a:ext cx="4111625" cy="1615440"/>
          </a:xfrm>
          <a:custGeom>
            <a:avLst/>
            <a:gdLst/>
            <a:ahLst/>
            <a:cxnLst/>
            <a:rect l="l" t="t" r="r" b="b"/>
            <a:pathLst>
              <a:path w="4111625" h="1615440">
                <a:moveTo>
                  <a:pt x="4111409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615287"/>
                </a:lnTo>
                <a:lnTo>
                  <a:pt x="3997109" y="1615287"/>
                </a:lnTo>
                <a:lnTo>
                  <a:pt x="4063188" y="1613501"/>
                </a:lnTo>
                <a:lnTo>
                  <a:pt x="4097121" y="1601000"/>
                </a:lnTo>
                <a:lnTo>
                  <a:pt x="4109623" y="1567067"/>
                </a:lnTo>
                <a:lnTo>
                  <a:pt x="4111409" y="1500987"/>
                </a:lnTo>
                <a:lnTo>
                  <a:pt x="4111409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78550" y="2523994"/>
            <a:ext cx="1633220" cy="686435"/>
          </a:xfrm>
          <a:custGeom>
            <a:avLst/>
            <a:gdLst/>
            <a:ahLst/>
            <a:cxnLst/>
            <a:rect l="l" t="t" r="r" b="b"/>
            <a:pathLst>
              <a:path w="1633220" h="686435">
                <a:moveTo>
                  <a:pt x="1462874" y="522058"/>
                </a:moveTo>
                <a:lnTo>
                  <a:pt x="1347228" y="522058"/>
                </a:lnTo>
                <a:lnTo>
                  <a:pt x="1355491" y="541112"/>
                </a:lnTo>
                <a:lnTo>
                  <a:pt x="1363260" y="584168"/>
                </a:lnTo>
                <a:lnTo>
                  <a:pt x="1359978" y="637130"/>
                </a:lnTo>
                <a:lnTo>
                  <a:pt x="1335087" y="685901"/>
                </a:lnTo>
                <a:lnTo>
                  <a:pt x="1420908" y="651166"/>
                </a:lnTo>
                <a:lnTo>
                  <a:pt x="1462827" y="622520"/>
                </a:lnTo>
                <a:lnTo>
                  <a:pt x="1472822" y="584605"/>
                </a:lnTo>
                <a:lnTo>
                  <a:pt x="1462874" y="522058"/>
                </a:lnTo>
                <a:close/>
              </a:path>
              <a:path w="1633220" h="686435">
                <a:moveTo>
                  <a:pt x="1559496" y="0"/>
                </a:moveTo>
                <a:lnTo>
                  <a:pt x="73723" y="0"/>
                </a:lnTo>
                <a:lnTo>
                  <a:pt x="31102" y="1707"/>
                </a:lnTo>
                <a:lnTo>
                  <a:pt x="9215" y="13658"/>
                </a:lnTo>
                <a:lnTo>
                  <a:pt x="1151" y="46098"/>
                </a:lnTo>
                <a:lnTo>
                  <a:pt x="0" y="109270"/>
                </a:lnTo>
                <a:lnTo>
                  <a:pt x="0" y="412788"/>
                </a:lnTo>
                <a:lnTo>
                  <a:pt x="1151" y="475960"/>
                </a:lnTo>
                <a:lnTo>
                  <a:pt x="9215" y="508400"/>
                </a:lnTo>
                <a:lnTo>
                  <a:pt x="31102" y="520351"/>
                </a:lnTo>
                <a:lnTo>
                  <a:pt x="73723" y="522058"/>
                </a:lnTo>
                <a:lnTo>
                  <a:pt x="1559496" y="522058"/>
                </a:lnTo>
                <a:lnTo>
                  <a:pt x="1602117" y="520351"/>
                </a:lnTo>
                <a:lnTo>
                  <a:pt x="1624004" y="508400"/>
                </a:lnTo>
                <a:lnTo>
                  <a:pt x="1632068" y="475960"/>
                </a:lnTo>
                <a:lnTo>
                  <a:pt x="1633220" y="412788"/>
                </a:lnTo>
                <a:lnTo>
                  <a:pt x="1633220" y="109270"/>
                </a:lnTo>
                <a:lnTo>
                  <a:pt x="1632068" y="46098"/>
                </a:lnTo>
                <a:lnTo>
                  <a:pt x="1624004" y="13658"/>
                </a:lnTo>
                <a:lnTo>
                  <a:pt x="1602117" y="1707"/>
                </a:lnTo>
                <a:lnTo>
                  <a:pt x="1559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11769" y="2663619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230809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2618" y="2534348"/>
            <a:ext cx="31115" cy="48260"/>
          </a:xfrm>
          <a:custGeom>
            <a:avLst/>
            <a:gdLst/>
            <a:ahLst/>
            <a:cxnLst/>
            <a:rect l="l" t="t" r="r" b="b"/>
            <a:pathLst>
              <a:path w="31115" h="48260">
                <a:moveTo>
                  <a:pt x="31102" y="47891"/>
                </a:moveTo>
                <a:lnTo>
                  <a:pt x="26140" y="34343"/>
                </a:lnTo>
                <a:lnTo>
                  <a:pt x="19470" y="21345"/>
                </a:lnTo>
                <a:lnTo>
                  <a:pt x="10840" y="9647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84573" y="2523998"/>
            <a:ext cx="1408430" cy="0"/>
          </a:xfrm>
          <a:custGeom>
            <a:avLst/>
            <a:gdLst/>
            <a:ahLst/>
            <a:cxnLst/>
            <a:rect l="l" t="t" r="r" b="b"/>
            <a:pathLst>
              <a:path w="1408429">
                <a:moveTo>
                  <a:pt x="1408201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81765" y="2545400"/>
            <a:ext cx="25400" cy="52069"/>
          </a:xfrm>
          <a:custGeom>
            <a:avLst/>
            <a:gdLst/>
            <a:ahLst/>
            <a:cxnLst/>
            <a:rect l="l" t="t" r="r" b="b"/>
            <a:pathLst>
              <a:path w="25400" h="52069">
                <a:moveTo>
                  <a:pt x="24790" y="0"/>
                </a:moveTo>
                <a:lnTo>
                  <a:pt x="17144" y="9170"/>
                </a:lnTo>
                <a:lnTo>
                  <a:pt x="10233" y="20642"/>
                </a:lnTo>
                <a:lnTo>
                  <a:pt x="4402" y="34673"/>
                </a:lnTo>
                <a:lnTo>
                  <a:pt x="0" y="51523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78547" y="2675616"/>
            <a:ext cx="0" cy="231140"/>
          </a:xfrm>
          <a:custGeom>
            <a:avLst/>
            <a:gdLst/>
            <a:ahLst/>
            <a:cxnLst/>
            <a:rect l="l" t="t" r="r" b="b"/>
            <a:pathLst>
              <a:path h="231139">
                <a:moveTo>
                  <a:pt x="0" y="0"/>
                </a:moveTo>
                <a:lnTo>
                  <a:pt x="0" y="230809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86597" y="2987807"/>
            <a:ext cx="31115" cy="48260"/>
          </a:xfrm>
          <a:custGeom>
            <a:avLst/>
            <a:gdLst/>
            <a:ahLst/>
            <a:cxnLst/>
            <a:rect l="l" t="t" r="r" b="b"/>
            <a:pathLst>
              <a:path w="31114" h="48260">
                <a:moveTo>
                  <a:pt x="0" y="0"/>
                </a:moveTo>
                <a:lnTo>
                  <a:pt x="4961" y="13548"/>
                </a:lnTo>
                <a:lnTo>
                  <a:pt x="11631" y="26546"/>
                </a:lnTo>
                <a:lnTo>
                  <a:pt x="20261" y="38244"/>
                </a:lnTo>
                <a:lnTo>
                  <a:pt x="31102" y="47891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367698" y="3046049"/>
            <a:ext cx="1126490" cy="0"/>
          </a:xfrm>
          <a:custGeom>
            <a:avLst/>
            <a:gdLst/>
            <a:ahLst/>
            <a:cxnLst/>
            <a:rect l="l" t="t" r="r" b="b"/>
            <a:pathLst>
              <a:path w="1126490">
                <a:moveTo>
                  <a:pt x="0" y="0"/>
                </a:moveTo>
                <a:lnTo>
                  <a:pt x="1126439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29848" y="3083797"/>
            <a:ext cx="12700" cy="102870"/>
          </a:xfrm>
          <a:custGeom>
            <a:avLst/>
            <a:gdLst/>
            <a:ahLst/>
            <a:cxnLst/>
            <a:rect l="l" t="t" r="r" b="b"/>
            <a:pathLst>
              <a:path w="12700" h="102869">
                <a:moveTo>
                  <a:pt x="8661" y="0"/>
                </a:moveTo>
                <a:lnTo>
                  <a:pt x="11894" y="23533"/>
                </a:lnTo>
                <a:lnTo>
                  <a:pt x="12407" y="49601"/>
                </a:lnTo>
                <a:lnTo>
                  <a:pt x="8882" y="76443"/>
                </a:lnTo>
                <a:lnTo>
                  <a:pt x="0" y="10229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48665" y="3074040"/>
            <a:ext cx="94615" cy="118745"/>
          </a:xfrm>
          <a:custGeom>
            <a:avLst/>
            <a:gdLst/>
            <a:ahLst/>
            <a:cxnLst/>
            <a:rect l="l" t="t" r="r" b="b"/>
            <a:pathLst>
              <a:path w="94615" h="118744">
                <a:moveTo>
                  <a:pt x="0" y="118706"/>
                </a:moveTo>
                <a:lnTo>
                  <a:pt x="29745" y="99382"/>
                </a:lnTo>
                <a:lnTo>
                  <a:pt x="59520" y="73055"/>
                </a:lnTo>
                <a:lnTo>
                  <a:pt x="83172" y="39877"/>
                </a:lnTo>
                <a:lnTo>
                  <a:pt x="9455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74480" y="3046049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39408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83762" y="2973123"/>
            <a:ext cx="25400" cy="52069"/>
          </a:xfrm>
          <a:custGeom>
            <a:avLst/>
            <a:gdLst/>
            <a:ahLst/>
            <a:cxnLst/>
            <a:rect l="l" t="t" r="r" b="b"/>
            <a:pathLst>
              <a:path w="25400" h="52069">
                <a:moveTo>
                  <a:pt x="0" y="51523"/>
                </a:moveTo>
                <a:lnTo>
                  <a:pt x="7645" y="42353"/>
                </a:lnTo>
                <a:lnTo>
                  <a:pt x="14557" y="30881"/>
                </a:lnTo>
                <a:lnTo>
                  <a:pt x="20388" y="16849"/>
                </a:lnTo>
                <a:lnTo>
                  <a:pt x="2479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10080" y="2611838"/>
            <a:ext cx="1905" cy="40005"/>
          </a:xfrm>
          <a:custGeom>
            <a:avLst/>
            <a:gdLst/>
            <a:ahLst/>
            <a:cxnLst/>
            <a:rect l="l" t="t" r="r" b="b"/>
            <a:pathLst>
              <a:path w="1904" h="40005">
                <a:moveTo>
                  <a:pt x="1689" y="39776"/>
                </a:moveTo>
                <a:lnTo>
                  <a:pt x="1689" y="21424"/>
                </a:lnTo>
                <a:lnTo>
                  <a:pt x="1689" y="12611"/>
                </a:lnTo>
                <a:lnTo>
                  <a:pt x="0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18729" y="2523992"/>
            <a:ext cx="40640" cy="3810"/>
          </a:xfrm>
          <a:custGeom>
            <a:avLst/>
            <a:gdLst/>
            <a:ahLst/>
            <a:cxnLst/>
            <a:rect l="l" t="t" r="r" b="b"/>
            <a:pathLst>
              <a:path w="40640" h="3810">
                <a:moveTo>
                  <a:pt x="40436" y="3454"/>
                </a:moveTo>
                <a:lnTo>
                  <a:pt x="34175" y="1244"/>
                </a:lnTo>
                <a:lnTo>
                  <a:pt x="27165" y="0"/>
                </a:lnTo>
                <a:lnTo>
                  <a:pt x="19316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31445" y="2523992"/>
            <a:ext cx="40640" cy="5080"/>
          </a:xfrm>
          <a:custGeom>
            <a:avLst/>
            <a:gdLst/>
            <a:ahLst/>
            <a:cxnLst/>
            <a:rect l="l" t="t" r="r" b="b"/>
            <a:pathLst>
              <a:path w="40639" h="5080">
                <a:moveTo>
                  <a:pt x="40144" y="0"/>
                </a:moveTo>
                <a:lnTo>
                  <a:pt x="20828" y="0"/>
                </a:lnTo>
                <a:lnTo>
                  <a:pt x="11760" y="0"/>
                </a:lnTo>
                <a:lnTo>
                  <a:pt x="0" y="4711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8550" y="2611851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1028" y="0"/>
                </a:moveTo>
                <a:lnTo>
                  <a:pt x="355" y="6629"/>
                </a:lnTo>
                <a:lnTo>
                  <a:pt x="0" y="13754"/>
                </a:lnTo>
                <a:lnTo>
                  <a:pt x="0" y="21412"/>
                </a:lnTo>
                <a:lnTo>
                  <a:pt x="0" y="3976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78550" y="2918429"/>
            <a:ext cx="1905" cy="40005"/>
          </a:xfrm>
          <a:custGeom>
            <a:avLst/>
            <a:gdLst/>
            <a:ahLst/>
            <a:cxnLst/>
            <a:rect l="l" t="t" r="r" b="b"/>
            <a:pathLst>
              <a:path w="1904" h="40005">
                <a:moveTo>
                  <a:pt x="0" y="0"/>
                </a:moveTo>
                <a:lnTo>
                  <a:pt x="0" y="18351"/>
                </a:lnTo>
                <a:lnTo>
                  <a:pt x="0" y="27165"/>
                </a:lnTo>
                <a:lnTo>
                  <a:pt x="1689" y="3977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231140" y="3042597"/>
            <a:ext cx="42545" cy="3810"/>
          </a:xfrm>
          <a:custGeom>
            <a:avLst/>
            <a:gdLst/>
            <a:ahLst/>
            <a:cxnLst/>
            <a:rect l="l" t="t" r="r" b="b"/>
            <a:pathLst>
              <a:path w="42545" h="3810">
                <a:moveTo>
                  <a:pt x="0" y="0"/>
                </a:moveTo>
                <a:lnTo>
                  <a:pt x="6273" y="2209"/>
                </a:lnTo>
                <a:lnTo>
                  <a:pt x="13284" y="3454"/>
                </a:lnTo>
                <a:lnTo>
                  <a:pt x="21132" y="3454"/>
                </a:lnTo>
                <a:lnTo>
                  <a:pt x="42087" y="3454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302451" y="3046051"/>
            <a:ext cx="40005" cy="0"/>
          </a:xfrm>
          <a:custGeom>
            <a:avLst/>
            <a:gdLst/>
            <a:ahLst/>
            <a:cxnLst/>
            <a:rect l="l" t="t" r="r" b="b"/>
            <a:pathLst>
              <a:path w="40004">
                <a:moveTo>
                  <a:pt x="0" y="0"/>
                </a:moveTo>
                <a:lnTo>
                  <a:pt x="20954" y="0"/>
                </a:lnTo>
                <a:lnTo>
                  <a:pt x="39954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06779" y="3046051"/>
            <a:ext cx="26670" cy="15875"/>
          </a:xfrm>
          <a:custGeom>
            <a:avLst/>
            <a:gdLst/>
            <a:ahLst/>
            <a:cxnLst/>
            <a:rect l="l" t="t" r="r" b="b"/>
            <a:pathLst>
              <a:path w="26670" h="15875">
                <a:moveTo>
                  <a:pt x="0" y="0"/>
                </a:moveTo>
                <a:lnTo>
                  <a:pt x="18999" y="0"/>
                </a:lnTo>
                <a:lnTo>
                  <a:pt x="20497" y="698"/>
                </a:lnTo>
                <a:lnTo>
                  <a:pt x="23355" y="6565"/>
                </a:lnTo>
                <a:lnTo>
                  <a:pt x="26288" y="15862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13637" y="3195949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69">
                <a:moveTo>
                  <a:pt x="10744" y="0"/>
                </a:moveTo>
                <a:lnTo>
                  <a:pt x="7645" y="4902"/>
                </a:lnTo>
                <a:lnTo>
                  <a:pt x="4089" y="9575"/>
                </a:lnTo>
                <a:lnTo>
                  <a:pt x="0" y="13944"/>
                </a:lnTo>
                <a:lnTo>
                  <a:pt x="6146" y="11595"/>
                </a:lnTo>
                <a:lnTo>
                  <a:pt x="15748" y="6946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41425" y="3046051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4">
                <a:moveTo>
                  <a:pt x="2006" y="17106"/>
                </a:moveTo>
                <a:lnTo>
                  <a:pt x="1816" y="11544"/>
                </a:lnTo>
                <a:lnTo>
                  <a:pt x="1155" y="5842"/>
                </a:lnTo>
                <a:lnTo>
                  <a:pt x="0" y="0"/>
                </a:lnTo>
                <a:lnTo>
                  <a:pt x="1525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22793" y="3041340"/>
            <a:ext cx="36195" cy="5080"/>
          </a:xfrm>
          <a:custGeom>
            <a:avLst/>
            <a:gdLst/>
            <a:ahLst/>
            <a:cxnLst/>
            <a:rect l="l" t="t" r="r" b="b"/>
            <a:pathLst>
              <a:path w="36195" h="5080">
                <a:moveTo>
                  <a:pt x="0" y="4711"/>
                </a:moveTo>
                <a:lnTo>
                  <a:pt x="15252" y="4711"/>
                </a:lnTo>
                <a:lnTo>
                  <a:pt x="24307" y="4711"/>
                </a:lnTo>
                <a:lnTo>
                  <a:pt x="3608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10728" y="2918429"/>
            <a:ext cx="1270" cy="40005"/>
          </a:xfrm>
          <a:custGeom>
            <a:avLst/>
            <a:gdLst/>
            <a:ahLst/>
            <a:cxnLst/>
            <a:rect l="l" t="t" r="r" b="b"/>
            <a:pathLst>
              <a:path w="1270" h="40005">
                <a:moveTo>
                  <a:pt x="0" y="39763"/>
                </a:moveTo>
                <a:lnTo>
                  <a:pt x="673" y="33134"/>
                </a:lnTo>
                <a:lnTo>
                  <a:pt x="1041" y="26009"/>
                </a:lnTo>
                <a:lnTo>
                  <a:pt x="1041" y="18351"/>
                </a:lnTo>
                <a:lnTo>
                  <a:pt x="104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278912" y="2591504"/>
            <a:ext cx="139700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What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background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do </a:t>
            </a:r>
            <a:r>
              <a:rPr sz="1000" i="1" spc="-10" dirty="0">
                <a:solidFill>
                  <a:srgbClr val="4C4D4F"/>
                </a:solidFill>
                <a:latin typeface="Roboto"/>
                <a:cs typeface="Roboto"/>
              </a:rPr>
              <a:t>you 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want for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your</a:t>
            </a:r>
            <a:r>
              <a:rPr sz="1000" i="1" spc="-3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game?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234933" y="2524000"/>
            <a:ext cx="1029969" cy="672465"/>
          </a:xfrm>
          <a:custGeom>
            <a:avLst/>
            <a:gdLst/>
            <a:ahLst/>
            <a:cxnLst/>
            <a:rect l="l" t="t" r="r" b="b"/>
            <a:pathLst>
              <a:path w="1029970" h="672464">
                <a:moveTo>
                  <a:pt x="922312" y="511530"/>
                </a:moveTo>
                <a:lnTo>
                  <a:pt x="849401" y="511530"/>
                </a:lnTo>
                <a:lnTo>
                  <a:pt x="854609" y="530201"/>
                </a:lnTo>
                <a:lnTo>
                  <a:pt x="859509" y="572395"/>
                </a:lnTo>
                <a:lnTo>
                  <a:pt x="857443" y="624294"/>
                </a:lnTo>
                <a:lnTo>
                  <a:pt x="841756" y="672084"/>
                </a:lnTo>
                <a:lnTo>
                  <a:pt x="895864" y="638049"/>
                </a:lnTo>
                <a:lnTo>
                  <a:pt x="922291" y="609981"/>
                </a:lnTo>
                <a:lnTo>
                  <a:pt x="928590" y="572825"/>
                </a:lnTo>
                <a:lnTo>
                  <a:pt x="922312" y="511530"/>
                </a:lnTo>
                <a:close/>
              </a:path>
              <a:path w="1029970" h="672464">
                <a:moveTo>
                  <a:pt x="983234" y="0"/>
                </a:moveTo>
                <a:lnTo>
                  <a:pt x="46482" y="0"/>
                </a:lnTo>
                <a:lnTo>
                  <a:pt x="19609" y="1672"/>
                </a:lnTo>
                <a:lnTo>
                  <a:pt x="5810" y="13382"/>
                </a:lnTo>
                <a:lnTo>
                  <a:pt x="726" y="45166"/>
                </a:lnTo>
                <a:lnTo>
                  <a:pt x="0" y="107061"/>
                </a:lnTo>
                <a:lnTo>
                  <a:pt x="0" y="404469"/>
                </a:lnTo>
                <a:lnTo>
                  <a:pt x="726" y="466364"/>
                </a:lnTo>
                <a:lnTo>
                  <a:pt x="5810" y="498147"/>
                </a:lnTo>
                <a:lnTo>
                  <a:pt x="19609" y="509857"/>
                </a:lnTo>
                <a:lnTo>
                  <a:pt x="46482" y="511530"/>
                </a:lnTo>
                <a:lnTo>
                  <a:pt x="983234" y="511530"/>
                </a:lnTo>
                <a:lnTo>
                  <a:pt x="1010106" y="509857"/>
                </a:lnTo>
                <a:lnTo>
                  <a:pt x="1023905" y="498147"/>
                </a:lnTo>
                <a:lnTo>
                  <a:pt x="1028989" y="466364"/>
                </a:lnTo>
                <a:lnTo>
                  <a:pt x="1029716" y="404469"/>
                </a:lnTo>
                <a:lnTo>
                  <a:pt x="1029716" y="107061"/>
                </a:lnTo>
                <a:lnTo>
                  <a:pt x="1028989" y="45166"/>
                </a:lnTo>
                <a:lnTo>
                  <a:pt x="1023905" y="13382"/>
                </a:lnTo>
                <a:lnTo>
                  <a:pt x="1010106" y="1672"/>
                </a:lnTo>
                <a:lnTo>
                  <a:pt x="9832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264650" y="2660810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226225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244224" y="2539509"/>
            <a:ext cx="16510" cy="47625"/>
          </a:xfrm>
          <a:custGeom>
            <a:avLst/>
            <a:gdLst/>
            <a:ahLst/>
            <a:cxnLst/>
            <a:rect l="l" t="t" r="r" b="b"/>
            <a:pathLst>
              <a:path w="16509" h="47625">
                <a:moveTo>
                  <a:pt x="16446" y="47498"/>
                </a:moveTo>
                <a:lnTo>
                  <a:pt x="13867" y="34715"/>
                </a:lnTo>
                <a:lnTo>
                  <a:pt x="10361" y="22101"/>
                </a:lnTo>
                <a:lnTo>
                  <a:pt x="5786" y="10311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312635" y="2523998"/>
            <a:ext cx="862330" cy="0"/>
          </a:xfrm>
          <a:custGeom>
            <a:avLst/>
            <a:gdLst/>
            <a:ahLst/>
            <a:cxnLst/>
            <a:rect l="l" t="t" r="r" b="b"/>
            <a:pathLst>
              <a:path w="862329">
                <a:moveTo>
                  <a:pt x="861872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36479" y="2551160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12636" y="0"/>
                </a:moveTo>
                <a:lnTo>
                  <a:pt x="8643" y="9160"/>
                </a:lnTo>
                <a:lnTo>
                  <a:pt x="5108" y="20181"/>
                </a:lnTo>
                <a:lnTo>
                  <a:pt x="2178" y="33234"/>
                </a:lnTo>
                <a:lnTo>
                  <a:pt x="0" y="48488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234933" y="2672500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225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238912" y="2972527"/>
            <a:ext cx="16510" cy="47625"/>
          </a:xfrm>
          <a:custGeom>
            <a:avLst/>
            <a:gdLst/>
            <a:ahLst/>
            <a:cxnLst/>
            <a:rect l="l" t="t" r="r" b="b"/>
            <a:pathLst>
              <a:path w="16509" h="47625">
                <a:moveTo>
                  <a:pt x="0" y="0"/>
                </a:moveTo>
                <a:lnTo>
                  <a:pt x="2578" y="12782"/>
                </a:lnTo>
                <a:lnTo>
                  <a:pt x="6084" y="25396"/>
                </a:lnTo>
                <a:lnTo>
                  <a:pt x="10660" y="37186"/>
                </a:lnTo>
                <a:lnTo>
                  <a:pt x="16446" y="47498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370472" y="3035536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282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87456" y="3072489"/>
            <a:ext cx="7620" cy="99060"/>
          </a:xfrm>
          <a:custGeom>
            <a:avLst/>
            <a:gdLst/>
            <a:ahLst/>
            <a:cxnLst/>
            <a:rect l="l" t="t" r="r" b="b"/>
            <a:pathLst>
              <a:path w="7620" h="99060">
                <a:moveTo>
                  <a:pt x="4902" y="0"/>
                </a:moveTo>
                <a:lnTo>
                  <a:pt x="6918" y="22606"/>
                </a:lnTo>
                <a:lnTo>
                  <a:pt x="7299" y="47639"/>
                </a:lnTo>
                <a:lnTo>
                  <a:pt x="5255" y="73464"/>
                </a:lnTo>
                <a:lnTo>
                  <a:pt x="0" y="9845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10620" y="3067062"/>
            <a:ext cx="47625" cy="100965"/>
          </a:xfrm>
          <a:custGeom>
            <a:avLst/>
            <a:gdLst/>
            <a:ahLst/>
            <a:cxnLst/>
            <a:rect l="l" t="t" r="r" b="b"/>
            <a:pathLst>
              <a:path w="47625" h="100964">
                <a:moveTo>
                  <a:pt x="0" y="100837"/>
                </a:moveTo>
                <a:lnTo>
                  <a:pt x="15726" y="82315"/>
                </a:lnTo>
                <a:lnTo>
                  <a:pt x="30284" y="59282"/>
                </a:lnTo>
                <a:lnTo>
                  <a:pt x="41578" y="31816"/>
                </a:lnTo>
                <a:lnTo>
                  <a:pt x="4751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250467" y="2959884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0" y="48488"/>
                </a:moveTo>
                <a:lnTo>
                  <a:pt x="3992" y="39328"/>
                </a:lnTo>
                <a:lnTo>
                  <a:pt x="7527" y="28306"/>
                </a:lnTo>
                <a:lnTo>
                  <a:pt x="10458" y="15254"/>
                </a:lnTo>
                <a:lnTo>
                  <a:pt x="12636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263748" y="2612101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901" y="37007"/>
                </a:moveTo>
                <a:lnTo>
                  <a:pt x="901" y="18961"/>
                </a:lnTo>
                <a:lnTo>
                  <a:pt x="901" y="11264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199384" y="2524001"/>
            <a:ext cx="36830" cy="6350"/>
          </a:xfrm>
          <a:custGeom>
            <a:avLst/>
            <a:gdLst/>
            <a:ahLst/>
            <a:cxnLst/>
            <a:rect l="l" t="t" r="r" b="b"/>
            <a:pathLst>
              <a:path w="36829" h="6350">
                <a:moveTo>
                  <a:pt x="36347" y="6197"/>
                </a:moveTo>
                <a:lnTo>
                  <a:pt x="31394" y="2285"/>
                </a:lnTo>
                <a:lnTo>
                  <a:pt x="25590" y="0"/>
                </a:lnTo>
                <a:lnTo>
                  <a:pt x="18783" y="0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264334" y="2524001"/>
            <a:ext cx="36195" cy="7620"/>
          </a:xfrm>
          <a:custGeom>
            <a:avLst/>
            <a:gdLst/>
            <a:ahLst/>
            <a:cxnLst/>
            <a:rect l="l" t="t" r="r" b="b"/>
            <a:pathLst>
              <a:path w="36195" h="7619">
                <a:moveTo>
                  <a:pt x="35864" y="0"/>
                </a:moveTo>
                <a:lnTo>
                  <a:pt x="17081" y="0"/>
                </a:lnTo>
                <a:lnTo>
                  <a:pt x="9232" y="0"/>
                </a:lnTo>
                <a:lnTo>
                  <a:pt x="0" y="7416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234933" y="2612165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520" y="0"/>
                </a:moveTo>
                <a:lnTo>
                  <a:pt x="177" y="5892"/>
                </a:lnTo>
                <a:lnTo>
                  <a:pt x="0" y="12191"/>
                </a:lnTo>
                <a:lnTo>
                  <a:pt x="0" y="18897"/>
                </a:lnTo>
                <a:lnTo>
                  <a:pt x="0" y="3694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234933" y="2910424"/>
            <a:ext cx="1270" cy="37465"/>
          </a:xfrm>
          <a:custGeom>
            <a:avLst/>
            <a:gdLst/>
            <a:ahLst/>
            <a:cxnLst/>
            <a:rect l="l" t="t" r="r" b="b"/>
            <a:pathLst>
              <a:path w="1270" h="37464">
                <a:moveTo>
                  <a:pt x="0" y="0"/>
                </a:moveTo>
                <a:lnTo>
                  <a:pt x="0" y="18046"/>
                </a:lnTo>
                <a:lnTo>
                  <a:pt x="0" y="25742"/>
                </a:lnTo>
                <a:lnTo>
                  <a:pt x="901" y="37007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63852" y="3029334"/>
            <a:ext cx="32384" cy="6350"/>
          </a:xfrm>
          <a:custGeom>
            <a:avLst/>
            <a:gdLst/>
            <a:ahLst/>
            <a:cxnLst/>
            <a:rect l="l" t="t" r="r" b="b"/>
            <a:pathLst>
              <a:path w="32384" h="6350">
                <a:moveTo>
                  <a:pt x="0" y="0"/>
                </a:moveTo>
                <a:lnTo>
                  <a:pt x="4953" y="3911"/>
                </a:lnTo>
                <a:lnTo>
                  <a:pt x="10756" y="6197"/>
                </a:lnTo>
                <a:lnTo>
                  <a:pt x="17564" y="6197"/>
                </a:lnTo>
                <a:lnTo>
                  <a:pt x="31953" y="6197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311883" y="3035532"/>
            <a:ext cx="33655" cy="0"/>
          </a:xfrm>
          <a:custGeom>
            <a:avLst/>
            <a:gdLst/>
            <a:ahLst/>
            <a:cxnLst/>
            <a:rect l="l" t="t" r="r" b="b"/>
            <a:pathLst>
              <a:path w="33654">
                <a:moveTo>
                  <a:pt x="0" y="0"/>
                </a:moveTo>
                <a:lnTo>
                  <a:pt x="14389" y="0"/>
                </a:lnTo>
                <a:lnTo>
                  <a:pt x="3335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65361" y="3035532"/>
            <a:ext cx="24130" cy="16510"/>
          </a:xfrm>
          <a:custGeom>
            <a:avLst/>
            <a:gdLst/>
            <a:ahLst/>
            <a:cxnLst/>
            <a:rect l="l" t="t" r="r" b="b"/>
            <a:pathLst>
              <a:path w="24129" h="16510">
                <a:moveTo>
                  <a:pt x="0" y="0"/>
                </a:moveTo>
                <a:lnTo>
                  <a:pt x="18973" y="0"/>
                </a:lnTo>
                <a:lnTo>
                  <a:pt x="19939" y="711"/>
                </a:lnTo>
                <a:lnTo>
                  <a:pt x="21793" y="6680"/>
                </a:lnTo>
                <a:lnTo>
                  <a:pt x="23685" y="1612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76690" y="3180909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39">
                <a:moveTo>
                  <a:pt x="7365" y="0"/>
                </a:moveTo>
                <a:lnTo>
                  <a:pt x="5283" y="5359"/>
                </a:lnTo>
                <a:lnTo>
                  <a:pt x="2844" y="10439"/>
                </a:lnTo>
                <a:lnTo>
                  <a:pt x="0" y="15176"/>
                </a:lnTo>
                <a:lnTo>
                  <a:pt x="6273" y="11429"/>
                </a:lnTo>
                <a:lnTo>
                  <a:pt x="15354" y="4063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157246" y="3035532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5" h="19050">
                <a:moveTo>
                  <a:pt x="1308" y="18922"/>
                </a:moveTo>
                <a:lnTo>
                  <a:pt x="1244" y="12801"/>
                </a:lnTo>
                <a:lnTo>
                  <a:pt x="838" y="6502"/>
                </a:lnTo>
                <a:lnTo>
                  <a:pt x="0" y="0"/>
                </a:lnTo>
                <a:lnTo>
                  <a:pt x="18402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199765" y="3028115"/>
            <a:ext cx="35560" cy="7620"/>
          </a:xfrm>
          <a:custGeom>
            <a:avLst/>
            <a:gdLst/>
            <a:ahLst/>
            <a:cxnLst/>
            <a:rect l="l" t="t" r="r" b="b"/>
            <a:pathLst>
              <a:path w="35559" h="7619">
                <a:moveTo>
                  <a:pt x="0" y="7416"/>
                </a:moveTo>
                <a:lnTo>
                  <a:pt x="18402" y="7416"/>
                </a:lnTo>
                <a:lnTo>
                  <a:pt x="26250" y="7416"/>
                </a:lnTo>
                <a:lnTo>
                  <a:pt x="35483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64129" y="2910424"/>
            <a:ext cx="635" cy="37465"/>
          </a:xfrm>
          <a:custGeom>
            <a:avLst/>
            <a:gdLst/>
            <a:ahLst/>
            <a:cxnLst/>
            <a:rect l="l" t="t" r="r" b="b"/>
            <a:pathLst>
              <a:path w="634" h="37464">
                <a:moveTo>
                  <a:pt x="0" y="36944"/>
                </a:moveTo>
                <a:lnTo>
                  <a:pt x="342" y="31051"/>
                </a:lnTo>
                <a:lnTo>
                  <a:pt x="520" y="24752"/>
                </a:lnTo>
                <a:lnTo>
                  <a:pt x="520" y="18046"/>
                </a:lnTo>
                <a:lnTo>
                  <a:pt x="52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8331886" y="2584558"/>
            <a:ext cx="76771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What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color</a:t>
            </a:r>
            <a:r>
              <a:rPr sz="1000" i="1" spc="-9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or  </a:t>
            </a:r>
            <a:r>
              <a:rPr sz="1000" i="1" dirty="0">
                <a:solidFill>
                  <a:srgbClr val="4C4D4F"/>
                </a:solidFill>
                <a:latin typeface="Roboto"/>
                <a:cs typeface="Roboto"/>
              </a:rPr>
              <a:t>type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of</a:t>
            </a:r>
            <a:r>
              <a:rPr sz="1000" i="1" spc="-5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i="1" spc="-5" dirty="0">
                <a:solidFill>
                  <a:srgbClr val="4C4D4F"/>
                </a:solidFill>
                <a:latin typeface="Roboto"/>
                <a:cs typeface="Roboto"/>
              </a:rPr>
              <a:t>ball?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70963" y="5200650"/>
            <a:ext cx="160464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Some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may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want  to follow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online tutorial:  </a:t>
            </a:r>
            <a:r>
              <a:rPr sz="1000" u="sng" spc="-5" dirty="0" err="1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</a:t>
            </a:r>
            <a:r>
              <a:rPr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/</a:t>
            </a:r>
            <a:r>
              <a:rPr lang="en-US"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pong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960029" y="5226050"/>
            <a:ext cx="144145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Others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may want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use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printed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activity</a:t>
            </a:r>
            <a:r>
              <a:rPr sz="1000" spc="-8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cards:  </a:t>
            </a:r>
            <a:r>
              <a:rPr sz="1000" u="sng" spc="-5" dirty="0" err="1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</a:t>
            </a:r>
            <a:r>
              <a:rPr lang="en-US" sz="1000" u="sng" spc="-5" dirty="0" err="1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edu</a:t>
            </a:r>
            <a:r>
              <a:rPr lang="en-US"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/i</a:t>
            </a:r>
            <a:r>
              <a:rPr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deas</a:t>
            </a:r>
            <a:endParaRPr sz="1000" dirty="0">
              <a:latin typeface="Roboto"/>
              <a:cs typeface="Roboto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979918" y="4093717"/>
            <a:ext cx="1541779" cy="11069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979918" y="4093717"/>
            <a:ext cx="1541780" cy="1107440"/>
          </a:xfrm>
          <a:custGeom>
            <a:avLst/>
            <a:gdLst/>
            <a:ahLst/>
            <a:cxnLst/>
            <a:rect l="l" t="t" r="r" b="b"/>
            <a:pathLst>
              <a:path w="1541779" h="1107439">
                <a:moveTo>
                  <a:pt x="41909" y="0"/>
                </a:moveTo>
                <a:lnTo>
                  <a:pt x="17680" y="654"/>
                </a:lnTo>
                <a:lnTo>
                  <a:pt x="5238" y="5238"/>
                </a:lnTo>
                <a:lnTo>
                  <a:pt x="654" y="17680"/>
                </a:lnTo>
                <a:lnTo>
                  <a:pt x="0" y="41910"/>
                </a:lnTo>
                <a:lnTo>
                  <a:pt x="0" y="1065022"/>
                </a:lnTo>
                <a:lnTo>
                  <a:pt x="654" y="1089251"/>
                </a:lnTo>
                <a:lnTo>
                  <a:pt x="5238" y="1101693"/>
                </a:lnTo>
                <a:lnTo>
                  <a:pt x="17680" y="1106277"/>
                </a:lnTo>
                <a:lnTo>
                  <a:pt x="41909" y="1106932"/>
                </a:lnTo>
                <a:lnTo>
                  <a:pt x="1499869" y="1106932"/>
                </a:lnTo>
                <a:lnTo>
                  <a:pt x="1524099" y="1106277"/>
                </a:lnTo>
                <a:lnTo>
                  <a:pt x="1536541" y="1101693"/>
                </a:lnTo>
                <a:lnTo>
                  <a:pt x="1541125" y="1089251"/>
                </a:lnTo>
                <a:lnTo>
                  <a:pt x="1541779" y="1065022"/>
                </a:lnTo>
                <a:lnTo>
                  <a:pt x="1541779" y="41910"/>
                </a:lnTo>
                <a:lnTo>
                  <a:pt x="1541125" y="17680"/>
                </a:lnTo>
                <a:lnTo>
                  <a:pt x="1536541" y="5238"/>
                </a:lnTo>
                <a:lnTo>
                  <a:pt x="1524099" y="654"/>
                </a:lnTo>
                <a:lnTo>
                  <a:pt x="1499869" y="0"/>
                </a:lnTo>
                <a:lnTo>
                  <a:pt x="41909" y="0"/>
                </a:lnTo>
                <a:close/>
              </a:path>
            </a:pathLst>
          </a:custGeom>
          <a:ln w="12700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75929" y="1253436"/>
            <a:ext cx="386397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Demonstrate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500" spc="-15" dirty="0">
                <a:solidFill>
                  <a:srgbClr val="4C4D4F"/>
                </a:solidFill>
                <a:latin typeface="Roboto"/>
                <a:cs typeface="Roboto"/>
              </a:rPr>
              <a:t>first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few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steps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of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tutorial 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so participants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can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see how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sz="1500" spc="-2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started.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5760720" y="2012445"/>
            <a:ext cx="4036695" cy="413384"/>
          </a:xfrm>
          <a:custGeom>
            <a:avLst/>
            <a:gdLst/>
            <a:ahLst/>
            <a:cxnLst/>
            <a:rect l="l" t="t" r="r" b="b"/>
            <a:pathLst>
              <a:path w="4036695" h="413385">
                <a:moveTo>
                  <a:pt x="40361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413258"/>
                </a:lnTo>
                <a:lnTo>
                  <a:pt x="4036161" y="413258"/>
                </a:lnTo>
                <a:lnTo>
                  <a:pt x="4036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5868415" y="2050034"/>
            <a:ext cx="2319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Start with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Prompts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Ask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participants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questions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get</a:t>
            </a:r>
            <a:r>
              <a:rPr sz="1000" spc="-3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started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875953" y="6146474"/>
            <a:ext cx="3234690" cy="99821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Suggest Ideas 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for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Starting</a:t>
            </a:r>
            <a:endParaRPr sz="1000">
              <a:latin typeface="Roboto"/>
              <a:cs typeface="Roboto"/>
            </a:endParaRPr>
          </a:p>
          <a:p>
            <a:pPr marL="87630" indent="-73660">
              <a:lnSpc>
                <a:spcPct val="100000"/>
              </a:lnSpc>
              <a:spcBef>
                <a:spcPts val="680"/>
              </a:spcBef>
              <a:buClr>
                <a:srgbClr val="EA6955"/>
              </a:buClr>
              <a:buFont typeface="Roboto-Light"/>
              <a:buChar char="•"/>
              <a:tabLst>
                <a:tab pos="88265" algn="l"/>
              </a:tabLst>
            </a:pP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Choose a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 backdrop</a:t>
            </a:r>
            <a:endParaRPr sz="1000">
              <a:latin typeface="Roboto"/>
              <a:cs typeface="Roboto"/>
            </a:endParaRPr>
          </a:p>
          <a:p>
            <a:pPr marL="87630" indent="-736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8265" algn="l"/>
              </a:tabLst>
            </a:pP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Choose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or draw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ball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sprite and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it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bounce</a:t>
            </a:r>
            <a:r>
              <a:rPr sz="1000" spc="-2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around</a:t>
            </a:r>
            <a:endParaRPr sz="1000">
              <a:latin typeface="Roboto"/>
              <a:cs typeface="Roboto"/>
            </a:endParaRPr>
          </a:p>
          <a:p>
            <a:pPr marL="87630" indent="-736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8265" algn="l"/>
              </a:tabLst>
            </a:pP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Add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paddle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sprite that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you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can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control</a:t>
            </a:r>
            <a:endParaRPr sz="1000">
              <a:latin typeface="Roboto"/>
              <a:cs typeface="Roboto"/>
            </a:endParaRPr>
          </a:p>
          <a:p>
            <a:pPr marL="87630" indent="-73660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Font typeface="Roboto-Light"/>
              <a:buChar char="•"/>
              <a:tabLst>
                <a:tab pos="88265" algn="l"/>
              </a:tabLst>
            </a:pP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ball bounce off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the paddle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23290" y="5638190"/>
            <a:ext cx="4037329" cy="278130"/>
          </a:xfrm>
          <a:custGeom>
            <a:avLst/>
            <a:gdLst/>
            <a:ahLst/>
            <a:cxnLst/>
            <a:rect l="l" t="t" r="r" b="b"/>
            <a:pathLst>
              <a:path w="4037329" h="278129">
                <a:moveTo>
                  <a:pt x="403707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7076" y="277977"/>
                </a:lnTo>
                <a:lnTo>
                  <a:pt x="40370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841884" y="5688845"/>
            <a:ext cx="28555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Add a paddle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sprite and </a:t>
            </a:r>
            <a:r>
              <a:rPr sz="1000" b="1" spc="-10" dirty="0">
                <a:solidFill>
                  <a:srgbClr val="00AEEF"/>
                </a:solidFill>
                <a:latin typeface="Roboto"/>
                <a:cs typeface="Roboto"/>
              </a:rPr>
              <a:t>control </a:t>
            </a:r>
            <a:r>
              <a:rPr sz="1000" b="1" spc="-5" dirty="0">
                <a:solidFill>
                  <a:srgbClr val="00AEEF"/>
                </a:solidFill>
                <a:latin typeface="Roboto"/>
                <a:cs typeface="Roboto"/>
              </a:rPr>
              <a:t>it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with the</a:t>
            </a:r>
            <a:r>
              <a:rPr sz="1000" b="1" spc="-60" dirty="0">
                <a:solidFill>
                  <a:srgbClr val="00AEE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00AEEF"/>
                </a:solidFill>
                <a:latin typeface="Roboto"/>
                <a:cs typeface="Roboto"/>
              </a:rPr>
              <a:t>mouse: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784330" y="3949700"/>
            <a:ext cx="978437" cy="14640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41856" y="2944114"/>
            <a:ext cx="200024" cy="2000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831845" y="2523943"/>
            <a:ext cx="1590344" cy="73411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831845" y="2523943"/>
            <a:ext cx="1590675" cy="734695"/>
          </a:xfrm>
          <a:custGeom>
            <a:avLst/>
            <a:gdLst/>
            <a:ahLst/>
            <a:cxnLst/>
            <a:rect l="l" t="t" r="r" b="b"/>
            <a:pathLst>
              <a:path w="1590675" h="734695">
                <a:moveTo>
                  <a:pt x="57150" y="0"/>
                </a:moveTo>
                <a:lnTo>
                  <a:pt x="24110" y="892"/>
                </a:lnTo>
                <a:lnTo>
                  <a:pt x="7143" y="7143"/>
                </a:lnTo>
                <a:lnTo>
                  <a:pt x="892" y="24110"/>
                </a:lnTo>
                <a:lnTo>
                  <a:pt x="0" y="57150"/>
                </a:lnTo>
                <a:lnTo>
                  <a:pt x="0" y="676960"/>
                </a:lnTo>
                <a:lnTo>
                  <a:pt x="892" y="710000"/>
                </a:lnTo>
                <a:lnTo>
                  <a:pt x="7143" y="726967"/>
                </a:lnTo>
                <a:lnTo>
                  <a:pt x="24110" y="733217"/>
                </a:lnTo>
                <a:lnTo>
                  <a:pt x="57150" y="734110"/>
                </a:lnTo>
                <a:lnTo>
                  <a:pt x="1533194" y="734110"/>
                </a:lnTo>
                <a:lnTo>
                  <a:pt x="1566234" y="733217"/>
                </a:lnTo>
                <a:lnTo>
                  <a:pt x="1583201" y="726967"/>
                </a:lnTo>
                <a:lnTo>
                  <a:pt x="1589451" y="710000"/>
                </a:lnTo>
                <a:lnTo>
                  <a:pt x="1590344" y="676960"/>
                </a:lnTo>
                <a:lnTo>
                  <a:pt x="1590344" y="57150"/>
                </a:lnTo>
                <a:lnTo>
                  <a:pt x="1589451" y="24110"/>
                </a:lnTo>
                <a:lnTo>
                  <a:pt x="1583201" y="7143"/>
                </a:lnTo>
                <a:lnTo>
                  <a:pt x="1566234" y="892"/>
                </a:lnTo>
                <a:lnTo>
                  <a:pt x="1533194" y="0"/>
                </a:lnTo>
                <a:lnTo>
                  <a:pt x="57150" y="0"/>
                </a:lnTo>
                <a:close/>
              </a:path>
            </a:pathLst>
          </a:custGeom>
          <a:ln w="12699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81879" y="6005967"/>
            <a:ext cx="1073771" cy="113371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779963" y="2565991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572643" y="0"/>
                </a:moveTo>
                <a:lnTo>
                  <a:pt x="68580" y="0"/>
                </a:ln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79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779955" y="2573159"/>
            <a:ext cx="641223" cy="4835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779963" y="2565991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80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804903" y="3043727"/>
            <a:ext cx="59182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636466"/>
                </a:solidFill>
                <a:latin typeface="Roboto"/>
                <a:cs typeface="Roboto"/>
              </a:rPr>
              <a:t>Neon</a:t>
            </a:r>
            <a:r>
              <a:rPr sz="800" spc="-65" dirty="0">
                <a:solidFill>
                  <a:srgbClr val="636466"/>
                </a:solidFill>
                <a:latin typeface="Roboto"/>
                <a:cs typeface="Roboto"/>
              </a:rPr>
              <a:t> </a:t>
            </a:r>
            <a:r>
              <a:rPr sz="800" spc="-15" dirty="0">
                <a:solidFill>
                  <a:srgbClr val="636466"/>
                </a:solidFill>
                <a:latin typeface="Roboto"/>
                <a:cs typeface="Roboto"/>
              </a:rPr>
              <a:t>Tunnel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945489" y="2584335"/>
            <a:ext cx="618591" cy="61859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945489" y="2584335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418843" y="2911720"/>
            <a:ext cx="157838" cy="1780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779963" y="4100324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572643" y="0"/>
                </a:moveTo>
                <a:lnTo>
                  <a:pt x="68580" y="0"/>
                </a:ln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79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33223" y="4135567"/>
            <a:ext cx="523149" cy="48698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779963" y="4100324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80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2004236" y="4592393"/>
            <a:ext cx="17716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solidFill>
                  <a:srgbClr val="636466"/>
                </a:solidFill>
                <a:latin typeface="Roboto"/>
                <a:cs typeface="Roboto"/>
              </a:rPr>
              <a:t>Ball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945489" y="4089565"/>
            <a:ext cx="618591" cy="6185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45489" y="4089558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418843" y="4416942"/>
            <a:ext cx="157838" cy="1780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686819" y="2867927"/>
            <a:ext cx="157838" cy="17803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779963" y="6145024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572643" y="0"/>
                </a:moveTo>
                <a:lnTo>
                  <a:pt x="68580" y="0"/>
                </a:ln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80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833223" y="6256467"/>
            <a:ext cx="523149" cy="3325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779963" y="6145024"/>
            <a:ext cx="641350" cy="641350"/>
          </a:xfrm>
          <a:custGeom>
            <a:avLst/>
            <a:gdLst/>
            <a:ahLst/>
            <a:cxnLst/>
            <a:rect l="l" t="t" r="r" b="b"/>
            <a:pathLst>
              <a:path w="641350" h="641350">
                <a:moveTo>
                  <a:pt x="68580" y="0"/>
                </a:moveTo>
                <a:lnTo>
                  <a:pt x="28932" y="1071"/>
                </a:lnTo>
                <a:lnTo>
                  <a:pt x="8572" y="8572"/>
                </a:lnTo>
                <a:lnTo>
                  <a:pt x="1071" y="28932"/>
                </a:lnTo>
                <a:lnTo>
                  <a:pt x="0" y="68580"/>
                </a:lnTo>
                <a:lnTo>
                  <a:pt x="0" y="572643"/>
                </a:lnTo>
                <a:lnTo>
                  <a:pt x="1071" y="612290"/>
                </a:lnTo>
                <a:lnTo>
                  <a:pt x="8572" y="632650"/>
                </a:lnTo>
                <a:lnTo>
                  <a:pt x="28932" y="640151"/>
                </a:lnTo>
                <a:lnTo>
                  <a:pt x="68580" y="641223"/>
                </a:lnTo>
                <a:lnTo>
                  <a:pt x="572643" y="641223"/>
                </a:lnTo>
                <a:lnTo>
                  <a:pt x="612290" y="640151"/>
                </a:lnTo>
                <a:lnTo>
                  <a:pt x="632650" y="632650"/>
                </a:lnTo>
                <a:lnTo>
                  <a:pt x="640151" y="612290"/>
                </a:lnTo>
                <a:lnTo>
                  <a:pt x="641223" y="572643"/>
                </a:lnTo>
                <a:lnTo>
                  <a:pt x="641223" y="68580"/>
                </a:lnTo>
                <a:lnTo>
                  <a:pt x="640151" y="28932"/>
                </a:lnTo>
                <a:lnTo>
                  <a:pt x="632650" y="8572"/>
                </a:lnTo>
                <a:lnTo>
                  <a:pt x="612290" y="1071"/>
                </a:lnTo>
                <a:lnTo>
                  <a:pt x="572643" y="0"/>
                </a:lnTo>
                <a:lnTo>
                  <a:pt x="68580" y="0"/>
                </a:lnTo>
                <a:close/>
              </a:path>
            </a:pathLst>
          </a:custGeom>
          <a:ln w="17145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1939406" y="6637093"/>
            <a:ext cx="30670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solidFill>
                  <a:srgbClr val="636466"/>
                </a:solidFill>
                <a:latin typeface="Roboto"/>
                <a:cs typeface="Roboto"/>
              </a:rPr>
              <a:t>Paddle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945489" y="6134265"/>
            <a:ext cx="618591" cy="61857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45489" y="6134258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309295" y="618591"/>
                </a:moveTo>
                <a:lnTo>
                  <a:pt x="355000" y="615237"/>
                </a:lnTo>
                <a:lnTo>
                  <a:pt x="398622" y="605495"/>
                </a:lnTo>
                <a:lnTo>
                  <a:pt x="439685" y="589844"/>
                </a:lnTo>
                <a:lnTo>
                  <a:pt x="477708" y="568761"/>
                </a:lnTo>
                <a:lnTo>
                  <a:pt x="512214" y="542725"/>
                </a:lnTo>
                <a:lnTo>
                  <a:pt x="542725" y="512214"/>
                </a:lnTo>
                <a:lnTo>
                  <a:pt x="568761" y="477708"/>
                </a:lnTo>
                <a:lnTo>
                  <a:pt x="589844" y="439685"/>
                </a:lnTo>
                <a:lnTo>
                  <a:pt x="605495" y="398622"/>
                </a:lnTo>
                <a:lnTo>
                  <a:pt x="615237" y="355000"/>
                </a:lnTo>
                <a:lnTo>
                  <a:pt x="618591" y="309295"/>
                </a:lnTo>
                <a:lnTo>
                  <a:pt x="615237" y="263591"/>
                </a:lnTo>
                <a:lnTo>
                  <a:pt x="605495" y="219968"/>
                </a:lnTo>
                <a:lnTo>
                  <a:pt x="589844" y="178906"/>
                </a:lnTo>
                <a:lnTo>
                  <a:pt x="568761" y="140882"/>
                </a:lnTo>
                <a:lnTo>
                  <a:pt x="542725" y="106376"/>
                </a:lnTo>
                <a:lnTo>
                  <a:pt x="512214" y="75866"/>
                </a:lnTo>
                <a:lnTo>
                  <a:pt x="477708" y="49830"/>
                </a:lnTo>
                <a:lnTo>
                  <a:pt x="439685" y="28747"/>
                </a:lnTo>
                <a:lnTo>
                  <a:pt x="398622" y="13095"/>
                </a:lnTo>
                <a:lnTo>
                  <a:pt x="355000" y="3353"/>
                </a:lnTo>
                <a:lnTo>
                  <a:pt x="309295" y="0"/>
                </a:lnTo>
                <a:lnTo>
                  <a:pt x="263591" y="3353"/>
                </a:lnTo>
                <a:lnTo>
                  <a:pt x="219968" y="13095"/>
                </a:lnTo>
                <a:lnTo>
                  <a:pt x="178906" y="28747"/>
                </a:lnTo>
                <a:lnTo>
                  <a:pt x="140882" y="49830"/>
                </a:lnTo>
                <a:lnTo>
                  <a:pt x="106376" y="75866"/>
                </a:lnTo>
                <a:lnTo>
                  <a:pt x="75866" y="106376"/>
                </a:lnTo>
                <a:lnTo>
                  <a:pt x="49830" y="140882"/>
                </a:lnTo>
                <a:lnTo>
                  <a:pt x="28747" y="178906"/>
                </a:lnTo>
                <a:lnTo>
                  <a:pt x="13095" y="219968"/>
                </a:lnTo>
                <a:lnTo>
                  <a:pt x="3353" y="263591"/>
                </a:lnTo>
                <a:lnTo>
                  <a:pt x="0" y="309295"/>
                </a:lnTo>
                <a:lnTo>
                  <a:pt x="3353" y="355000"/>
                </a:lnTo>
                <a:lnTo>
                  <a:pt x="13095" y="398622"/>
                </a:lnTo>
                <a:lnTo>
                  <a:pt x="28747" y="439685"/>
                </a:lnTo>
                <a:lnTo>
                  <a:pt x="49830" y="477708"/>
                </a:lnTo>
                <a:lnTo>
                  <a:pt x="75866" y="512214"/>
                </a:lnTo>
                <a:lnTo>
                  <a:pt x="106376" y="542725"/>
                </a:lnTo>
                <a:lnTo>
                  <a:pt x="140882" y="568761"/>
                </a:lnTo>
                <a:lnTo>
                  <a:pt x="178906" y="589844"/>
                </a:lnTo>
                <a:lnTo>
                  <a:pt x="219968" y="605495"/>
                </a:lnTo>
                <a:lnTo>
                  <a:pt x="263591" y="615237"/>
                </a:lnTo>
                <a:lnTo>
                  <a:pt x="309295" y="618591"/>
                </a:lnTo>
                <a:close/>
              </a:path>
            </a:pathLst>
          </a:custGeom>
          <a:ln w="25717">
            <a:solidFill>
              <a:srgbClr val="00A1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18843" y="6461642"/>
            <a:ext cx="157838" cy="17803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885181" y="4076700"/>
            <a:ext cx="1868282" cy="113247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137" name="object 137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97086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40" name="object 1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141" name="object 141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7" y="224046"/>
            <a:ext cx="17367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PONG 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2245" y="146221"/>
            <a:ext cx="720054" cy="268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94" y="150286"/>
            <a:ext cx="720054" cy="268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8896" y="7424419"/>
            <a:ext cx="182879" cy="182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1050" y="7426959"/>
            <a:ext cx="182880" cy="182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3737" y="224046"/>
            <a:ext cx="17367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45" dirty="0">
                <a:solidFill>
                  <a:srgbClr val="FFFFFF"/>
                </a:solidFill>
                <a:latin typeface="Roboto"/>
                <a:cs typeface="Roboto"/>
              </a:rPr>
              <a:t>PONG GAME </a:t>
            </a:r>
            <a:r>
              <a:rPr sz="800" b="1" dirty="0">
                <a:solidFill>
                  <a:srgbClr val="FFFFFF"/>
                </a:solidFill>
                <a:latin typeface="Roboto"/>
                <a:cs typeface="Roboto"/>
              </a:rPr>
              <a:t>/ </a:t>
            </a:r>
            <a:r>
              <a:rPr sz="800" b="1" spc="50" dirty="0">
                <a:solidFill>
                  <a:srgbClr val="FFFFFF"/>
                </a:solidFill>
                <a:latin typeface="Roboto"/>
                <a:cs typeface="Roboto"/>
              </a:rPr>
              <a:t>EDUCATOR</a:t>
            </a:r>
            <a:r>
              <a:rPr sz="800" b="1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800" b="1" spc="65" dirty="0">
                <a:solidFill>
                  <a:srgbClr val="FFFFFF"/>
                </a:solidFill>
                <a:latin typeface="Roboto"/>
                <a:cs typeface="Roboto"/>
              </a:rPr>
              <a:t>GUIDE</a:t>
            </a:r>
            <a:endParaRPr sz="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957" y="38434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38" y="0"/>
                </a:lnTo>
              </a:path>
            </a:pathLst>
          </a:custGeom>
          <a:ln w="48044">
            <a:solidFill>
              <a:srgbClr val="0FB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192" y="125950"/>
            <a:ext cx="87630" cy="89535"/>
          </a:xfrm>
          <a:custGeom>
            <a:avLst/>
            <a:gdLst/>
            <a:ahLst/>
            <a:cxnLst/>
            <a:rect l="l" t="t" r="r" b="b"/>
            <a:pathLst>
              <a:path w="87629" h="89535">
                <a:moveTo>
                  <a:pt x="43954" y="0"/>
                </a:moveTo>
                <a:lnTo>
                  <a:pt x="26649" y="3422"/>
                </a:lnTo>
                <a:lnTo>
                  <a:pt x="12690" y="12834"/>
                </a:lnTo>
                <a:lnTo>
                  <a:pt x="3374" y="26926"/>
                </a:lnTo>
                <a:lnTo>
                  <a:pt x="0" y="44386"/>
                </a:lnTo>
                <a:lnTo>
                  <a:pt x="3406" y="61690"/>
                </a:lnTo>
                <a:lnTo>
                  <a:pt x="12666" y="75830"/>
                </a:lnTo>
                <a:lnTo>
                  <a:pt x="26430" y="85414"/>
                </a:lnTo>
                <a:lnTo>
                  <a:pt x="43345" y="89052"/>
                </a:lnTo>
                <a:lnTo>
                  <a:pt x="60499" y="85704"/>
                </a:lnTo>
                <a:lnTo>
                  <a:pt x="74555" y="76226"/>
                </a:lnTo>
                <a:lnTo>
                  <a:pt x="84068" y="62065"/>
                </a:lnTo>
                <a:lnTo>
                  <a:pt x="87591" y="44665"/>
                </a:lnTo>
                <a:lnTo>
                  <a:pt x="84274" y="27069"/>
                </a:lnTo>
                <a:lnTo>
                  <a:pt x="75050" y="12898"/>
                </a:lnTo>
                <a:lnTo>
                  <a:pt x="61188" y="3444"/>
                </a:lnTo>
                <a:lnTo>
                  <a:pt x="43954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3022" y="219452"/>
            <a:ext cx="42545" cy="46990"/>
          </a:xfrm>
          <a:custGeom>
            <a:avLst/>
            <a:gdLst/>
            <a:ahLst/>
            <a:cxnLst/>
            <a:rect l="l" t="t" r="r" b="b"/>
            <a:pathLst>
              <a:path w="42545" h="46989">
                <a:moveTo>
                  <a:pt x="8775" y="0"/>
                </a:moveTo>
                <a:lnTo>
                  <a:pt x="3429" y="1054"/>
                </a:lnTo>
                <a:lnTo>
                  <a:pt x="1955" y="4635"/>
                </a:lnTo>
                <a:lnTo>
                  <a:pt x="0" y="7073"/>
                </a:lnTo>
                <a:lnTo>
                  <a:pt x="1943" y="10553"/>
                </a:lnTo>
                <a:lnTo>
                  <a:pt x="3111" y="13360"/>
                </a:lnTo>
                <a:lnTo>
                  <a:pt x="4889" y="15684"/>
                </a:lnTo>
                <a:lnTo>
                  <a:pt x="9580" y="21734"/>
                </a:lnTo>
                <a:lnTo>
                  <a:pt x="19085" y="33729"/>
                </a:lnTo>
                <a:lnTo>
                  <a:pt x="23812" y="39750"/>
                </a:lnTo>
                <a:lnTo>
                  <a:pt x="28295" y="45529"/>
                </a:lnTo>
                <a:lnTo>
                  <a:pt x="32537" y="46570"/>
                </a:lnTo>
                <a:lnTo>
                  <a:pt x="41554" y="39662"/>
                </a:lnTo>
                <a:lnTo>
                  <a:pt x="42100" y="34988"/>
                </a:lnTo>
                <a:lnTo>
                  <a:pt x="37960" y="29514"/>
                </a:lnTo>
                <a:lnTo>
                  <a:pt x="13830" y="165"/>
                </a:lnTo>
                <a:lnTo>
                  <a:pt x="8775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132" y="155380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19" h="43180">
                <a:moveTo>
                  <a:pt x="11810" y="0"/>
                </a:moveTo>
                <a:lnTo>
                  <a:pt x="6349" y="12"/>
                </a:lnTo>
                <a:lnTo>
                  <a:pt x="0" y="7708"/>
                </a:lnTo>
                <a:lnTo>
                  <a:pt x="1104" y="12674"/>
                </a:lnTo>
                <a:lnTo>
                  <a:pt x="6210" y="17030"/>
                </a:lnTo>
                <a:lnTo>
                  <a:pt x="12227" y="22230"/>
                </a:lnTo>
                <a:lnTo>
                  <a:pt x="24194" y="32700"/>
                </a:lnTo>
                <a:lnTo>
                  <a:pt x="30226" y="37871"/>
                </a:lnTo>
                <a:lnTo>
                  <a:pt x="32435" y="39738"/>
                </a:lnTo>
                <a:lnTo>
                  <a:pt x="35166" y="40944"/>
                </a:lnTo>
                <a:lnTo>
                  <a:pt x="38430" y="42925"/>
                </a:lnTo>
                <a:lnTo>
                  <a:pt x="40944" y="40805"/>
                </a:lnTo>
                <a:lnTo>
                  <a:pt x="44348" y="39344"/>
                </a:lnTo>
                <a:lnTo>
                  <a:pt x="45631" y="34302"/>
                </a:lnTo>
                <a:lnTo>
                  <a:pt x="45161" y="29679"/>
                </a:lnTo>
                <a:lnTo>
                  <a:pt x="43306" y="27876"/>
                </a:lnTo>
                <a:lnTo>
                  <a:pt x="36681" y="21653"/>
                </a:lnTo>
                <a:lnTo>
                  <a:pt x="29900" y="15605"/>
                </a:lnTo>
                <a:lnTo>
                  <a:pt x="11810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524" y="165100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49796" y="0"/>
                </a:moveTo>
                <a:lnTo>
                  <a:pt x="6426" y="7416"/>
                </a:lnTo>
                <a:lnTo>
                  <a:pt x="0" y="12471"/>
                </a:lnTo>
                <a:lnTo>
                  <a:pt x="2171" y="22174"/>
                </a:lnTo>
                <a:lnTo>
                  <a:pt x="5816" y="24320"/>
                </a:lnTo>
                <a:lnTo>
                  <a:pt x="19400" y="21917"/>
                </a:lnTo>
                <a:lnTo>
                  <a:pt x="28540" y="20153"/>
                </a:lnTo>
                <a:lnTo>
                  <a:pt x="37646" y="18234"/>
                </a:lnTo>
                <a:lnTo>
                  <a:pt x="49288" y="15506"/>
                </a:lnTo>
                <a:lnTo>
                  <a:pt x="51206" y="12064"/>
                </a:lnTo>
                <a:lnTo>
                  <a:pt x="52336" y="10960"/>
                </a:lnTo>
                <a:lnTo>
                  <a:pt x="52044" y="3848"/>
                </a:lnTo>
                <a:lnTo>
                  <a:pt x="49796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2727" y="232345"/>
            <a:ext cx="46990" cy="41275"/>
          </a:xfrm>
          <a:custGeom>
            <a:avLst/>
            <a:gdLst/>
            <a:ahLst/>
            <a:cxnLst/>
            <a:rect l="l" t="t" r="r" b="b"/>
            <a:pathLst>
              <a:path w="46989" h="41275">
                <a:moveTo>
                  <a:pt x="38061" y="0"/>
                </a:moveTo>
                <a:lnTo>
                  <a:pt x="406" y="29324"/>
                </a:lnTo>
                <a:lnTo>
                  <a:pt x="0" y="32931"/>
                </a:lnTo>
                <a:lnTo>
                  <a:pt x="7353" y="41224"/>
                </a:lnTo>
                <a:lnTo>
                  <a:pt x="12179" y="40792"/>
                </a:lnTo>
                <a:lnTo>
                  <a:pt x="17335" y="36347"/>
                </a:lnTo>
                <a:lnTo>
                  <a:pt x="23165" y="31423"/>
                </a:lnTo>
                <a:lnTo>
                  <a:pt x="34905" y="21670"/>
                </a:lnTo>
                <a:lnTo>
                  <a:pt x="40678" y="16675"/>
                </a:lnTo>
                <a:lnTo>
                  <a:pt x="43052" y="14566"/>
                </a:lnTo>
                <a:lnTo>
                  <a:pt x="44500" y="11366"/>
                </a:lnTo>
                <a:lnTo>
                  <a:pt x="46812" y="8026"/>
                </a:lnTo>
                <a:lnTo>
                  <a:pt x="44488" y="5029"/>
                </a:lnTo>
                <a:lnTo>
                  <a:pt x="43103" y="1473"/>
                </a:lnTo>
                <a:lnTo>
                  <a:pt x="3806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4855" y="188067"/>
            <a:ext cx="48895" cy="34290"/>
          </a:xfrm>
          <a:custGeom>
            <a:avLst/>
            <a:gdLst/>
            <a:ahLst/>
            <a:cxnLst/>
            <a:rect l="l" t="t" r="r" b="b"/>
            <a:pathLst>
              <a:path w="48895" h="34289">
                <a:moveTo>
                  <a:pt x="40779" y="0"/>
                </a:moveTo>
                <a:lnTo>
                  <a:pt x="3657" y="17322"/>
                </a:lnTo>
                <a:lnTo>
                  <a:pt x="0" y="23825"/>
                </a:lnTo>
                <a:lnTo>
                  <a:pt x="1219" y="29552"/>
                </a:lnTo>
                <a:lnTo>
                  <a:pt x="4864" y="31724"/>
                </a:lnTo>
                <a:lnTo>
                  <a:pt x="7175" y="34201"/>
                </a:lnTo>
                <a:lnTo>
                  <a:pt x="8369" y="33032"/>
                </a:lnTo>
                <a:lnTo>
                  <a:pt x="8801" y="33007"/>
                </a:lnTo>
                <a:lnTo>
                  <a:pt x="9496" y="33007"/>
                </a:lnTo>
                <a:lnTo>
                  <a:pt x="27719" y="23749"/>
                </a:lnTo>
                <a:lnTo>
                  <a:pt x="36685" y="19040"/>
                </a:lnTo>
                <a:lnTo>
                  <a:pt x="45529" y="14109"/>
                </a:lnTo>
                <a:lnTo>
                  <a:pt x="47409" y="13030"/>
                </a:lnTo>
                <a:lnTo>
                  <a:pt x="48602" y="7010"/>
                </a:lnTo>
                <a:lnTo>
                  <a:pt x="45885" y="2590"/>
                </a:lnTo>
                <a:lnTo>
                  <a:pt x="40779" y="0"/>
                </a:lnTo>
                <a:close/>
              </a:path>
              <a:path w="48895" h="34289">
                <a:moveTo>
                  <a:pt x="9496" y="33007"/>
                </a:moveTo>
                <a:lnTo>
                  <a:pt x="8801" y="33007"/>
                </a:lnTo>
                <a:lnTo>
                  <a:pt x="9296" y="33108"/>
                </a:lnTo>
                <a:lnTo>
                  <a:pt x="9496" y="33007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5769" y="28947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8737" y="0"/>
                </a:moveTo>
                <a:lnTo>
                  <a:pt x="444" y="5930"/>
                </a:lnTo>
                <a:lnTo>
                  <a:pt x="0" y="10248"/>
                </a:lnTo>
                <a:lnTo>
                  <a:pt x="5600" y="20154"/>
                </a:lnTo>
                <a:lnTo>
                  <a:pt x="8674" y="25450"/>
                </a:lnTo>
                <a:lnTo>
                  <a:pt x="15582" y="35801"/>
                </a:lnTo>
                <a:lnTo>
                  <a:pt x="21031" y="36461"/>
                </a:lnTo>
                <a:lnTo>
                  <a:pt x="29629" y="26974"/>
                </a:lnTo>
                <a:lnTo>
                  <a:pt x="33845" y="21678"/>
                </a:lnTo>
                <a:lnTo>
                  <a:pt x="40678" y="12369"/>
                </a:lnTo>
                <a:lnTo>
                  <a:pt x="40495" y="11036"/>
                </a:lnTo>
                <a:lnTo>
                  <a:pt x="20053" y="11036"/>
                </a:lnTo>
                <a:lnTo>
                  <a:pt x="18843" y="9156"/>
                </a:lnTo>
                <a:lnTo>
                  <a:pt x="17945" y="7708"/>
                </a:lnTo>
                <a:lnTo>
                  <a:pt x="13817" y="1600"/>
                </a:lnTo>
                <a:lnTo>
                  <a:pt x="8737" y="0"/>
                </a:lnTo>
                <a:close/>
              </a:path>
              <a:path w="41275" h="36829">
                <a:moveTo>
                  <a:pt x="32600" y="1816"/>
                </a:moveTo>
                <a:lnTo>
                  <a:pt x="28613" y="2082"/>
                </a:lnTo>
                <a:lnTo>
                  <a:pt x="23317" y="7366"/>
                </a:lnTo>
                <a:lnTo>
                  <a:pt x="21757" y="9182"/>
                </a:lnTo>
                <a:lnTo>
                  <a:pt x="20053" y="11036"/>
                </a:lnTo>
                <a:lnTo>
                  <a:pt x="40495" y="11036"/>
                </a:lnTo>
                <a:lnTo>
                  <a:pt x="40119" y="8293"/>
                </a:lnTo>
                <a:lnTo>
                  <a:pt x="32600" y="181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870" y="38434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>
                <a:moveTo>
                  <a:pt x="0" y="0"/>
                </a:moveTo>
                <a:lnTo>
                  <a:pt x="190538" y="0"/>
                </a:lnTo>
              </a:path>
            </a:pathLst>
          </a:custGeom>
          <a:ln w="48044">
            <a:solidFill>
              <a:srgbClr val="0FB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4093" y="125950"/>
            <a:ext cx="87630" cy="89535"/>
          </a:xfrm>
          <a:custGeom>
            <a:avLst/>
            <a:gdLst/>
            <a:ahLst/>
            <a:cxnLst/>
            <a:rect l="l" t="t" r="r" b="b"/>
            <a:pathLst>
              <a:path w="87629" h="89535">
                <a:moveTo>
                  <a:pt x="43954" y="0"/>
                </a:moveTo>
                <a:lnTo>
                  <a:pt x="26649" y="3422"/>
                </a:lnTo>
                <a:lnTo>
                  <a:pt x="12690" y="12834"/>
                </a:lnTo>
                <a:lnTo>
                  <a:pt x="3374" y="26926"/>
                </a:lnTo>
                <a:lnTo>
                  <a:pt x="0" y="44386"/>
                </a:lnTo>
                <a:lnTo>
                  <a:pt x="3406" y="61690"/>
                </a:lnTo>
                <a:lnTo>
                  <a:pt x="12666" y="75830"/>
                </a:lnTo>
                <a:lnTo>
                  <a:pt x="26430" y="85414"/>
                </a:lnTo>
                <a:lnTo>
                  <a:pt x="43345" y="89052"/>
                </a:lnTo>
                <a:lnTo>
                  <a:pt x="60499" y="85704"/>
                </a:lnTo>
                <a:lnTo>
                  <a:pt x="74555" y="76226"/>
                </a:lnTo>
                <a:lnTo>
                  <a:pt x="84068" y="62065"/>
                </a:lnTo>
                <a:lnTo>
                  <a:pt x="87591" y="44665"/>
                </a:lnTo>
                <a:lnTo>
                  <a:pt x="84274" y="27069"/>
                </a:lnTo>
                <a:lnTo>
                  <a:pt x="75050" y="12898"/>
                </a:lnTo>
                <a:lnTo>
                  <a:pt x="61188" y="3444"/>
                </a:lnTo>
                <a:lnTo>
                  <a:pt x="43954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14923" y="219452"/>
            <a:ext cx="42545" cy="46990"/>
          </a:xfrm>
          <a:custGeom>
            <a:avLst/>
            <a:gdLst/>
            <a:ahLst/>
            <a:cxnLst/>
            <a:rect l="l" t="t" r="r" b="b"/>
            <a:pathLst>
              <a:path w="42545" h="46989">
                <a:moveTo>
                  <a:pt x="8775" y="0"/>
                </a:moveTo>
                <a:lnTo>
                  <a:pt x="3429" y="1054"/>
                </a:lnTo>
                <a:lnTo>
                  <a:pt x="1955" y="4635"/>
                </a:lnTo>
                <a:lnTo>
                  <a:pt x="0" y="7073"/>
                </a:lnTo>
                <a:lnTo>
                  <a:pt x="1943" y="10553"/>
                </a:lnTo>
                <a:lnTo>
                  <a:pt x="3111" y="13360"/>
                </a:lnTo>
                <a:lnTo>
                  <a:pt x="4889" y="15684"/>
                </a:lnTo>
                <a:lnTo>
                  <a:pt x="9580" y="21734"/>
                </a:lnTo>
                <a:lnTo>
                  <a:pt x="19085" y="33729"/>
                </a:lnTo>
                <a:lnTo>
                  <a:pt x="23812" y="39750"/>
                </a:lnTo>
                <a:lnTo>
                  <a:pt x="28295" y="45529"/>
                </a:lnTo>
                <a:lnTo>
                  <a:pt x="32537" y="46570"/>
                </a:lnTo>
                <a:lnTo>
                  <a:pt x="41554" y="39662"/>
                </a:lnTo>
                <a:lnTo>
                  <a:pt x="42100" y="34988"/>
                </a:lnTo>
                <a:lnTo>
                  <a:pt x="37960" y="29514"/>
                </a:lnTo>
                <a:lnTo>
                  <a:pt x="13830" y="165"/>
                </a:lnTo>
                <a:lnTo>
                  <a:pt x="8775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50034" y="155380"/>
            <a:ext cx="45720" cy="43180"/>
          </a:xfrm>
          <a:custGeom>
            <a:avLst/>
            <a:gdLst/>
            <a:ahLst/>
            <a:cxnLst/>
            <a:rect l="l" t="t" r="r" b="b"/>
            <a:pathLst>
              <a:path w="45720" h="43180">
                <a:moveTo>
                  <a:pt x="11811" y="0"/>
                </a:moveTo>
                <a:lnTo>
                  <a:pt x="6350" y="12"/>
                </a:lnTo>
                <a:lnTo>
                  <a:pt x="0" y="7708"/>
                </a:lnTo>
                <a:lnTo>
                  <a:pt x="1104" y="12674"/>
                </a:lnTo>
                <a:lnTo>
                  <a:pt x="6210" y="17030"/>
                </a:lnTo>
                <a:lnTo>
                  <a:pt x="12227" y="22230"/>
                </a:lnTo>
                <a:lnTo>
                  <a:pt x="24194" y="32700"/>
                </a:lnTo>
                <a:lnTo>
                  <a:pt x="30226" y="37871"/>
                </a:lnTo>
                <a:lnTo>
                  <a:pt x="32435" y="39738"/>
                </a:lnTo>
                <a:lnTo>
                  <a:pt x="35166" y="40944"/>
                </a:lnTo>
                <a:lnTo>
                  <a:pt x="38430" y="42925"/>
                </a:lnTo>
                <a:lnTo>
                  <a:pt x="40944" y="40805"/>
                </a:lnTo>
                <a:lnTo>
                  <a:pt x="44348" y="39344"/>
                </a:lnTo>
                <a:lnTo>
                  <a:pt x="45631" y="34302"/>
                </a:lnTo>
                <a:lnTo>
                  <a:pt x="45161" y="29679"/>
                </a:lnTo>
                <a:lnTo>
                  <a:pt x="43307" y="27876"/>
                </a:lnTo>
                <a:lnTo>
                  <a:pt x="36681" y="21653"/>
                </a:lnTo>
                <a:lnTo>
                  <a:pt x="29900" y="15605"/>
                </a:lnTo>
                <a:lnTo>
                  <a:pt x="1181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75425" y="165100"/>
            <a:ext cx="52705" cy="24765"/>
          </a:xfrm>
          <a:custGeom>
            <a:avLst/>
            <a:gdLst/>
            <a:ahLst/>
            <a:cxnLst/>
            <a:rect l="l" t="t" r="r" b="b"/>
            <a:pathLst>
              <a:path w="52704" h="24764">
                <a:moveTo>
                  <a:pt x="49796" y="0"/>
                </a:moveTo>
                <a:lnTo>
                  <a:pt x="6426" y="7416"/>
                </a:lnTo>
                <a:lnTo>
                  <a:pt x="0" y="12471"/>
                </a:lnTo>
                <a:lnTo>
                  <a:pt x="2171" y="22174"/>
                </a:lnTo>
                <a:lnTo>
                  <a:pt x="5816" y="24320"/>
                </a:lnTo>
                <a:lnTo>
                  <a:pt x="19400" y="21917"/>
                </a:lnTo>
                <a:lnTo>
                  <a:pt x="28540" y="20153"/>
                </a:lnTo>
                <a:lnTo>
                  <a:pt x="37646" y="18234"/>
                </a:lnTo>
                <a:lnTo>
                  <a:pt x="49288" y="15506"/>
                </a:lnTo>
                <a:lnTo>
                  <a:pt x="51206" y="12064"/>
                </a:lnTo>
                <a:lnTo>
                  <a:pt x="52336" y="10960"/>
                </a:lnTo>
                <a:lnTo>
                  <a:pt x="52044" y="3848"/>
                </a:lnTo>
                <a:lnTo>
                  <a:pt x="49796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4628" y="232345"/>
            <a:ext cx="46990" cy="41275"/>
          </a:xfrm>
          <a:custGeom>
            <a:avLst/>
            <a:gdLst/>
            <a:ahLst/>
            <a:cxnLst/>
            <a:rect l="l" t="t" r="r" b="b"/>
            <a:pathLst>
              <a:path w="46989" h="41275">
                <a:moveTo>
                  <a:pt x="38061" y="0"/>
                </a:moveTo>
                <a:lnTo>
                  <a:pt x="406" y="29324"/>
                </a:lnTo>
                <a:lnTo>
                  <a:pt x="0" y="32931"/>
                </a:lnTo>
                <a:lnTo>
                  <a:pt x="7353" y="41224"/>
                </a:lnTo>
                <a:lnTo>
                  <a:pt x="12179" y="40792"/>
                </a:lnTo>
                <a:lnTo>
                  <a:pt x="17335" y="36347"/>
                </a:lnTo>
                <a:lnTo>
                  <a:pt x="23165" y="31423"/>
                </a:lnTo>
                <a:lnTo>
                  <a:pt x="34905" y="21670"/>
                </a:lnTo>
                <a:lnTo>
                  <a:pt x="40678" y="16675"/>
                </a:lnTo>
                <a:lnTo>
                  <a:pt x="43053" y="14566"/>
                </a:lnTo>
                <a:lnTo>
                  <a:pt x="44500" y="11366"/>
                </a:lnTo>
                <a:lnTo>
                  <a:pt x="46812" y="8026"/>
                </a:lnTo>
                <a:lnTo>
                  <a:pt x="44488" y="5029"/>
                </a:lnTo>
                <a:lnTo>
                  <a:pt x="43103" y="1473"/>
                </a:lnTo>
                <a:lnTo>
                  <a:pt x="38061" y="0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96758" y="188067"/>
            <a:ext cx="48895" cy="34290"/>
          </a:xfrm>
          <a:custGeom>
            <a:avLst/>
            <a:gdLst/>
            <a:ahLst/>
            <a:cxnLst/>
            <a:rect l="l" t="t" r="r" b="b"/>
            <a:pathLst>
              <a:path w="48895" h="34289">
                <a:moveTo>
                  <a:pt x="40779" y="0"/>
                </a:moveTo>
                <a:lnTo>
                  <a:pt x="3657" y="17322"/>
                </a:lnTo>
                <a:lnTo>
                  <a:pt x="0" y="23825"/>
                </a:lnTo>
                <a:lnTo>
                  <a:pt x="1219" y="29552"/>
                </a:lnTo>
                <a:lnTo>
                  <a:pt x="4864" y="31724"/>
                </a:lnTo>
                <a:lnTo>
                  <a:pt x="7175" y="34201"/>
                </a:lnTo>
                <a:lnTo>
                  <a:pt x="8369" y="33032"/>
                </a:lnTo>
                <a:lnTo>
                  <a:pt x="8801" y="33007"/>
                </a:lnTo>
                <a:lnTo>
                  <a:pt x="9496" y="33007"/>
                </a:lnTo>
                <a:lnTo>
                  <a:pt x="27719" y="23749"/>
                </a:lnTo>
                <a:lnTo>
                  <a:pt x="36685" y="19040"/>
                </a:lnTo>
                <a:lnTo>
                  <a:pt x="45529" y="14109"/>
                </a:lnTo>
                <a:lnTo>
                  <a:pt x="47409" y="13030"/>
                </a:lnTo>
                <a:lnTo>
                  <a:pt x="48602" y="7010"/>
                </a:lnTo>
                <a:lnTo>
                  <a:pt x="45885" y="2590"/>
                </a:lnTo>
                <a:lnTo>
                  <a:pt x="40779" y="0"/>
                </a:lnTo>
                <a:close/>
              </a:path>
              <a:path w="48895" h="34289">
                <a:moveTo>
                  <a:pt x="9496" y="33007"/>
                </a:moveTo>
                <a:lnTo>
                  <a:pt x="8801" y="33007"/>
                </a:lnTo>
                <a:lnTo>
                  <a:pt x="9296" y="33108"/>
                </a:lnTo>
                <a:lnTo>
                  <a:pt x="9496" y="33007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67670" y="289479"/>
            <a:ext cx="41275" cy="36830"/>
          </a:xfrm>
          <a:custGeom>
            <a:avLst/>
            <a:gdLst/>
            <a:ahLst/>
            <a:cxnLst/>
            <a:rect l="l" t="t" r="r" b="b"/>
            <a:pathLst>
              <a:path w="41275" h="36829">
                <a:moveTo>
                  <a:pt x="8737" y="0"/>
                </a:moveTo>
                <a:lnTo>
                  <a:pt x="444" y="5930"/>
                </a:lnTo>
                <a:lnTo>
                  <a:pt x="0" y="10248"/>
                </a:lnTo>
                <a:lnTo>
                  <a:pt x="5600" y="20154"/>
                </a:lnTo>
                <a:lnTo>
                  <a:pt x="8674" y="25450"/>
                </a:lnTo>
                <a:lnTo>
                  <a:pt x="15582" y="35801"/>
                </a:lnTo>
                <a:lnTo>
                  <a:pt x="21031" y="36461"/>
                </a:lnTo>
                <a:lnTo>
                  <a:pt x="29629" y="26974"/>
                </a:lnTo>
                <a:lnTo>
                  <a:pt x="33845" y="21678"/>
                </a:lnTo>
                <a:lnTo>
                  <a:pt x="40678" y="12369"/>
                </a:lnTo>
                <a:lnTo>
                  <a:pt x="40495" y="11036"/>
                </a:lnTo>
                <a:lnTo>
                  <a:pt x="20053" y="11036"/>
                </a:lnTo>
                <a:lnTo>
                  <a:pt x="18843" y="9156"/>
                </a:lnTo>
                <a:lnTo>
                  <a:pt x="17945" y="7708"/>
                </a:lnTo>
                <a:lnTo>
                  <a:pt x="13817" y="1600"/>
                </a:lnTo>
                <a:lnTo>
                  <a:pt x="8737" y="0"/>
                </a:lnTo>
                <a:close/>
              </a:path>
              <a:path w="41275" h="36829">
                <a:moveTo>
                  <a:pt x="32600" y="1816"/>
                </a:moveTo>
                <a:lnTo>
                  <a:pt x="28613" y="2082"/>
                </a:lnTo>
                <a:lnTo>
                  <a:pt x="23317" y="7366"/>
                </a:lnTo>
                <a:lnTo>
                  <a:pt x="21757" y="9182"/>
                </a:lnTo>
                <a:lnTo>
                  <a:pt x="20053" y="11036"/>
                </a:lnTo>
                <a:lnTo>
                  <a:pt x="40495" y="11036"/>
                </a:lnTo>
                <a:lnTo>
                  <a:pt x="40119" y="8293"/>
                </a:lnTo>
                <a:lnTo>
                  <a:pt x="32600" y="1816"/>
                </a:lnTo>
                <a:close/>
              </a:path>
            </a:pathLst>
          </a:custGeom>
          <a:solidFill>
            <a:srgbClr val="0FB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510" y="713063"/>
            <a:ext cx="200939" cy="1547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3123" y="864443"/>
            <a:ext cx="255904" cy="74930"/>
          </a:xfrm>
          <a:custGeom>
            <a:avLst/>
            <a:gdLst/>
            <a:ahLst/>
            <a:cxnLst/>
            <a:rect l="l" t="t" r="r" b="b"/>
            <a:pathLst>
              <a:path w="255904" h="74930">
                <a:moveTo>
                  <a:pt x="19253" y="74434"/>
                </a:moveTo>
                <a:lnTo>
                  <a:pt x="236474" y="74434"/>
                </a:lnTo>
                <a:lnTo>
                  <a:pt x="244388" y="72936"/>
                </a:lnTo>
                <a:lnTo>
                  <a:pt x="251247" y="68667"/>
                </a:lnTo>
                <a:lnTo>
                  <a:pt x="255529" y="61967"/>
                </a:lnTo>
                <a:lnTo>
                  <a:pt x="255714" y="53174"/>
                </a:lnTo>
                <a:lnTo>
                  <a:pt x="248897" y="38656"/>
                </a:lnTo>
                <a:lnTo>
                  <a:pt x="237391" y="21067"/>
                </a:lnTo>
                <a:lnTo>
                  <a:pt x="226557" y="6238"/>
                </a:lnTo>
                <a:lnTo>
                  <a:pt x="221754" y="0"/>
                </a:lnTo>
                <a:lnTo>
                  <a:pt x="33972" y="0"/>
                </a:lnTo>
                <a:lnTo>
                  <a:pt x="16353" y="22462"/>
                </a:lnTo>
                <a:lnTo>
                  <a:pt x="6942" y="35488"/>
                </a:lnTo>
                <a:lnTo>
                  <a:pt x="2552" y="44064"/>
                </a:lnTo>
                <a:lnTo>
                  <a:pt x="0" y="53174"/>
                </a:lnTo>
                <a:lnTo>
                  <a:pt x="190" y="61967"/>
                </a:lnTo>
                <a:lnTo>
                  <a:pt x="4473" y="68667"/>
                </a:lnTo>
                <a:lnTo>
                  <a:pt x="11333" y="72936"/>
                </a:lnTo>
                <a:lnTo>
                  <a:pt x="19253" y="74434"/>
                </a:lnTo>
                <a:close/>
              </a:path>
            </a:pathLst>
          </a:custGeom>
          <a:ln w="12865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6417" y="91428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4">
                <a:moveTo>
                  <a:pt x="0" y="0"/>
                </a:moveTo>
                <a:lnTo>
                  <a:pt x="208546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30143" y="891075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>
                <a:moveTo>
                  <a:pt x="0" y="0"/>
                </a:moveTo>
                <a:lnTo>
                  <a:pt x="180644" y="0"/>
                </a:lnTo>
              </a:path>
            </a:pathLst>
          </a:custGeom>
          <a:ln w="12890">
            <a:solidFill>
              <a:srgbClr val="EA6A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52271" y="733259"/>
            <a:ext cx="135501" cy="112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21572" y="945230"/>
            <a:ext cx="3956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45" dirty="0">
                <a:solidFill>
                  <a:srgbClr val="EA6955"/>
                </a:solidFill>
                <a:latin typeface="Roboto"/>
                <a:cs typeface="Roboto"/>
              </a:rPr>
              <a:t>CREATE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8051" y="1220494"/>
            <a:ext cx="4114165" cy="1451610"/>
          </a:xfrm>
          <a:custGeom>
            <a:avLst/>
            <a:gdLst/>
            <a:ahLst/>
            <a:cxnLst/>
            <a:rect l="l" t="t" r="r" b="b"/>
            <a:pathLst>
              <a:path w="4114165" h="145161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451457"/>
                </a:lnTo>
                <a:lnTo>
                  <a:pt x="3999306" y="1451457"/>
                </a:lnTo>
                <a:lnTo>
                  <a:pt x="4065385" y="1449671"/>
                </a:lnTo>
                <a:lnTo>
                  <a:pt x="4099318" y="1437170"/>
                </a:lnTo>
                <a:lnTo>
                  <a:pt x="4111820" y="1403237"/>
                </a:lnTo>
                <a:lnTo>
                  <a:pt x="4113606" y="1337157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662" y="1254556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600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Sha</a:t>
            </a:r>
            <a:r>
              <a:rPr spc="40" dirty="0"/>
              <a:t>r</a:t>
            </a:r>
            <a:r>
              <a:rPr dirty="0"/>
              <a:t>e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709175" y="1219833"/>
            <a:ext cx="314325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Have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particpants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their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projects  </a:t>
            </a:r>
            <a:r>
              <a:rPr sz="1500" spc="-5" dirty="0">
                <a:solidFill>
                  <a:srgbClr val="4C4D4F"/>
                </a:solidFill>
                <a:latin typeface="Roboto"/>
                <a:cs typeface="Roboto"/>
              </a:rPr>
              <a:t>with others </a:t>
            </a:r>
            <a:r>
              <a:rPr sz="1500" dirty="0">
                <a:solidFill>
                  <a:srgbClr val="4C4D4F"/>
                </a:solidFill>
                <a:latin typeface="Roboto"/>
                <a:cs typeface="Roboto"/>
              </a:rPr>
              <a:t>in the</a:t>
            </a:r>
            <a:r>
              <a:rPr sz="150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C4D4F"/>
                </a:solidFill>
                <a:latin typeface="Roboto"/>
                <a:cs typeface="Roboto"/>
              </a:rPr>
              <a:t>room.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92705" y="944417"/>
            <a:ext cx="34861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spc="55" dirty="0">
                <a:solidFill>
                  <a:srgbClr val="642B73"/>
                </a:solidFill>
                <a:latin typeface="Roboto"/>
                <a:cs typeface="Roboto"/>
              </a:rPr>
              <a:t>S</a:t>
            </a:r>
            <a:r>
              <a:rPr sz="700" b="1" spc="65" dirty="0">
                <a:solidFill>
                  <a:srgbClr val="642B73"/>
                </a:solidFill>
                <a:latin typeface="Roboto"/>
                <a:cs typeface="Roboto"/>
              </a:rPr>
              <a:t>H</a:t>
            </a:r>
            <a:r>
              <a:rPr sz="700" b="1" spc="55" dirty="0">
                <a:solidFill>
                  <a:srgbClr val="642B73"/>
                </a:solidFill>
                <a:latin typeface="Roboto"/>
                <a:cs typeface="Roboto"/>
              </a:rPr>
              <a:t>ARE</a:t>
            </a:r>
            <a:endParaRPr sz="700">
              <a:latin typeface="Roboto"/>
              <a:cs typeface="Robo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84271" y="725239"/>
            <a:ext cx="357513" cy="210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23078" y="4361688"/>
            <a:ext cx="4121150" cy="2578735"/>
          </a:xfrm>
          <a:custGeom>
            <a:avLst/>
            <a:gdLst/>
            <a:ahLst/>
            <a:cxnLst/>
            <a:rect l="l" t="t" r="r" b="b"/>
            <a:pathLst>
              <a:path w="4121150" h="2578734">
                <a:moveTo>
                  <a:pt x="4120997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578608"/>
                </a:lnTo>
                <a:lnTo>
                  <a:pt x="4006697" y="2578608"/>
                </a:lnTo>
                <a:lnTo>
                  <a:pt x="4072777" y="2576822"/>
                </a:lnTo>
                <a:lnTo>
                  <a:pt x="4106710" y="2564320"/>
                </a:lnTo>
                <a:lnTo>
                  <a:pt x="4119211" y="2530387"/>
                </a:lnTo>
                <a:lnTo>
                  <a:pt x="4120997" y="2464308"/>
                </a:lnTo>
                <a:lnTo>
                  <a:pt x="4120997" y="0"/>
                </a:lnTo>
                <a:close/>
              </a:path>
            </a:pathLst>
          </a:custGeom>
          <a:solidFill>
            <a:srgbClr val="E6ED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09417" y="1301380"/>
            <a:ext cx="11010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More </a:t>
            </a:r>
            <a:r>
              <a:rPr sz="1000" b="1" dirty="0">
                <a:solidFill>
                  <a:srgbClr val="EA6955"/>
                </a:solidFill>
                <a:latin typeface="Roboto"/>
                <a:cs typeface="Roboto"/>
              </a:rPr>
              <a:t>Things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sz="1000" b="1" spc="-13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Try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688194" y="7446873"/>
            <a:ext cx="141605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8770" y="7446873"/>
            <a:ext cx="141604" cy="141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23564" y="6986550"/>
            <a:ext cx="352932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Scratch is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project of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Lifelong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Kindergarten </a:t>
            </a:r>
            <a:r>
              <a:rPr sz="800" b="1" spc="-10" dirty="0">
                <a:solidFill>
                  <a:srgbClr val="4C4D4F"/>
                </a:solidFill>
                <a:latin typeface="Roboto"/>
                <a:cs typeface="Roboto"/>
              </a:rPr>
              <a:t>Group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at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800" b="1" spc="-5" dirty="0">
                <a:solidFill>
                  <a:srgbClr val="4C4D4F"/>
                </a:solidFill>
                <a:latin typeface="Roboto"/>
                <a:cs typeface="Roboto"/>
              </a:rPr>
              <a:t>MIT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Media</a:t>
            </a:r>
            <a:r>
              <a:rPr sz="800" b="1" spc="-4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4C4D4F"/>
                </a:solidFill>
                <a:latin typeface="Roboto"/>
                <a:cs typeface="Roboto"/>
              </a:rPr>
              <a:t>Lab.</a:t>
            </a:r>
            <a:endParaRPr sz="80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52541" y="5214693"/>
            <a:ext cx="2253615" cy="14605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Remix </a:t>
            </a:r>
            <a:r>
              <a:rPr sz="1000" b="1" dirty="0">
                <a:solidFill>
                  <a:srgbClr val="85B033"/>
                </a:solidFill>
                <a:latin typeface="Roboto"/>
                <a:cs typeface="Roboto"/>
              </a:rPr>
              <a:t>a</a:t>
            </a:r>
            <a:r>
              <a:rPr sz="1000" b="1" spc="-10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Game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different way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pong game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is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to remix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someone </a:t>
            </a:r>
            <a:r>
              <a:rPr sz="1000" spc="-20" dirty="0">
                <a:solidFill>
                  <a:srgbClr val="4C4D4F"/>
                </a:solidFill>
                <a:latin typeface="Roboto"/>
                <a:cs typeface="Roboto"/>
              </a:rPr>
              <a:t>else’s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project,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adding  images and ideas. Find 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project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remix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in the </a:t>
            </a:r>
            <a:r>
              <a:rPr sz="1000" b="1" spc="-5" dirty="0">
                <a:solidFill>
                  <a:srgbClr val="4C4D4F"/>
                </a:solidFill>
                <a:latin typeface="Roboto"/>
                <a:cs typeface="Roboto"/>
              </a:rPr>
              <a:t>Pong Game </a:t>
            </a:r>
            <a:r>
              <a:rPr sz="1000" b="1" dirty="0">
                <a:solidFill>
                  <a:srgbClr val="4C4D4F"/>
                </a:solidFill>
                <a:latin typeface="Roboto"/>
                <a:cs typeface="Roboto"/>
              </a:rPr>
              <a:t>Studio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:  </a:t>
            </a:r>
            <a:r>
              <a:rPr sz="1000" u="sng" spc="-5" dirty="0">
                <a:solidFill>
                  <a:srgbClr val="4C4D4F"/>
                </a:solidFill>
                <a:uFill>
                  <a:solidFill>
                    <a:srgbClr val="4C4D4F"/>
                  </a:solidFill>
                </a:uFill>
                <a:latin typeface="Roboto"/>
                <a:cs typeface="Roboto"/>
              </a:rPr>
              <a:t>scratch.mit.edu/studios/644508/</a:t>
            </a:r>
            <a:endParaRPr sz="1000">
              <a:latin typeface="Roboto"/>
              <a:cs typeface="Roboto"/>
            </a:endParaRPr>
          </a:p>
          <a:p>
            <a:pPr marL="12700" marR="38735">
              <a:lnSpc>
                <a:spcPct val="108300"/>
              </a:lnSpc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Click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‘</a:t>
            </a:r>
            <a:r>
              <a:rPr sz="1000" b="1" spc="-5" dirty="0">
                <a:solidFill>
                  <a:srgbClr val="4C4D4F"/>
                </a:solidFill>
                <a:latin typeface="Roboto"/>
                <a:cs typeface="Roboto"/>
              </a:rPr>
              <a:t>See inside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’,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click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‘</a:t>
            </a:r>
            <a:r>
              <a:rPr sz="1000" b="1" spc="-5" dirty="0">
                <a:solidFill>
                  <a:srgbClr val="4C4D4F"/>
                </a:solidFill>
                <a:latin typeface="Roboto"/>
                <a:cs typeface="Roboto"/>
              </a:rPr>
              <a:t>Remix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’  button.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16674" y="5213205"/>
            <a:ext cx="1290955" cy="129540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Two-Player</a:t>
            </a:r>
            <a:r>
              <a:rPr sz="1000" b="1" spc="-15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85B033"/>
                </a:solidFill>
                <a:latin typeface="Roboto"/>
                <a:cs typeface="Roboto"/>
              </a:rPr>
              <a:t>Game</a:t>
            </a:r>
            <a:endParaRPr sz="1000">
              <a:latin typeface="Roboto"/>
              <a:cs typeface="Roboto"/>
            </a:endParaRPr>
          </a:p>
          <a:p>
            <a:pPr marL="12700" marR="5080">
              <a:lnSpc>
                <a:spcPct val="108300"/>
              </a:lnSpc>
              <a:spcBef>
                <a:spcPts val="450"/>
              </a:spcBef>
            </a:pP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For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more advanced  project,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try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making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two-player game. </a:t>
            </a: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make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new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version</a:t>
            </a:r>
            <a:r>
              <a:rPr sz="1000" spc="-7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of  your own project, click  </a:t>
            </a:r>
            <a:r>
              <a:rPr sz="1000" b="1" dirty="0">
                <a:solidFill>
                  <a:srgbClr val="4C4D4F"/>
                </a:solidFill>
                <a:latin typeface="Roboto"/>
                <a:cs typeface="Roboto"/>
              </a:rPr>
              <a:t>File &gt; </a:t>
            </a:r>
            <a:r>
              <a:rPr sz="1000" b="1" spc="-5" dirty="0">
                <a:solidFill>
                  <a:srgbClr val="4C4D4F"/>
                </a:solidFill>
                <a:latin typeface="Roboto"/>
                <a:cs typeface="Roboto"/>
              </a:rPr>
              <a:t>Save as </a:t>
            </a:r>
            <a:r>
              <a:rPr sz="1000" b="1" dirty="0">
                <a:solidFill>
                  <a:srgbClr val="4C4D4F"/>
                </a:solidFill>
                <a:latin typeface="Roboto"/>
                <a:cs typeface="Roboto"/>
              </a:rPr>
              <a:t>a</a:t>
            </a:r>
            <a:r>
              <a:rPr sz="1000" b="1" spc="-7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b="1" spc="-20" dirty="0">
                <a:solidFill>
                  <a:srgbClr val="4C4D4F"/>
                </a:solidFill>
                <a:latin typeface="Roboto"/>
                <a:cs typeface="Roboto"/>
              </a:rPr>
              <a:t>Copy.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07418" y="3577230"/>
            <a:ext cx="3492500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85B033"/>
                </a:solidFill>
                <a:latin typeface="Roboto"/>
                <a:cs typeface="Roboto"/>
              </a:rPr>
              <a:t>What’s</a:t>
            </a:r>
            <a:r>
              <a:rPr sz="1800" b="1" spc="80" dirty="0">
                <a:solidFill>
                  <a:srgbClr val="85B033"/>
                </a:solidFill>
                <a:latin typeface="Roboto"/>
                <a:cs typeface="Roboto"/>
              </a:rPr>
              <a:t> </a:t>
            </a:r>
            <a:r>
              <a:rPr sz="1800" b="1" spc="40" dirty="0">
                <a:solidFill>
                  <a:srgbClr val="85B033"/>
                </a:solidFill>
                <a:latin typeface="Roboto"/>
                <a:cs typeface="Roboto"/>
              </a:rPr>
              <a:t>Next?</a:t>
            </a:r>
            <a:endParaRPr sz="1800">
              <a:latin typeface="Roboto"/>
              <a:cs typeface="Roboto"/>
            </a:endParaRPr>
          </a:p>
          <a:p>
            <a:pPr marL="25400">
              <a:lnSpc>
                <a:spcPct val="100000"/>
              </a:lnSpc>
              <a:spcBef>
                <a:spcPts val="1075"/>
              </a:spcBef>
            </a:pP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Here are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100" spc="-5" dirty="0">
                <a:solidFill>
                  <a:srgbClr val="4C4D4F"/>
                </a:solidFill>
                <a:latin typeface="Roboto"/>
                <a:cs typeface="Roboto"/>
              </a:rPr>
              <a:t>couple of other directions you could</a:t>
            </a:r>
            <a:r>
              <a:rPr sz="1100" spc="-2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C4D4F"/>
                </a:solidFill>
                <a:latin typeface="Roboto"/>
                <a:cs typeface="Roboto"/>
              </a:rPr>
              <a:t>suggest: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86992" y="5283200"/>
            <a:ext cx="4114165" cy="1727200"/>
          </a:xfrm>
          <a:custGeom>
            <a:avLst/>
            <a:gdLst/>
            <a:ahLst/>
            <a:cxnLst/>
            <a:rect l="l" t="t" r="r" b="b"/>
            <a:pathLst>
              <a:path w="4114165" h="17272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727200"/>
                </a:lnTo>
                <a:lnTo>
                  <a:pt x="3999306" y="1727200"/>
                </a:lnTo>
                <a:lnTo>
                  <a:pt x="4065385" y="1725414"/>
                </a:lnTo>
                <a:lnTo>
                  <a:pt x="4099318" y="1712912"/>
                </a:lnTo>
                <a:lnTo>
                  <a:pt x="4111820" y="1678979"/>
                </a:lnTo>
                <a:lnTo>
                  <a:pt x="4113606" y="16129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7602" y="53172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29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10259" y="5371210"/>
            <a:ext cx="98234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Prepare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to</a:t>
            </a:r>
            <a:r>
              <a:rPr sz="1000" b="1" spc="-6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Share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63366" y="1636902"/>
            <a:ext cx="1229085" cy="9235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63371" y="1636902"/>
            <a:ext cx="1229360" cy="923925"/>
          </a:xfrm>
          <a:custGeom>
            <a:avLst/>
            <a:gdLst/>
            <a:ahLst/>
            <a:cxnLst/>
            <a:rect l="l" t="t" r="r" b="b"/>
            <a:pathLst>
              <a:path w="1229360" h="923925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890854"/>
                </a:lnTo>
                <a:lnTo>
                  <a:pt x="510" y="909752"/>
                </a:lnTo>
                <a:lnTo>
                  <a:pt x="4086" y="919457"/>
                </a:lnTo>
                <a:lnTo>
                  <a:pt x="13791" y="923033"/>
                </a:lnTo>
                <a:lnTo>
                  <a:pt x="32689" y="923544"/>
                </a:lnTo>
                <a:lnTo>
                  <a:pt x="1196390" y="923544"/>
                </a:lnTo>
                <a:lnTo>
                  <a:pt x="1215289" y="923033"/>
                </a:lnTo>
                <a:lnTo>
                  <a:pt x="1224994" y="919457"/>
                </a:lnTo>
                <a:lnTo>
                  <a:pt x="1228569" y="909752"/>
                </a:lnTo>
                <a:lnTo>
                  <a:pt x="1229080" y="890854"/>
                </a:lnTo>
                <a:lnTo>
                  <a:pt x="1229080" y="32689"/>
                </a:lnTo>
                <a:lnTo>
                  <a:pt x="1228569" y="13791"/>
                </a:lnTo>
                <a:lnTo>
                  <a:pt x="1224994" y="4086"/>
                </a:lnTo>
                <a:lnTo>
                  <a:pt x="1215289" y="510"/>
                </a:lnTo>
                <a:lnTo>
                  <a:pt x="1196390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" y="2781300"/>
            <a:ext cx="4114165" cy="2387600"/>
          </a:xfrm>
          <a:custGeom>
            <a:avLst/>
            <a:gdLst/>
            <a:ahLst/>
            <a:cxnLst/>
            <a:rect l="l" t="t" r="r" b="b"/>
            <a:pathLst>
              <a:path w="4114165" h="2387600">
                <a:moveTo>
                  <a:pt x="4113606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387600"/>
                </a:lnTo>
                <a:lnTo>
                  <a:pt x="3999306" y="2387600"/>
                </a:lnTo>
                <a:lnTo>
                  <a:pt x="4065385" y="2385814"/>
                </a:lnTo>
                <a:lnTo>
                  <a:pt x="4099318" y="2373312"/>
                </a:lnTo>
                <a:lnTo>
                  <a:pt x="4111820" y="2339379"/>
                </a:lnTo>
                <a:lnTo>
                  <a:pt x="4113606" y="2273300"/>
                </a:lnTo>
                <a:lnTo>
                  <a:pt x="4113606" y="0"/>
                </a:lnTo>
                <a:close/>
              </a:path>
            </a:pathLst>
          </a:custGeom>
          <a:solidFill>
            <a:srgbClr val="FBE4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6410" y="2828062"/>
            <a:ext cx="4035425" cy="278130"/>
          </a:xfrm>
          <a:custGeom>
            <a:avLst/>
            <a:gdLst/>
            <a:ahLst/>
            <a:cxnLst/>
            <a:rect l="l" t="t" r="r" b="b"/>
            <a:pathLst>
              <a:path w="4035425" h="278130">
                <a:moveTo>
                  <a:pt x="4035361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77977"/>
                </a:lnTo>
                <a:lnTo>
                  <a:pt x="4035361" y="277977"/>
                </a:lnTo>
                <a:lnTo>
                  <a:pt x="40353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07166" y="2874886"/>
            <a:ext cx="20624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Offer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strategies 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for </a:t>
            </a:r>
            <a:r>
              <a:rPr sz="1000" b="1" spc="-10" dirty="0">
                <a:solidFill>
                  <a:srgbClr val="EA6955"/>
                </a:solidFill>
                <a:latin typeface="Roboto"/>
                <a:cs typeface="Roboto"/>
              </a:rPr>
              <a:t>problem</a:t>
            </a:r>
            <a:r>
              <a:rPr sz="1000" b="1" spc="-20" dirty="0">
                <a:solidFill>
                  <a:srgbClr val="EA6955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EA6955"/>
                </a:solidFill>
                <a:latin typeface="Roboto"/>
                <a:cs typeface="Roboto"/>
              </a:rPr>
              <a:t>solving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22445" y="3168928"/>
            <a:ext cx="1940560" cy="184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73660" indent="-84455">
              <a:lnSpc>
                <a:spcPct val="1083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4455" algn="l"/>
              </a:tabLst>
            </a:pPr>
            <a:r>
              <a:rPr sz="1000" spc="-15" dirty="0">
                <a:solidFill>
                  <a:srgbClr val="231F20"/>
                </a:solidFill>
                <a:latin typeface="Roboto"/>
                <a:cs typeface="Roboto"/>
              </a:rPr>
              <a:t>Talk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out what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you’re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working on  with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someone</a:t>
            </a:r>
            <a:endParaRPr sz="1000">
              <a:latin typeface="Roboto"/>
              <a:cs typeface="Roboto"/>
            </a:endParaRPr>
          </a:p>
          <a:p>
            <a:pPr marL="84455" marR="178435" indent="-84455">
              <a:lnSpc>
                <a:spcPct val="108300"/>
              </a:lnSpc>
              <a:buClr>
                <a:srgbClr val="EA6955"/>
              </a:buClr>
              <a:buChar char="•"/>
              <a:tabLst>
                <a:tab pos="84455" algn="l"/>
              </a:tabLst>
            </a:pPr>
            <a:r>
              <a:rPr sz="1000" spc="-15" dirty="0">
                <a:solidFill>
                  <a:srgbClr val="231F20"/>
                </a:solidFill>
                <a:latin typeface="Roboto"/>
                <a:cs typeface="Roboto"/>
              </a:rPr>
              <a:t>Try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out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small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bits of code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at a  time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to figure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out </a:t>
            </a:r>
            <a:r>
              <a:rPr sz="1000" spc="-15" dirty="0">
                <a:solidFill>
                  <a:srgbClr val="231F20"/>
                </a:solidFill>
                <a:latin typeface="Roboto"/>
                <a:cs typeface="Roboto"/>
              </a:rPr>
              <a:t>what’s 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happening at each</a:t>
            </a:r>
            <a:r>
              <a:rPr sz="1000" spc="-2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step</a:t>
            </a:r>
            <a:endParaRPr sz="1000">
              <a:latin typeface="Roboto"/>
              <a:cs typeface="Roboto"/>
            </a:endParaRPr>
          </a:p>
          <a:p>
            <a:pPr marL="86995" marR="5080" indent="-86995">
              <a:lnSpc>
                <a:spcPct val="108300"/>
              </a:lnSpc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Look closely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at the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blocks on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the 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tutorial or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activity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cards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see if 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they are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the same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or different 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from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blocks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you’re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using</a:t>
            </a:r>
            <a:endParaRPr sz="1000">
              <a:latin typeface="Roboto"/>
              <a:cs typeface="Roboto"/>
            </a:endParaRPr>
          </a:p>
          <a:p>
            <a:pPr marL="86995" marR="74295" indent="-86995">
              <a:lnSpc>
                <a:spcPct val="108300"/>
              </a:lnSpc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Look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at the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code for other pong  games on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Scratch</a:t>
            </a:r>
            <a:r>
              <a:rPr sz="1000" spc="-2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site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45638" y="3387495"/>
            <a:ext cx="1675714" cy="14387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45638" y="3387495"/>
            <a:ext cx="1675764" cy="1438910"/>
          </a:xfrm>
          <a:custGeom>
            <a:avLst/>
            <a:gdLst/>
            <a:ahLst/>
            <a:cxnLst/>
            <a:rect l="l" t="t" r="r" b="b"/>
            <a:pathLst>
              <a:path w="1675764" h="1438910">
                <a:moveTo>
                  <a:pt x="51435" y="0"/>
                </a:moveTo>
                <a:lnTo>
                  <a:pt x="21699" y="803"/>
                </a:lnTo>
                <a:lnTo>
                  <a:pt x="6429" y="6429"/>
                </a:lnTo>
                <a:lnTo>
                  <a:pt x="803" y="21699"/>
                </a:lnTo>
                <a:lnTo>
                  <a:pt x="0" y="51435"/>
                </a:lnTo>
                <a:lnTo>
                  <a:pt x="0" y="1387322"/>
                </a:lnTo>
                <a:lnTo>
                  <a:pt x="803" y="1417058"/>
                </a:lnTo>
                <a:lnTo>
                  <a:pt x="6429" y="1432328"/>
                </a:lnTo>
                <a:lnTo>
                  <a:pt x="21699" y="1437953"/>
                </a:lnTo>
                <a:lnTo>
                  <a:pt x="51435" y="1438757"/>
                </a:lnTo>
                <a:lnTo>
                  <a:pt x="1624279" y="1438757"/>
                </a:lnTo>
                <a:lnTo>
                  <a:pt x="1654015" y="1437953"/>
                </a:lnTo>
                <a:lnTo>
                  <a:pt x="1669284" y="1432328"/>
                </a:lnTo>
                <a:lnTo>
                  <a:pt x="1674910" y="1417058"/>
                </a:lnTo>
                <a:lnTo>
                  <a:pt x="1675714" y="1387322"/>
                </a:lnTo>
                <a:lnTo>
                  <a:pt x="1675714" y="51435"/>
                </a:lnTo>
                <a:lnTo>
                  <a:pt x="1674910" y="21699"/>
                </a:lnTo>
                <a:lnTo>
                  <a:pt x="1669284" y="6429"/>
                </a:lnTo>
                <a:lnTo>
                  <a:pt x="1654015" y="803"/>
                </a:lnTo>
                <a:lnTo>
                  <a:pt x="1624279" y="0"/>
                </a:lnTo>
                <a:lnTo>
                  <a:pt x="51435" y="0"/>
                </a:lnTo>
                <a:close/>
              </a:path>
            </a:pathLst>
          </a:custGeom>
          <a:ln w="12699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21875" y="1981200"/>
            <a:ext cx="4116704" cy="1320165"/>
          </a:xfrm>
          <a:custGeom>
            <a:avLst/>
            <a:gdLst/>
            <a:ahLst/>
            <a:cxnLst/>
            <a:rect l="l" t="t" r="r" b="b"/>
            <a:pathLst>
              <a:path w="4116704" h="1320164">
                <a:moveTo>
                  <a:pt x="4116374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1319784"/>
                </a:lnTo>
                <a:lnTo>
                  <a:pt x="4002074" y="1319784"/>
                </a:lnTo>
                <a:lnTo>
                  <a:pt x="4068154" y="1317998"/>
                </a:lnTo>
                <a:lnTo>
                  <a:pt x="4102087" y="1305496"/>
                </a:lnTo>
                <a:lnTo>
                  <a:pt x="4114588" y="1271563"/>
                </a:lnTo>
                <a:lnTo>
                  <a:pt x="4116374" y="1205484"/>
                </a:lnTo>
                <a:lnTo>
                  <a:pt x="4116374" y="0"/>
                </a:lnTo>
                <a:close/>
              </a:path>
            </a:pathLst>
          </a:custGeom>
          <a:solidFill>
            <a:srgbClr val="DAD1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60720" y="2010549"/>
            <a:ext cx="4028440" cy="285115"/>
          </a:xfrm>
          <a:custGeom>
            <a:avLst/>
            <a:gdLst/>
            <a:ahLst/>
            <a:cxnLst/>
            <a:rect l="l" t="t" r="r" b="b"/>
            <a:pathLst>
              <a:path w="4028440" h="285114">
                <a:moveTo>
                  <a:pt x="4027932" y="0"/>
                </a:moveTo>
                <a:lnTo>
                  <a:pt x="114300" y="0"/>
                </a:lnTo>
                <a:lnTo>
                  <a:pt x="48220" y="1785"/>
                </a:lnTo>
                <a:lnTo>
                  <a:pt x="14287" y="14287"/>
                </a:lnTo>
                <a:lnTo>
                  <a:pt x="1785" y="48220"/>
                </a:lnTo>
                <a:lnTo>
                  <a:pt x="0" y="114300"/>
                </a:lnTo>
                <a:lnTo>
                  <a:pt x="0" y="284594"/>
                </a:lnTo>
                <a:lnTo>
                  <a:pt x="4027932" y="284594"/>
                </a:lnTo>
                <a:lnTo>
                  <a:pt x="4027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866891" y="2056638"/>
            <a:ext cx="22307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642B73"/>
                </a:solidFill>
                <a:latin typeface="Roboto"/>
                <a:cs typeface="Roboto"/>
              </a:rPr>
              <a:t>Ask questions </a:t>
            </a:r>
            <a:r>
              <a:rPr sz="1000" b="1" spc="-10" dirty="0">
                <a:solidFill>
                  <a:srgbClr val="642B73"/>
                </a:solidFill>
                <a:latin typeface="Roboto"/>
                <a:cs typeface="Roboto"/>
              </a:rPr>
              <a:t>to </a:t>
            </a:r>
            <a:r>
              <a:rPr sz="1000" b="1" spc="-5" dirty="0">
                <a:solidFill>
                  <a:srgbClr val="642B73"/>
                </a:solidFill>
                <a:latin typeface="Roboto"/>
                <a:cs typeface="Roboto"/>
              </a:rPr>
              <a:t>encourage</a:t>
            </a:r>
            <a:r>
              <a:rPr sz="1000" b="1" spc="-40" dirty="0">
                <a:solidFill>
                  <a:srgbClr val="642B73"/>
                </a:solidFill>
                <a:latin typeface="Roboto"/>
                <a:cs typeface="Roboto"/>
              </a:rPr>
              <a:t> </a:t>
            </a:r>
            <a:r>
              <a:rPr sz="1000" b="1" spc="-5" dirty="0">
                <a:solidFill>
                  <a:srgbClr val="642B73"/>
                </a:solidFill>
                <a:latin typeface="Roboto"/>
                <a:cs typeface="Roboto"/>
              </a:rPr>
              <a:t>reflection: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937377" y="2477301"/>
            <a:ext cx="1925320" cy="723900"/>
          </a:xfrm>
          <a:custGeom>
            <a:avLst/>
            <a:gdLst/>
            <a:ahLst/>
            <a:cxnLst/>
            <a:rect l="l" t="t" r="r" b="b"/>
            <a:pathLst>
              <a:path w="1925320" h="723900">
                <a:moveTo>
                  <a:pt x="1724393" y="550811"/>
                </a:moveTo>
                <a:lnTo>
                  <a:pt x="1588071" y="550811"/>
                </a:lnTo>
                <a:lnTo>
                  <a:pt x="1597813" y="570911"/>
                </a:lnTo>
                <a:lnTo>
                  <a:pt x="1606972" y="616340"/>
                </a:lnTo>
                <a:lnTo>
                  <a:pt x="1603105" y="672223"/>
                </a:lnTo>
                <a:lnTo>
                  <a:pt x="1573771" y="723684"/>
                </a:lnTo>
                <a:lnTo>
                  <a:pt x="1674929" y="687035"/>
                </a:lnTo>
                <a:lnTo>
                  <a:pt x="1724339" y="656812"/>
                </a:lnTo>
                <a:lnTo>
                  <a:pt x="1736120" y="616806"/>
                </a:lnTo>
                <a:lnTo>
                  <a:pt x="1724393" y="550811"/>
                </a:lnTo>
                <a:close/>
              </a:path>
              <a:path w="1925320" h="723900">
                <a:moveTo>
                  <a:pt x="1838299" y="0"/>
                </a:moveTo>
                <a:lnTo>
                  <a:pt x="86906" y="0"/>
                </a:lnTo>
                <a:lnTo>
                  <a:pt x="36663" y="1801"/>
                </a:lnTo>
                <a:lnTo>
                  <a:pt x="10863" y="14411"/>
                </a:lnTo>
                <a:lnTo>
                  <a:pt x="1357" y="48638"/>
                </a:lnTo>
                <a:lnTo>
                  <a:pt x="0" y="115290"/>
                </a:lnTo>
                <a:lnTo>
                  <a:pt x="0" y="435521"/>
                </a:lnTo>
                <a:lnTo>
                  <a:pt x="1357" y="502173"/>
                </a:lnTo>
                <a:lnTo>
                  <a:pt x="10863" y="536400"/>
                </a:lnTo>
                <a:lnTo>
                  <a:pt x="36663" y="549010"/>
                </a:lnTo>
                <a:lnTo>
                  <a:pt x="86906" y="550811"/>
                </a:lnTo>
                <a:lnTo>
                  <a:pt x="1838299" y="550811"/>
                </a:lnTo>
                <a:lnTo>
                  <a:pt x="1888534" y="549010"/>
                </a:lnTo>
                <a:lnTo>
                  <a:pt x="1914331" y="536400"/>
                </a:lnTo>
                <a:lnTo>
                  <a:pt x="1923835" y="502173"/>
                </a:lnTo>
                <a:lnTo>
                  <a:pt x="1925193" y="435521"/>
                </a:lnTo>
                <a:lnTo>
                  <a:pt x="1925193" y="115290"/>
                </a:lnTo>
                <a:lnTo>
                  <a:pt x="1923835" y="48638"/>
                </a:lnTo>
                <a:lnTo>
                  <a:pt x="1914331" y="14411"/>
                </a:lnTo>
                <a:lnTo>
                  <a:pt x="1888534" y="1801"/>
                </a:lnTo>
                <a:lnTo>
                  <a:pt x="18382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62569" y="262461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243344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02111" y="2481451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79" h="74930">
                <a:moveTo>
                  <a:pt x="55803" y="74345"/>
                </a:moveTo>
                <a:lnTo>
                  <a:pt x="49316" y="52763"/>
                </a:lnTo>
                <a:lnTo>
                  <a:pt x="38569" y="31276"/>
                </a:lnTo>
                <a:lnTo>
                  <a:pt x="22488" y="12738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55559" y="2477303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1676374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39121" y="2487018"/>
            <a:ext cx="50165" cy="79375"/>
          </a:xfrm>
          <a:custGeom>
            <a:avLst/>
            <a:gdLst/>
            <a:ahLst/>
            <a:cxnLst/>
            <a:rect l="l" t="t" r="r" b="b"/>
            <a:pathLst>
              <a:path w="50164" h="79375">
                <a:moveTo>
                  <a:pt x="49695" y="0"/>
                </a:moveTo>
                <a:lnTo>
                  <a:pt x="34214" y="10289"/>
                </a:lnTo>
                <a:lnTo>
                  <a:pt x="19589" y="26074"/>
                </a:lnTo>
                <a:lnTo>
                  <a:pt x="7593" y="48529"/>
                </a:lnTo>
                <a:lnTo>
                  <a:pt x="0" y="78828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37378" y="2637448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344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42032" y="2949614"/>
            <a:ext cx="55880" cy="74930"/>
          </a:xfrm>
          <a:custGeom>
            <a:avLst/>
            <a:gdLst/>
            <a:ahLst/>
            <a:cxnLst/>
            <a:rect l="l" t="t" r="r" b="b"/>
            <a:pathLst>
              <a:path w="55879" h="74930">
                <a:moveTo>
                  <a:pt x="0" y="0"/>
                </a:moveTo>
                <a:lnTo>
                  <a:pt x="6486" y="21582"/>
                </a:lnTo>
                <a:lnTo>
                  <a:pt x="17233" y="43068"/>
                </a:lnTo>
                <a:lnTo>
                  <a:pt x="33314" y="61607"/>
                </a:lnTo>
                <a:lnTo>
                  <a:pt x="55803" y="74345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53282" y="3028106"/>
            <a:ext cx="1340485" cy="0"/>
          </a:xfrm>
          <a:custGeom>
            <a:avLst/>
            <a:gdLst/>
            <a:ahLst/>
            <a:cxnLst/>
            <a:rect l="l" t="t" r="r" b="b"/>
            <a:pathLst>
              <a:path w="1340484">
                <a:moveTo>
                  <a:pt x="0" y="0"/>
                </a:moveTo>
                <a:lnTo>
                  <a:pt x="1339951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29862" y="3068087"/>
            <a:ext cx="15240" cy="108585"/>
          </a:xfrm>
          <a:custGeom>
            <a:avLst/>
            <a:gdLst/>
            <a:ahLst/>
            <a:cxnLst/>
            <a:rect l="l" t="t" r="r" b="b"/>
            <a:pathLst>
              <a:path w="15240" h="108585">
                <a:moveTo>
                  <a:pt x="10629" y="0"/>
                </a:moveTo>
                <a:lnTo>
                  <a:pt x="14433" y="24989"/>
                </a:lnTo>
                <a:lnTo>
                  <a:pt x="14982" y="52655"/>
                </a:lnTo>
                <a:lnTo>
                  <a:pt x="10697" y="81115"/>
                </a:lnTo>
                <a:lnTo>
                  <a:pt x="0" y="108483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51116" y="3059116"/>
            <a:ext cx="113030" cy="124460"/>
          </a:xfrm>
          <a:custGeom>
            <a:avLst/>
            <a:gdLst/>
            <a:ahLst/>
            <a:cxnLst/>
            <a:rect l="l" t="t" r="r" b="b"/>
            <a:pathLst>
              <a:path w="113029" h="124460">
                <a:moveTo>
                  <a:pt x="0" y="124434"/>
                </a:moveTo>
                <a:lnTo>
                  <a:pt x="34983" y="104298"/>
                </a:lnTo>
                <a:lnTo>
                  <a:pt x="70281" y="76742"/>
                </a:lnTo>
                <a:lnTo>
                  <a:pt x="98598" y="41924"/>
                </a:lnTo>
                <a:lnTo>
                  <a:pt x="112636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01305" y="3028106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5885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11130" y="2939564"/>
            <a:ext cx="50165" cy="79375"/>
          </a:xfrm>
          <a:custGeom>
            <a:avLst/>
            <a:gdLst/>
            <a:ahLst/>
            <a:cxnLst/>
            <a:rect l="l" t="t" r="r" b="b"/>
            <a:pathLst>
              <a:path w="50165" h="79375">
                <a:moveTo>
                  <a:pt x="0" y="78828"/>
                </a:moveTo>
                <a:lnTo>
                  <a:pt x="15485" y="68538"/>
                </a:lnTo>
                <a:lnTo>
                  <a:pt x="30110" y="52754"/>
                </a:lnTo>
                <a:lnTo>
                  <a:pt x="42103" y="30299"/>
                </a:lnTo>
                <a:lnTo>
                  <a:pt x="49695" y="0"/>
                </a:lnTo>
              </a:path>
            </a:pathLst>
          </a:custGeom>
          <a:ln w="12700">
            <a:solidFill>
              <a:srgbClr val="85B03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61389" y="2576024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1181" y="35750"/>
                </a:moveTo>
                <a:lnTo>
                  <a:pt x="1181" y="16560"/>
                </a:lnTo>
                <a:lnTo>
                  <a:pt x="1181" y="9994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756855" y="2477307"/>
            <a:ext cx="35560" cy="1905"/>
          </a:xfrm>
          <a:custGeom>
            <a:avLst/>
            <a:gdLst/>
            <a:ahLst/>
            <a:cxnLst/>
            <a:rect l="l" t="t" r="r" b="b"/>
            <a:pathLst>
              <a:path w="35559" h="1905">
                <a:moveTo>
                  <a:pt x="35331" y="1511"/>
                </a:moveTo>
                <a:lnTo>
                  <a:pt x="30213" y="533"/>
                </a:lnTo>
                <a:lnTo>
                  <a:pt x="24714" y="0"/>
                </a:lnTo>
                <a:lnTo>
                  <a:pt x="18821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07912" y="2477307"/>
            <a:ext cx="35560" cy="2540"/>
          </a:xfrm>
          <a:custGeom>
            <a:avLst/>
            <a:gdLst/>
            <a:ahLst/>
            <a:cxnLst/>
            <a:rect l="l" t="t" r="r" b="b"/>
            <a:pathLst>
              <a:path w="35560" h="2539">
                <a:moveTo>
                  <a:pt x="35179" y="0"/>
                </a:moveTo>
                <a:lnTo>
                  <a:pt x="16370" y="0"/>
                </a:lnTo>
                <a:lnTo>
                  <a:pt x="9677" y="0"/>
                </a:lnTo>
                <a:lnTo>
                  <a:pt x="0" y="2463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937377" y="2576024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647" y="0"/>
                </a:moveTo>
                <a:lnTo>
                  <a:pt x="228" y="5232"/>
                </a:lnTo>
                <a:lnTo>
                  <a:pt x="0" y="10756"/>
                </a:lnTo>
                <a:lnTo>
                  <a:pt x="0" y="16560"/>
                </a:lnTo>
                <a:lnTo>
                  <a:pt x="0" y="3575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37377" y="2893639"/>
            <a:ext cx="1270" cy="36195"/>
          </a:xfrm>
          <a:custGeom>
            <a:avLst/>
            <a:gdLst/>
            <a:ahLst/>
            <a:cxnLst/>
            <a:rect l="l" t="t" r="r" b="b"/>
            <a:pathLst>
              <a:path w="1270" h="36194">
                <a:moveTo>
                  <a:pt x="0" y="0"/>
                </a:moveTo>
                <a:lnTo>
                  <a:pt x="0" y="19176"/>
                </a:lnTo>
                <a:lnTo>
                  <a:pt x="0" y="25755"/>
                </a:lnTo>
                <a:lnTo>
                  <a:pt x="1181" y="3575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07760" y="3026582"/>
            <a:ext cx="41275" cy="1905"/>
          </a:xfrm>
          <a:custGeom>
            <a:avLst/>
            <a:gdLst/>
            <a:ahLst/>
            <a:cxnLst/>
            <a:rect l="l" t="t" r="r" b="b"/>
            <a:pathLst>
              <a:path w="41275" h="1905">
                <a:moveTo>
                  <a:pt x="0" y="0"/>
                </a:moveTo>
                <a:lnTo>
                  <a:pt x="5118" y="990"/>
                </a:lnTo>
                <a:lnTo>
                  <a:pt x="10617" y="1524"/>
                </a:lnTo>
                <a:lnTo>
                  <a:pt x="16522" y="1524"/>
                </a:lnTo>
                <a:lnTo>
                  <a:pt x="40652" y="1524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83998" y="3028106"/>
            <a:ext cx="43815" cy="0"/>
          </a:xfrm>
          <a:custGeom>
            <a:avLst/>
            <a:gdLst/>
            <a:ahLst/>
            <a:cxnLst/>
            <a:rect l="l" t="t" r="r" b="b"/>
            <a:pathLst>
              <a:path w="43814">
                <a:moveTo>
                  <a:pt x="0" y="0"/>
                </a:moveTo>
                <a:lnTo>
                  <a:pt x="24142" y="0"/>
                </a:lnTo>
                <a:lnTo>
                  <a:pt x="43421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06169" y="3028106"/>
            <a:ext cx="27940" cy="16510"/>
          </a:xfrm>
          <a:custGeom>
            <a:avLst/>
            <a:gdLst/>
            <a:ahLst/>
            <a:cxnLst/>
            <a:rect l="l" t="t" r="r" b="b"/>
            <a:pathLst>
              <a:path w="27940" h="16510">
                <a:moveTo>
                  <a:pt x="0" y="0"/>
                </a:moveTo>
                <a:lnTo>
                  <a:pt x="19278" y="0"/>
                </a:lnTo>
                <a:lnTo>
                  <a:pt x="21018" y="736"/>
                </a:lnTo>
                <a:lnTo>
                  <a:pt x="24333" y="6769"/>
                </a:lnTo>
                <a:lnTo>
                  <a:pt x="27749" y="1635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511148" y="3186932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5">
                <a:moveTo>
                  <a:pt x="12179" y="0"/>
                </a:moveTo>
                <a:lnTo>
                  <a:pt x="8648" y="4927"/>
                </a:lnTo>
                <a:lnTo>
                  <a:pt x="4597" y="9639"/>
                </a:lnTo>
                <a:lnTo>
                  <a:pt x="0" y="14046"/>
                </a:lnTo>
                <a:lnTo>
                  <a:pt x="6756" y="11722"/>
                </a:lnTo>
                <a:lnTo>
                  <a:pt x="17449" y="7137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661770" y="3028106"/>
            <a:ext cx="17780" cy="19050"/>
          </a:xfrm>
          <a:custGeom>
            <a:avLst/>
            <a:gdLst/>
            <a:ahLst/>
            <a:cxnLst/>
            <a:rect l="l" t="t" r="r" b="b"/>
            <a:pathLst>
              <a:path w="17779" h="19050">
                <a:moveTo>
                  <a:pt x="2387" y="18592"/>
                </a:moveTo>
                <a:lnTo>
                  <a:pt x="2184" y="12560"/>
                </a:lnTo>
                <a:lnTo>
                  <a:pt x="1409" y="6362"/>
                </a:lnTo>
                <a:lnTo>
                  <a:pt x="0" y="0"/>
                </a:lnTo>
                <a:lnTo>
                  <a:pt x="17411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58252" y="3025642"/>
            <a:ext cx="34290" cy="2540"/>
          </a:xfrm>
          <a:custGeom>
            <a:avLst/>
            <a:gdLst/>
            <a:ahLst/>
            <a:cxnLst/>
            <a:rect l="l" t="t" r="r" b="b"/>
            <a:pathLst>
              <a:path w="34290" h="2539">
                <a:moveTo>
                  <a:pt x="0" y="2463"/>
                </a:moveTo>
                <a:lnTo>
                  <a:pt x="17424" y="2463"/>
                </a:lnTo>
                <a:lnTo>
                  <a:pt x="24117" y="2463"/>
                </a:lnTo>
                <a:lnTo>
                  <a:pt x="33782" y="0"/>
                </a:lnTo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861934" y="2893639"/>
            <a:ext cx="635" cy="36195"/>
          </a:xfrm>
          <a:custGeom>
            <a:avLst/>
            <a:gdLst/>
            <a:ahLst/>
            <a:cxnLst/>
            <a:rect l="l" t="t" r="r" b="b"/>
            <a:pathLst>
              <a:path w="634" h="36194">
                <a:moveTo>
                  <a:pt x="0" y="35750"/>
                </a:moveTo>
                <a:lnTo>
                  <a:pt x="419" y="30505"/>
                </a:lnTo>
                <a:lnTo>
                  <a:pt x="634" y="24993"/>
                </a:lnTo>
                <a:lnTo>
                  <a:pt x="634" y="19176"/>
                </a:lnTo>
                <a:lnTo>
                  <a:pt x="634" y="0"/>
                </a:lnTo>
              </a:path>
            </a:pathLst>
          </a:custGeom>
          <a:ln w="12699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122415" y="2553632"/>
            <a:ext cx="1464945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What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did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 notice</a:t>
            </a:r>
            <a:r>
              <a:rPr sz="1000" i="1" spc="-9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about  the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games you</a:t>
            </a:r>
            <a:r>
              <a:rPr sz="1000" i="1" spc="-3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tried?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064754" y="2470445"/>
            <a:ext cx="1524000" cy="724535"/>
          </a:xfrm>
          <a:custGeom>
            <a:avLst/>
            <a:gdLst/>
            <a:ahLst/>
            <a:cxnLst/>
            <a:rect l="l" t="t" r="r" b="b"/>
            <a:pathLst>
              <a:path w="1524000" h="724535">
                <a:moveTo>
                  <a:pt x="1364589" y="551002"/>
                </a:moveTo>
                <a:lnTo>
                  <a:pt x="1256715" y="551002"/>
                </a:lnTo>
                <a:lnTo>
                  <a:pt x="1264425" y="571108"/>
                </a:lnTo>
                <a:lnTo>
                  <a:pt x="1271673" y="616553"/>
                </a:lnTo>
                <a:lnTo>
                  <a:pt x="1268610" y="672456"/>
                </a:lnTo>
                <a:lnTo>
                  <a:pt x="1245387" y="723938"/>
                </a:lnTo>
                <a:lnTo>
                  <a:pt x="1308343" y="691839"/>
                </a:lnTo>
                <a:lnTo>
                  <a:pt x="1341745" y="663125"/>
                </a:lnTo>
                <a:lnTo>
                  <a:pt x="1356769" y="621584"/>
                </a:lnTo>
                <a:lnTo>
                  <a:pt x="1364589" y="551002"/>
                </a:lnTo>
                <a:close/>
              </a:path>
              <a:path w="1524000" h="724535">
                <a:moveTo>
                  <a:pt x="1454721" y="0"/>
                </a:moveTo>
                <a:lnTo>
                  <a:pt x="68770" y="0"/>
                </a:lnTo>
                <a:lnTo>
                  <a:pt x="29012" y="1802"/>
                </a:lnTo>
                <a:lnTo>
                  <a:pt x="8596" y="14416"/>
                </a:lnTo>
                <a:lnTo>
                  <a:pt x="1074" y="48654"/>
                </a:lnTo>
                <a:lnTo>
                  <a:pt x="0" y="115328"/>
                </a:lnTo>
                <a:lnTo>
                  <a:pt x="0" y="435673"/>
                </a:lnTo>
                <a:lnTo>
                  <a:pt x="1074" y="502347"/>
                </a:lnTo>
                <a:lnTo>
                  <a:pt x="8596" y="536586"/>
                </a:lnTo>
                <a:lnTo>
                  <a:pt x="29012" y="549200"/>
                </a:lnTo>
                <a:lnTo>
                  <a:pt x="68770" y="551002"/>
                </a:lnTo>
                <a:lnTo>
                  <a:pt x="1454721" y="551002"/>
                </a:lnTo>
                <a:lnTo>
                  <a:pt x="1494479" y="549200"/>
                </a:lnTo>
                <a:lnTo>
                  <a:pt x="1514895" y="536586"/>
                </a:lnTo>
                <a:lnTo>
                  <a:pt x="1522417" y="502347"/>
                </a:lnTo>
                <a:lnTo>
                  <a:pt x="1523492" y="435673"/>
                </a:lnTo>
                <a:lnTo>
                  <a:pt x="1523492" y="115328"/>
                </a:lnTo>
                <a:lnTo>
                  <a:pt x="1522417" y="48654"/>
                </a:lnTo>
                <a:lnTo>
                  <a:pt x="1514895" y="14416"/>
                </a:lnTo>
                <a:lnTo>
                  <a:pt x="1494479" y="1802"/>
                </a:lnTo>
                <a:lnTo>
                  <a:pt x="1454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588245" y="2617809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243433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553580" y="2482905"/>
            <a:ext cx="27940" cy="51435"/>
          </a:xfrm>
          <a:custGeom>
            <a:avLst/>
            <a:gdLst/>
            <a:ahLst/>
            <a:cxnLst/>
            <a:rect l="l" t="t" r="r" b="b"/>
            <a:pathLst>
              <a:path w="27940" h="51435">
                <a:moveTo>
                  <a:pt x="27673" y="50952"/>
                </a:moveTo>
                <a:lnTo>
                  <a:pt x="23286" y="36752"/>
                </a:lnTo>
                <a:lnTo>
                  <a:pt x="17365" y="23013"/>
                </a:lnTo>
                <a:lnTo>
                  <a:pt x="9679" y="10506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165017" y="2470449"/>
            <a:ext cx="1310640" cy="0"/>
          </a:xfrm>
          <a:custGeom>
            <a:avLst/>
            <a:gdLst/>
            <a:ahLst/>
            <a:cxnLst/>
            <a:rect l="l" t="t" r="r" b="b"/>
            <a:pathLst>
              <a:path w="1310640">
                <a:moveTo>
                  <a:pt x="1310385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067507" y="2495141"/>
            <a:ext cx="22225" cy="53975"/>
          </a:xfrm>
          <a:custGeom>
            <a:avLst/>
            <a:gdLst/>
            <a:ahLst/>
            <a:cxnLst/>
            <a:rect l="l" t="t" r="r" b="b"/>
            <a:pathLst>
              <a:path w="22225" h="53975">
                <a:moveTo>
                  <a:pt x="21628" y="0"/>
                </a:moveTo>
                <a:lnTo>
                  <a:pt x="14901" y="9777"/>
                </a:lnTo>
                <a:lnTo>
                  <a:pt x="8861" y="21842"/>
                </a:lnTo>
                <a:lnTo>
                  <a:pt x="3797" y="36438"/>
                </a:lnTo>
                <a:lnTo>
                  <a:pt x="0" y="53809"/>
                </a:lnTo>
              </a:path>
            </a:pathLst>
          </a:custGeom>
          <a:ln w="12699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64754" y="2630651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433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71746" y="2958037"/>
            <a:ext cx="27940" cy="51435"/>
          </a:xfrm>
          <a:custGeom>
            <a:avLst/>
            <a:gdLst/>
            <a:ahLst/>
            <a:cxnLst/>
            <a:rect l="l" t="t" r="r" b="b"/>
            <a:pathLst>
              <a:path w="27940" h="51435">
                <a:moveTo>
                  <a:pt x="0" y="0"/>
                </a:moveTo>
                <a:lnTo>
                  <a:pt x="4386" y="14199"/>
                </a:lnTo>
                <a:lnTo>
                  <a:pt x="10307" y="27938"/>
                </a:lnTo>
                <a:lnTo>
                  <a:pt x="17993" y="40446"/>
                </a:lnTo>
                <a:lnTo>
                  <a:pt x="27673" y="50952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43443" y="3021444"/>
            <a:ext cx="1047115" cy="0"/>
          </a:xfrm>
          <a:custGeom>
            <a:avLst/>
            <a:gdLst/>
            <a:ahLst/>
            <a:cxnLst/>
            <a:rect l="l" t="t" r="r" b="b"/>
            <a:pathLst>
              <a:path w="1047115">
                <a:moveTo>
                  <a:pt x="0" y="0"/>
                </a:moveTo>
                <a:lnTo>
                  <a:pt x="1046873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25552" y="3061472"/>
            <a:ext cx="11430" cy="107314"/>
          </a:xfrm>
          <a:custGeom>
            <a:avLst/>
            <a:gdLst/>
            <a:ahLst/>
            <a:cxnLst/>
            <a:rect l="l" t="t" r="r" b="b"/>
            <a:pathLst>
              <a:path w="11429" h="107314">
                <a:moveTo>
                  <a:pt x="7823" y="0"/>
                </a:moveTo>
                <a:lnTo>
                  <a:pt x="10804" y="24644"/>
                </a:lnTo>
                <a:lnTo>
                  <a:pt x="11293" y="51916"/>
                </a:lnTo>
                <a:lnTo>
                  <a:pt x="8091" y="80004"/>
                </a:lnTo>
                <a:lnTo>
                  <a:pt x="0" y="107099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52574" y="3057314"/>
            <a:ext cx="70485" cy="108585"/>
          </a:xfrm>
          <a:custGeom>
            <a:avLst/>
            <a:gdLst/>
            <a:ahLst/>
            <a:cxnLst/>
            <a:rect l="l" t="t" r="r" b="b"/>
            <a:pathLst>
              <a:path w="70484" h="108585">
                <a:moveTo>
                  <a:pt x="0" y="107988"/>
                </a:moveTo>
                <a:lnTo>
                  <a:pt x="20020" y="88830"/>
                </a:lnTo>
                <a:lnTo>
                  <a:pt x="39793" y="64552"/>
                </a:lnTo>
                <a:lnTo>
                  <a:pt x="57269" y="34995"/>
                </a:lnTo>
                <a:lnTo>
                  <a:pt x="70396" y="0"/>
                </a:lnTo>
              </a:path>
            </a:pathLst>
          </a:custGeom>
          <a:ln w="12700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63864" y="2942943"/>
            <a:ext cx="22225" cy="53975"/>
          </a:xfrm>
          <a:custGeom>
            <a:avLst/>
            <a:gdLst/>
            <a:ahLst/>
            <a:cxnLst/>
            <a:rect l="l" t="t" r="r" b="b"/>
            <a:pathLst>
              <a:path w="22225" h="53975">
                <a:moveTo>
                  <a:pt x="0" y="53809"/>
                </a:moveTo>
                <a:lnTo>
                  <a:pt x="6726" y="44032"/>
                </a:lnTo>
                <a:lnTo>
                  <a:pt x="12766" y="31967"/>
                </a:lnTo>
                <a:lnTo>
                  <a:pt x="17830" y="17371"/>
                </a:lnTo>
                <a:lnTo>
                  <a:pt x="21628" y="0"/>
                </a:lnTo>
              </a:path>
            </a:pathLst>
          </a:custGeom>
          <a:ln w="12699">
            <a:solidFill>
              <a:srgbClr val="F899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86785" y="2564098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1460" y="40868"/>
                </a:moveTo>
                <a:lnTo>
                  <a:pt x="1460" y="21678"/>
                </a:lnTo>
                <a:lnTo>
                  <a:pt x="1460" y="12814"/>
                </a:lnTo>
                <a:lnTo>
                  <a:pt x="0" y="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500552" y="2470448"/>
            <a:ext cx="40640" cy="4445"/>
          </a:xfrm>
          <a:custGeom>
            <a:avLst/>
            <a:gdLst/>
            <a:ahLst/>
            <a:cxnLst/>
            <a:rect l="l" t="t" r="r" b="b"/>
            <a:pathLst>
              <a:path w="40640" h="4444">
                <a:moveTo>
                  <a:pt x="40081" y="4254"/>
                </a:moveTo>
                <a:lnTo>
                  <a:pt x="33870" y="1536"/>
                </a:lnTo>
                <a:lnTo>
                  <a:pt x="26860" y="0"/>
                </a:lnTo>
                <a:lnTo>
                  <a:pt x="18922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12747" y="2470448"/>
            <a:ext cx="40005" cy="5715"/>
          </a:xfrm>
          <a:custGeom>
            <a:avLst/>
            <a:gdLst/>
            <a:ahLst/>
            <a:cxnLst/>
            <a:rect l="l" t="t" r="r" b="b"/>
            <a:pathLst>
              <a:path w="40004" h="5714">
                <a:moveTo>
                  <a:pt x="39700" y="0"/>
                </a:moveTo>
                <a:lnTo>
                  <a:pt x="20777" y="0"/>
                </a:lnTo>
                <a:lnTo>
                  <a:pt x="11620" y="0"/>
                </a:lnTo>
                <a:lnTo>
                  <a:pt x="0" y="5600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064754" y="2564136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876" y="0"/>
                </a:moveTo>
                <a:lnTo>
                  <a:pt x="304" y="6718"/>
                </a:lnTo>
                <a:lnTo>
                  <a:pt x="0" y="13919"/>
                </a:lnTo>
                <a:lnTo>
                  <a:pt x="0" y="21640"/>
                </a:lnTo>
                <a:lnTo>
                  <a:pt x="0" y="4083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064754" y="2886932"/>
            <a:ext cx="1905" cy="41275"/>
          </a:xfrm>
          <a:custGeom>
            <a:avLst/>
            <a:gdLst/>
            <a:ahLst/>
            <a:cxnLst/>
            <a:rect l="l" t="t" r="r" b="b"/>
            <a:pathLst>
              <a:path w="1904" h="41275">
                <a:moveTo>
                  <a:pt x="0" y="0"/>
                </a:moveTo>
                <a:lnTo>
                  <a:pt x="0" y="19189"/>
                </a:lnTo>
                <a:lnTo>
                  <a:pt x="0" y="28054"/>
                </a:lnTo>
                <a:lnTo>
                  <a:pt x="1460" y="40868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112366" y="3017196"/>
            <a:ext cx="41275" cy="4445"/>
          </a:xfrm>
          <a:custGeom>
            <a:avLst/>
            <a:gdLst/>
            <a:ahLst/>
            <a:cxnLst/>
            <a:rect l="l" t="t" r="r" b="b"/>
            <a:pathLst>
              <a:path w="41275" h="4444">
                <a:moveTo>
                  <a:pt x="0" y="0"/>
                </a:moveTo>
                <a:lnTo>
                  <a:pt x="6210" y="2717"/>
                </a:lnTo>
                <a:lnTo>
                  <a:pt x="13220" y="4254"/>
                </a:lnTo>
                <a:lnTo>
                  <a:pt x="21158" y="4254"/>
                </a:lnTo>
                <a:lnTo>
                  <a:pt x="40919" y="425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180120" y="3021450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19761" y="0"/>
                </a:lnTo>
                <a:lnTo>
                  <a:pt x="38519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02712" y="3021450"/>
            <a:ext cx="26034" cy="17145"/>
          </a:xfrm>
          <a:custGeom>
            <a:avLst/>
            <a:gdLst/>
            <a:ahLst/>
            <a:cxnLst/>
            <a:rect l="l" t="t" r="r" b="b"/>
            <a:pathLst>
              <a:path w="26034" h="17144">
                <a:moveTo>
                  <a:pt x="0" y="0"/>
                </a:moveTo>
                <a:lnTo>
                  <a:pt x="18757" y="0"/>
                </a:lnTo>
                <a:lnTo>
                  <a:pt x="20154" y="736"/>
                </a:lnTo>
                <a:lnTo>
                  <a:pt x="22821" y="6934"/>
                </a:lnTo>
                <a:lnTo>
                  <a:pt x="25565" y="16764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310141" y="3179286"/>
            <a:ext cx="19050" cy="15240"/>
          </a:xfrm>
          <a:custGeom>
            <a:avLst/>
            <a:gdLst/>
            <a:ahLst/>
            <a:cxnLst/>
            <a:rect l="l" t="t" r="r" b="b"/>
            <a:pathLst>
              <a:path w="19050" h="15239">
                <a:moveTo>
                  <a:pt x="10236" y="0"/>
                </a:moveTo>
                <a:lnTo>
                  <a:pt x="7302" y="5308"/>
                </a:lnTo>
                <a:lnTo>
                  <a:pt x="3911" y="10363"/>
                </a:lnTo>
                <a:lnTo>
                  <a:pt x="0" y="15087"/>
                </a:lnTo>
                <a:lnTo>
                  <a:pt x="7353" y="11557"/>
                </a:lnTo>
                <a:lnTo>
                  <a:pt x="18427" y="4191"/>
                </a:lnTo>
              </a:path>
            </a:pathLst>
          </a:custGeom>
          <a:ln w="12699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426384" y="3021450"/>
            <a:ext cx="29209" cy="21590"/>
          </a:xfrm>
          <a:custGeom>
            <a:avLst/>
            <a:gdLst/>
            <a:ahLst/>
            <a:cxnLst/>
            <a:rect l="l" t="t" r="r" b="b"/>
            <a:pathLst>
              <a:path w="29209" h="21589">
                <a:moveTo>
                  <a:pt x="0" y="21196"/>
                </a:moveTo>
                <a:lnTo>
                  <a:pt x="1308" y="14376"/>
                </a:lnTo>
                <a:lnTo>
                  <a:pt x="2311" y="7315"/>
                </a:lnTo>
                <a:lnTo>
                  <a:pt x="2959" y="0"/>
                </a:lnTo>
                <a:lnTo>
                  <a:pt x="28663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9493770" y="3015850"/>
            <a:ext cx="46990" cy="5715"/>
          </a:xfrm>
          <a:custGeom>
            <a:avLst/>
            <a:gdLst/>
            <a:ahLst/>
            <a:cxnLst/>
            <a:rect l="l" t="t" r="r" b="b"/>
            <a:pathLst>
              <a:path w="46990" h="5714">
                <a:moveTo>
                  <a:pt x="0" y="5600"/>
                </a:moveTo>
                <a:lnTo>
                  <a:pt x="25704" y="5600"/>
                </a:lnTo>
                <a:lnTo>
                  <a:pt x="34861" y="5600"/>
                </a:lnTo>
                <a:lnTo>
                  <a:pt x="46481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587369" y="2886932"/>
            <a:ext cx="1270" cy="41275"/>
          </a:xfrm>
          <a:custGeom>
            <a:avLst/>
            <a:gdLst/>
            <a:ahLst/>
            <a:cxnLst/>
            <a:rect l="l" t="t" r="r" b="b"/>
            <a:pathLst>
              <a:path w="1270" h="41275">
                <a:moveTo>
                  <a:pt x="0" y="40817"/>
                </a:moveTo>
                <a:lnTo>
                  <a:pt x="571" y="34099"/>
                </a:lnTo>
                <a:lnTo>
                  <a:pt x="876" y="26898"/>
                </a:lnTo>
                <a:lnTo>
                  <a:pt x="876" y="19189"/>
                </a:lnTo>
                <a:lnTo>
                  <a:pt x="876" y="0"/>
                </a:lnTo>
              </a:path>
            </a:pathLst>
          </a:custGeom>
          <a:ln w="12700">
            <a:solidFill>
              <a:srgbClr val="F89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181972" y="2548768"/>
            <a:ext cx="1219200" cy="35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What ideas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might</a:t>
            </a:r>
            <a:r>
              <a:rPr sz="1000" i="1" spc="-8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spc="-10" dirty="0">
                <a:solidFill>
                  <a:srgbClr val="231F20"/>
                </a:solidFill>
                <a:latin typeface="Roboto"/>
                <a:cs typeface="Roboto"/>
              </a:rPr>
              <a:t>you  </a:t>
            </a:r>
            <a:r>
              <a:rPr sz="1000" i="1" dirty="0">
                <a:solidFill>
                  <a:srgbClr val="231F20"/>
                </a:solidFill>
                <a:latin typeface="Roboto"/>
                <a:cs typeface="Roboto"/>
              </a:rPr>
              <a:t>add </a:t>
            </a:r>
            <a:r>
              <a:rPr sz="1000" i="1" spc="-10" dirty="0">
                <a:solidFill>
                  <a:srgbClr val="231F20"/>
                </a:solidFill>
                <a:latin typeface="Roboto"/>
                <a:cs typeface="Roboto"/>
              </a:rPr>
              <a:t>to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your</a:t>
            </a:r>
            <a:r>
              <a:rPr sz="1000" i="1" spc="-3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i="1" spc="-5" dirty="0">
                <a:solidFill>
                  <a:srgbClr val="231F20"/>
                </a:solidFill>
                <a:latin typeface="Roboto"/>
                <a:cs typeface="Roboto"/>
              </a:rPr>
              <a:t>game?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935192" y="4435270"/>
            <a:ext cx="1030265" cy="770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35196" y="4435270"/>
            <a:ext cx="1030605" cy="770890"/>
          </a:xfrm>
          <a:custGeom>
            <a:avLst/>
            <a:gdLst/>
            <a:ahLst/>
            <a:cxnLst/>
            <a:rect l="l" t="t" r="r" b="b"/>
            <a:pathLst>
              <a:path w="1030604" h="770889">
                <a:moveTo>
                  <a:pt x="78574" y="0"/>
                </a:moveTo>
                <a:lnTo>
                  <a:pt x="33148" y="1227"/>
                </a:lnTo>
                <a:lnTo>
                  <a:pt x="9821" y="9821"/>
                </a:lnTo>
                <a:lnTo>
                  <a:pt x="1227" y="33148"/>
                </a:lnTo>
                <a:lnTo>
                  <a:pt x="0" y="78574"/>
                </a:lnTo>
                <a:lnTo>
                  <a:pt x="0" y="691972"/>
                </a:lnTo>
                <a:lnTo>
                  <a:pt x="1227" y="737398"/>
                </a:lnTo>
                <a:lnTo>
                  <a:pt x="9821" y="760725"/>
                </a:lnTo>
                <a:lnTo>
                  <a:pt x="33148" y="769319"/>
                </a:lnTo>
                <a:lnTo>
                  <a:pt x="78574" y="770547"/>
                </a:lnTo>
                <a:lnTo>
                  <a:pt x="951674" y="770547"/>
                </a:lnTo>
                <a:lnTo>
                  <a:pt x="997107" y="769319"/>
                </a:lnTo>
                <a:lnTo>
                  <a:pt x="1020438" y="760725"/>
                </a:lnTo>
                <a:lnTo>
                  <a:pt x="1029034" y="737398"/>
                </a:lnTo>
                <a:lnTo>
                  <a:pt x="1030262" y="691972"/>
                </a:lnTo>
                <a:lnTo>
                  <a:pt x="1030262" y="78574"/>
                </a:lnTo>
                <a:lnTo>
                  <a:pt x="1029034" y="33148"/>
                </a:lnTo>
                <a:lnTo>
                  <a:pt x="1020438" y="9821"/>
                </a:lnTo>
                <a:lnTo>
                  <a:pt x="997107" y="1227"/>
                </a:lnTo>
                <a:lnTo>
                  <a:pt x="951674" y="0"/>
                </a:lnTo>
                <a:lnTo>
                  <a:pt x="78574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72422" y="4435270"/>
            <a:ext cx="1030227" cy="77054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72422" y="4435270"/>
            <a:ext cx="1030605" cy="770890"/>
          </a:xfrm>
          <a:custGeom>
            <a:avLst/>
            <a:gdLst/>
            <a:ahLst/>
            <a:cxnLst/>
            <a:rect l="l" t="t" r="r" b="b"/>
            <a:pathLst>
              <a:path w="1030604" h="770889">
                <a:moveTo>
                  <a:pt x="50660" y="0"/>
                </a:moveTo>
                <a:lnTo>
                  <a:pt x="21372" y="791"/>
                </a:lnTo>
                <a:lnTo>
                  <a:pt x="6332" y="6332"/>
                </a:lnTo>
                <a:lnTo>
                  <a:pt x="791" y="21372"/>
                </a:lnTo>
                <a:lnTo>
                  <a:pt x="0" y="50660"/>
                </a:lnTo>
                <a:lnTo>
                  <a:pt x="0" y="719886"/>
                </a:lnTo>
                <a:lnTo>
                  <a:pt x="791" y="749174"/>
                </a:lnTo>
                <a:lnTo>
                  <a:pt x="6332" y="764214"/>
                </a:lnTo>
                <a:lnTo>
                  <a:pt x="21372" y="769755"/>
                </a:lnTo>
                <a:lnTo>
                  <a:pt x="50660" y="770547"/>
                </a:lnTo>
                <a:lnTo>
                  <a:pt x="979576" y="770547"/>
                </a:lnTo>
                <a:lnTo>
                  <a:pt x="1008857" y="769755"/>
                </a:lnTo>
                <a:lnTo>
                  <a:pt x="1023893" y="764214"/>
                </a:lnTo>
                <a:lnTo>
                  <a:pt x="1029432" y="749174"/>
                </a:lnTo>
                <a:lnTo>
                  <a:pt x="1030224" y="719886"/>
                </a:lnTo>
                <a:lnTo>
                  <a:pt x="1030224" y="50660"/>
                </a:lnTo>
                <a:lnTo>
                  <a:pt x="1029432" y="21372"/>
                </a:lnTo>
                <a:lnTo>
                  <a:pt x="1023893" y="6332"/>
                </a:lnTo>
                <a:lnTo>
                  <a:pt x="1008857" y="791"/>
                </a:lnTo>
                <a:lnTo>
                  <a:pt x="979576" y="0"/>
                </a:lnTo>
                <a:lnTo>
                  <a:pt x="50660" y="0"/>
                </a:lnTo>
                <a:close/>
              </a:path>
            </a:pathLst>
          </a:custGeom>
          <a:ln w="12700">
            <a:solidFill>
              <a:srgbClr val="85B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822445" y="1581428"/>
            <a:ext cx="2392680" cy="10160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6360" indent="-74295">
              <a:lnSpc>
                <a:spcPct val="100000"/>
              </a:lnSpc>
              <a:spcBef>
                <a:spcPts val="2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Add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sounds and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color</a:t>
            </a:r>
            <a:r>
              <a:rPr sz="1000" spc="-20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effects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Keep score by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adding a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variable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Add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way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to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win or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lose the</a:t>
            </a:r>
            <a:r>
              <a:rPr sz="1000" spc="-2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game</a:t>
            </a:r>
            <a:endParaRPr sz="1000">
              <a:latin typeface="Roboto"/>
              <a:cs typeface="Roboto"/>
            </a:endParaRPr>
          </a:p>
          <a:p>
            <a:pPr marL="86995" marR="443865" indent="-86995">
              <a:lnSpc>
                <a:spcPct val="108300"/>
              </a:lnSpc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Change the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backdrop when </a:t>
            </a:r>
            <a:r>
              <a:rPr sz="1000" spc="-10" dirty="0">
                <a:solidFill>
                  <a:srgbClr val="231F20"/>
                </a:solidFill>
                <a:latin typeface="Roboto"/>
                <a:cs typeface="Roboto"/>
              </a:rPr>
              <a:t>you 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reach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a certain number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of</a:t>
            </a:r>
            <a:r>
              <a:rPr sz="1000" spc="-7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points</a:t>
            </a:r>
            <a:endParaRPr sz="1000">
              <a:latin typeface="Roboto"/>
              <a:cs typeface="Roboto"/>
            </a:endParaRPr>
          </a:p>
          <a:p>
            <a:pPr marL="86360" indent="-74295">
              <a:lnSpc>
                <a:spcPct val="100000"/>
              </a:lnSpc>
              <a:spcBef>
                <a:spcPts val="100"/>
              </a:spcBef>
              <a:buClr>
                <a:srgbClr val="EA6955"/>
              </a:buClr>
              <a:buChar char="•"/>
              <a:tabLst>
                <a:tab pos="86995" algn="l"/>
              </a:tabLst>
            </a:pP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Duplicate the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ball for </a:t>
            </a:r>
            <a:r>
              <a:rPr sz="1000" dirty="0">
                <a:solidFill>
                  <a:srgbClr val="231F20"/>
                </a:solidFill>
                <a:latin typeface="Roboto"/>
                <a:cs typeface="Roboto"/>
              </a:rPr>
              <a:t>an added</a:t>
            </a:r>
            <a:r>
              <a:rPr sz="1000" spc="-75" dirty="0">
                <a:solidFill>
                  <a:srgbClr val="231F20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231F20"/>
                </a:solidFill>
                <a:latin typeface="Roboto"/>
                <a:cs typeface="Roboto"/>
              </a:rPr>
              <a:t>challenge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17372" y="5657850"/>
            <a:ext cx="177038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1000" spc="-25" dirty="0">
                <a:solidFill>
                  <a:srgbClr val="4C4D4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add instructions and</a:t>
            </a:r>
            <a:r>
              <a:rPr sz="1000" spc="-6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credits  to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a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project, click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button: 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“See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project</a:t>
            </a:r>
            <a:r>
              <a:rPr sz="1000" spc="-15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page”.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17372" y="6318250"/>
            <a:ext cx="169926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8300"/>
              </a:lnSpc>
              <a:spcBef>
                <a:spcPts val="100"/>
              </a:spcBef>
            </a:pP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Then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click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Share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button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if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you want </a:t>
            </a:r>
            <a:r>
              <a:rPr sz="1000" dirty="0">
                <a:solidFill>
                  <a:srgbClr val="4C4D4F"/>
                </a:solidFill>
                <a:latin typeface="Roboto"/>
                <a:cs typeface="Roboto"/>
              </a:rPr>
              <a:t>the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project visible 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to 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others</a:t>
            </a:r>
            <a:r>
              <a:rPr sz="1000" spc="-10" dirty="0">
                <a:solidFill>
                  <a:srgbClr val="4C4D4F"/>
                </a:solidFill>
                <a:latin typeface="Roboto"/>
                <a:cs typeface="Roboto"/>
              </a:rPr>
              <a:t> </a:t>
            </a:r>
            <a:r>
              <a:rPr sz="1000" spc="-5" dirty="0">
                <a:solidFill>
                  <a:srgbClr val="4C4D4F"/>
                </a:solidFill>
                <a:latin typeface="Roboto"/>
                <a:cs typeface="Roboto"/>
              </a:rPr>
              <a:t>online.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2778974" y="5708650"/>
            <a:ext cx="1853336" cy="8177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78974" y="5708650"/>
            <a:ext cx="1853564" cy="817880"/>
          </a:xfrm>
          <a:custGeom>
            <a:avLst/>
            <a:gdLst/>
            <a:ahLst/>
            <a:cxnLst/>
            <a:rect l="l" t="t" r="r" b="b"/>
            <a:pathLst>
              <a:path w="1853564" h="817879">
                <a:moveTo>
                  <a:pt x="32689" y="0"/>
                </a:moveTo>
                <a:lnTo>
                  <a:pt x="13791" y="510"/>
                </a:lnTo>
                <a:lnTo>
                  <a:pt x="4086" y="4086"/>
                </a:lnTo>
                <a:lnTo>
                  <a:pt x="510" y="13791"/>
                </a:lnTo>
                <a:lnTo>
                  <a:pt x="0" y="32689"/>
                </a:lnTo>
                <a:lnTo>
                  <a:pt x="0" y="785063"/>
                </a:lnTo>
                <a:lnTo>
                  <a:pt x="510" y="803961"/>
                </a:lnTo>
                <a:lnTo>
                  <a:pt x="4086" y="813666"/>
                </a:lnTo>
                <a:lnTo>
                  <a:pt x="13791" y="817242"/>
                </a:lnTo>
                <a:lnTo>
                  <a:pt x="32689" y="817753"/>
                </a:lnTo>
                <a:lnTo>
                  <a:pt x="1820646" y="817753"/>
                </a:lnTo>
                <a:lnTo>
                  <a:pt x="1839545" y="817242"/>
                </a:lnTo>
                <a:lnTo>
                  <a:pt x="1849250" y="813666"/>
                </a:lnTo>
                <a:lnTo>
                  <a:pt x="1852825" y="803961"/>
                </a:lnTo>
                <a:lnTo>
                  <a:pt x="1853336" y="785063"/>
                </a:lnTo>
                <a:lnTo>
                  <a:pt x="1853336" y="32689"/>
                </a:lnTo>
                <a:lnTo>
                  <a:pt x="1852825" y="13791"/>
                </a:lnTo>
                <a:lnTo>
                  <a:pt x="1849250" y="4086"/>
                </a:lnTo>
                <a:lnTo>
                  <a:pt x="1839545" y="510"/>
                </a:lnTo>
                <a:lnTo>
                  <a:pt x="1820646" y="0"/>
                </a:lnTo>
                <a:lnTo>
                  <a:pt x="32689" y="0"/>
                </a:lnTo>
                <a:close/>
              </a:path>
            </a:pathLst>
          </a:custGeom>
          <a:ln w="9906">
            <a:solidFill>
              <a:srgbClr val="0A8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78325" y="5840997"/>
            <a:ext cx="126264" cy="1424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scratch.mit.edu/ideas</a:t>
            </a:r>
          </a:p>
        </p:txBody>
      </p:sp>
      <p:sp>
        <p:nvSpPr>
          <p:cNvPr id="118" name="object 118"/>
          <p:cNvSpPr txBox="1"/>
          <p:nvPr/>
        </p:nvSpPr>
        <p:spPr>
          <a:xfrm>
            <a:off x="7372604" y="7401114"/>
            <a:ext cx="1400810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spc="-10" dirty="0">
                <a:solidFill>
                  <a:srgbClr val="F8991C"/>
                </a:solidFill>
                <a:latin typeface="Roboto"/>
                <a:cs typeface="Roboto"/>
              </a:rPr>
              <a:t>scratch.mit.edu/ideas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666797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9721398" y="7422043"/>
            <a:ext cx="106045" cy="18923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b="1" dirty="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45" dirty="0"/>
              <a:t>SCRATCH </a:t>
            </a:r>
            <a:r>
              <a:rPr spc="50" dirty="0"/>
              <a:t>EDUCATOR GUIDE</a:t>
            </a:r>
            <a:r>
              <a:rPr spc="140" dirty="0"/>
              <a:t> </a:t>
            </a:r>
            <a:r>
              <a:rPr dirty="0"/>
              <a:t>•</a:t>
            </a:r>
          </a:p>
        </p:txBody>
      </p:sp>
      <p:sp>
        <p:nvSpPr>
          <p:cNvPr id="122" name="object 122"/>
          <p:cNvSpPr txBox="1"/>
          <p:nvPr/>
        </p:nvSpPr>
        <p:spPr>
          <a:xfrm>
            <a:off x="5714753" y="7448018"/>
            <a:ext cx="1584960" cy="144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800" b="1" spc="45" dirty="0">
                <a:solidFill>
                  <a:srgbClr val="939598"/>
                </a:solidFill>
                <a:latin typeface="Roboto"/>
                <a:cs typeface="Roboto"/>
              </a:rPr>
              <a:t>SCRATCH </a:t>
            </a:r>
            <a:r>
              <a:rPr sz="800" b="1" spc="50" dirty="0">
                <a:solidFill>
                  <a:srgbClr val="939598"/>
                </a:solidFill>
                <a:latin typeface="Roboto"/>
                <a:cs typeface="Roboto"/>
              </a:rPr>
              <a:t>EDUCATOR GUIDE</a:t>
            </a:r>
            <a:r>
              <a:rPr sz="800" b="1" spc="140" dirty="0">
                <a:solidFill>
                  <a:srgbClr val="939598"/>
                </a:solidFill>
                <a:latin typeface="Roboto"/>
                <a:cs typeface="Roboto"/>
              </a:rPr>
              <a:t> </a:t>
            </a:r>
            <a:r>
              <a:rPr sz="800" b="1" dirty="0">
                <a:solidFill>
                  <a:srgbClr val="939598"/>
                </a:solidFill>
                <a:latin typeface="Roboto"/>
                <a:cs typeface="Roboto"/>
              </a:rPr>
              <a:t>•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892</Words>
  <Application>Microsoft Macintosh PowerPoint</Application>
  <PresentationFormat>Custom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Montserrat-Black</vt:lpstr>
      <vt:lpstr>Roboto</vt:lpstr>
      <vt:lpstr>Roboto-Light</vt:lpstr>
      <vt:lpstr>Office Theme</vt:lpstr>
      <vt:lpstr>PowerPoint Presentation</vt:lpstr>
      <vt:lpstr>Imagine</vt:lpstr>
      <vt:lpstr>Create</vt:lpstr>
      <vt:lpstr>Share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Natalie Rusk</cp:lastModifiedBy>
  <cp:revision>3</cp:revision>
  <dcterms:created xsi:type="dcterms:W3CDTF">2020-03-17T02:25:39Z</dcterms:created>
  <dcterms:modified xsi:type="dcterms:W3CDTF">2020-03-17T02:27:25Z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2019-11-14T00:00:00Z</vt:filetime>
  </property>
  <property fmtid="{D5CDD505-2E9C-101B-9397-08002B2CF9AE}" pid="3" name="Creator">
    <vt:lpwstr>Adobe InDesign 14.0 (Macintosh)</vt:lpwstr>
  </property>
  <property fmtid="{D5CDD505-2E9C-101B-9397-08002B2CF9AE}" pid="4" name="LastSaved">
    <vt:filetime>2020-03-17T00:00:00Z</vt:filetime>
  </property>
</Properties>
</file>