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4C96FF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4C96FF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98500" y="1713956"/>
            <a:ext cx="3665854" cy="534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184A6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4C96FF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4C96FF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4C96FF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w="0"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454" y="637665"/>
            <a:ext cx="326749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74885" y="7448018"/>
            <a:ext cx="1584960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32735" y="7401114"/>
            <a:ext cx="140081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4C96FF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37" y="224046"/>
            <a:ext cx="1924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VIDEO </a:t>
            </a: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SENSING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6437" y="219494"/>
            <a:ext cx="1924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VIDEO </a:t>
            </a: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SENSING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862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73990"/>
                </a:lnTo>
                <a:lnTo>
                  <a:pt x="4711" y="73990"/>
                </a:lnTo>
                <a:lnTo>
                  <a:pt x="4711" y="4724"/>
                </a:lnTo>
                <a:lnTo>
                  <a:pt x="78701" y="4724"/>
                </a:lnTo>
                <a:lnTo>
                  <a:pt x="78701" y="0"/>
                </a:lnTo>
                <a:close/>
              </a:path>
              <a:path w="78739" h="78739">
                <a:moveTo>
                  <a:pt x="78701" y="4724"/>
                </a:moveTo>
                <a:lnTo>
                  <a:pt x="73977" y="4724"/>
                </a:lnTo>
                <a:lnTo>
                  <a:pt x="73977" y="73990"/>
                </a:lnTo>
                <a:lnTo>
                  <a:pt x="78701" y="73990"/>
                </a:lnTo>
                <a:lnTo>
                  <a:pt x="78701" y="4724"/>
                </a:lnTo>
                <a:close/>
              </a:path>
            </a:pathLst>
          </a:custGeom>
          <a:solidFill>
            <a:srgbClr val="2121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4574" y="21711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265" y="69265"/>
                </a:moveTo>
                <a:lnTo>
                  <a:pt x="0" y="69265"/>
                </a:lnTo>
                <a:lnTo>
                  <a:pt x="0" y="0"/>
                </a:lnTo>
                <a:lnTo>
                  <a:pt x="69265" y="0"/>
                </a:lnTo>
                <a:lnTo>
                  <a:pt x="69265" y="69265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9862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0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004" y="29282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143" y="0"/>
                </a:lnTo>
                <a:lnTo>
                  <a:pt x="82143" y="82143"/>
                </a:lnTo>
                <a:lnTo>
                  <a:pt x="0" y="82143"/>
                </a:lnTo>
                <a:lnTo>
                  <a:pt x="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404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0"/>
                </a:moveTo>
                <a:lnTo>
                  <a:pt x="25488" y="0"/>
                </a:lnTo>
                <a:lnTo>
                  <a:pt x="25488" y="25488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404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0"/>
                </a:moveTo>
                <a:lnTo>
                  <a:pt x="25488" y="25488"/>
                </a:lnTo>
                <a:lnTo>
                  <a:pt x="0" y="25488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251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25488"/>
                </a:moveTo>
                <a:lnTo>
                  <a:pt x="0" y="25488"/>
                </a:lnTo>
                <a:lnTo>
                  <a:pt x="0" y="0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251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488"/>
                </a:moveTo>
                <a:lnTo>
                  <a:pt x="0" y="0"/>
                </a:lnTo>
                <a:lnTo>
                  <a:pt x="25488" y="0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3637" y="164633"/>
            <a:ext cx="20320" cy="2540"/>
          </a:xfrm>
          <a:custGeom>
            <a:avLst/>
            <a:gdLst/>
            <a:ahLst/>
            <a:cxnLst/>
            <a:rect l="l" t="t" r="r" b="b"/>
            <a:pathLst>
              <a:path w="20320" h="2539">
                <a:moveTo>
                  <a:pt x="0" y="0"/>
                </a:moveTo>
                <a:lnTo>
                  <a:pt x="6477" y="292"/>
                </a:lnTo>
                <a:lnTo>
                  <a:pt x="13182" y="952"/>
                </a:lnTo>
                <a:lnTo>
                  <a:pt x="20091" y="2044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278" y="165065"/>
            <a:ext cx="106680" cy="51435"/>
          </a:xfrm>
          <a:custGeom>
            <a:avLst/>
            <a:gdLst/>
            <a:ahLst/>
            <a:cxnLst/>
            <a:rect l="l" t="t" r="r" b="b"/>
            <a:pathLst>
              <a:path w="106679" h="51435">
                <a:moveTo>
                  <a:pt x="0" y="50965"/>
                </a:moveTo>
                <a:lnTo>
                  <a:pt x="23305" y="24765"/>
                </a:lnTo>
                <a:lnTo>
                  <a:pt x="42137" y="10723"/>
                </a:lnTo>
                <a:lnTo>
                  <a:pt x="66452" y="4061"/>
                </a:lnTo>
                <a:lnTo>
                  <a:pt x="10621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175" y="141519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90" h="3810">
                <a:moveTo>
                  <a:pt x="0" y="3365"/>
                </a:moveTo>
                <a:lnTo>
                  <a:pt x="6883" y="1993"/>
                </a:lnTo>
                <a:lnTo>
                  <a:pt x="14033" y="863"/>
                </a:lnTo>
                <a:lnTo>
                  <a:pt x="21463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515" y="153191"/>
            <a:ext cx="92710" cy="57785"/>
          </a:xfrm>
          <a:custGeom>
            <a:avLst/>
            <a:gdLst/>
            <a:ahLst/>
            <a:cxnLst/>
            <a:rect l="l" t="t" r="r" b="b"/>
            <a:pathLst>
              <a:path w="92710" h="57785">
                <a:moveTo>
                  <a:pt x="0" y="57213"/>
                </a:moveTo>
                <a:lnTo>
                  <a:pt x="19089" y="35666"/>
                </a:lnTo>
                <a:lnTo>
                  <a:pt x="35083" y="22525"/>
                </a:lnTo>
                <a:lnTo>
                  <a:pt x="56649" y="12423"/>
                </a:lnTo>
                <a:lnTo>
                  <a:pt x="92456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9382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5" h="222884">
                <a:moveTo>
                  <a:pt x="12198" y="96063"/>
                </a:moveTo>
                <a:lnTo>
                  <a:pt x="5695" y="99931"/>
                </a:lnTo>
                <a:lnTo>
                  <a:pt x="1042" y="105747"/>
                </a:lnTo>
                <a:lnTo>
                  <a:pt x="0" y="109743"/>
                </a:lnTo>
                <a:lnTo>
                  <a:pt x="3024" y="113770"/>
                </a:lnTo>
                <a:lnTo>
                  <a:pt x="10572" y="119679"/>
                </a:lnTo>
                <a:lnTo>
                  <a:pt x="82454" y="188158"/>
                </a:lnTo>
                <a:lnTo>
                  <a:pt x="92269" y="195290"/>
                </a:lnTo>
                <a:lnTo>
                  <a:pt x="100695" y="198516"/>
                </a:lnTo>
                <a:lnTo>
                  <a:pt x="107611" y="199868"/>
                </a:lnTo>
                <a:lnTo>
                  <a:pt x="112896" y="201378"/>
                </a:lnTo>
                <a:lnTo>
                  <a:pt x="116504" y="203392"/>
                </a:lnTo>
                <a:lnTo>
                  <a:pt x="119614" y="206157"/>
                </a:lnTo>
                <a:lnTo>
                  <a:pt x="123944" y="211555"/>
                </a:lnTo>
                <a:lnTo>
                  <a:pt x="131210" y="221470"/>
                </a:lnTo>
                <a:lnTo>
                  <a:pt x="133451" y="222299"/>
                </a:lnTo>
                <a:lnTo>
                  <a:pt x="174186" y="200604"/>
                </a:lnTo>
                <a:lnTo>
                  <a:pt x="202417" y="168583"/>
                </a:lnTo>
                <a:lnTo>
                  <a:pt x="198685" y="163481"/>
                </a:lnTo>
                <a:lnTo>
                  <a:pt x="193478" y="150870"/>
                </a:lnTo>
                <a:lnTo>
                  <a:pt x="196665" y="147429"/>
                </a:lnTo>
                <a:lnTo>
                  <a:pt x="200513" y="141282"/>
                </a:lnTo>
                <a:lnTo>
                  <a:pt x="201896" y="134246"/>
                </a:lnTo>
                <a:lnTo>
                  <a:pt x="58527" y="134246"/>
                </a:lnTo>
                <a:lnTo>
                  <a:pt x="32971" y="110104"/>
                </a:lnTo>
                <a:lnTo>
                  <a:pt x="26930" y="104198"/>
                </a:lnTo>
                <a:lnTo>
                  <a:pt x="23692" y="100943"/>
                </a:lnTo>
                <a:lnTo>
                  <a:pt x="18489" y="97316"/>
                </a:lnTo>
                <a:lnTo>
                  <a:pt x="12198" y="96063"/>
                </a:lnTo>
                <a:close/>
              </a:path>
              <a:path w="202565" h="222884">
                <a:moveTo>
                  <a:pt x="17216" y="50507"/>
                </a:moveTo>
                <a:lnTo>
                  <a:pt x="9391" y="54985"/>
                </a:lnTo>
                <a:lnTo>
                  <a:pt x="3745" y="62033"/>
                </a:lnTo>
                <a:lnTo>
                  <a:pt x="2273" y="66693"/>
                </a:lnTo>
                <a:lnTo>
                  <a:pt x="5344" y="71046"/>
                </a:lnTo>
                <a:lnTo>
                  <a:pt x="13328" y="77172"/>
                </a:lnTo>
                <a:lnTo>
                  <a:pt x="62439" y="127007"/>
                </a:lnTo>
                <a:lnTo>
                  <a:pt x="58527" y="134246"/>
                </a:lnTo>
                <a:lnTo>
                  <a:pt x="201896" y="134246"/>
                </a:lnTo>
                <a:lnTo>
                  <a:pt x="202276" y="132313"/>
                </a:lnTo>
                <a:lnTo>
                  <a:pt x="202136" y="117634"/>
                </a:lnTo>
                <a:lnTo>
                  <a:pt x="200885" y="104617"/>
                </a:lnTo>
                <a:lnTo>
                  <a:pt x="78289" y="104617"/>
                </a:lnTo>
                <a:lnTo>
                  <a:pt x="32035" y="58491"/>
                </a:lnTo>
                <a:lnTo>
                  <a:pt x="29926" y="56268"/>
                </a:lnTo>
                <a:lnTo>
                  <a:pt x="24523" y="52271"/>
                </a:lnTo>
                <a:lnTo>
                  <a:pt x="17216" y="50507"/>
                </a:lnTo>
                <a:close/>
              </a:path>
              <a:path w="202565" h="222884">
                <a:moveTo>
                  <a:pt x="31605" y="14283"/>
                </a:moveTo>
                <a:lnTo>
                  <a:pt x="23729" y="17673"/>
                </a:lnTo>
                <a:lnTo>
                  <a:pt x="17802" y="23801"/>
                </a:lnTo>
                <a:lnTo>
                  <a:pt x="16175" y="28268"/>
                </a:lnTo>
                <a:lnTo>
                  <a:pt x="19159" y="33253"/>
                </a:lnTo>
                <a:lnTo>
                  <a:pt x="27070" y="40939"/>
                </a:lnTo>
                <a:lnTo>
                  <a:pt x="79775" y="102217"/>
                </a:lnTo>
                <a:lnTo>
                  <a:pt x="78289" y="104617"/>
                </a:lnTo>
                <a:lnTo>
                  <a:pt x="200885" y="104617"/>
                </a:lnTo>
                <a:lnTo>
                  <a:pt x="200610" y="101755"/>
                </a:lnTo>
                <a:lnTo>
                  <a:pt x="198215" y="89186"/>
                </a:lnTo>
                <a:lnTo>
                  <a:pt x="196884" y="84310"/>
                </a:lnTo>
                <a:lnTo>
                  <a:pt x="155581" y="84310"/>
                </a:lnTo>
                <a:lnTo>
                  <a:pt x="148560" y="83887"/>
                </a:lnTo>
                <a:lnTo>
                  <a:pt x="142035" y="80115"/>
                </a:lnTo>
                <a:lnTo>
                  <a:pt x="140433" y="78417"/>
                </a:lnTo>
                <a:lnTo>
                  <a:pt x="94862" y="78417"/>
                </a:lnTo>
                <a:lnTo>
                  <a:pt x="45434" y="23616"/>
                </a:lnTo>
                <a:lnTo>
                  <a:pt x="43537" y="21248"/>
                </a:lnTo>
                <a:lnTo>
                  <a:pt x="38568" y="16806"/>
                </a:lnTo>
                <a:lnTo>
                  <a:pt x="31605" y="14283"/>
                </a:lnTo>
                <a:close/>
              </a:path>
              <a:path w="202565" h="222884">
                <a:moveTo>
                  <a:pt x="177543" y="15217"/>
                </a:moveTo>
                <a:lnTo>
                  <a:pt x="167430" y="16987"/>
                </a:lnTo>
                <a:lnTo>
                  <a:pt x="158431" y="24055"/>
                </a:lnTo>
                <a:lnTo>
                  <a:pt x="155557" y="31968"/>
                </a:lnTo>
                <a:lnTo>
                  <a:pt x="155334" y="41274"/>
                </a:lnTo>
                <a:lnTo>
                  <a:pt x="154285" y="52522"/>
                </a:lnTo>
                <a:lnTo>
                  <a:pt x="152334" y="62312"/>
                </a:lnTo>
                <a:lnTo>
                  <a:pt x="151818" y="68887"/>
                </a:lnTo>
                <a:lnTo>
                  <a:pt x="152860" y="75226"/>
                </a:lnTo>
                <a:lnTo>
                  <a:pt x="155581" y="84310"/>
                </a:lnTo>
                <a:lnTo>
                  <a:pt x="196884" y="84310"/>
                </a:lnTo>
                <a:lnTo>
                  <a:pt x="194795" y="76653"/>
                </a:lnTo>
                <a:lnTo>
                  <a:pt x="190680" y="60775"/>
                </a:lnTo>
                <a:lnTo>
                  <a:pt x="187085" y="45933"/>
                </a:lnTo>
                <a:lnTo>
                  <a:pt x="185223" y="36507"/>
                </a:lnTo>
                <a:lnTo>
                  <a:pt x="184596" y="29226"/>
                </a:lnTo>
                <a:lnTo>
                  <a:pt x="182651" y="20713"/>
                </a:lnTo>
                <a:lnTo>
                  <a:pt x="177543" y="15217"/>
                </a:lnTo>
                <a:close/>
              </a:path>
              <a:path w="202565" h="222884">
                <a:moveTo>
                  <a:pt x="71216" y="0"/>
                </a:moveTo>
                <a:lnTo>
                  <a:pt x="63315" y="3068"/>
                </a:lnTo>
                <a:lnTo>
                  <a:pt x="56991" y="8346"/>
                </a:lnTo>
                <a:lnTo>
                  <a:pt x="54770" y="12143"/>
                </a:lnTo>
                <a:lnTo>
                  <a:pt x="56552" y="16296"/>
                </a:lnTo>
                <a:lnTo>
                  <a:pt x="62236" y="22638"/>
                </a:lnTo>
                <a:lnTo>
                  <a:pt x="100056" y="72969"/>
                </a:lnTo>
                <a:lnTo>
                  <a:pt x="94862" y="78417"/>
                </a:lnTo>
                <a:lnTo>
                  <a:pt x="140433" y="78417"/>
                </a:lnTo>
                <a:lnTo>
                  <a:pt x="132240" y="69729"/>
                </a:lnTo>
                <a:lnTo>
                  <a:pt x="115411" y="49461"/>
                </a:lnTo>
                <a:lnTo>
                  <a:pt x="83635" y="7297"/>
                </a:lnTo>
                <a:lnTo>
                  <a:pt x="82036" y="5393"/>
                </a:lnTo>
                <a:lnTo>
                  <a:pt x="77676" y="1868"/>
                </a:lnTo>
                <a:lnTo>
                  <a:pt x="71216" y="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9382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5" h="222884">
                <a:moveTo>
                  <a:pt x="100056" y="72969"/>
                </a:moveTo>
                <a:lnTo>
                  <a:pt x="62236" y="22638"/>
                </a:lnTo>
                <a:lnTo>
                  <a:pt x="56552" y="16296"/>
                </a:lnTo>
                <a:lnTo>
                  <a:pt x="54770" y="12143"/>
                </a:lnTo>
                <a:lnTo>
                  <a:pt x="56991" y="8346"/>
                </a:lnTo>
                <a:lnTo>
                  <a:pt x="63315" y="3068"/>
                </a:lnTo>
                <a:lnTo>
                  <a:pt x="71216" y="0"/>
                </a:lnTo>
                <a:lnTo>
                  <a:pt x="77676" y="1868"/>
                </a:lnTo>
                <a:lnTo>
                  <a:pt x="82036" y="5393"/>
                </a:lnTo>
                <a:lnTo>
                  <a:pt x="83635" y="7297"/>
                </a:lnTo>
                <a:lnTo>
                  <a:pt x="115411" y="49461"/>
                </a:lnTo>
                <a:lnTo>
                  <a:pt x="132240" y="69729"/>
                </a:lnTo>
                <a:lnTo>
                  <a:pt x="142035" y="80115"/>
                </a:lnTo>
                <a:lnTo>
                  <a:pt x="148560" y="83887"/>
                </a:lnTo>
                <a:lnTo>
                  <a:pt x="155581" y="84310"/>
                </a:lnTo>
                <a:lnTo>
                  <a:pt x="152860" y="75226"/>
                </a:lnTo>
                <a:lnTo>
                  <a:pt x="151818" y="68887"/>
                </a:lnTo>
                <a:lnTo>
                  <a:pt x="152334" y="62312"/>
                </a:lnTo>
                <a:lnTo>
                  <a:pt x="154285" y="52522"/>
                </a:lnTo>
                <a:lnTo>
                  <a:pt x="155334" y="41274"/>
                </a:lnTo>
                <a:lnTo>
                  <a:pt x="155557" y="31968"/>
                </a:lnTo>
                <a:lnTo>
                  <a:pt x="158431" y="24055"/>
                </a:lnTo>
                <a:lnTo>
                  <a:pt x="167430" y="16987"/>
                </a:lnTo>
                <a:lnTo>
                  <a:pt x="177543" y="15217"/>
                </a:lnTo>
                <a:lnTo>
                  <a:pt x="182651" y="20713"/>
                </a:lnTo>
                <a:lnTo>
                  <a:pt x="184596" y="29226"/>
                </a:lnTo>
                <a:lnTo>
                  <a:pt x="185223" y="36507"/>
                </a:lnTo>
                <a:lnTo>
                  <a:pt x="187085" y="45933"/>
                </a:lnTo>
                <a:lnTo>
                  <a:pt x="190680" y="60775"/>
                </a:lnTo>
                <a:lnTo>
                  <a:pt x="194795" y="76653"/>
                </a:lnTo>
                <a:lnTo>
                  <a:pt x="198215" y="89186"/>
                </a:lnTo>
                <a:lnTo>
                  <a:pt x="200610" y="101755"/>
                </a:lnTo>
                <a:lnTo>
                  <a:pt x="202136" y="117634"/>
                </a:lnTo>
                <a:lnTo>
                  <a:pt x="202276" y="132313"/>
                </a:lnTo>
                <a:lnTo>
                  <a:pt x="200513" y="141282"/>
                </a:lnTo>
                <a:lnTo>
                  <a:pt x="196665" y="147429"/>
                </a:lnTo>
                <a:lnTo>
                  <a:pt x="193478" y="150870"/>
                </a:lnTo>
                <a:lnTo>
                  <a:pt x="198685" y="163481"/>
                </a:lnTo>
                <a:lnTo>
                  <a:pt x="202417" y="168583"/>
                </a:lnTo>
                <a:lnTo>
                  <a:pt x="201109" y="174151"/>
                </a:lnTo>
                <a:lnTo>
                  <a:pt x="154050" y="216133"/>
                </a:lnTo>
                <a:lnTo>
                  <a:pt x="133451" y="222299"/>
                </a:lnTo>
                <a:lnTo>
                  <a:pt x="131210" y="221470"/>
                </a:lnTo>
                <a:lnTo>
                  <a:pt x="123944" y="211555"/>
                </a:lnTo>
                <a:lnTo>
                  <a:pt x="119614" y="206157"/>
                </a:lnTo>
                <a:lnTo>
                  <a:pt x="116504" y="203392"/>
                </a:lnTo>
                <a:lnTo>
                  <a:pt x="112896" y="201378"/>
                </a:lnTo>
                <a:lnTo>
                  <a:pt x="107611" y="199868"/>
                </a:lnTo>
                <a:lnTo>
                  <a:pt x="100695" y="198516"/>
                </a:lnTo>
                <a:lnTo>
                  <a:pt x="92269" y="195290"/>
                </a:lnTo>
                <a:lnTo>
                  <a:pt x="41274" y="149037"/>
                </a:lnTo>
                <a:lnTo>
                  <a:pt x="10572" y="119679"/>
                </a:lnTo>
                <a:lnTo>
                  <a:pt x="3024" y="113770"/>
                </a:lnTo>
                <a:lnTo>
                  <a:pt x="0" y="109743"/>
                </a:lnTo>
                <a:lnTo>
                  <a:pt x="1042" y="105747"/>
                </a:lnTo>
                <a:lnTo>
                  <a:pt x="5695" y="99931"/>
                </a:lnTo>
                <a:lnTo>
                  <a:pt x="12198" y="96063"/>
                </a:lnTo>
                <a:lnTo>
                  <a:pt x="18489" y="97316"/>
                </a:lnTo>
                <a:lnTo>
                  <a:pt x="23692" y="100943"/>
                </a:lnTo>
                <a:lnTo>
                  <a:pt x="26930" y="104198"/>
                </a:lnTo>
                <a:lnTo>
                  <a:pt x="32971" y="110104"/>
                </a:lnTo>
                <a:lnTo>
                  <a:pt x="43710" y="120298"/>
                </a:lnTo>
                <a:lnTo>
                  <a:pt x="53958" y="129955"/>
                </a:lnTo>
                <a:lnTo>
                  <a:pt x="58527" y="134246"/>
                </a:lnTo>
                <a:lnTo>
                  <a:pt x="62439" y="127007"/>
                </a:lnTo>
                <a:lnTo>
                  <a:pt x="13328" y="77172"/>
                </a:lnTo>
                <a:lnTo>
                  <a:pt x="5344" y="71046"/>
                </a:lnTo>
                <a:lnTo>
                  <a:pt x="2273" y="66693"/>
                </a:lnTo>
                <a:lnTo>
                  <a:pt x="3745" y="62033"/>
                </a:lnTo>
                <a:lnTo>
                  <a:pt x="9391" y="54985"/>
                </a:lnTo>
                <a:lnTo>
                  <a:pt x="17216" y="50507"/>
                </a:lnTo>
                <a:lnTo>
                  <a:pt x="24523" y="52271"/>
                </a:lnTo>
                <a:lnTo>
                  <a:pt x="29926" y="56268"/>
                </a:lnTo>
                <a:lnTo>
                  <a:pt x="32035" y="58491"/>
                </a:lnTo>
                <a:lnTo>
                  <a:pt x="78289" y="104617"/>
                </a:lnTo>
                <a:lnTo>
                  <a:pt x="79775" y="102217"/>
                </a:lnTo>
                <a:lnTo>
                  <a:pt x="27070" y="40939"/>
                </a:lnTo>
                <a:lnTo>
                  <a:pt x="19159" y="33253"/>
                </a:lnTo>
                <a:lnTo>
                  <a:pt x="16175" y="28268"/>
                </a:lnTo>
                <a:lnTo>
                  <a:pt x="17802" y="23801"/>
                </a:lnTo>
                <a:lnTo>
                  <a:pt x="23729" y="17673"/>
                </a:lnTo>
                <a:lnTo>
                  <a:pt x="31605" y="14283"/>
                </a:lnTo>
                <a:lnTo>
                  <a:pt x="38568" y="16806"/>
                </a:lnTo>
                <a:lnTo>
                  <a:pt x="43537" y="21248"/>
                </a:lnTo>
                <a:lnTo>
                  <a:pt x="45434" y="23616"/>
                </a:lnTo>
                <a:lnTo>
                  <a:pt x="94862" y="78417"/>
                </a:lnTo>
                <a:lnTo>
                  <a:pt x="100056" y="72969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3258" y="199517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5" h="37464">
                <a:moveTo>
                  <a:pt x="0" y="37007"/>
                </a:moveTo>
                <a:lnTo>
                  <a:pt x="6942" y="23620"/>
                </a:lnTo>
                <a:lnTo>
                  <a:pt x="14960" y="15303"/>
                </a:lnTo>
                <a:lnTo>
                  <a:pt x="29189" y="8586"/>
                </a:lnTo>
                <a:lnTo>
                  <a:pt x="547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51627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73990"/>
                </a:lnTo>
                <a:lnTo>
                  <a:pt x="4711" y="73990"/>
                </a:lnTo>
                <a:lnTo>
                  <a:pt x="4711" y="4724"/>
                </a:lnTo>
                <a:lnTo>
                  <a:pt x="78701" y="4724"/>
                </a:lnTo>
                <a:lnTo>
                  <a:pt x="78701" y="0"/>
                </a:lnTo>
                <a:close/>
              </a:path>
              <a:path w="78739" h="78739">
                <a:moveTo>
                  <a:pt x="78701" y="4724"/>
                </a:moveTo>
                <a:lnTo>
                  <a:pt x="73977" y="4724"/>
                </a:lnTo>
                <a:lnTo>
                  <a:pt x="73977" y="73990"/>
                </a:lnTo>
                <a:lnTo>
                  <a:pt x="78701" y="73990"/>
                </a:lnTo>
                <a:lnTo>
                  <a:pt x="78701" y="4724"/>
                </a:lnTo>
                <a:close/>
              </a:path>
            </a:pathLst>
          </a:custGeom>
          <a:solidFill>
            <a:srgbClr val="2121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56339" y="21711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265" y="69265"/>
                </a:moveTo>
                <a:lnTo>
                  <a:pt x="0" y="69265"/>
                </a:lnTo>
                <a:lnTo>
                  <a:pt x="0" y="0"/>
                </a:lnTo>
                <a:lnTo>
                  <a:pt x="69265" y="0"/>
                </a:lnTo>
                <a:lnTo>
                  <a:pt x="69265" y="69265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51627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0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67769" y="29282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143" y="0"/>
                </a:lnTo>
                <a:lnTo>
                  <a:pt x="82143" y="82143"/>
                </a:lnTo>
                <a:lnTo>
                  <a:pt x="0" y="82143"/>
                </a:lnTo>
                <a:lnTo>
                  <a:pt x="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23168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0"/>
                </a:moveTo>
                <a:lnTo>
                  <a:pt x="25488" y="0"/>
                </a:lnTo>
                <a:lnTo>
                  <a:pt x="25488" y="25488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23168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0"/>
                </a:moveTo>
                <a:lnTo>
                  <a:pt x="25488" y="25488"/>
                </a:lnTo>
                <a:lnTo>
                  <a:pt x="0" y="25488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69015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25488"/>
                </a:moveTo>
                <a:lnTo>
                  <a:pt x="0" y="25488"/>
                </a:lnTo>
                <a:lnTo>
                  <a:pt x="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69015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488"/>
                </a:moveTo>
                <a:lnTo>
                  <a:pt x="0" y="0"/>
                </a:lnTo>
                <a:lnTo>
                  <a:pt x="25488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95400" y="164633"/>
            <a:ext cx="20320" cy="2540"/>
          </a:xfrm>
          <a:custGeom>
            <a:avLst/>
            <a:gdLst/>
            <a:ahLst/>
            <a:cxnLst/>
            <a:rect l="l" t="t" r="r" b="b"/>
            <a:pathLst>
              <a:path w="20320" h="2539">
                <a:moveTo>
                  <a:pt x="0" y="0"/>
                </a:moveTo>
                <a:lnTo>
                  <a:pt x="6477" y="292"/>
                </a:lnTo>
                <a:lnTo>
                  <a:pt x="13182" y="952"/>
                </a:lnTo>
                <a:lnTo>
                  <a:pt x="20091" y="2044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67041" y="165065"/>
            <a:ext cx="106680" cy="51435"/>
          </a:xfrm>
          <a:custGeom>
            <a:avLst/>
            <a:gdLst/>
            <a:ahLst/>
            <a:cxnLst/>
            <a:rect l="l" t="t" r="r" b="b"/>
            <a:pathLst>
              <a:path w="106679" h="51435">
                <a:moveTo>
                  <a:pt x="0" y="50965"/>
                </a:moveTo>
                <a:lnTo>
                  <a:pt x="23305" y="24765"/>
                </a:lnTo>
                <a:lnTo>
                  <a:pt x="42137" y="10723"/>
                </a:lnTo>
                <a:lnTo>
                  <a:pt x="66452" y="4061"/>
                </a:lnTo>
                <a:lnTo>
                  <a:pt x="10621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4938" y="141519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0" y="3365"/>
                </a:moveTo>
                <a:lnTo>
                  <a:pt x="6883" y="1993"/>
                </a:lnTo>
                <a:lnTo>
                  <a:pt x="14033" y="863"/>
                </a:lnTo>
                <a:lnTo>
                  <a:pt x="214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31278" y="153191"/>
            <a:ext cx="92710" cy="57785"/>
          </a:xfrm>
          <a:custGeom>
            <a:avLst/>
            <a:gdLst/>
            <a:ahLst/>
            <a:cxnLst/>
            <a:rect l="l" t="t" r="r" b="b"/>
            <a:pathLst>
              <a:path w="92710" h="57785">
                <a:moveTo>
                  <a:pt x="0" y="57213"/>
                </a:moveTo>
                <a:lnTo>
                  <a:pt x="19089" y="35666"/>
                </a:lnTo>
                <a:lnTo>
                  <a:pt x="35083" y="22525"/>
                </a:lnTo>
                <a:lnTo>
                  <a:pt x="56649" y="12423"/>
                </a:lnTo>
                <a:lnTo>
                  <a:pt x="92456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81145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4" h="222884">
                <a:moveTo>
                  <a:pt x="12198" y="96063"/>
                </a:moveTo>
                <a:lnTo>
                  <a:pt x="5695" y="99931"/>
                </a:lnTo>
                <a:lnTo>
                  <a:pt x="1042" y="105747"/>
                </a:lnTo>
                <a:lnTo>
                  <a:pt x="0" y="109743"/>
                </a:lnTo>
                <a:lnTo>
                  <a:pt x="3024" y="113770"/>
                </a:lnTo>
                <a:lnTo>
                  <a:pt x="10572" y="119679"/>
                </a:lnTo>
                <a:lnTo>
                  <a:pt x="82454" y="188158"/>
                </a:lnTo>
                <a:lnTo>
                  <a:pt x="92269" y="195290"/>
                </a:lnTo>
                <a:lnTo>
                  <a:pt x="100695" y="198516"/>
                </a:lnTo>
                <a:lnTo>
                  <a:pt x="107611" y="199868"/>
                </a:lnTo>
                <a:lnTo>
                  <a:pt x="112896" y="201378"/>
                </a:lnTo>
                <a:lnTo>
                  <a:pt x="116504" y="203392"/>
                </a:lnTo>
                <a:lnTo>
                  <a:pt x="119614" y="206157"/>
                </a:lnTo>
                <a:lnTo>
                  <a:pt x="123944" y="211555"/>
                </a:lnTo>
                <a:lnTo>
                  <a:pt x="131210" y="221470"/>
                </a:lnTo>
                <a:lnTo>
                  <a:pt x="133451" y="222299"/>
                </a:lnTo>
                <a:lnTo>
                  <a:pt x="174186" y="200604"/>
                </a:lnTo>
                <a:lnTo>
                  <a:pt x="202417" y="168583"/>
                </a:lnTo>
                <a:lnTo>
                  <a:pt x="198685" y="163481"/>
                </a:lnTo>
                <a:lnTo>
                  <a:pt x="193478" y="150870"/>
                </a:lnTo>
                <a:lnTo>
                  <a:pt x="196665" y="147429"/>
                </a:lnTo>
                <a:lnTo>
                  <a:pt x="200513" y="141282"/>
                </a:lnTo>
                <a:lnTo>
                  <a:pt x="201896" y="134246"/>
                </a:lnTo>
                <a:lnTo>
                  <a:pt x="58527" y="134246"/>
                </a:lnTo>
                <a:lnTo>
                  <a:pt x="32971" y="110104"/>
                </a:lnTo>
                <a:lnTo>
                  <a:pt x="26930" y="104198"/>
                </a:lnTo>
                <a:lnTo>
                  <a:pt x="23692" y="100943"/>
                </a:lnTo>
                <a:lnTo>
                  <a:pt x="18489" y="97316"/>
                </a:lnTo>
                <a:lnTo>
                  <a:pt x="12198" y="96063"/>
                </a:lnTo>
                <a:close/>
              </a:path>
              <a:path w="202564" h="222884">
                <a:moveTo>
                  <a:pt x="17216" y="50507"/>
                </a:moveTo>
                <a:lnTo>
                  <a:pt x="9391" y="54985"/>
                </a:lnTo>
                <a:lnTo>
                  <a:pt x="3745" y="62033"/>
                </a:lnTo>
                <a:lnTo>
                  <a:pt x="2273" y="66693"/>
                </a:lnTo>
                <a:lnTo>
                  <a:pt x="5344" y="71046"/>
                </a:lnTo>
                <a:lnTo>
                  <a:pt x="13328" y="77172"/>
                </a:lnTo>
                <a:lnTo>
                  <a:pt x="62439" y="127007"/>
                </a:lnTo>
                <a:lnTo>
                  <a:pt x="58527" y="134246"/>
                </a:lnTo>
                <a:lnTo>
                  <a:pt x="201896" y="134246"/>
                </a:lnTo>
                <a:lnTo>
                  <a:pt x="202276" y="132313"/>
                </a:lnTo>
                <a:lnTo>
                  <a:pt x="202136" y="117634"/>
                </a:lnTo>
                <a:lnTo>
                  <a:pt x="200885" y="104617"/>
                </a:lnTo>
                <a:lnTo>
                  <a:pt x="78289" y="104617"/>
                </a:lnTo>
                <a:lnTo>
                  <a:pt x="32035" y="58491"/>
                </a:lnTo>
                <a:lnTo>
                  <a:pt x="29926" y="56268"/>
                </a:lnTo>
                <a:lnTo>
                  <a:pt x="24523" y="52271"/>
                </a:lnTo>
                <a:lnTo>
                  <a:pt x="17216" y="50507"/>
                </a:lnTo>
                <a:close/>
              </a:path>
              <a:path w="202564" h="222884">
                <a:moveTo>
                  <a:pt x="31605" y="14283"/>
                </a:moveTo>
                <a:lnTo>
                  <a:pt x="23729" y="17673"/>
                </a:lnTo>
                <a:lnTo>
                  <a:pt x="17802" y="23801"/>
                </a:lnTo>
                <a:lnTo>
                  <a:pt x="16175" y="28268"/>
                </a:lnTo>
                <a:lnTo>
                  <a:pt x="19159" y="33253"/>
                </a:lnTo>
                <a:lnTo>
                  <a:pt x="27070" y="40939"/>
                </a:lnTo>
                <a:lnTo>
                  <a:pt x="79775" y="102217"/>
                </a:lnTo>
                <a:lnTo>
                  <a:pt x="78289" y="104617"/>
                </a:lnTo>
                <a:lnTo>
                  <a:pt x="200885" y="104617"/>
                </a:lnTo>
                <a:lnTo>
                  <a:pt x="200610" y="101755"/>
                </a:lnTo>
                <a:lnTo>
                  <a:pt x="198215" y="89186"/>
                </a:lnTo>
                <a:lnTo>
                  <a:pt x="196884" y="84310"/>
                </a:lnTo>
                <a:lnTo>
                  <a:pt x="155581" y="84310"/>
                </a:lnTo>
                <a:lnTo>
                  <a:pt x="148560" y="83887"/>
                </a:lnTo>
                <a:lnTo>
                  <a:pt x="142035" y="80115"/>
                </a:lnTo>
                <a:lnTo>
                  <a:pt x="140433" y="78417"/>
                </a:lnTo>
                <a:lnTo>
                  <a:pt x="94862" y="78417"/>
                </a:lnTo>
                <a:lnTo>
                  <a:pt x="45434" y="23616"/>
                </a:lnTo>
                <a:lnTo>
                  <a:pt x="43537" y="21248"/>
                </a:lnTo>
                <a:lnTo>
                  <a:pt x="38568" y="16806"/>
                </a:lnTo>
                <a:lnTo>
                  <a:pt x="31605" y="14283"/>
                </a:lnTo>
                <a:close/>
              </a:path>
              <a:path w="202564" h="222884">
                <a:moveTo>
                  <a:pt x="177543" y="15217"/>
                </a:moveTo>
                <a:lnTo>
                  <a:pt x="167430" y="16987"/>
                </a:lnTo>
                <a:lnTo>
                  <a:pt x="158431" y="24055"/>
                </a:lnTo>
                <a:lnTo>
                  <a:pt x="155557" y="31968"/>
                </a:lnTo>
                <a:lnTo>
                  <a:pt x="155334" y="41274"/>
                </a:lnTo>
                <a:lnTo>
                  <a:pt x="154285" y="52522"/>
                </a:lnTo>
                <a:lnTo>
                  <a:pt x="152334" y="62312"/>
                </a:lnTo>
                <a:lnTo>
                  <a:pt x="151818" y="68887"/>
                </a:lnTo>
                <a:lnTo>
                  <a:pt x="152860" y="75226"/>
                </a:lnTo>
                <a:lnTo>
                  <a:pt x="155581" y="84310"/>
                </a:lnTo>
                <a:lnTo>
                  <a:pt x="196884" y="84310"/>
                </a:lnTo>
                <a:lnTo>
                  <a:pt x="194795" y="76653"/>
                </a:lnTo>
                <a:lnTo>
                  <a:pt x="190680" y="60775"/>
                </a:lnTo>
                <a:lnTo>
                  <a:pt x="187085" y="45933"/>
                </a:lnTo>
                <a:lnTo>
                  <a:pt x="185223" y="36507"/>
                </a:lnTo>
                <a:lnTo>
                  <a:pt x="184596" y="29226"/>
                </a:lnTo>
                <a:lnTo>
                  <a:pt x="182651" y="20713"/>
                </a:lnTo>
                <a:lnTo>
                  <a:pt x="177543" y="15217"/>
                </a:lnTo>
                <a:close/>
              </a:path>
              <a:path w="202564" h="222884">
                <a:moveTo>
                  <a:pt x="71216" y="0"/>
                </a:moveTo>
                <a:lnTo>
                  <a:pt x="63315" y="3068"/>
                </a:lnTo>
                <a:lnTo>
                  <a:pt x="56991" y="8346"/>
                </a:lnTo>
                <a:lnTo>
                  <a:pt x="54770" y="12143"/>
                </a:lnTo>
                <a:lnTo>
                  <a:pt x="56552" y="16296"/>
                </a:lnTo>
                <a:lnTo>
                  <a:pt x="62236" y="22638"/>
                </a:lnTo>
                <a:lnTo>
                  <a:pt x="100056" y="72969"/>
                </a:lnTo>
                <a:lnTo>
                  <a:pt x="94862" y="78417"/>
                </a:lnTo>
                <a:lnTo>
                  <a:pt x="140433" y="78417"/>
                </a:lnTo>
                <a:lnTo>
                  <a:pt x="132240" y="69729"/>
                </a:lnTo>
                <a:lnTo>
                  <a:pt x="115411" y="49461"/>
                </a:lnTo>
                <a:lnTo>
                  <a:pt x="83635" y="7297"/>
                </a:lnTo>
                <a:lnTo>
                  <a:pt x="82036" y="5393"/>
                </a:lnTo>
                <a:lnTo>
                  <a:pt x="77676" y="1868"/>
                </a:lnTo>
                <a:lnTo>
                  <a:pt x="71216" y="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81145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4" h="222884">
                <a:moveTo>
                  <a:pt x="100056" y="72969"/>
                </a:moveTo>
                <a:lnTo>
                  <a:pt x="62236" y="22638"/>
                </a:lnTo>
                <a:lnTo>
                  <a:pt x="56552" y="16296"/>
                </a:lnTo>
                <a:lnTo>
                  <a:pt x="54770" y="12143"/>
                </a:lnTo>
                <a:lnTo>
                  <a:pt x="56991" y="8346"/>
                </a:lnTo>
                <a:lnTo>
                  <a:pt x="63315" y="3068"/>
                </a:lnTo>
                <a:lnTo>
                  <a:pt x="71216" y="0"/>
                </a:lnTo>
                <a:lnTo>
                  <a:pt x="77676" y="1868"/>
                </a:lnTo>
                <a:lnTo>
                  <a:pt x="82036" y="5393"/>
                </a:lnTo>
                <a:lnTo>
                  <a:pt x="83635" y="7297"/>
                </a:lnTo>
                <a:lnTo>
                  <a:pt x="115411" y="49461"/>
                </a:lnTo>
                <a:lnTo>
                  <a:pt x="132240" y="69729"/>
                </a:lnTo>
                <a:lnTo>
                  <a:pt x="142035" y="80115"/>
                </a:lnTo>
                <a:lnTo>
                  <a:pt x="148560" y="83887"/>
                </a:lnTo>
                <a:lnTo>
                  <a:pt x="155581" y="84310"/>
                </a:lnTo>
                <a:lnTo>
                  <a:pt x="152860" y="75226"/>
                </a:lnTo>
                <a:lnTo>
                  <a:pt x="151818" y="68887"/>
                </a:lnTo>
                <a:lnTo>
                  <a:pt x="152334" y="62312"/>
                </a:lnTo>
                <a:lnTo>
                  <a:pt x="154285" y="52522"/>
                </a:lnTo>
                <a:lnTo>
                  <a:pt x="155334" y="41274"/>
                </a:lnTo>
                <a:lnTo>
                  <a:pt x="155557" y="31968"/>
                </a:lnTo>
                <a:lnTo>
                  <a:pt x="158431" y="24055"/>
                </a:lnTo>
                <a:lnTo>
                  <a:pt x="167430" y="16987"/>
                </a:lnTo>
                <a:lnTo>
                  <a:pt x="177543" y="15217"/>
                </a:lnTo>
                <a:lnTo>
                  <a:pt x="182651" y="20713"/>
                </a:lnTo>
                <a:lnTo>
                  <a:pt x="184596" y="29226"/>
                </a:lnTo>
                <a:lnTo>
                  <a:pt x="185223" y="36507"/>
                </a:lnTo>
                <a:lnTo>
                  <a:pt x="187085" y="45933"/>
                </a:lnTo>
                <a:lnTo>
                  <a:pt x="190680" y="60775"/>
                </a:lnTo>
                <a:lnTo>
                  <a:pt x="194795" y="76653"/>
                </a:lnTo>
                <a:lnTo>
                  <a:pt x="198215" y="89186"/>
                </a:lnTo>
                <a:lnTo>
                  <a:pt x="200610" y="101755"/>
                </a:lnTo>
                <a:lnTo>
                  <a:pt x="202136" y="117634"/>
                </a:lnTo>
                <a:lnTo>
                  <a:pt x="202276" y="132313"/>
                </a:lnTo>
                <a:lnTo>
                  <a:pt x="200513" y="141282"/>
                </a:lnTo>
                <a:lnTo>
                  <a:pt x="196665" y="147429"/>
                </a:lnTo>
                <a:lnTo>
                  <a:pt x="193478" y="150870"/>
                </a:lnTo>
                <a:lnTo>
                  <a:pt x="198685" y="163481"/>
                </a:lnTo>
                <a:lnTo>
                  <a:pt x="202417" y="168583"/>
                </a:lnTo>
                <a:lnTo>
                  <a:pt x="201109" y="174151"/>
                </a:lnTo>
                <a:lnTo>
                  <a:pt x="154050" y="216133"/>
                </a:lnTo>
                <a:lnTo>
                  <a:pt x="133451" y="222299"/>
                </a:lnTo>
                <a:lnTo>
                  <a:pt x="131210" y="221470"/>
                </a:lnTo>
                <a:lnTo>
                  <a:pt x="123944" y="211555"/>
                </a:lnTo>
                <a:lnTo>
                  <a:pt x="119614" y="206157"/>
                </a:lnTo>
                <a:lnTo>
                  <a:pt x="116504" y="203392"/>
                </a:lnTo>
                <a:lnTo>
                  <a:pt x="112896" y="201378"/>
                </a:lnTo>
                <a:lnTo>
                  <a:pt x="107611" y="199868"/>
                </a:lnTo>
                <a:lnTo>
                  <a:pt x="100695" y="198516"/>
                </a:lnTo>
                <a:lnTo>
                  <a:pt x="92269" y="195290"/>
                </a:lnTo>
                <a:lnTo>
                  <a:pt x="41274" y="149037"/>
                </a:lnTo>
                <a:lnTo>
                  <a:pt x="10572" y="119679"/>
                </a:lnTo>
                <a:lnTo>
                  <a:pt x="3024" y="113770"/>
                </a:lnTo>
                <a:lnTo>
                  <a:pt x="0" y="109743"/>
                </a:lnTo>
                <a:lnTo>
                  <a:pt x="1042" y="105747"/>
                </a:lnTo>
                <a:lnTo>
                  <a:pt x="5695" y="99931"/>
                </a:lnTo>
                <a:lnTo>
                  <a:pt x="12198" y="96063"/>
                </a:lnTo>
                <a:lnTo>
                  <a:pt x="18489" y="97316"/>
                </a:lnTo>
                <a:lnTo>
                  <a:pt x="23692" y="100943"/>
                </a:lnTo>
                <a:lnTo>
                  <a:pt x="26930" y="104198"/>
                </a:lnTo>
                <a:lnTo>
                  <a:pt x="32971" y="110104"/>
                </a:lnTo>
                <a:lnTo>
                  <a:pt x="43710" y="120298"/>
                </a:lnTo>
                <a:lnTo>
                  <a:pt x="53958" y="129955"/>
                </a:lnTo>
                <a:lnTo>
                  <a:pt x="58527" y="134246"/>
                </a:lnTo>
                <a:lnTo>
                  <a:pt x="62439" y="127007"/>
                </a:lnTo>
                <a:lnTo>
                  <a:pt x="13328" y="77172"/>
                </a:lnTo>
                <a:lnTo>
                  <a:pt x="5344" y="71046"/>
                </a:lnTo>
                <a:lnTo>
                  <a:pt x="2273" y="66693"/>
                </a:lnTo>
                <a:lnTo>
                  <a:pt x="3745" y="62033"/>
                </a:lnTo>
                <a:lnTo>
                  <a:pt x="9391" y="54985"/>
                </a:lnTo>
                <a:lnTo>
                  <a:pt x="17216" y="50507"/>
                </a:lnTo>
                <a:lnTo>
                  <a:pt x="24523" y="52271"/>
                </a:lnTo>
                <a:lnTo>
                  <a:pt x="29926" y="56268"/>
                </a:lnTo>
                <a:lnTo>
                  <a:pt x="32035" y="58491"/>
                </a:lnTo>
                <a:lnTo>
                  <a:pt x="78289" y="104617"/>
                </a:lnTo>
                <a:lnTo>
                  <a:pt x="79775" y="102217"/>
                </a:lnTo>
                <a:lnTo>
                  <a:pt x="27070" y="40939"/>
                </a:lnTo>
                <a:lnTo>
                  <a:pt x="19159" y="33253"/>
                </a:lnTo>
                <a:lnTo>
                  <a:pt x="16175" y="28268"/>
                </a:lnTo>
                <a:lnTo>
                  <a:pt x="17802" y="23801"/>
                </a:lnTo>
                <a:lnTo>
                  <a:pt x="23729" y="17673"/>
                </a:lnTo>
                <a:lnTo>
                  <a:pt x="31605" y="14283"/>
                </a:lnTo>
                <a:lnTo>
                  <a:pt x="38568" y="16806"/>
                </a:lnTo>
                <a:lnTo>
                  <a:pt x="43537" y="21248"/>
                </a:lnTo>
                <a:lnTo>
                  <a:pt x="45434" y="23616"/>
                </a:lnTo>
                <a:lnTo>
                  <a:pt x="94862" y="78417"/>
                </a:lnTo>
                <a:lnTo>
                  <a:pt x="100056" y="72969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85022" y="199517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5" h="37464">
                <a:moveTo>
                  <a:pt x="0" y="37007"/>
                </a:moveTo>
                <a:lnTo>
                  <a:pt x="6942" y="23620"/>
                </a:lnTo>
                <a:lnTo>
                  <a:pt x="14960" y="15303"/>
                </a:lnTo>
                <a:lnTo>
                  <a:pt x="29189" y="8586"/>
                </a:lnTo>
                <a:lnTo>
                  <a:pt x="547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8652" y="5018460"/>
            <a:ext cx="1868703" cy="13928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8644" y="5013166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12699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117118" y="2653184"/>
            <a:ext cx="218313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First,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gather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as a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group</a:t>
            </a:r>
            <a:r>
              <a:rPr dirty="0" sz="1500" spc="-7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00AEEF"/>
                </a:solidFill>
                <a:latin typeface="Roboto"/>
                <a:cs typeface="Roboto"/>
              </a:rPr>
              <a:t>to  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introduce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the theme and  spark</a:t>
            </a:r>
            <a:r>
              <a:rPr dirty="0" sz="1500" spc="-5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00AEEF"/>
                </a:solidFill>
                <a:latin typeface="Roboto"/>
                <a:cs typeface="Roboto"/>
              </a:rPr>
              <a:t>ideas.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51560" y="41203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78394" y="44339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28778" y="45417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 h="0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58471" y="44915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24893" y="42060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44539" y="41640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18603" y="42070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09315" y="43082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4536" y="43253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3670" y="-13912"/>
                </a:moveTo>
                <a:lnTo>
                  <a:pt x="3670" y="67227"/>
                </a:lnTo>
              </a:path>
            </a:pathLst>
          </a:custGeom>
          <a:ln w="35166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20264" y="43112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81756" y="56865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20877" y="57309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797849" y="6168250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642B73"/>
                </a:solidFill>
                <a:latin typeface="Roboto"/>
                <a:cs typeface="Roboto"/>
              </a:rPr>
              <a:t>SHARE</a:t>
            </a:r>
            <a:endParaRPr sz="1400">
              <a:latin typeface="Roboto"/>
              <a:cs typeface="Roboto"/>
            </a:endParaRPr>
          </a:p>
          <a:p>
            <a:pPr algn="ctr">
              <a:lnSpc>
                <a:spcPts val="1590"/>
              </a:lnSpc>
            </a:pPr>
            <a:r>
              <a:rPr dirty="0" sz="1400" i="1">
                <a:solidFill>
                  <a:srgbClr val="642B73"/>
                </a:solidFill>
                <a:latin typeface="Roboto"/>
                <a:cs typeface="Roboto"/>
              </a:rPr>
              <a:t>10</a:t>
            </a:r>
            <a:r>
              <a:rPr dirty="0" sz="1400" spc="-80" i="1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642B73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17118" y="4094665"/>
            <a:ext cx="2170430" cy="99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Next, help participants</a:t>
            </a:r>
            <a:r>
              <a:rPr dirty="0" sz="1500" spc="-8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as 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they </a:t>
            </a:r>
            <a:r>
              <a:rPr dirty="0" sz="1500" spc="-10">
                <a:solidFill>
                  <a:srgbClr val="EA6955"/>
                </a:solidFill>
                <a:latin typeface="Roboto"/>
                <a:cs typeface="Roboto"/>
              </a:rPr>
              <a:t>make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interactive  </a:t>
            </a:r>
            <a:r>
              <a:rPr dirty="0" sz="1500" spc="-10">
                <a:solidFill>
                  <a:srgbClr val="EA6955"/>
                </a:solidFill>
                <a:latin typeface="Roboto"/>
                <a:cs typeface="Roboto"/>
              </a:rPr>
              <a:t>projects,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working </a:t>
            </a:r>
            <a:r>
              <a:rPr dirty="0" sz="1500">
                <a:solidFill>
                  <a:srgbClr val="EA6955"/>
                </a:solidFill>
                <a:latin typeface="Roboto"/>
                <a:cs typeface="Roboto"/>
              </a:rPr>
              <a:t>at their 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own</a:t>
            </a:r>
            <a:r>
              <a:rPr dirty="0" sz="1500" spc="-1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EA6955"/>
                </a:solidFill>
                <a:latin typeface="Roboto"/>
                <a:cs typeface="Roboto"/>
              </a:rPr>
              <a:t>pace.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25754" y="5874758"/>
            <a:ext cx="216598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At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the end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the</a:t>
            </a:r>
            <a:r>
              <a:rPr dirty="0" sz="1500" spc="-8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session, 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gather </a:t>
            </a: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together to 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share  </a:t>
            </a:r>
            <a:r>
              <a:rPr dirty="0" sz="1500">
                <a:solidFill>
                  <a:srgbClr val="642B73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642B73"/>
                </a:solidFill>
                <a:latin typeface="Roboto"/>
                <a:cs typeface="Roboto"/>
              </a:rPr>
              <a:t>reflect.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58046" y="2965450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ts val="1590"/>
              </a:lnSpc>
              <a:spcBef>
                <a:spcPts val="100"/>
              </a:spcBef>
            </a:pPr>
            <a:r>
              <a:rPr dirty="0" sz="1400" spc="114" b="1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00AEEF"/>
                </a:solidFill>
                <a:latin typeface="Roboto"/>
                <a:cs typeface="Roboto"/>
              </a:rPr>
              <a:t>10</a:t>
            </a:r>
            <a:r>
              <a:rPr dirty="0" sz="1400" spc="-100" i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00AEEF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97849" y="4657257"/>
            <a:ext cx="89090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ts val="1590"/>
              </a:lnSpc>
              <a:spcBef>
                <a:spcPts val="100"/>
              </a:spcBef>
            </a:pPr>
            <a:r>
              <a:rPr dirty="0" sz="1400" spc="100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dirty="0" sz="1400" i="1">
                <a:solidFill>
                  <a:srgbClr val="EA6955"/>
                </a:solidFill>
                <a:latin typeface="Roboto"/>
                <a:cs typeface="Roboto"/>
              </a:rPr>
              <a:t>40</a:t>
            </a:r>
            <a:r>
              <a:rPr dirty="0" sz="1400" spc="-80" i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400" i="1">
                <a:solidFill>
                  <a:srgbClr val="EA6955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085643" y="23689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66545" y="2789909"/>
            <a:ext cx="172910" cy="143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695200" y="783232"/>
            <a:ext cx="2743200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r>
              <a:rPr dirty="0" sz="1800" spc="75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Overview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575"/>
              </a:spcBef>
            </a:pPr>
            <a:r>
              <a:rPr dirty="0" sz="1500" spc="-30">
                <a:solidFill>
                  <a:srgbClr val="4C4D4F"/>
                </a:solidFill>
                <a:latin typeface="Roboto"/>
                <a:cs typeface="Roboto"/>
              </a:rPr>
              <a:t>Here’s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suggested agenda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4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one-hour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3100" y="773766"/>
            <a:ext cx="3935095" cy="218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4C4D4F"/>
                </a:solidFill>
                <a:latin typeface="Roboto"/>
                <a:cs typeface="Roboto"/>
              </a:rPr>
              <a:t>EDUCATOR</a:t>
            </a:r>
            <a:r>
              <a:rPr dirty="0" sz="2000" spc="9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2000" spc="45" b="1">
                <a:solidFill>
                  <a:srgbClr val="4C4D4F"/>
                </a:solidFill>
                <a:latin typeface="Roboto"/>
                <a:cs typeface="Roboto"/>
              </a:rPr>
              <a:t>GUIDE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700" spc="55" b="1">
                <a:solidFill>
                  <a:srgbClr val="4C96FF"/>
                </a:solidFill>
                <a:latin typeface="Montserrat-Black"/>
                <a:cs typeface="Montserrat-Black"/>
              </a:rPr>
              <a:t>Video</a:t>
            </a:r>
            <a:r>
              <a:rPr dirty="0" sz="2700" spc="125" b="1">
                <a:solidFill>
                  <a:srgbClr val="4C96FF"/>
                </a:solidFill>
                <a:latin typeface="Montserrat-Black"/>
                <a:cs typeface="Montserrat-Black"/>
              </a:rPr>
              <a:t> </a:t>
            </a:r>
            <a:r>
              <a:rPr dirty="0" sz="2700" spc="55" b="1">
                <a:solidFill>
                  <a:srgbClr val="4C96FF"/>
                </a:solidFill>
                <a:latin typeface="Montserrat-Black"/>
                <a:cs typeface="Montserrat-Black"/>
              </a:rPr>
              <a:t>Sensing</a:t>
            </a:r>
            <a:endParaRPr sz="2700">
              <a:latin typeface="Montserrat-Black"/>
              <a:cs typeface="Montserrat-Black"/>
            </a:endParaRPr>
          </a:p>
          <a:p>
            <a:pPr marL="12700" marR="5080">
              <a:lnSpc>
                <a:spcPct val="105600"/>
              </a:lnSpc>
              <a:spcBef>
                <a:spcPts val="186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guide,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plan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and lead a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one-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hour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 using Scratch.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will  gain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experience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coding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they create  interactive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using Video Sensing.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92290" y="3467385"/>
            <a:ext cx="1873656" cy="1411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15704" y="3478466"/>
            <a:ext cx="1859965" cy="13942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14713" y="3473735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12700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10737" y="3567639"/>
            <a:ext cx="611887" cy="872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706954" y="5017935"/>
            <a:ext cx="1868716" cy="1398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06950" y="5013167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12699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29598" y="5040034"/>
            <a:ext cx="711608" cy="13313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4C96FF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37" y="224046"/>
            <a:ext cx="1924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VIDEO </a:t>
            </a: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SENSING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6437" y="219494"/>
            <a:ext cx="1924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VIDEO </a:t>
            </a: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SENSING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862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73990"/>
                </a:lnTo>
                <a:lnTo>
                  <a:pt x="4711" y="73990"/>
                </a:lnTo>
                <a:lnTo>
                  <a:pt x="4711" y="4724"/>
                </a:lnTo>
                <a:lnTo>
                  <a:pt x="78701" y="4724"/>
                </a:lnTo>
                <a:lnTo>
                  <a:pt x="78701" y="0"/>
                </a:lnTo>
                <a:close/>
              </a:path>
              <a:path w="78739" h="78739">
                <a:moveTo>
                  <a:pt x="78701" y="4724"/>
                </a:moveTo>
                <a:lnTo>
                  <a:pt x="73977" y="4724"/>
                </a:lnTo>
                <a:lnTo>
                  <a:pt x="73977" y="73990"/>
                </a:lnTo>
                <a:lnTo>
                  <a:pt x="78701" y="73990"/>
                </a:lnTo>
                <a:lnTo>
                  <a:pt x="78701" y="4724"/>
                </a:lnTo>
                <a:close/>
              </a:path>
            </a:pathLst>
          </a:custGeom>
          <a:solidFill>
            <a:srgbClr val="2121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4574" y="21711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265" y="69265"/>
                </a:moveTo>
                <a:lnTo>
                  <a:pt x="0" y="69265"/>
                </a:lnTo>
                <a:lnTo>
                  <a:pt x="0" y="0"/>
                </a:lnTo>
                <a:lnTo>
                  <a:pt x="69265" y="0"/>
                </a:lnTo>
                <a:lnTo>
                  <a:pt x="69265" y="69265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9862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0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004" y="29282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143" y="0"/>
                </a:lnTo>
                <a:lnTo>
                  <a:pt x="82143" y="82143"/>
                </a:lnTo>
                <a:lnTo>
                  <a:pt x="0" y="82143"/>
                </a:lnTo>
                <a:lnTo>
                  <a:pt x="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404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0"/>
                </a:moveTo>
                <a:lnTo>
                  <a:pt x="25488" y="0"/>
                </a:lnTo>
                <a:lnTo>
                  <a:pt x="25488" y="25488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404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0"/>
                </a:moveTo>
                <a:lnTo>
                  <a:pt x="25488" y="25488"/>
                </a:lnTo>
                <a:lnTo>
                  <a:pt x="0" y="25488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251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25488"/>
                </a:moveTo>
                <a:lnTo>
                  <a:pt x="0" y="25488"/>
                </a:lnTo>
                <a:lnTo>
                  <a:pt x="0" y="0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251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488"/>
                </a:moveTo>
                <a:lnTo>
                  <a:pt x="0" y="0"/>
                </a:lnTo>
                <a:lnTo>
                  <a:pt x="25488" y="0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3637" y="164633"/>
            <a:ext cx="20320" cy="2540"/>
          </a:xfrm>
          <a:custGeom>
            <a:avLst/>
            <a:gdLst/>
            <a:ahLst/>
            <a:cxnLst/>
            <a:rect l="l" t="t" r="r" b="b"/>
            <a:pathLst>
              <a:path w="20320" h="2539">
                <a:moveTo>
                  <a:pt x="0" y="0"/>
                </a:moveTo>
                <a:lnTo>
                  <a:pt x="6477" y="292"/>
                </a:lnTo>
                <a:lnTo>
                  <a:pt x="13182" y="952"/>
                </a:lnTo>
                <a:lnTo>
                  <a:pt x="20091" y="2044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278" y="165065"/>
            <a:ext cx="106680" cy="51435"/>
          </a:xfrm>
          <a:custGeom>
            <a:avLst/>
            <a:gdLst/>
            <a:ahLst/>
            <a:cxnLst/>
            <a:rect l="l" t="t" r="r" b="b"/>
            <a:pathLst>
              <a:path w="106679" h="51435">
                <a:moveTo>
                  <a:pt x="0" y="50965"/>
                </a:moveTo>
                <a:lnTo>
                  <a:pt x="23305" y="24765"/>
                </a:lnTo>
                <a:lnTo>
                  <a:pt x="42137" y="10723"/>
                </a:lnTo>
                <a:lnTo>
                  <a:pt x="66452" y="4061"/>
                </a:lnTo>
                <a:lnTo>
                  <a:pt x="10621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175" y="141519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90" h="3810">
                <a:moveTo>
                  <a:pt x="0" y="3365"/>
                </a:moveTo>
                <a:lnTo>
                  <a:pt x="6883" y="1993"/>
                </a:lnTo>
                <a:lnTo>
                  <a:pt x="14033" y="863"/>
                </a:lnTo>
                <a:lnTo>
                  <a:pt x="21463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515" y="153191"/>
            <a:ext cx="92710" cy="57785"/>
          </a:xfrm>
          <a:custGeom>
            <a:avLst/>
            <a:gdLst/>
            <a:ahLst/>
            <a:cxnLst/>
            <a:rect l="l" t="t" r="r" b="b"/>
            <a:pathLst>
              <a:path w="92710" h="57785">
                <a:moveTo>
                  <a:pt x="0" y="57213"/>
                </a:moveTo>
                <a:lnTo>
                  <a:pt x="19089" y="35666"/>
                </a:lnTo>
                <a:lnTo>
                  <a:pt x="35083" y="22525"/>
                </a:lnTo>
                <a:lnTo>
                  <a:pt x="56649" y="12423"/>
                </a:lnTo>
                <a:lnTo>
                  <a:pt x="92456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9382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5" h="222884">
                <a:moveTo>
                  <a:pt x="12198" y="96063"/>
                </a:moveTo>
                <a:lnTo>
                  <a:pt x="5695" y="99931"/>
                </a:lnTo>
                <a:lnTo>
                  <a:pt x="1042" y="105747"/>
                </a:lnTo>
                <a:lnTo>
                  <a:pt x="0" y="109743"/>
                </a:lnTo>
                <a:lnTo>
                  <a:pt x="3024" y="113770"/>
                </a:lnTo>
                <a:lnTo>
                  <a:pt x="10572" y="119679"/>
                </a:lnTo>
                <a:lnTo>
                  <a:pt x="82454" y="188158"/>
                </a:lnTo>
                <a:lnTo>
                  <a:pt x="92269" y="195290"/>
                </a:lnTo>
                <a:lnTo>
                  <a:pt x="100695" y="198516"/>
                </a:lnTo>
                <a:lnTo>
                  <a:pt x="107611" y="199868"/>
                </a:lnTo>
                <a:lnTo>
                  <a:pt x="112896" y="201378"/>
                </a:lnTo>
                <a:lnTo>
                  <a:pt x="116504" y="203392"/>
                </a:lnTo>
                <a:lnTo>
                  <a:pt x="119614" y="206157"/>
                </a:lnTo>
                <a:lnTo>
                  <a:pt x="123944" y="211555"/>
                </a:lnTo>
                <a:lnTo>
                  <a:pt x="131210" y="221470"/>
                </a:lnTo>
                <a:lnTo>
                  <a:pt x="133451" y="222299"/>
                </a:lnTo>
                <a:lnTo>
                  <a:pt x="174186" y="200604"/>
                </a:lnTo>
                <a:lnTo>
                  <a:pt x="202417" y="168583"/>
                </a:lnTo>
                <a:lnTo>
                  <a:pt x="198685" y="163481"/>
                </a:lnTo>
                <a:lnTo>
                  <a:pt x="193478" y="150870"/>
                </a:lnTo>
                <a:lnTo>
                  <a:pt x="196665" y="147429"/>
                </a:lnTo>
                <a:lnTo>
                  <a:pt x="200513" y="141282"/>
                </a:lnTo>
                <a:lnTo>
                  <a:pt x="201896" y="134246"/>
                </a:lnTo>
                <a:lnTo>
                  <a:pt x="58527" y="134246"/>
                </a:lnTo>
                <a:lnTo>
                  <a:pt x="32971" y="110104"/>
                </a:lnTo>
                <a:lnTo>
                  <a:pt x="26930" y="104198"/>
                </a:lnTo>
                <a:lnTo>
                  <a:pt x="23692" y="100943"/>
                </a:lnTo>
                <a:lnTo>
                  <a:pt x="18489" y="97316"/>
                </a:lnTo>
                <a:lnTo>
                  <a:pt x="12198" y="96063"/>
                </a:lnTo>
                <a:close/>
              </a:path>
              <a:path w="202565" h="222884">
                <a:moveTo>
                  <a:pt x="17216" y="50507"/>
                </a:moveTo>
                <a:lnTo>
                  <a:pt x="9391" y="54985"/>
                </a:lnTo>
                <a:lnTo>
                  <a:pt x="3745" y="62033"/>
                </a:lnTo>
                <a:lnTo>
                  <a:pt x="2273" y="66693"/>
                </a:lnTo>
                <a:lnTo>
                  <a:pt x="5344" y="71046"/>
                </a:lnTo>
                <a:lnTo>
                  <a:pt x="13328" y="77172"/>
                </a:lnTo>
                <a:lnTo>
                  <a:pt x="62439" y="127007"/>
                </a:lnTo>
                <a:lnTo>
                  <a:pt x="58527" y="134246"/>
                </a:lnTo>
                <a:lnTo>
                  <a:pt x="201896" y="134246"/>
                </a:lnTo>
                <a:lnTo>
                  <a:pt x="202276" y="132313"/>
                </a:lnTo>
                <a:lnTo>
                  <a:pt x="202136" y="117634"/>
                </a:lnTo>
                <a:lnTo>
                  <a:pt x="200885" y="104617"/>
                </a:lnTo>
                <a:lnTo>
                  <a:pt x="78289" y="104617"/>
                </a:lnTo>
                <a:lnTo>
                  <a:pt x="32035" y="58491"/>
                </a:lnTo>
                <a:lnTo>
                  <a:pt x="29926" y="56268"/>
                </a:lnTo>
                <a:lnTo>
                  <a:pt x="24523" y="52271"/>
                </a:lnTo>
                <a:lnTo>
                  <a:pt x="17216" y="50507"/>
                </a:lnTo>
                <a:close/>
              </a:path>
              <a:path w="202565" h="222884">
                <a:moveTo>
                  <a:pt x="31605" y="14283"/>
                </a:moveTo>
                <a:lnTo>
                  <a:pt x="23729" y="17673"/>
                </a:lnTo>
                <a:lnTo>
                  <a:pt x="17802" y="23801"/>
                </a:lnTo>
                <a:lnTo>
                  <a:pt x="16175" y="28268"/>
                </a:lnTo>
                <a:lnTo>
                  <a:pt x="19159" y="33253"/>
                </a:lnTo>
                <a:lnTo>
                  <a:pt x="27070" y="40939"/>
                </a:lnTo>
                <a:lnTo>
                  <a:pt x="79775" y="102217"/>
                </a:lnTo>
                <a:lnTo>
                  <a:pt x="78289" y="104617"/>
                </a:lnTo>
                <a:lnTo>
                  <a:pt x="200885" y="104617"/>
                </a:lnTo>
                <a:lnTo>
                  <a:pt x="200610" y="101755"/>
                </a:lnTo>
                <a:lnTo>
                  <a:pt x="198215" y="89186"/>
                </a:lnTo>
                <a:lnTo>
                  <a:pt x="196884" y="84310"/>
                </a:lnTo>
                <a:lnTo>
                  <a:pt x="155581" y="84310"/>
                </a:lnTo>
                <a:lnTo>
                  <a:pt x="148560" y="83887"/>
                </a:lnTo>
                <a:lnTo>
                  <a:pt x="142035" y="80115"/>
                </a:lnTo>
                <a:lnTo>
                  <a:pt x="140433" y="78417"/>
                </a:lnTo>
                <a:lnTo>
                  <a:pt x="94862" y="78417"/>
                </a:lnTo>
                <a:lnTo>
                  <a:pt x="45434" y="23616"/>
                </a:lnTo>
                <a:lnTo>
                  <a:pt x="43537" y="21248"/>
                </a:lnTo>
                <a:lnTo>
                  <a:pt x="38568" y="16806"/>
                </a:lnTo>
                <a:lnTo>
                  <a:pt x="31605" y="14283"/>
                </a:lnTo>
                <a:close/>
              </a:path>
              <a:path w="202565" h="222884">
                <a:moveTo>
                  <a:pt x="177543" y="15217"/>
                </a:moveTo>
                <a:lnTo>
                  <a:pt x="167430" y="16987"/>
                </a:lnTo>
                <a:lnTo>
                  <a:pt x="158431" y="24055"/>
                </a:lnTo>
                <a:lnTo>
                  <a:pt x="155557" y="31968"/>
                </a:lnTo>
                <a:lnTo>
                  <a:pt x="155334" y="41274"/>
                </a:lnTo>
                <a:lnTo>
                  <a:pt x="154285" y="52522"/>
                </a:lnTo>
                <a:lnTo>
                  <a:pt x="152334" y="62312"/>
                </a:lnTo>
                <a:lnTo>
                  <a:pt x="151818" y="68887"/>
                </a:lnTo>
                <a:lnTo>
                  <a:pt x="152860" y="75226"/>
                </a:lnTo>
                <a:lnTo>
                  <a:pt x="155581" y="84310"/>
                </a:lnTo>
                <a:lnTo>
                  <a:pt x="196884" y="84310"/>
                </a:lnTo>
                <a:lnTo>
                  <a:pt x="194795" y="76653"/>
                </a:lnTo>
                <a:lnTo>
                  <a:pt x="190680" y="60775"/>
                </a:lnTo>
                <a:lnTo>
                  <a:pt x="187085" y="45933"/>
                </a:lnTo>
                <a:lnTo>
                  <a:pt x="185223" y="36507"/>
                </a:lnTo>
                <a:lnTo>
                  <a:pt x="184596" y="29226"/>
                </a:lnTo>
                <a:lnTo>
                  <a:pt x="182651" y="20713"/>
                </a:lnTo>
                <a:lnTo>
                  <a:pt x="177543" y="15217"/>
                </a:lnTo>
                <a:close/>
              </a:path>
              <a:path w="202565" h="222884">
                <a:moveTo>
                  <a:pt x="71216" y="0"/>
                </a:moveTo>
                <a:lnTo>
                  <a:pt x="63315" y="3068"/>
                </a:lnTo>
                <a:lnTo>
                  <a:pt x="56991" y="8346"/>
                </a:lnTo>
                <a:lnTo>
                  <a:pt x="54770" y="12143"/>
                </a:lnTo>
                <a:lnTo>
                  <a:pt x="56552" y="16296"/>
                </a:lnTo>
                <a:lnTo>
                  <a:pt x="62236" y="22638"/>
                </a:lnTo>
                <a:lnTo>
                  <a:pt x="100056" y="72969"/>
                </a:lnTo>
                <a:lnTo>
                  <a:pt x="94862" y="78417"/>
                </a:lnTo>
                <a:lnTo>
                  <a:pt x="140433" y="78417"/>
                </a:lnTo>
                <a:lnTo>
                  <a:pt x="132240" y="69729"/>
                </a:lnTo>
                <a:lnTo>
                  <a:pt x="115411" y="49461"/>
                </a:lnTo>
                <a:lnTo>
                  <a:pt x="83635" y="7297"/>
                </a:lnTo>
                <a:lnTo>
                  <a:pt x="82036" y="5393"/>
                </a:lnTo>
                <a:lnTo>
                  <a:pt x="77676" y="1868"/>
                </a:lnTo>
                <a:lnTo>
                  <a:pt x="71216" y="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9382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5" h="222884">
                <a:moveTo>
                  <a:pt x="100056" y="72969"/>
                </a:moveTo>
                <a:lnTo>
                  <a:pt x="62236" y="22638"/>
                </a:lnTo>
                <a:lnTo>
                  <a:pt x="56552" y="16296"/>
                </a:lnTo>
                <a:lnTo>
                  <a:pt x="54770" y="12143"/>
                </a:lnTo>
                <a:lnTo>
                  <a:pt x="56991" y="8346"/>
                </a:lnTo>
                <a:lnTo>
                  <a:pt x="63315" y="3068"/>
                </a:lnTo>
                <a:lnTo>
                  <a:pt x="71216" y="0"/>
                </a:lnTo>
                <a:lnTo>
                  <a:pt x="77676" y="1868"/>
                </a:lnTo>
                <a:lnTo>
                  <a:pt x="82036" y="5393"/>
                </a:lnTo>
                <a:lnTo>
                  <a:pt x="83635" y="7297"/>
                </a:lnTo>
                <a:lnTo>
                  <a:pt x="115411" y="49461"/>
                </a:lnTo>
                <a:lnTo>
                  <a:pt x="132240" y="69729"/>
                </a:lnTo>
                <a:lnTo>
                  <a:pt x="142035" y="80115"/>
                </a:lnTo>
                <a:lnTo>
                  <a:pt x="148560" y="83887"/>
                </a:lnTo>
                <a:lnTo>
                  <a:pt x="155581" y="84310"/>
                </a:lnTo>
                <a:lnTo>
                  <a:pt x="152860" y="75226"/>
                </a:lnTo>
                <a:lnTo>
                  <a:pt x="151818" y="68887"/>
                </a:lnTo>
                <a:lnTo>
                  <a:pt x="152334" y="62312"/>
                </a:lnTo>
                <a:lnTo>
                  <a:pt x="154285" y="52522"/>
                </a:lnTo>
                <a:lnTo>
                  <a:pt x="155334" y="41274"/>
                </a:lnTo>
                <a:lnTo>
                  <a:pt x="155557" y="31968"/>
                </a:lnTo>
                <a:lnTo>
                  <a:pt x="158431" y="24055"/>
                </a:lnTo>
                <a:lnTo>
                  <a:pt x="167430" y="16987"/>
                </a:lnTo>
                <a:lnTo>
                  <a:pt x="177543" y="15217"/>
                </a:lnTo>
                <a:lnTo>
                  <a:pt x="182651" y="20713"/>
                </a:lnTo>
                <a:lnTo>
                  <a:pt x="184596" y="29226"/>
                </a:lnTo>
                <a:lnTo>
                  <a:pt x="185223" y="36507"/>
                </a:lnTo>
                <a:lnTo>
                  <a:pt x="187085" y="45933"/>
                </a:lnTo>
                <a:lnTo>
                  <a:pt x="190680" y="60775"/>
                </a:lnTo>
                <a:lnTo>
                  <a:pt x="194795" y="76653"/>
                </a:lnTo>
                <a:lnTo>
                  <a:pt x="198215" y="89186"/>
                </a:lnTo>
                <a:lnTo>
                  <a:pt x="200610" y="101755"/>
                </a:lnTo>
                <a:lnTo>
                  <a:pt x="202136" y="117634"/>
                </a:lnTo>
                <a:lnTo>
                  <a:pt x="202276" y="132313"/>
                </a:lnTo>
                <a:lnTo>
                  <a:pt x="200513" y="141282"/>
                </a:lnTo>
                <a:lnTo>
                  <a:pt x="196665" y="147429"/>
                </a:lnTo>
                <a:lnTo>
                  <a:pt x="193478" y="150870"/>
                </a:lnTo>
                <a:lnTo>
                  <a:pt x="198685" y="163481"/>
                </a:lnTo>
                <a:lnTo>
                  <a:pt x="202417" y="168583"/>
                </a:lnTo>
                <a:lnTo>
                  <a:pt x="201109" y="174151"/>
                </a:lnTo>
                <a:lnTo>
                  <a:pt x="154050" y="216133"/>
                </a:lnTo>
                <a:lnTo>
                  <a:pt x="133451" y="222299"/>
                </a:lnTo>
                <a:lnTo>
                  <a:pt x="131210" y="221470"/>
                </a:lnTo>
                <a:lnTo>
                  <a:pt x="123944" y="211555"/>
                </a:lnTo>
                <a:lnTo>
                  <a:pt x="119614" y="206157"/>
                </a:lnTo>
                <a:lnTo>
                  <a:pt x="116504" y="203392"/>
                </a:lnTo>
                <a:lnTo>
                  <a:pt x="112896" y="201378"/>
                </a:lnTo>
                <a:lnTo>
                  <a:pt x="107611" y="199868"/>
                </a:lnTo>
                <a:lnTo>
                  <a:pt x="100695" y="198516"/>
                </a:lnTo>
                <a:lnTo>
                  <a:pt x="92269" y="195290"/>
                </a:lnTo>
                <a:lnTo>
                  <a:pt x="41274" y="149037"/>
                </a:lnTo>
                <a:lnTo>
                  <a:pt x="10572" y="119679"/>
                </a:lnTo>
                <a:lnTo>
                  <a:pt x="3024" y="113770"/>
                </a:lnTo>
                <a:lnTo>
                  <a:pt x="0" y="109743"/>
                </a:lnTo>
                <a:lnTo>
                  <a:pt x="1042" y="105747"/>
                </a:lnTo>
                <a:lnTo>
                  <a:pt x="5695" y="99931"/>
                </a:lnTo>
                <a:lnTo>
                  <a:pt x="12198" y="96063"/>
                </a:lnTo>
                <a:lnTo>
                  <a:pt x="18489" y="97316"/>
                </a:lnTo>
                <a:lnTo>
                  <a:pt x="23692" y="100943"/>
                </a:lnTo>
                <a:lnTo>
                  <a:pt x="26930" y="104198"/>
                </a:lnTo>
                <a:lnTo>
                  <a:pt x="32971" y="110104"/>
                </a:lnTo>
                <a:lnTo>
                  <a:pt x="43710" y="120298"/>
                </a:lnTo>
                <a:lnTo>
                  <a:pt x="53958" y="129955"/>
                </a:lnTo>
                <a:lnTo>
                  <a:pt x="58527" y="134246"/>
                </a:lnTo>
                <a:lnTo>
                  <a:pt x="62439" y="127007"/>
                </a:lnTo>
                <a:lnTo>
                  <a:pt x="13328" y="77172"/>
                </a:lnTo>
                <a:lnTo>
                  <a:pt x="5344" y="71046"/>
                </a:lnTo>
                <a:lnTo>
                  <a:pt x="2273" y="66693"/>
                </a:lnTo>
                <a:lnTo>
                  <a:pt x="3745" y="62033"/>
                </a:lnTo>
                <a:lnTo>
                  <a:pt x="9391" y="54985"/>
                </a:lnTo>
                <a:lnTo>
                  <a:pt x="17216" y="50507"/>
                </a:lnTo>
                <a:lnTo>
                  <a:pt x="24523" y="52271"/>
                </a:lnTo>
                <a:lnTo>
                  <a:pt x="29926" y="56268"/>
                </a:lnTo>
                <a:lnTo>
                  <a:pt x="32035" y="58491"/>
                </a:lnTo>
                <a:lnTo>
                  <a:pt x="78289" y="104617"/>
                </a:lnTo>
                <a:lnTo>
                  <a:pt x="79775" y="102217"/>
                </a:lnTo>
                <a:lnTo>
                  <a:pt x="27070" y="40939"/>
                </a:lnTo>
                <a:lnTo>
                  <a:pt x="19159" y="33253"/>
                </a:lnTo>
                <a:lnTo>
                  <a:pt x="16175" y="28268"/>
                </a:lnTo>
                <a:lnTo>
                  <a:pt x="17802" y="23801"/>
                </a:lnTo>
                <a:lnTo>
                  <a:pt x="23729" y="17673"/>
                </a:lnTo>
                <a:lnTo>
                  <a:pt x="31605" y="14283"/>
                </a:lnTo>
                <a:lnTo>
                  <a:pt x="38568" y="16806"/>
                </a:lnTo>
                <a:lnTo>
                  <a:pt x="43537" y="21248"/>
                </a:lnTo>
                <a:lnTo>
                  <a:pt x="45434" y="23616"/>
                </a:lnTo>
                <a:lnTo>
                  <a:pt x="94862" y="78417"/>
                </a:lnTo>
                <a:lnTo>
                  <a:pt x="100056" y="72969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3258" y="199517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5" h="37464">
                <a:moveTo>
                  <a:pt x="0" y="37007"/>
                </a:moveTo>
                <a:lnTo>
                  <a:pt x="6942" y="23620"/>
                </a:lnTo>
                <a:lnTo>
                  <a:pt x="14960" y="15303"/>
                </a:lnTo>
                <a:lnTo>
                  <a:pt x="29189" y="8586"/>
                </a:lnTo>
                <a:lnTo>
                  <a:pt x="547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51627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73990"/>
                </a:lnTo>
                <a:lnTo>
                  <a:pt x="4711" y="73990"/>
                </a:lnTo>
                <a:lnTo>
                  <a:pt x="4711" y="4724"/>
                </a:lnTo>
                <a:lnTo>
                  <a:pt x="78701" y="4724"/>
                </a:lnTo>
                <a:lnTo>
                  <a:pt x="78701" y="0"/>
                </a:lnTo>
                <a:close/>
              </a:path>
              <a:path w="78739" h="78739">
                <a:moveTo>
                  <a:pt x="78701" y="4724"/>
                </a:moveTo>
                <a:lnTo>
                  <a:pt x="73977" y="4724"/>
                </a:lnTo>
                <a:lnTo>
                  <a:pt x="73977" y="73990"/>
                </a:lnTo>
                <a:lnTo>
                  <a:pt x="78701" y="73990"/>
                </a:lnTo>
                <a:lnTo>
                  <a:pt x="78701" y="4724"/>
                </a:lnTo>
                <a:close/>
              </a:path>
            </a:pathLst>
          </a:custGeom>
          <a:solidFill>
            <a:srgbClr val="2121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56339" y="21711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265" y="69265"/>
                </a:moveTo>
                <a:lnTo>
                  <a:pt x="0" y="69265"/>
                </a:lnTo>
                <a:lnTo>
                  <a:pt x="0" y="0"/>
                </a:lnTo>
                <a:lnTo>
                  <a:pt x="69265" y="0"/>
                </a:lnTo>
                <a:lnTo>
                  <a:pt x="69265" y="69265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51627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0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67769" y="29282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143" y="0"/>
                </a:lnTo>
                <a:lnTo>
                  <a:pt x="82143" y="82143"/>
                </a:lnTo>
                <a:lnTo>
                  <a:pt x="0" y="82143"/>
                </a:lnTo>
                <a:lnTo>
                  <a:pt x="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23168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0"/>
                </a:moveTo>
                <a:lnTo>
                  <a:pt x="25488" y="0"/>
                </a:lnTo>
                <a:lnTo>
                  <a:pt x="25488" y="25488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23168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0"/>
                </a:moveTo>
                <a:lnTo>
                  <a:pt x="25488" y="25488"/>
                </a:lnTo>
                <a:lnTo>
                  <a:pt x="0" y="25488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69015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25488"/>
                </a:moveTo>
                <a:lnTo>
                  <a:pt x="0" y="25488"/>
                </a:lnTo>
                <a:lnTo>
                  <a:pt x="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69015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488"/>
                </a:moveTo>
                <a:lnTo>
                  <a:pt x="0" y="0"/>
                </a:lnTo>
                <a:lnTo>
                  <a:pt x="25488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95400" y="164633"/>
            <a:ext cx="20320" cy="2540"/>
          </a:xfrm>
          <a:custGeom>
            <a:avLst/>
            <a:gdLst/>
            <a:ahLst/>
            <a:cxnLst/>
            <a:rect l="l" t="t" r="r" b="b"/>
            <a:pathLst>
              <a:path w="20320" h="2539">
                <a:moveTo>
                  <a:pt x="0" y="0"/>
                </a:moveTo>
                <a:lnTo>
                  <a:pt x="6477" y="292"/>
                </a:lnTo>
                <a:lnTo>
                  <a:pt x="13182" y="952"/>
                </a:lnTo>
                <a:lnTo>
                  <a:pt x="20091" y="2044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67041" y="165065"/>
            <a:ext cx="106680" cy="51435"/>
          </a:xfrm>
          <a:custGeom>
            <a:avLst/>
            <a:gdLst/>
            <a:ahLst/>
            <a:cxnLst/>
            <a:rect l="l" t="t" r="r" b="b"/>
            <a:pathLst>
              <a:path w="106679" h="51435">
                <a:moveTo>
                  <a:pt x="0" y="50965"/>
                </a:moveTo>
                <a:lnTo>
                  <a:pt x="23305" y="24765"/>
                </a:lnTo>
                <a:lnTo>
                  <a:pt x="42137" y="10723"/>
                </a:lnTo>
                <a:lnTo>
                  <a:pt x="66452" y="4061"/>
                </a:lnTo>
                <a:lnTo>
                  <a:pt x="10621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4938" y="141519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0" y="3365"/>
                </a:moveTo>
                <a:lnTo>
                  <a:pt x="6883" y="1993"/>
                </a:lnTo>
                <a:lnTo>
                  <a:pt x="14033" y="863"/>
                </a:lnTo>
                <a:lnTo>
                  <a:pt x="214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31278" y="153191"/>
            <a:ext cx="92710" cy="57785"/>
          </a:xfrm>
          <a:custGeom>
            <a:avLst/>
            <a:gdLst/>
            <a:ahLst/>
            <a:cxnLst/>
            <a:rect l="l" t="t" r="r" b="b"/>
            <a:pathLst>
              <a:path w="92710" h="57785">
                <a:moveTo>
                  <a:pt x="0" y="57213"/>
                </a:moveTo>
                <a:lnTo>
                  <a:pt x="19089" y="35666"/>
                </a:lnTo>
                <a:lnTo>
                  <a:pt x="35083" y="22525"/>
                </a:lnTo>
                <a:lnTo>
                  <a:pt x="56649" y="12423"/>
                </a:lnTo>
                <a:lnTo>
                  <a:pt x="92456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81145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4" h="222884">
                <a:moveTo>
                  <a:pt x="12198" y="96063"/>
                </a:moveTo>
                <a:lnTo>
                  <a:pt x="5695" y="99931"/>
                </a:lnTo>
                <a:lnTo>
                  <a:pt x="1042" y="105747"/>
                </a:lnTo>
                <a:lnTo>
                  <a:pt x="0" y="109743"/>
                </a:lnTo>
                <a:lnTo>
                  <a:pt x="3024" y="113770"/>
                </a:lnTo>
                <a:lnTo>
                  <a:pt x="10572" y="119679"/>
                </a:lnTo>
                <a:lnTo>
                  <a:pt x="82454" y="188158"/>
                </a:lnTo>
                <a:lnTo>
                  <a:pt x="92269" y="195290"/>
                </a:lnTo>
                <a:lnTo>
                  <a:pt x="100695" y="198516"/>
                </a:lnTo>
                <a:lnTo>
                  <a:pt x="107611" y="199868"/>
                </a:lnTo>
                <a:lnTo>
                  <a:pt x="112896" y="201378"/>
                </a:lnTo>
                <a:lnTo>
                  <a:pt x="116504" y="203392"/>
                </a:lnTo>
                <a:lnTo>
                  <a:pt x="119614" y="206157"/>
                </a:lnTo>
                <a:lnTo>
                  <a:pt x="123944" y="211555"/>
                </a:lnTo>
                <a:lnTo>
                  <a:pt x="131210" y="221470"/>
                </a:lnTo>
                <a:lnTo>
                  <a:pt x="133451" y="222299"/>
                </a:lnTo>
                <a:lnTo>
                  <a:pt x="174186" y="200604"/>
                </a:lnTo>
                <a:lnTo>
                  <a:pt x="202417" y="168583"/>
                </a:lnTo>
                <a:lnTo>
                  <a:pt x="198685" y="163481"/>
                </a:lnTo>
                <a:lnTo>
                  <a:pt x="193478" y="150870"/>
                </a:lnTo>
                <a:lnTo>
                  <a:pt x="196665" y="147429"/>
                </a:lnTo>
                <a:lnTo>
                  <a:pt x="200513" y="141282"/>
                </a:lnTo>
                <a:lnTo>
                  <a:pt x="201896" y="134246"/>
                </a:lnTo>
                <a:lnTo>
                  <a:pt x="58527" y="134246"/>
                </a:lnTo>
                <a:lnTo>
                  <a:pt x="32971" y="110104"/>
                </a:lnTo>
                <a:lnTo>
                  <a:pt x="26930" y="104198"/>
                </a:lnTo>
                <a:lnTo>
                  <a:pt x="23692" y="100943"/>
                </a:lnTo>
                <a:lnTo>
                  <a:pt x="18489" y="97316"/>
                </a:lnTo>
                <a:lnTo>
                  <a:pt x="12198" y="96063"/>
                </a:lnTo>
                <a:close/>
              </a:path>
              <a:path w="202564" h="222884">
                <a:moveTo>
                  <a:pt x="17216" y="50507"/>
                </a:moveTo>
                <a:lnTo>
                  <a:pt x="9391" y="54985"/>
                </a:lnTo>
                <a:lnTo>
                  <a:pt x="3745" y="62033"/>
                </a:lnTo>
                <a:lnTo>
                  <a:pt x="2273" y="66693"/>
                </a:lnTo>
                <a:lnTo>
                  <a:pt x="5344" y="71046"/>
                </a:lnTo>
                <a:lnTo>
                  <a:pt x="13328" y="77172"/>
                </a:lnTo>
                <a:lnTo>
                  <a:pt x="62439" y="127007"/>
                </a:lnTo>
                <a:lnTo>
                  <a:pt x="58527" y="134246"/>
                </a:lnTo>
                <a:lnTo>
                  <a:pt x="201896" y="134246"/>
                </a:lnTo>
                <a:lnTo>
                  <a:pt x="202276" y="132313"/>
                </a:lnTo>
                <a:lnTo>
                  <a:pt x="202136" y="117634"/>
                </a:lnTo>
                <a:lnTo>
                  <a:pt x="200885" y="104617"/>
                </a:lnTo>
                <a:lnTo>
                  <a:pt x="78289" y="104617"/>
                </a:lnTo>
                <a:lnTo>
                  <a:pt x="32035" y="58491"/>
                </a:lnTo>
                <a:lnTo>
                  <a:pt x="29926" y="56268"/>
                </a:lnTo>
                <a:lnTo>
                  <a:pt x="24523" y="52271"/>
                </a:lnTo>
                <a:lnTo>
                  <a:pt x="17216" y="50507"/>
                </a:lnTo>
                <a:close/>
              </a:path>
              <a:path w="202564" h="222884">
                <a:moveTo>
                  <a:pt x="31605" y="14283"/>
                </a:moveTo>
                <a:lnTo>
                  <a:pt x="23729" y="17673"/>
                </a:lnTo>
                <a:lnTo>
                  <a:pt x="17802" y="23801"/>
                </a:lnTo>
                <a:lnTo>
                  <a:pt x="16175" y="28268"/>
                </a:lnTo>
                <a:lnTo>
                  <a:pt x="19159" y="33253"/>
                </a:lnTo>
                <a:lnTo>
                  <a:pt x="27070" y="40939"/>
                </a:lnTo>
                <a:lnTo>
                  <a:pt x="79775" y="102217"/>
                </a:lnTo>
                <a:lnTo>
                  <a:pt x="78289" y="104617"/>
                </a:lnTo>
                <a:lnTo>
                  <a:pt x="200885" y="104617"/>
                </a:lnTo>
                <a:lnTo>
                  <a:pt x="200610" y="101755"/>
                </a:lnTo>
                <a:lnTo>
                  <a:pt x="198215" y="89186"/>
                </a:lnTo>
                <a:lnTo>
                  <a:pt x="196884" y="84310"/>
                </a:lnTo>
                <a:lnTo>
                  <a:pt x="155581" y="84310"/>
                </a:lnTo>
                <a:lnTo>
                  <a:pt x="148560" y="83887"/>
                </a:lnTo>
                <a:lnTo>
                  <a:pt x="142035" y="80115"/>
                </a:lnTo>
                <a:lnTo>
                  <a:pt x="140433" y="78417"/>
                </a:lnTo>
                <a:lnTo>
                  <a:pt x="94862" y="78417"/>
                </a:lnTo>
                <a:lnTo>
                  <a:pt x="45434" y="23616"/>
                </a:lnTo>
                <a:lnTo>
                  <a:pt x="43537" y="21248"/>
                </a:lnTo>
                <a:lnTo>
                  <a:pt x="38568" y="16806"/>
                </a:lnTo>
                <a:lnTo>
                  <a:pt x="31605" y="14283"/>
                </a:lnTo>
                <a:close/>
              </a:path>
              <a:path w="202564" h="222884">
                <a:moveTo>
                  <a:pt x="177543" y="15217"/>
                </a:moveTo>
                <a:lnTo>
                  <a:pt x="167430" y="16987"/>
                </a:lnTo>
                <a:lnTo>
                  <a:pt x="158431" y="24055"/>
                </a:lnTo>
                <a:lnTo>
                  <a:pt x="155557" y="31968"/>
                </a:lnTo>
                <a:lnTo>
                  <a:pt x="155334" y="41274"/>
                </a:lnTo>
                <a:lnTo>
                  <a:pt x="154285" y="52522"/>
                </a:lnTo>
                <a:lnTo>
                  <a:pt x="152334" y="62312"/>
                </a:lnTo>
                <a:lnTo>
                  <a:pt x="151818" y="68887"/>
                </a:lnTo>
                <a:lnTo>
                  <a:pt x="152860" y="75226"/>
                </a:lnTo>
                <a:lnTo>
                  <a:pt x="155581" y="84310"/>
                </a:lnTo>
                <a:lnTo>
                  <a:pt x="196884" y="84310"/>
                </a:lnTo>
                <a:lnTo>
                  <a:pt x="194795" y="76653"/>
                </a:lnTo>
                <a:lnTo>
                  <a:pt x="190680" y="60775"/>
                </a:lnTo>
                <a:lnTo>
                  <a:pt x="187085" y="45933"/>
                </a:lnTo>
                <a:lnTo>
                  <a:pt x="185223" y="36507"/>
                </a:lnTo>
                <a:lnTo>
                  <a:pt x="184596" y="29226"/>
                </a:lnTo>
                <a:lnTo>
                  <a:pt x="182651" y="20713"/>
                </a:lnTo>
                <a:lnTo>
                  <a:pt x="177543" y="15217"/>
                </a:lnTo>
                <a:close/>
              </a:path>
              <a:path w="202564" h="222884">
                <a:moveTo>
                  <a:pt x="71216" y="0"/>
                </a:moveTo>
                <a:lnTo>
                  <a:pt x="63315" y="3068"/>
                </a:lnTo>
                <a:lnTo>
                  <a:pt x="56991" y="8346"/>
                </a:lnTo>
                <a:lnTo>
                  <a:pt x="54770" y="12143"/>
                </a:lnTo>
                <a:lnTo>
                  <a:pt x="56552" y="16296"/>
                </a:lnTo>
                <a:lnTo>
                  <a:pt x="62236" y="22638"/>
                </a:lnTo>
                <a:lnTo>
                  <a:pt x="100056" y="72969"/>
                </a:lnTo>
                <a:lnTo>
                  <a:pt x="94862" y="78417"/>
                </a:lnTo>
                <a:lnTo>
                  <a:pt x="140433" y="78417"/>
                </a:lnTo>
                <a:lnTo>
                  <a:pt x="132240" y="69729"/>
                </a:lnTo>
                <a:lnTo>
                  <a:pt x="115411" y="49461"/>
                </a:lnTo>
                <a:lnTo>
                  <a:pt x="83635" y="7297"/>
                </a:lnTo>
                <a:lnTo>
                  <a:pt x="82036" y="5393"/>
                </a:lnTo>
                <a:lnTo>
                  <a:pt x="77676" y="1868"/>
                </a:lnTo>
                <a:lnTo>
                  <a:pt x="71216" y="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81145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4" h="222884">
                <a:moveTo>
                  <a:pt x="100056" y="72969"/>
                </a:moveTo>
                <a:lnTo>
                  <a:pt x="62236" y="22638"/>
                </a:lnTo>
                <a:lnTo>
                  <a:pt x="56552" y="16296"/>
                </a:lnTo>
                <a:lnTo>
                  <a:pt x="54770" y="12143"/>
                </a:lnTo>
                <a:lnTo>
                  <a:pt x="56991" y="8346"/>
                </a:lnTo>
                <a:lnTo>
                  <a:pt x="63315" y="3068"/>
                </a:lnTo>
                <a:lnTo>
                  <a:pt x="71216" y="0"/>
                </a:lnTo>
                <a:lnTo>
                  <a:pt x="77676" y="1868"/>
                </a:lnTo>
                <a:lnTo>
                  <a:pt x="82036" y="5393"/>
                </a:lnTo>
                <a:lnTo>
                  <a:pt x="83635" y="7297"/>
                </a:lnTo>
                <a:lnTo>
                  <a:pt x="115411" y="49461"/>
                </a:lnTo>
                <a:lnTo>
                  <a:pt x="132240" y="69729"/>
                </a:lnTo>
                <a:lnTo>
                  <a:pt x="142035" y="80115"/>
                </a:lnTo>
                <a:lnTo>
                  <a:pt x="148560" y="83887"/>
                </a:lnTo>
                <a:lnTo>
                  <a:pt x="155581" y="84310"/>
                </a:lnTo>
                <a:lnTo>
                  <a:pt x="152860" y="75226"/>
                </a:lnTo>
                <a:lnTo>
                  <a:pt x="151818" y="68887"/>
                </a:lnTo>
                <a:lnTo>
                  <a:pt x="152334" y="62312"/>
                </a:lnTo>
                <a:lnTo>
                  <a:pt x="154285" y="52522"/>
                </a:lnTo>
                <a:lnTo>
                  <a:pt x="155334" y="41274"/>
                </a:lnTo>
                <a:lnTo>
                  <a:pt x="155557" y="31968"/>
                </a:lnTo>
                <a:lnTo>
                  <a:pt x="158431" y="24055"/>
                </a:lnTo>
                <a:lnTo>
                  <a:pt x="167430" y="16987"/>
                </a:lnTo>
                <a:lnTo>
                  <a:pt x="177543" y="15217"/>
                </a:lnTo>
                <a:lnTo>
                  <a:pt x="182651" y="20713"/>
                </a:lnTo>
                <a:lnTo>
                  <a:pt x="184596" y="29226"/>
                </a:lnTo>
                <a:lnTo>
                  <a:pt x="185223" y="36507"/>
                </a:lnTo>
                <a:lnTo>
                  <a:pt x="187085" y="45933"/>
                </a:lnTo>
                <a:lnTo>
                  <a:pt x="190680" y="60775"/>
                </a:lnTo>
                <a:lnTo>
                  <a:pt x="194795" y="76653"/>
                </a:lnTo>
                <a:lnTo>
                  <a:pt x="198215" y="89186"/>
                </a:lnTo>
                <a:lnTo>
                  <a:pt x="200610" y="101755"/>
                </a:lnTo>
                <a:lnTo>
                  <a:pt x="202136" y="117634"/>
                </a:lnTo>
                <a:lnTo>
                  <a:pt x="202276" y="132313"/>
                </a:lnTo>
                <a:lnTo>
                  <a:pt x="200513" y="141282"/>
                </a:lnTo>
                <a:lnTo>
                  <a:pt x="196665" y="147429"/>
                </a:lnTo>
                <a:lnTo>
                  <a:pt x="193478" y="150870"/>
                </a:lnTo>
                <a:lnTo>
                  <a:pt x="198685" y="163481"/>
                </a:lnTo>
                <a:lnTo>
                  <a:pt x="202417" y="168583"/>
                </a:lnTo>
                <a:lnTo>
                  <a:pt x="201109" y="174151"/>
                </a:lnTo>
                <a:lnTo>
                  <a:pt x="154050" y="216133"/>
                </a:lnTo>
                <a:lnTo>
                  <a:pt x="133451" y="222299"/>
                </a:lnTo>
                <a:lnTo>
                  <a:pt x="131210" y="221470"/>
                </a:lnTo>
                <a:lnTo>
                  <a:pt x="123944" y="211555"/>
                </a:lnTo>
                <a:lnTo>
                  <a:pt x="119614" y="206157"/>
                </a:lnTo>
                <a:lnTo>
                  <a:pt x="116504" y="203392"/>
                </a:lnTo>
                <a:lnTo>
                  <a:pt x="112896" y="201378"/>
                </a:lnTo>
                <a:lnTo>
                  <a:pt x="107611" y="199868"/>
                </a:lnTo>
                <a:lnTo>
                  <a:pt x="100695" y="198516"/>
                </a:lnTo>
                <a:lnTo>
                  <a:pt x="92269" y="195290"/>
                </a:lnTo>
                <a:lnTo>
                  <a:pt x="41274" y="149037"/>
                </a:lnTo>
                <a:lnTo>
                  <a:pt x="10572" y="119679"/>
                </a:lnTo>
                <a:lnTo>
                  <a:pt x="3024" y="113770"/>
                </a:lnTo>
                <a:lnTo>
                  <a:pt x="0" y="109743"/>
                </a:lnTo>
                <a:lnTo>
                  <a:pt x="1042" y="105747"/>
                </a:lnTo>
                <a:lnTo>
                  <a:pt x="5695" y="99931"/>
                </a:lnTo>
                <a:lnTo>
                  <a:pt x="12198" y="96063"/>
                </a:lnTo>
                <a:lnTo>
                  <a:pt x="18489" y="97316"/>
                </a:lnTo>
                <a:lnTo>
                  <a:pt x="23692" y="100943"/>
                </a:lnTo>
                <a:lnTo>
                  <a:pt x="26930" y="104198"/>
                </a:lnTo>
                <a:lnTo>
                  <a:pt x="32971" y="110104"/>
                </a:lnTo>
                <a:lnTo>
                  <a:pt x="43710" y="120298"/>
                </a:lnTo>
                <a:lnTo>
                  <a:pt x="53958" y="129955"/>
                </a:lnTo>
                <a:lnTo>
                  <a:pt x="58527" y="134246"/>
                </a:lnTo>
                <a:lnTo>
                  <a:pt x="62439" y="127007"/>
                </a:lnTo>
                <a:lnTo>
                  <a:pt x="13328" y="77172"/>
                </a:lnTo>
                <a:lnTo>
                  <a:pt x="5344" y="71046"/>
                </a:lnTo>
                <a:lnTo>
                  <a:pt x="2273" y="66693"/>
                </a:lnTo>
                <a:lnTo>
                  <a:pt x="3745" y="62033"/>
                </a:lnTo>
                <a:lnTo>
                  <a:pt x="9391" y="54985"/>
                </a:lnTo>
                <a:lnTo>
                  <a:pt x="17216" y="50507"/>
                </a:lnTo>
                <a:lnTo>
                  <a:pt x="24523" y="52271"/>
                </a:lnTo>
                <a:lnTo>
                  <a:pt x="29926" y="56268"/>
                </a:lnTo>
                <a:lnTo>
                  <a:pt x="32035" y="58491"/>
                </a:lnTo>
                <a:lnTo>
                  <a:pt x="78289" y="104617"/>
                </a:lnTo>
                <a:lnTo>
                  <a:pt x="79775" y="102217"/>
                </a:lnTo>
                <a:lnTo>
                  <a:pt x="27070" y="40939"/>
                </a:lnTo>
                <a:lnTo>
                  <a:pt x="19159" y="33253"/>
                </a:lnTo>
                <a:lnTo>
                  <a:pt x="16175" y="28268"/>
                </a:lnTo>
                <a:lnTo>
                  <a:pt x="17802" y="23801"/>
                </a:lnTo>
                <a:lnTo>
                  <a:pt x="23729" y="17673"/>
                </a:lnTo>
                <a:lnTo>
                  <a:pt x="31605" y="14283"/>
                </a:lnTo>
                <a:lnTo>
                  <a:pt x="38568" y="16806"/>
                </a:lnTo>
                <a:lnTo>
                  <a:pt x="43537" y="21248"/>
                </a:lnTo>
                <a:lnTo>
                  <a:pt x="45434" y="23616"/>
                </a:lnTo>
                <a:lnTo>
                  <a:pt x="94862" y="78417"/>
                </a:lnTo>
                <a:lnTo>
                  <a:pt x="100056" y="72969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85022" y="199517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5" h="37464">
                <a:moveTo>
                  <a:pt x="0" y="37007"/>
                </a:moveTo>
                <a:lnTo>
                  <a:pt x="6942" y="23620"/>
                </a:lnTo>
                <a:lnTo>
                  <a:pt x="14960" y="15303"/>
                </a:lnTo>
                <a:lnTo>
                  <a:pt x="29189" y="8586"/>
                </a:lnTo>
                <a:lnTo>
                  <a:pt x="547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18555" y="5270500"/>
            <a:ext cx="4111625" cy="1904364"/>
          </a:xfrm>
          <a:custGeom>
            <a:avLst/>
            <a:gdLst/>
            <a:ahLst/>
            <a:cxnLst/>
            <a:rect l="l" t="t" r="r" b="b"/>
            <a:pathLst>
              <a:path w="4111625" h="190436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04136"/>
                </a:lnTo>
                <a:lnTo>
                  <a:pt x="3996944" y="1904136"/>
                </a:lnTo>
                <a:lnTo>
                  <a:pt x="4063023" y="1902350"/>
                </a:lnTo>
                <a:lnTo>
                  <a:pt x="4096956" y="1889848"/>
                </a:lnTo>
                <a:lnTo>
                  <a:pt x="4109458" y="1855916"/>
                </a:lnTo>
                <a:lnTo>
                  <a:pt x="4111244" y="1789836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692594" y="636778"/>
            <a:ext cx="13309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00AEEF"/>
                </a:solidFill>
              </a:rPr>
              <a:t>Imagine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692594" y="1218946"/>
            <a:ext cx="402971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Begin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gathering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participants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introduce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theme and spark ideas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09576" y="945941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54900" y="686059"/>
            <a:ext cx="218393" cy="2650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54998" y="53022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15634" y="2057394"/>
            <a:ext cx="4114800" cy="3037840"/>
          </a:xfrm>
          <a:custGeom>
            <a:avLst/>
            <a:gdLst/>
            <a:ahLst/>
            <a:cxnLst/>
            <a:rect l="l" t="t" r="r" b="b"/>
            <a:pathLst>
              <a:path w="4114800" h="3037840">
                <a:moveTo>
                  <a:pt x="4114800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37255"/>
                </a:lnTo>
                <a:lnTo>
                  <a:pt x="4000500" y="3037255"/>
                </a:lnTo>
                <a:lnTo>
                  <a:pt x="4066579" y="3035469"/>
                </a:lnTo>
                <a:lnTo>
                  <a:pt x="4100512" y="3022968"/>
                </a:lnTo>
                <a:lnTo>
                  <a:pt x="4113014" y="2989035"/>
                </a:lnTo>
                <a:lnTo>
                  <a:pt x="4114800" y="2922955"/>
                </a:lnTo>
                <a:lnTo>
                  <a:pt x="4114800" y="315480"/>
                </a:lnTo>
                <a:lnTo>
                  <a:pt x="41148" y="315480"/>
                </a:lnTo>
                <a:lnTo>
                  <a:pt x="41148" y="150888"/>
                </a:lnTo>
                <a:lnTo>
                  <a:pt x="59007" y="84809"/>
                </a:lnTo>
                <a:lnTo>
                  <a:pt x="98298" y="50876"/>
                </a:lnTo>
                <a:lnTo>
                  <a:pt x="137588" y="38374"/>
                </a:lnTo>
                <a:lnTo>
                  <a:pt x="155448" y="36588"/>
                </a:lnTo>
                <a:lnTo>
                  <a:pt x="4114800" y="36588"/>
                </a:lnTo>
                <a:lnTo>
                  <a:pt x="4114800" y="0"/>
                </a:lnTo>
                <a:close/>
              </a:path>
              <a:path w="4114800" h="3037840">
                <a:moveTo>
                  <a:pt x="4114800" y="36588"/>
                </a:moveTo>
                <a:lnTo>
                  <a:pt x="4078224" y="36588"/>
                </a:lnTo>
                <a:lnTo>
                  <a:pt x="4078224" y="315480"/>
                </a:lnTo>
                <a:lnTo>
                  <a:pt x="4114800" y="315480"/>
                </a:lnTo>
                <a:lnTo>
                  <a:pt x="4114800" y="36588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870373" y="2138934"/>
            <a:ext cx="3632200" cy="2707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Warm-up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Activity: Invisible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Energy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Ball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Roboto"/>
              <a:cs typeface="Roboto"/>
            </a:endParaRPr>
          </a:p>
          <a:p>
            <a:pPr marL="30480" marR="5080">
              <a:lnSpc>
                <a:spcPct val="108300"/>
              </a:lnSpc>
              <a:spcBef>
                <a:spcPts val="5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Gather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 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circle.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Together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 must pass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 invisible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energy ball around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circle,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acting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out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action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 passing or  throwing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ball.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challenge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is, it is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always changing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shape,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size, texture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even</a:t>
            </a:r>
            <a:r>
              <a:rPr dirty="0" sz="1000" spc="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temperature.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Roboto"/>
              <a:cs typeface="Roboto"/>
            </a:endParaRPr>
          </a:p>
          <a:p>
            <a:pPr marL="30480" marR="34925">
              <a:lnSpc>
                <a:spcPct val="108300"/>
              </a:lnSpc>
              <a:spcBef>
                <a:spcPts val="5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Model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this activity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by passing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ball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participant.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Say your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name, then describe 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ball. “I’m Alex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I’m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passing 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huge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energy ball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that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slippery like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</a:t>
            </a:r>
            <a:r>
              <a:rPr dirty="0" sz="1000" spc="-12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fish!”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Roboto"/>
              <a:cs typeface="Roboto"/>
            </a:endParaRPr>
          </a:p>
          <a:p>
            <a:pPr marL="30480" marR="193040">
              <a:lnSpc>
                <a:spcPct val="108300"/>
              </a:lnSpc>
              <a:spcBef>
                <a:spcPts val="5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next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person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then acts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out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how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they would catch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that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huge,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slippery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energy ball, introduces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themself and describes  the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energy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ball they’re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passing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next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person.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Encourage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transform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ball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much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possible with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each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turn.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97462" y="6986841"/>
            <a:ext cx="1148715" cy="0"/>
          </a:xfrm>
          <a:custGeom>
            <a:avLst/>
            <a:gdLst/>
            <a:ahLst/>
            <a:cxnLst/>
            <a:rect l="l" t="t" r="r" b="b"/>
            <a:pathLst>
              <a:path w="1148715" h="0">
                <a:moveTo>
                  <a:pt x="0" y="0"/>
                </a:moveTo>
                <a:lnTo>
                  <a:pt x="1148613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46413" y="69868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71607" y="698684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887315" y="5359668"/>
            <a:ext cx="1849120" cy="157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Provide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Ideas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and</a:t>
            </a:r>
            <a:r>
              <a:rPr dirty="0" sz="1000" spc="-2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Inspiration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</a:pP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spark ideas,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watch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Video  Sensing tutorial video.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video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shows 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variety of projects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spark ideas and</a:t>
            </a: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inspiration.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Roboto"/>
              <a:cs typeface="Roboto"/>
            </a:endParaRPr>
          </a:p>
          <a:p>
            <a:pPr marL="1905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View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000" spc="9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baseline="2777" sz="1500" spc="-15" b="1">
                <a:solidFill>
                  <a:srgbClr val="00AEEF"/>
                </a:solidFill>
                <a:latin typeface="Roboto"/>
                <a:cs typeface="Roboto"/>
              </a:rPr>
              <a:t>scratch.mit.edu/ideas</a:t>
            </a:r>
            <a:endParaRPr baseline="2777" sz="1500">
              <a:latin typeface="Roboto"/>
              <a:cs typeface="Robo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3905" y="786678"/>
            <a:ext cx="3950335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Ready </a:t>
            </a:r>
            <a:r>
              <a:rPr dirty="0" sz="1800" spc="25" b="1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dirty="0" sz="1800" spc="30" b="1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800" spc="25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800" spc="35" b="1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endParaRPr sz="1800">
              <a:latin typeface="Roboto"/>
              <a:cs typeface="Roboto"/>
            </a:endParaRPr>
          </a:p>
          <a:p>
            <a:pPr marL="17145">
              <a:lnSpc>
                <a:spcPct val="100000"/>
              </a:lnSpc>
              <a:spcBef>
                <a:spcPts val="1664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checklist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prepare for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dirty="0" sz="1500" spc="-5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workshop.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33598" y="1824084"/>
            <a:ext cx="1569211" cy="9492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22122" y="323475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9676" y="3924843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13700" y="5770526"/>
            <a:ext cx="1569211" cy="9492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2122" y="410996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08350" y="4069806"/>
            <a:ext cx="1289977" cy="916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08350" y="4069806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9676" y="5142956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2122" y="53678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550"/>
              </a:spcBef>
            </a:pPr>
            <a:r>
              <a:rPr dirty="0" spc="-5"/>
              <a:t>Preview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Tutorial</a:t>
            </a:r>
          </a:p>
          <a:p>
            <a:pPr marL="12700" marR="1369695">
              <a:lnSpc>
                <a:spcPct val="108300"/>
              </a:lnSpc>
              <a:spcBef>
                <a:spcPts val="3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pc="-5" b="0" i="1">
                <a:solidFill>
                  <a:srgbClr val="4C4D4F"/>
                </a:solidFill>
                <a:latin typeface="Roboto"/>
                <a:cs typeface="Roboto"/>
              </a:rPr>
              <a:t>Video </a:t>
            </a:r>
            <a:r>
              <a:rPr dirty="0" b="0" i="1">
                <a:solidFill>
                  <a:srgbClr val="4C4D4F"/>
                </a:solidFill>
                <a:latin typeface="Roboto"/>
                <a:cs typeface="Roboto"/>
              </a:rPr>
              <a:t>Sensing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tutorial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shows  participants how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own  projects. Preview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tutorial before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and try the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steps:  </a:t>
            </a:r>
            <a:r>
              <a:rPr dirty="0" u="sng" spc="-10">
                <a:uFill>
                  <a:solidFill>
                    <a:srgbClr val="3184A6"/>
                  </a:solidFill>
                </a:uFill>
              </a:rPr>
              <a:t>scratch.mit.edu/tutorials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Make </a:t>
            </a:r>
            <a:r>
              <a:rPr dirty="0" spc="-10"/>
              <a:t>sure </a:t>
            </a:r>
            <a:r>
              <a:rPr dirty="0" spc="-5"/>
              <a:t>your computers have </a:t>
            </a:r>
            <a:r>
              <a:rPr dirty="0"/>
              <a:t>built-in</a:t>
            </a:r>
            <a:r>
              <a:rPr dirty="0" spc="5"/>
              <a:t> </a:t>
            </a:r>
            <a:r>
              <a:rPr dirty="0" spc="-10"/>
              <a:t>cameras</a:t>
            </a:r>
          </a:p>
          <a:p>
            <a:pPr marL="12700" marR="88265">
              <a:lnSpc>
                <a:spcPct val="108300"/>
              </a:lnSpc>
              <a:spcBef>
                <a:spcPts val="350"/>
              </a:spcBef>
            </a:pP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Video Sensing uses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your computer’s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built-in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camera.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Make sure 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that participants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are using computers with built-in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 cameras.</a:t>
            </a: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Roboto"/>
              <a:cs typeface="Roboto"/>
            </a:endParaRPr>
          </a:p>
          <a:p>
            <a:pPr algn="just" marL="181610">
              <a:lnSpc>
                <a:spcPct val="100000"/>
              </a:lnSpc>
            </a:pPr>
            <a:r>
              <a:rPr dirty="0"/>
              <a:t>Print the Activity</a:t>
            </a:r>
            <a:r>
              <a:rPr dirty="0" spc="-10"/>
              <a:t> Cards</a:t>
            </a:r>
          </a:p>
          <a:p>
            <a:pPr algn="just" marL="12700" marR="1420495">
              <a:lnSpc>
                <a:spcPct val="108300"/>
              </a:lnSpc>
              <a:spcBef>
                <a:spcPts val="3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Print a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sets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pc="-5" b="0" i="1">
                <a:solidFill>
                  <a:srgbClr val="4C4D4F"/>
                </a:solidFill>
                <a:latin typeface="Roboto"/>
                <a:cs typeface="Roboto"/>
              </a:rPr>
              <a:t>Video </a:t>
            </a:r>
            <a:r>
              <a:rPr dirty="0" b="0" i="1">
                <a:solidFill>
                  <a:srgbClr val="4C4D4F"/>
                </a:solidFill>
                <a:latin typeface="Roboto"/>
                <a:cs typeface="Roboto"/>
              </a:rPr>
              <a:t>Sensing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cards  to have available 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during  the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 workshop.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pc="-10">
                <a:uFill>
                  <a:solidFill>
                    <a:srgbClr val="3184A6"/>
                  </a:solidFill>
                </a:uFill>
              </a:rPr>
              <a:t>scratch.mit.edu/ideas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Make </a:t>
            </a:r>
            <a:r>
              <a:rPr dirty="0" spc="-10"/>
              <a:t>sure </a:t>
            </a:r>
            <a:r>
              <a:rPr dirty="0"/>
              <a:t>participants </a:t>
            </a:r>
            <a:r>
              <a:rPr dirty="0" spc="-5"/>
              <a:t>have Scratch</a:t>
            </a:r>
            <a:r>
              <a:rPr dirty="0" spc="5"/>
              <a:t> </a:t>
            </a:r>
            <a:r>
              <a:rPr dirty="0" spc="-5"/>
              <a:t>accounts</a:t>
            </a:r>
          </a:p>
          <a:p>
            <a:pPr marL="12700" marR="79375">
              <a:lnSpc>
                <a:spcPct val="108300"/>
              </a:lnSpc>
              <a:spcBef>
                <a:spcPts val="350"/>
              </a:spcBef>
            </a:pP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sign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up for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own Scratch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accounts at  </a:t>
            </a:r>
            <a:r>
              <a:rPr dirty="0" u="sng" spc="-5">
                <a:uFill>
                  <a:solidFill>
                    <a:srgbClr val="3184A6"/>
                  </a:solidFill>
                </a:uFill>
              </a:rPr>
              <a:t>scratch.mit.edu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, or you can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set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up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student accounts if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have 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Account. </a:t>
            </a:r>
            <a:r>
              <a:rPr dirty="0" spc="-25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request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Account, go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to:  </a:t>
            </a:r>
            <a:r>
              <a:rPr dirty="0" u="sng" spc="-10">
                <a:uFill>
                  <a:solidFill>
                    <a:srgbClr val="3184A6"/>
                  </a:solidFill>
                </a:uFill>
              </a:rPr>
              <a:t>scratch.mit.edu/educators</a:t>
            </a:r>
          </a:p>
          <a:p>
            <a:pPr>
              <a:lnSpc>
                <a:spcPct val="100000"/>
              </a:lnSpc>
            </a:pPr>
            <a:endParaRPr sz="11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/>
          </a:p>
          <a:p>
            <a:pPr algn="just"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a </a:t>
            </a:r>
            <a:r>
              <a:rPr dirty="0" spc="-5"/>
              <a:t>computer </a:t>
            </a:r>
            <a:r>
              <a:rPr dirty="0"/>
              <a:t>with </a:t>
            </a:r>
            <a:r>
              <a:rPr dirty="0" spc="-10"/>
              <a:t>projector </a:t>
            </a:r>
            <a:r>
              <a:rPr dirty="0" spc="-5"/>
              <a:t>or large</a:t>
            </a:r>
            <a:r>
              <a:rPr dirty="0" spc="-15"/>
              <a:t> </a:t>
            </a:r>
            <a:r>
              <a:rPr dirty="0" spc="-5"/>
              <a:t>monitor</a:t>
            </a: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dirty="0" spc="-15" b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pc="-10" b="0">
                <a:solidFill>
                  <a:srgbClr val="4C4D4F"/>
                </a:solidFill>
                <a:latin typeface="Roboto"/>
                <a:cs typeface="Roboto"/>
              </a:rPr>
              <a:t>projector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show examples and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how  </a:t>
            </a:r>
            <a:r>
              <a:rPr dirty="0" spc="-5" b="0">
                <a:solidFill>
                  <a:srgbClr val="4C4D4F"/>
                </a:solidFill>
                <a:latin typeface="Roboto"/>
                <a:cs typeface="Roboto"/>
              </a:rPr>
              <a:t>to get </a:t>
            </a:r>
            <a:r>
              <a:rPr dirty="0" b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</a:p>
        </p:txBody>
      </p:sp>
      <p:sp>
        <p:nvSpPr>
          <p:cNvPr id="64" name="object 64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4C96FF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37" y="224046"/>
            <a:ext cx="1924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VIDEO </a:t>
            </a: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SENSING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6437" y="219494"/>
            <a:ext cx="1924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VIDEO </a:t>
            </a: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SENSING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862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73990"/>
                </a:lnTo>
                <a:lnTo>
                  <a:pt x="4711" y="73990"/>
                </a:lnTo>
                <a:lnTo>
                  <a:pt x="4711" y="4724"/>
                </a:lnTo>
                <a:lnTo>
                  <a:pt x="78701" y="4724"/>
                </a:lnTo>
                <a:lnTo>
                  <a:pt x="78701" y="0"/>
                </a:lnTo>
                <a:close/>
              </a:path>
              <a:path w="78739" h="78739">
                <a:moveTo>
                  <a:pt x="78701" y="4724"/>
                </a:moveTo>
                <a:lnTo>
                  <a:pt x="73977" y="4724"/>
                </a:lnTo>
                <a:lnTo>
                  <a:pt x="73977" y="73990"/>
                </a:lnTo>
                <a:lnTo>
                  <a:pt x="78701" y="73990"/>
                </a:lnTo>
                <a:lnTo>
                  <a:pt x="78701" y="4724"/>
                </a:lnTo>
                <a:close/>
              </a:path>
            </a:pathLst>
          </a:custGeom>
          <a:solidFill>
            <a:srgbClr val="2121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4574" y="21711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265" y="69265"/>
                </a:moveTo>
                <a:lnTo>
                  <a:pt x="0" y="69265"/>
                </a:lnTo>
                <a:lnTo>
                  <a:pt x="0" y="0"/>
                </a:lnTo>
                <a:lnTo>
                  <a:pt x="69265" y="0"/>
                </a:lnTo>
                <a:lnTo>
                  <a:pt x="69265" y="69265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9862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0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004" y="29282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143" y="0"/>
                </a:lnTo>
                <a:lnTo>
                  <a:pt x="82143" y="82143"/>
                </a:lnTo>
                <a:lnTo>
                  <a:pt x="0" y="82143"/>
                </a:lnTo>
                <a:lnTo>
                  <a:pt x="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404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0"/>
                </a:moveTo>
                <a:lnTo>
                  <a:pt x="25488" y="0"/>
                </a:lnTo>
                <a:lnTo>
                  <a:pt x="25488" y="25488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404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0"/>
                </a:moveTo>
                <a:lnTo>
                  <a:pt x="25488" y="25488"/>
                </a:lnTo>
                <a:lnTo>
                  <a:pt x="0" y="25488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251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25488"/>
                </a:moveTo>
                <a:lnTo>
                  <a:pt x="0" y="25488"/>
                </a:lnTo>
                <a:lnTo>
                  <a:pt x="0" y="0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251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488"/>
                </a:moveTo>
                <a:lnTo>
                  <a:pt x="0" y="0"/>
                </a:lnTo>
                <a:lnTo>
                  <a:pt x="25488" y="0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3637" y="164633"/>
            <a:ext cx="20320" cy="2540"/>
          </a:xfrm>
          <a:custGeom>
            <a:avLst/>
            <a:gdLst/>
            <a:ahLst/>
            <a:cxnLst/>
            <a:rect l="l" t="t" r="r" b="b"/>
            <a:pathLst>
              <a:path w="20320" h="2539">
                <a:moveTo>
                  <a:pt x="0" y="0"/>
                </a:moveTo>
                <a:lnTo>
                  <a:pt x="6477" y="292"/>
                </a:lnTo>
                <a:lnTo>
                  <a:pt x="13182" y="952"/>
                </a:lnTo>
                <a:lnTo>
                  <a:pt x="20091" y="2044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278" y="165065"/>
            <a:ext cx="106680" cy="51435"/>
          </a:xfrm>
          <a:custGeom>
            <a:avLst/>
            <a:gdLst/>
            <a:ahLst/>
            <a:cxnLst/>
            <a:rect l="l" t="t" r="r" b="b"/>
            <a:pathLst>
              <a:path w="106679" h="51435">
                <a:moveTo>
                  <a:pt x="0" y="50965"/>
                </a:moveTo>
                <a:lnTo>
                  <a:pt x="23305" y="24765"/>
                </a:lnTo>
                <a:lnTo>
                  <a:pt x="42137" y="10723"/>
                </a:lnTo>
                <a:lnTo>
                  <a:pt x="66452" y="4061"/>
                </a:lnTo>
                <a:lnTo>
                  <a:pt x="10621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175" y="141519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90" h="3810">
                <a:moveTo>
                  <a:pt x="0" y="3365"/>
                </a:moveTo>
                <a:lnTo>
                  <a:pt x="6883" y="1993"/>
                </a:lnTo>
                <a:lnTo>
                  <a:pt x="14033" y="863"/>
                </a:lnTo>
                <a:lnTo>
                  <a:pt x="21463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515" y="153191"/>
            <a:ext cx="92710" cy="57785"/>
          </a:xfrm>
          <a:custGeom>
            <a:avLst/>
            <a:gdLst/>
            <a:ahLst/>
            <a:cxnLst/>
            <a:rect l="l" t="t" r="r" b="b"/>
            <a:pathLst>
              <a:path w="92710" h="57785">
                <a:moveTo>
                  <a:pt x="0" y="57213"/>
                </a:moveTo>
                <a:lnTo>
                  <a:pt x="19089" y="35666"/>
                </a:lnTo>
                <a:lnTo>
                  <a:pt x="35083" y="22525"/>
                </a:lnTo>
                <a:lnTo>
                  <a:pt x="56649" y="12423"/>
                </a:lnTo>
                <a:lnTo>
                  <a:pt x="92456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9382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5" h="222884">
                <a:moveTo>
                  <a:pt x="12198" y="96063"/>
                </a:moveTo>
                <a:lnTo>
                  <a:pt x="5695" y="99931"/>
                </a:lnTo>
                <a:lnTo>
                  <a:pt x="1042" y="105747"/>
                </a:lnTo>
                <a:lnTo>
                  <a:pt x="0" y="109743"/>
                </a:lnTo>
                <a:lnTo>
                  <a:pt x="3024" y="113770"/>
                </a:lnTo>
                <a:lnTo>
                  <a:pt x="10572" y="119679"/>
                </a:lnTo>
                <a:lnTo>
                  <a:pt x="82454" y="188158"/>
                </a:lnTo>
                <a:lnTo>
                  <a:pt x="92269" y="195290"/>
                </a:lnTo>
                <a:lnTo>
                  <a:pt x="100695" y="198516"/>
                </a:lnTo>
                <a:lnTo>
                  <a:pt x="107611" y="199868"/>
                </a:lnTo>
                <a:lnTo>
                  <a:pt x="112896" y="201378"/>
                </a:lnTo>
                <a:lnTo>
                  <a:pt x="116504" y="203392"/>
                </a:lnTo>
                <a:lnTo>
                  <a:pt x="119614" y="206157"/>
                </a:lnTo>
                <a:lnTo>
                  <a:pt x="123944" y="211555"/>
                </a:lnTo>
                <a:lnTo>
                  <a:pt x="131210" y="221470"/>
                </a:lnTo>
                <a:lnTo>
                  <a:pt x="133451" y="222299"/>
                </a:lnTo>
                <a:lnTo>
                  <a:pt x="174186" y="200604"/>
                </a:lnTo>
                <a:lnTo>
                  <a:pt x="202417" y="168583"/>
                </a:lnTo>
                <a:lnTo>
                  <a:pt x="198685" y="163481"/>
                </a:lnTo>
                <a:lnTo>
                  <a:pt x="193478" y="150870"/>
                </a:lnTo>
                <a:lnTo>
                  <a:pt x="196665" y="147429"/>
                </a:lnTo>
                <a:lnTo>
                  <a:pt x="200513" y="141282"/>
                </a:lnTo>
                <a:lnTo>
                  <a:pt x="201896" y="134246"/>
                </a:lnTo>
                <a:lnTo>
                  <a:pt x="58527" y="134246"/>
                </a:lnTo>
                <a:lnTo>
                  <a:pt x="32971" y="110104"/>
                </a:lnTo>
                <a:lnTo>
                  <a:pt x="26930" y="104198"/>
                </a:lnTo>
                <a:lnTo>
                  <a:pt x="23692" y="100943"/>
                </a:lnTo>
                <a:lnTo>
                  <a:pt x="18489" y="97316"/>
                </a:lnTo>
                <a:lnTo>
                  <a:pt x="12198" y="96063"/>
                </a:lnTo>
                <a:close/>
              </a:path>
              <a:path w="202565" h="222884">
                <a:moveTo>
                  <a:pt x="17216" y="50507"/>
                </a:moveTo>
                <a:lnTo>
                  <a:pt x="9391" y="54985"/>
                </a:lnTo>
                <a:lnTo>
                  <a:pt x="3745" y="62033"/>
                </a:lnTo>
                <a:lnTo>
                  <a:pt x="2273" y="66693"/>
                </a:lnTo>
                <a:lnTo>
                  <a:pt x="5344" y="71046"/>
                </a:lnTo>
                <a:lnTo>
                  <a:pt x="13328" y="77172"/>
                </a:lnTo>
                <a:lnTo>
                  <a:pt x="62439" y="127007"/>
                </a:lnTo>
                <a:lnTo>
                  <a:pt x="58527" y="134246"/>
                </a:lnTo>
                <a:lnTo>
                  <a:pt x="201896" y="134246"/>
                </a:lnTo>
                <a:lnTo>
                  <a:pt x="202276" y="132313"/>
                </a:lnTo>
                <a:lnTo>
                  <a:pt x="202136" y="117634"/>
                </a:lnTo>
                <a:lnTo>
                  <a:pt x="200885" y="104617"/>
                </a:lnTo>
                <a:lnTo>
                  <a:pt x="78289" y="104617"/>
                </a:lnTo>
                <a:lnTo>
                  <a:pt x="32035" y="58491"/>
                </a:lnTo>
                <a:lnTo>
                  <a:pt x="29926" y="56268"/>
                </a:lnTo>
                <a:lnTo>
                  <a:pt x="24523" y="52271"/>
                </a:lnTo>
                <a:lnTo>
                  <a:pt x="17216" y="50507"/>
                </a:lnTo>
                <a:close/>
              </a:path>
              <a:path w="202565" h="222884">
                <a:moveTo>
                  <a:pt x="31605" y="14283"/>
                </a:moveTo>
                <a:lnTo>
                  <a:pt x="23729" y="17673"/>
                </a:lnTo>
                <a:lnTo>
                  <a:pt x="17802" y="23801"/>
                </a:lnTo>
                <a:lnTo>
                  <a:pt x="16175" y="28268"/>
                </a:lnTo>
                <a:lnTo>
                  <a:pt x="19159" y="33253"/>
                </a:lnTo>
                <a:lnTo>
                  <a:pt x="27070" y="40939"/>
                </a:lnTo>
                <a:lnTo>
                  <a:pt x="79775" y="102217"/>
                </a:lnTo>
                <a:lnTo>
                  <a:pt x="78289" y="104617"/>
                </a:lnTo>
                <a:lnTo>
                  <a:pt x="200885" y="104617"/>
                </a:lnTo>
                <a:lnTo>
                  <a:pt x="200610" y="101755"/>
                </a:lnTo>
                <a:lnTo>
                  <a:pt x="198215" y="89186"/>
                </a:lnTo>
                <a:lnTo>
                  <a:pt x="196884" y="84310"/>
                </a:lnTo>
                <a:lnTo>
                  <a:pt x="155581" y="84310"/>
                </a:lnTo>
                <a:lnTo>
                  <a:pt x="148560" y="83887"/>
                </a:lnTo>
                <a:lnTo>
                  <a:pt x="142035" y="80115"/>
                </a:lnTo>
                <a:lnTo>
                  <a:pt x="140433" y="78417"/>
                </a:lnTo>
                <a:lnTo>
                  <a:pt x="94862" y="78417"/>
                </a:lnTo>
                <a:lnTo>
                  <a:pt x="45434" y="23616"/>
                </a:lnTo>
                <a:lnTo>
                  <a:pt x="43537" y="21248"/>
                </a:lnTo>
                <a:lnTo>
                  <a:pt x="38568" y="16806"/>
                </a:lnTo>
                <a:lnTo>
                  <a:pt x="31605" y="14283"/>
                </a:lnTo>
                <a:close/>
              </a:path>
              <a:path w="202565" h="222884">
                <a:moveTo>
                  <a:pt x="177543" y="15217"/>
                </a:moveTo>
                <a:lnTo>
                  <a:pt x="167430" y="16987"/>
                </a:lnTo>
                <a:lnTo>
                  <a:pt x="158431" y="24055"/>
                </a:lnTo>
                <a:lnTo>
                  <a:pt x="155557" y="31968"/>
                </a:lnTo>
                <a:lnTo>
                  <a:pt x="155334" y="41274"/>
                </a:lnTo>
                <a:lnTo>
                  <a:pt x="154285" y="52522"/>
                </a:lnTo>
                <a:lnTo>
                  <a:pt x="152334" y="62312"/>
                </a:lnTo>
                <a:lnTo>
                  <a:pt x="151818" y="68887"/>
                </a:lnTo>
                <a:lnTo>
                  <a:pt x="152860" y="75226"/>
                </a:lnTo>
                <a:lnTo>
                  <a:pt x="155581" y="84310"/>
                </a:lnTo>
                <a:lnTo>
                  <a:pt x="196884" y="84310"/>
                </a:lnTo>
                <a:lnTo>
                  <a:pt x="194795" y="76653"/>
                </a:lnTo>
                <a:lnTo>
                  <a:pt x="190680" y="60775"/>
                </a:lnTo>
                <a:lnTo>
                  <a:pt x="187085" y="45933"/>
                </a:lnTo>
                <a:lnTo>
                  <a:pt x="185223" y="36507"/>
                </a:lnTo>
                <a:lnTo>
                  <a:pt x="184596" y="29226"/>
                </a:lnTo>
                <a:lnTo>
                  <a:pt x="182651" y="20713"/>
                </a:lnTo>
                <a:lnTo>
                  <a:pt x="177543" y="15217"/>
                </a:lnTo>
                <a:close/>
              </a:path>
              <a:path w="202565" h="222884">
                <a:moveTo>
                  <a:pt x="71216" y="0"/>
                </a:moveTo>
                <a:lnTo>
                  <a:pt x="63315" y="3068"/>
                </a:lnTo>
                <a:lnTo>
                  <a:pt x="56991" y="8346"/>
                </a:lnTo>
                <a:lnTo>
                  <a:pt x="54770" y="12143"/>
                </a:lnTo>
                <a:lnTo>
                  <a:pt x="56552" y="16296"/>
                </a:lnTo>
                <a:lnTo>
                  <a:pt x="62236" y="22638"/>
                </a:lnTo>
                <a:lnTo>
                  <a:pt x="100056" y="72969"/>
                </a:lnTo>
                <a:lnTo>
                  <a:pt x="94862" y="78417"/>
                </a:lnTo>
                <a:lnTo>
                  <a:pt x="140433" y="78417"/>
                </a:lnTo>
                <a:lnTo>
                  <a:pt x="132240" y="69729"/>
                </a:lnTo>
                <a:lnTo>
                  <a:pt x="115411" y="49461"/>
                </a:lnTo>
                <a:lnTo>
                  <a:pt x="83635" y="7297"/>
                </a:lnTo>
                <a:lnTo>
                  <a:pt x="82036" y="5393"/>
                </a:lnTo>
                <a:lnTo>
                  <a:pt x="77676" y="1868"/>
                </a:lnTo>
                <a:lnTo>
                  <a:pt x="71216" y="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9382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5" h="222884">
                <a:moveTo>
                  <a:pt x="100056" y="72969"/>
                </a:moveTo>
                <a:lnTo>
                  <a:pt x="62236" y="22638"/>
                </a:lnTo>
                <a:lnTo>
                  <a:pt x="56552" y="16296"/>
                </a:lnTo>
                <a:lnTo>
                  <a:pt x="54770" y="12143"/>
                </a:lnTo>
                <a:lnTo>
                  <a:pt x="56991" y="8346"/>
                </a:lnTo>
                <a:lnTo>
                  <a:pt x="63315" y="3068"/>
                </a:lnTo>
                <a:lnTo>
                  <a:pt x="71216" y="0"/>
                </a:lnTo>
                <a:lnTo>
                  <a:pt x="77676" y="1868"/>
                </a:lnTo>
                <a:lnTo>
                  <a:pt x="82036" y="5393"/>
                </a:lnTo>
                <a:lnTo>
                  <a:pt x="83635" y="7297"/>
                </a:lnTo>
                <a:lnTo>
                  <a:pt x="115411" y="49461"/>
                </a:lnTo>
                <a:lnTo>
                  <a:pt x="132240" y="69729"/>
                </a:lnTo>
                <a:lnTo>
                  <a:pt x="142035" y="80115"/>
                </a:lnTo>
                <a:lnTo>
                  <a:pt x="148560" y="83887"/>
                </a:lnTo>
                <a:lnTo>
                  <a:pt x="155581" y="84310"/>
                </a:lnTo>
                <a:lnTo>
                  <a:pt x="152860" y="75226"/>
                </a:lnTo>
                <a:lnTo>
                  <a:pt x="151818" y="68887"/>
                </a:lnTo>
                <a:lnTo>
                  <a:pt x="152334" y="62312"/>
                </a:lnTo>
                <a:lnTo>
                  <a:pt x="154285" y="52522"/>
                </a:lnTo>
                <a:lnTo>
                  <a:pt x="155334" y="41274"/>
                </a:lnTo>
                <a:lnTo>
                  <a:pt x="155557" y="31968"/>
                </a:lnTo>
                <a:lnTo>
                  <a:pt x="158431" y="24055"/>
                </a:lnTo>
                <a:lnTo>
                  <a:pt x="167430" y="16987"/>
                </a:lnTo>
                <a:lnTo>
                  <a:pt x="177543" y="15217"/>
                </a:lnTo>
                <a:lnTo>
                  <a:pt x="182651" y="20713"/>
                </a:lnTo>
                <a:lnTo>
                  <a:pt x="184596" y="29226"/>
                </a:lnTo>
                <a:lnTo>
                  <a:pt x="185223" y="36507"/>
                </a:lnTo>
                <a:lnTo>
                  <a:pt x="187085" y="45933"/>
                </a:lnTo>
                <a:lnTo>
                  <a:pt x="190680" y="60775"/>
                </a:lnTo>
                <a:lnTo>
                  <a:pt x="194795" y="76653"/>
                </a:lnTo>
                <a:lnTo>
                  <a:pt x="198215" y="89186"/>
                </a:lnTo>
                <a:lnTo>
                  <a:pt x="200610" y="101755"/>
                </a:lnTo>
                <a:lnTo>
                  <a:pt x="202136" y="117634"/>
                </a:lnTo>
                <a:lnTo>
                  <a:pt x="202276" y="132313"/>
                </a:lnTo>
                <a:lnTo>
                  <a:pt x="200513" y="141282"/>
                </a:lnTo>
                <a:lnTo>
                  <a:pt x="196665" y="147429"/>
                </a:lnTo>
                <a:lnTo>
                  <a:pt x="193478" y="150870"/>
                </a:lnTo>
                <a:lnTo>
                  <a:pt x="198685" y="163481"/>
                </a:lnTo>
                <a:lnTo>
                  <a:pt x="202417" y="168583"/>
                </a:lnTo>
                <a:lnTo>
                  <a:pt x="201109" y="174151"/>
                </a:lnTo>
                <a:lnTo>
                  <a:pt x="154050" y="216133"/>
                </a:lnTo>
                <a:lnTo>
                  <a:pt x="133451" y="222299"/>
                </a:lnTo>
                <a:lnTo>
                  <a:pt x="131210" y="221470"/>
                </a:lnTo>
                <a:lnTo>
                  <a:pt x="123944" y="211555"/>
                </a:lnTo>
                <a:lnTo>
                  <a:pt x="119614" y="206157"/>
                </a:lnTo>
                <a:lnTo>
                  <a:pt x="116504" y="203392"/>
                </a:lnTo>
                <a:lnTo>
                  <a:pt x="112896" y="201378"/>
                </a:lnTo>
                <a:lnTo>
                  <a:pt x="107611" y="199868"/>
                </a:lnTo>
                <a:lnTo>
                  <a:pt x="100695" y="198516"/>
                </a:lnTo>
                <a:lnTo>
                  <a:pt x="92269" y="195290"/>
                </a:lnTo>
                <a:lnTo>
                  <a:pt x="41274" y="149037"/>
                </a:lnTo>
                <a:lnTo>
                  <a:pt x="10572" y="119679"/>
                </a:lnTo>
                <a:lnTo>
                  <a:pt x="3024" y="113770"/>
                </a:lnTo>
                <a:lnTo>
                  <a:pt x="0" y="109743"/>
                </a:lnTo>
                <a:lnTo>
                  <a:pt x="1042" y="105747"/>
                </a:lnTo>
                <a:lnTo>
                  <a:pt x="5695" y="99931"/>
                </a:lnTo>
                <a:lnTo>
                  <a:pt x="12198" y="96063"/>
                </a:lnTo>
                <a:lnTo>
                  <a:pt x="18489" y="97316"/>
                </a:lnTo>
                <a:lnTo>
                  <a:pt x="23692" y="100943"/>
                </a:lnTo>
                <a:lnTo>
                  <a:pt x="26930" y="104198"/>
                </a:lnTo>
                <a:lnTo>
                  <a:pt x="32971" y="110104"/>
                </a:lnTo>
                <a:lnTo>
                  <a:pt x="43710" y="120298"/>
                </a:lnTo>
                <a:lnTo>
                  <a:pt x="53958" y="129955"/>
                </a:lnTo>
                <a:lnTo>
                  <a:pt x="58527" y="134246"/>
                </a:lnTo>
                <a:lnTo>
                  <a:pt x="62439" y="127007"/>
                </a:lnTo>
                <a:lnTo>
                  <a:pt x="13328" y="77172"/>
                </a:lnTo>
                <a:lnTo>
                  <a:pt x="5344" y="71046"/>
                </a:lnTo>
                <a:lnTo>
                  <a:pt x="2273" y="66693"/>
                </a:lnTo>
                <a:lnTo>
                  <a:pt x="3745" y="62033"/>
                </a:lnTo>
                <a:lnTo>
                  <a:pt x="9391" y="54985"/>
                </a:lnTo>
                <a:lnTo>
                  <a:pt x="17216" y="50507"/>
                </a:lnTo>
                <a:lnTo>
                  <a:pt x="24523" y="52271"/>
                </a:lnTo>
                <a:lnTo>
                  <a:pt x="29926" y="56268"/>
                </a:lnTo>
                <a:lnTo>
                  <a:pt x="32035" y="58491"/>
                </a:lnTo>
                <a:lnTo>
                  <a:pt x="78289" y="104617"/>
                </a:lnTo>
                <a:lnTo>
                  <a:pt x="79775" y="102217"/>
                </a:lnTo>
                <a:lnTo>
                  <a:pt x="27070" y="40939"/>
                </a:lnTo>
                <a:lnTo>
                  <a:pt x="19159" y="33253"/>
                </a:lnTo>
                <a:lnTo>
                  <a:pt x="16175" y="28268"/>
                </a:lnTo>
                <a:lnTo>
                  <a:pt x="17802" y="23801"/>
                </a:lnTo>
                <a:lnTo>
                  <a:pt x="23729" y="17673"/>
                </a:lnTo>
                <a:lnTo>
                  <a:pt x="31605" y="14283"/>
                </a:lnTo>
                <a:lnTo>
                  <a:pt x="38568" y="16806"/>
                </a:lnTo>
                <a:lnTo>
                  <a:pt x="43537" y="21248"/>
                </a:lnTo>
                <a:lnTo>
                  <a:pt x="45434" y="23616"/>
                </a:lnTo>
                <a:lnTo>
                  <a:pt x="94862" y="78417"/>
                </a:lnTo>
                <a:lnTo>
                  <a:pt x="100056" y="72969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3258" y="199517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5" h="37464">
                <a:moveTo>
                  <a:pt x="0" y="37007"/>
                </a:moveTo>
                <a:lnTo>
                  <a:pt x="6942" y="23620"/>
                </a:lnTo>
                <a:lnTo>
                  <a:pt x="14960" y="15303"/>
                </a:lnTo>
                <a:lnTo>
                  <a:pt x="29189" y="8586"/>
                </a:lnTo>
                <a:lnTo>
                  <a:pt x="547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51627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73990"/>
                </a:lnTo>
                <a:lnTo>
                  <a:pt x="4711" y="73990"/>
                </a:lnTo>
                <a:lnTo>
                  <a:pt x="4711" y="4724"/>
                </a:lnTo>
                <a:lnTo>
                  <a:pt x="78701" y="4724"/>
                </a:lnTo>
                <a:lnTo>
                  <a:pt x="78701" y="0"/>
                </a:lnTo>
                <a:close/>
              </a:path>
              <a:path w="78739" h="78739">
                <a:moveTo>
                  <a:pt x="78701" y="4724"/>
                </a:moveTo>
                <a:lnTo>
                  <a:pt x="73977" y="4724"/>
                </a:lnTo>
                <a:lnTo>
                  <a:pt x="73977" y="73990"/>
                </a:lnTo>
                <a:lnTo>
                  <a:pt x="78701" y="73990"/>
                </a:lnTo>
                <a:lnTo>
                  <a:pt x="78701" y="4724"/>
                </a:lnTo>
                <a:close/>
              </a:path>
            </a:pathLst>
          </a:custGeom>
          <a:solidFill>
            <a:srgbClr val="2121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56339" y="21711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265" y="69265"/>
                </a:moveTo>
                <a:lnTo>
                  <a:pt x="0" y="69265"/>
                </a:lnTo>
                <a:lnTo>
                  <a:pt x="0" y="0"/>
                </a:lnTo>
                <a:lnTo>
                  <a:pt x="69265" y="0"/>
                </a:lnTo>
                <a:lnTo>
                  <a:pt x="69265" y="69265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51627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0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67769" y="29282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143" y="0"/>
                </a:lnTo>
                <a:lnTo>
                  <a:pt x="82143" y="82143"/>
                </a:lnTo>
                <a:lnTo>
                  <a:pt x="0" y="82143"/>
                </a:lnTo>
                <a:lnTo>
                  <a:pt x="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23168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0"/>
                </a:moveTo>
                <a:lnTo>
                  <a:pt x="25488" y="0"/>
                </a:lnTo>
                <a:lnTo>
                  <a:pt x="25488" y="25488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23168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0"/>
                </a:moveTo>
                <a:lnTo>
                  <a:pt x="25488" y="25488"/>
                </a:lnTo>
                <a:lnTo>
                  <a:pt x="0" y="25488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69015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25488"/>
                </a:moveTo>
                <a:lnTo>
                  <a:pt x="0" y="25488"/>
                </a:lnTo>
                <a:lnTo>
                  <a:pt x="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69015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488"/>
                </a:moveTo>
                <a:lnTo>
                  <a:pt x="0" y="0"/>
                </a:lnTo>
                <a:lnTo>
                  <a:pt x="25488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95400" y="164633"/>
            <a:ext cx="20320" cy="2540"/>
          </a:xfrm>
          <a:custGeom>
            <a:avLst/>
            <a:gdLst/>
            <a:ahLst/>
            <a:cxnLst/>
            <a:rect l="l" t="t" r="r" b="b"/>
            <a:pathLst>
              <a:path w="20320" h="2539">
                <a:moveTo>
                  <a:pt x="0" y="0"/>
                </a:moveTo>
                <a:lnTo>
                  <a:pt x="6477" y="292"/>
                </a:lnTo>
                <a:lnTo>
                  <a:pt x="13182" y="952"/>
                </a:lnTo>
                <a:lnTo>
                  <a:pt x="20091" y="2044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67041" y="165065"/>
            <a:ext cx="106680" cy="51435"/>
          </a:xfrm>
          <a:custGeom>
            <a:avLst/>
            <a:gdLst/>
            <a:ahLst/>
            <a:cxnLst/>
            <a:rect l="l" t="t" r="r" b="b"/>
            <a:pathLst>
              <a:path w="106679" h="51435">
                <a:moveTo>
                  <a:pt x="0" y="50965"/>
                </a:moveTo>
                <a:lnTo>
                  <a:pt x="23305" y="24765"/>
                </a:lnTo>
                <a:lnTo>
                  <a:pt x="42137" y="10723"/>
                </a:lnTo>
                <a:lnTo>
                  <a:pt x="66452" y="4061"/>
                </a:lnTo>
                <a:lnTo>
                  <a:pt x="10621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4938" y="141519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0" y="3365"/>
                </a:moveTo>
                <a:lnTo>
                  <a:pt x="6883" y="1993"/>
                </a:lnTo>
                <a:lnTo>
                  <a:pt x="14033" y="863"/>
                </a:lnTo>
                <a:lnTo>
                  <a:pt x="214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31278" y="153191"/>
            <a:ext cx="92710" cy="57785"/>
          </a:xfrm>
          <a:custGeom>
            <a:avLst/>
            <a:gdLst/>
            <a:ahLst/>
            <a:cxnLst/>
            <a:rect l="l" t="t" r="r" b="b"/>
            <a:pathLst>
              <a:path w="92710" h="57785">
                <a:moveTo>
                  <a:pt x="0" y="57213"/>
                </a:moveTo>
                <a:lnTo>
                  <a:pt x="19089" y="35666"/>
                </a:lnTo>
                <a:lnTo>
                  <a:pt x="35083" y="22525"/>
                </a:lnTo>
                <a:lnTo>
                  <a:pt x="56649" y="12423"/>
                </a:lnTo>
                <a:lnTo>
                  <a:pt x="92456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81145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4" h="222884">
                <a:moveTo>
                  <a:pt x="12198" y="96063"/>
                </a:moveTo>
                <a:lnTo>
                  <a:pt x="5695" y="99931"/>
                </a:lnTo>
                <a:lnTo>
                  <a:pt x="1042" y="105747"/>
                </a:lnTo>
                <a:lnTo>
                  <a:pt x="0" y="109743"/>
                </a:lnTo>
                <a:lnTo>
                  <a:pt x="3024" y="113770"/>
                </a:lnTo>
                <a:lnTo>
                  <a:pt x="10572" y="119679"/>
                </a:lnTo>
                <a:lnTo>
                  <a:pt x="82454" y="188158"/>
                </a:lnTo>
                <a:lnTo>
                  <a:pt x="92269" y="195290"/>
                </a:lnTo>
                <a:lnTo>
                  <a:pt x="100695" y="198516"/>
                </a:lnTo>
                <a:lnTo>
                  <a:pt x="107611" y="199868"/>
                </a:lnTo>
                <a:lnTo>
                  <a:pt x="112896" y="201378"/>
                </a:lnTo>
                <a:lnTo>
                  <a:pt x="116504" y="203392"/>
                </a:lnTo>
                <a:lnTo>
                  <a:pt x="119614" y="206157"/>
                </a:lnTo>
                <a:lnTo>
                  <a:pt x="123944" y="211555"/>
                </a:lnTo>
                <a:lnTo>
                  <a:pt x="131210" y="221470"/>
                </a:lnTo>
                <a:lnTo>
                  <a:pt x="133451" y="222299"/>
                </a:lnTo>
                <a:lnTo>
                  <a:pt x="174186" y="200604"/>
                </a:lnTo>
                <a:lnTo>
                  <a:pt x="202417" y="168583"/>
                </a:lnTo>
                <a:lnTo>
                  <a:pt x="198685" y="163481"/>
                </a:lnTo>
                <a:lnTo>
                  <a:pt x="193478" y="150870"/>
                </a:lnTo>
                <a:lnTo>
                  <a:pt x="196665" y="147429"/>
                </a:lnTo>
                <a:lnTo>
                  <a:pt x="200513" y="141282"/>
                </a:lnTo>
                <a:lnTo>
                  <a:pt x="201896" y="134246"/>
                </a:lnTo>
                <a:lnTo>
                  <a:pt x="58527" y="134246"/>
                </a:lnTo>
                <a:lnTo>
                  <a:pt x="32971" y="110104"/>
                </a:lnTo>
                <a:lnTo>
                  <a:pt x="26930" y="104198"/>
                </a:lnTo>
                <a:lnTo>
                  <a:pt x="23692" y="100943"/>
                </a:lnTo>
                <a:lnTo>
                  <a:pt x="18489" y="97316"/>
                </a:lnTo>
                <a:lnTo>
                  <a:pt x="12198" y="96063"/>
                </a:lnTo>
                <a:close/>
              </a:path>
              <a:path w="202564" h="222884">
                <a:moveTo>
                  <a:pt x="17216" y="50507"/>
                </a:moveTo>
                <a:lnTo>
                  <a:pt x="9391" y="54985"/>
                </a:lnTo>
                <a:lnTo>
                  <a:pt x="3745" y="62033"/>
                </a:lnTo>
                <a:lnTo>
                  <a:pt x="2273" y="66693"/>
                </a:lnTo>
                <a:lnTo>
                  <a:pt x="5344" y="71046"/>
                </a:lnTo>
                <a:lnTo>
                  <a:pt x="13328" y="77172"/>
                </a:lnTo>
                <a:lnTo>
                  <a:pt x="62439" y="127007"/>
                </a:lnTo>
                <a:lnTo>
                  <a:pt x="58527" y="134246"/>
                </a:lnTo>
                <a:lnTo>
                  <a:pt x="201896" y="134246"/>
                </a:lnTo>
                <a:lnTo>
                  <a:pt x="202276" y="132313"/>
                </a:lnTo>
                <a:lnTo>
                  <a:pt x="202136" y="117634"/>
                </a:lnTo>
                <a:lnTo>
                  <a:pt x="200885" y="104617"/>
                </a:lnTo>
                <a:lnTo>
                  <a:pt x="78289" y="104617"/>
                </a:lnTo>
                <a:lnTo>
                  <a:pt x="32035" y="58491"/>
                </a:lnTo>
                <a:lnTo>
                  <a:pt x="29926" y="56268"/>
                </a:lnTo>
                <a:lnTo>
                  <a:pt x="24523" y="52271"/>
                </a:lnTo>
                <a:lnTo>
                  <a:pt x="17216" y="50507"/>
                </a:lnTo>
                <a:close/>
              </a:path>
              <a:path w="202564" h="222884">
                <a:moveTo>
                  <a:pt x="31605" y="14283"/>
                </a:moveTo>
                <a:lnTo>
                  <a:pt x="23729" y="17673"/>
                </a:lnTo>
                <a:lnTo>
                  <a:pt x="17802" y="23801"/>
                </a:lnTo>
                <a:lnTo>
                  <a:pt x="16175" y="28268"/>
                </a:lnTo>
                <a:lnTo>
                  <a:pt x="19159" y="33253"/>
                </a:lnTo>
                <a:lnTo>
                  <a:pt x="27070" y="40939"/>
                </a:lnTo>
                <a:lnTo>
                  <a:pt x="79775" y="102217"/>
                </a:lnTo>
                <a:lnTo>
                  <a:pt x="78289" y="104617"/>
                </a:lnTo>
                <a:lnTo>
                  <a:pt x="200885" y="104617"/>
                </a:lnTo>
                <a:lnTo>
                  <a:pt x="200610" y="101755"/>
                </a:lnTo>
                <a:lnTo>
                  <a:pt x="198215" y="89186"/>
                </a:lnTo>
                <a:lnTo>
                  <a:pt x="196884" y="84310"/>
                </a:lnTo>
                <a:lnTo>
                  <a:pt x="155581" y="84310"/>
                </a:lnTo>
                <a:lnTo>
                  <a:pt x="148560" y="83887"/>
                </a:lnTo>
                <a:lnTo>
                  <a:pt x="142035" y="80115"/>
                </a:lnTo>
                <a:lnTo>
                  <a:pt x="140433" y="78417"/>
                </a:lnTo>
                <a:lnTo>
                  <a:pt x="94862" y="78417"/>
                </a:lnTo>
                <a:lnTo>
                  <a:pt x="45434" y="23616"/>
                </a:lnTo>
                <a:lnTo>
                  <a:pt x="43537" y="21248"/>
                </a:lnTo>
                <a:lnTo>
                  <a:pt x="38568" y="16806"/>
                </a:lnTo>
                <a:lnTo>
                  <a:pt x="31605" y="14283"/>
                </a:lnTo>
                <a:close/>
              </a:path>
              <a:path w="202564" h="222884">
                <a:moveTo>
                  <a:pt x="177543" y="15217"/>
                </a:moveTo>
                <a:lnTo>
                  <a:pt x="167430" y="16987"/>
                </a:lnTo>
                <a:lnTo>
                  <a:pt x="158431" y="24055"/>
                </a:lnTo>
                <a:lnTo>
                  <a:pt x="155557" y="31968"/>
                </a:lnTo>
                <a:lnTo>
                  <a:pt x="155334" y="41274"/>
                </a:lnTo>
                <a:lnTo>
                  <a:pt x="154285" y="52522"/>
                </a:lnTo>
                <a:lnTo>
                  <a:pt x="152334" y="62312"/>
                </a:lnTo>
                <a:lnTo>
                  <a:pt x="151818" y="68887"/>
                </a:lnTo>
                <a:lnTo>
                  <a:pt x="152860" y="75226"/>
                </a:lnTo>
                <a:lnTo>
                  <a:pt x="155581" y="84310"/>
                </a:lnTo>
                <a:lnTo>
                  <a:pt x="196884" y="84310"/>
                </a:lnTo>
                <a:lnTo>
                  <a:pt x="194795" y="76653"/>
                </a:lnTo>
                <a:lnTo>
                  <a:pt x="190680" y="60775"/>
                </a:lnTo>
                <a:lnTo>
                  <a:pt x="187085" y="45933"/>
                </a:lnTo>
                <a:lnTo>
                  <a:pt x="185223" y="36507"/>
                </a:lnTo>
                <a:lnTo>
                  <a:pt x="184596" y="29226"/>
                </a:lnTo>
                <a:lnTo>
                  <a:pt x="182651" y="20713"/>
                </a:lnTo>
                <a:lnTo>
                  <a:pt x="177543" y="15217"/>
                </a:lnTo>
                <a:close/>
              </a:path>
              <a:path w="202564" h="222884">
                <a:moveTo>
                  <a:pt x="71216" y="0"/>
                </a:moveTo>
                <a:lnTo>
                  <a:pt x="63315" y="3068"/>
                </a:lnTo>
                <a:lnTo>
                  <a:pt x="56991" y="8346"/>
                </a:lnTo>
                <a:lnTo>
                  <a:pt x="54770" y="12143"/>
                </a:lnTo>
                <a:lnTo>
                  <a:pt x="56552" y="16296"/>
                </a:lnTo>
                <a:lnTo>
                  <a:pt x="62236" y="22638"/>
                </a:lnTo>
                <a:lnTo>
                  <a:pt x="100056" y="72969"/>
                </a:lnTo>
                <a:lnTo>
                  <a:pt x="94862" y="78417"/>
                </a:lnTo>
                <a:lnTo>
                  <a:pt x="140433" y="78417"/>
                </a:lnTo>
                <a:lnTo>
                  <a:pt x="132240" y="69729"/>
                </a:lnTo>
                <a:lnTo>
                  <a:pt x="115411" y="49461"/>
                </a:lnTo>
                <a:lnTo>
                  <a:pt x="83635" y="7297"/>
                </a:lnTo>
                <a:lnTo>
                  <a:pt x="82036" y="5393"/>
                </a:lnTo>
                <a:lnTo>
                  <a:pt x="77676" y="1868"/>
                </a:lnTo>
                <a:lnTo>
                  <a:pt x="71216" y="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81145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4" h="222884">
                <a:moveTo>
                  <a:pt x="100056" y="72969"/>
                </a:moveTo>
                <a:lnTo>
                  <a:pt x="62236" y="22638"/>
                </a:lnTo>
                <a:lnTo>
                  <a:pt x="56552" y="16296"/>
                </a:lnTo>
                <a:lnTo>
                  <a:pt x="54770" y="12143"/>
                </a:lnTo>
                <a:lnTo>
                  <a:pt x="56991" y="8346"/>
                </a:lnTo>
                <a:lnTo>
                  <a:pt x="63315" y="3068"/>
                </a:lnTo>
                <a:lnTo>
                  <a:pt x="71216" y="0"/>
                </a:lnTo>
                <a:lnTo>
                  <a:pt x="77676" y="1868"/>
                </a:lnTo>
                <a:lnTo>
                  <a:pt x="82036" y="5393"/>
                </a:lnTo>
                <a:lnTo>
                  <a:pt x="83635" y="7297"/>
                </a:lnTo>
                <a:lnTo>
                  <a:pt x="115411" y="49461"/>
                </a:lnTo>
                <a:lnTo>
                  <a:pt x="132240" y="69729"/>
                </a:lnTo>
                <a:lnTo>
                  <a:pt x="142035" y="80115"/>
                </a:lnTo>
                <a:lnTo>
                  <a:pt x="148560" y="83887"/>
                </a:lnTo>
                <a:lnTo>
                  <a:pt x="155581" y="84310"/>
                </a:lnTo>
                <a:lnTo>
                  <a:pt x="152860" y="75226"/>
                </a:lnTo>
                <a:lnTo>
                  <a:pt x="151818" y="68887"/>
                </a:lnTo>
                <a:lnTo>
                  <a:pt x="152334" y="62312"/>
                </a:lnTo>
                <a:lnTo>
                  <a:pt x="154285" y="52522"/>
                </a:lnTo>
                <a:lnTo>
                  <a:pt x="155334" y="41274"/>
                </a:lnTo>
                <a:lnTo>
                  <a:pt x="155557" y="31968"/>
                </a:lnTo>
                <a:lnTo>
                  <a:pt x="158431" y="24055"/>
                </a:lnTo>
                <a:lnTo>
                  <a:pt x="167430" y="16987"/>
                </a:lnTo>
                <a:lnTo>
                  <a:pt x="177543" y="15217"/>
                </a:lnTo>
                <a:lnTo>
                  <a:pt x="182651" y="20713"/>
                </a:lnTo>
                <a:lnTo>
                  <a:pt x="184596" y="29226"/>
                </a:lnTo>
                <a:lnTo>
                  <a:pt x="185223" y="36507"/>
                </a:lnTo>
                <a:lnTo>
                  <a:pt x="187085" y="45933"/>
                </a:lnTo>
                <a:lnTo>
                  <a:pt x="190680" y="60775"/>
                </a:lnTo>
                <a:lnTo>
                  <a:pt x="194795" y="76653"/>
                </a:lnTo>
                <a:lnTo>
                  <a:pt x="198215" y="89186"/>
                </a:lnTo>
                <a:lnTo>
                  <a:pt x="200610" y="101755"/>
                </a:lnTo>
                <a:lnTo>
                  <a:pt x="202136" y="117634"/>
                </a:lnTo>
                <a:lnTo>
                  <a:pt x="202276" y="132313"/>
                </a:lnTo>
                <a:lnTo>
                  <a:pt x="200513" y="141282"/>
                </a:lnTo>
                <a:lnTo>
                  <a:pt x="196665" y="147429"/>
                </a:lnTo>
                <a:lnTo>
                  <a:pt x="193478" y="150870"/>
                </a:lnTo>
                <a:lnTo>
                  <a:pt x="198685" y="163481"/>
                </a:lnTo>
                <a:lnTo>
                  <a:pt x="202417" y="168583"/>
                </a:lnTo>
                <a:lnTo>
                  <a:pt x="201109" y="174151"/>
                </a:lnTo>
                <a:lnTo>
                  <a:pt x="154050" y="216133"/>
                </a:lnTo>
                <a:lnTo>
                  <a:pt x="133451" y="222299"/>
                </a:lnTo>
                <a:lnTo>
                  <a:pt x="131210" y="221470"/>
                </a:lnTo>
                <a:lnTo>
                  <a:pt x="123944" y="211555"/>
                </a:lnTo>
                <a:lnTo>
                  <a:pt x="119614" y="206157"/>
                </a:lnTo>
                <a:lnTo>
                  <a:pt x="116504" y="203392"/>
                </a:lnTo>
                <a:lnTo>
                  <a:pt x="112896" y="201378"/>
                </a:lnTo>
                <a:lnTo>
                  <a:pt x="107611" y="199868"/>
                </a:lnTo>
                <a:lnTo>
                  <a:pt x="100695" y="198516"/>
                </a:lnTo>
                <a:lnTo>
                  <a:pt x="92269" y="195290"/>
                </a:lnTo>
                <a:lnTo>
                  <a:pt x="41274" y="149037"/>
                </a:lnTo>
                <a:lnTo>
                  <a:pt x="10572" y="119679"/>
                </a:lnTo>
                <a:lnTo>
                  <a:pt x="3024" y="113770"/>
                </a:lnTo>
                <a:lnTo>
                  <a:pt x="0" y="109743"/>
                </a:lnTo>
                <a:lnTo>
                  <a:pt x="1042" y="105747"/>
                </a:lnTo>
                <a:lnTo>
                  <a:pt x="5695" y="99931"/>
                </a:lnTo>
                <a:lnTo>
                  <a:pt x="12198" y="96063"/>
                </a:lnTo>
                <a:lnTo>
                  <a:pt x="18489" y="97316"/>
                </a:lnTo>
                <a:lnTo>
                  <a:pt x="23692" y="100943"/>
                </a:lnTo>
                <a:lnTo>
                  <a:pt x="26930" y="104198"/>
                </a:lnTo>
                <a:lnTo>
                  <a:pt x="32971" y="110104"/>
                </a:lnTo>
                <a:lnTo>
                  <a:pt x="43710" y="120298"/>
                </a:lnTo>
                <a:lnTo>
                  <a:pt x="53958" y="129955"/>
                </a:lnTo>
                <a:lnTo>
                  <a:pt x="58527" y="134246"/>
                </a:lnTo>
                <a:lnTo>
                  <a:pt x="62439" y="127007"/>
                </a:lnTo>
                <a:lnTo>
                  <a:pt x="13328" y="77172"/>
                </a:lnTo>
                <a:lnTo>
                  <a:pt x="5344" y="71046"/>
                </a:lnTo>
                <a:lnTo>
                  <a:pt x="2273" y="66693"/>
                </a:lnTo>
                <a:lnTo>
                  <a:pt x="3745" y="62033"/>
                </a:lnTo>
                <a:lnTo>
                  <a:pt x="9391" y="54985"/>
                </a:lnTo>
                <a:lnTo>
                  <a:pt x="17216" y="50507"/>
                </a:lnTo>
                <a:lnTo>
                  <a:pt x="24523" y="52271"/>
                </a:lnTo>
                <a:lnTo>
                  <a:pt x="29926" y="56268"/>
                </a:lnTo>
                <a:lnTo>
                  <a:pt x="32035" y="58491"/>
                </a:lnTo>
                <a:lnTo>
                  <a:pt x="78289" y="104617"/>
                </a:lnTo>
                <a:lnTo>
                  <a:pt x="79775" y="102217"/>
                </a:lnTo>
                <a:lnTo>
                  <a:pt x="27070" y="40939"/>
                </a:lnTo>
                <a:lnTo>
                  <a:pt x="19159" y="33253"/>
                </a:lnTo>
                <a:lnTo>
                  <a:pt x="16175" y="28268"/>
                </a:lnTo>
                <a:lnTo>
                  <a:pt x="17802" y="23801"/>
                </a:lnTo>
                <a:lnTo>
                  <a:pt x="23729" y="17673"/>
                </a:lnTo>
                <a:lnTo>
                  <a:pt x="31605" y="14283"/>
                </a:lnTo>
                <a:lnTo>
                  <a:pt x="38568" y="16806"/>
                </a:lnTo>
                <a:lnTo>
                  <a:pt x="43537" y="21248"/>
                </a:lnTo>
                <a:lnTo>
                  <a:pt x="45434" y="23616"/>
                </a:lnTo>
                <a:lnTo>
                  <a:pt x="94862" y="78417"/>
                </a:lnTo>
                <a:lnTo>
                  <a:pt x="100056" y="72969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85022" y="199517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5" h="37464">
                <a:moveTo>
                  <a:pt x="0" y="37007"/>
                </a:moveTo>
                <a:lnTo>
                  <a:pt x="6942" y="23620"/>
                </a:lnTo>
                <a:lnTo>
                  <a:pt x="14960" y="15303"/>
                </a:lnTo>
                <a:lnTo>
                  <a:pt x="29189" y="8586"/>
                </a:lnTo>
                <a:lnTo>
                  <a:pt x="547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17676" y="6134100"/>
            <a:ext cx="4111625" cy="1181100"/>
          </a:xfrm>
          <a:custGeom>
            <a:avLst/>
            <a:gdLst/>
            <a:ahLst/>
            <a:cxnLst/>
            <a:rect l="l" t="t" r="r" b="b"/>
            <a:pathLst>
              <a:path w="4111625" h="11811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181100"/>
                </a:lnTo>
                <a:lnTo>
                  <a:pt x="3997109" y="1181100"/>
                </a:lnTo>
                <a:lnTo>
                  <a:pt x="4063188" y="1179314"/>
                </a:lnTo>
                <a:lnTo>
                  <a:pt x="4097121" y="1166812"/>
                </a:lnTo>
                <a:lnTo>
                  <a:pt x="4109623" y="1132879"/>
                </a:lnTo>
                <a:lnTo>
                  <a:pt x="4111409" y="10668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55167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20362" y="1981201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5800" y="3543300"/>
            <a:ext cx="4111625" cy="2082800"/>
          </a:xfrm>
          <a:custGeom>
            <a:avLst/>
            <a:gdLst/>
            <a:ahLst/>
            <a:cxnLst/>
            <a:rect l="l" t="t" r="r" b="b"/>
            <a:pathLst>
              <a:path w="4111625" h="2082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082800"/>
                </a:lnTo>
                <a:lnTo>
                  <a:pt x="3997109" y="2082800"/>
                </a:lnTo>
                <a:lnTo>
                  <a:pt x="4063188" y="2081014"/>
                </a:lnTo>
                <a:lnTo>
                  <a:pt x="4097121" y="2068512"/>
                </a:lnTo>
                <a:lnTo>
                  <a:pt x="4109623" y="2034579"/>
                </a:lnTo>
                <a:lnTo>
                  <a:pt x="4111409" y="1968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3290" y="35807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8277" y="1975280"/>
            <a:ext cx="4100195" cy="1511300"/>
          </a:xfrm>
          <a:custGeom>
            <a:avLst/>
            <a:gdLst/>
            <a:ahLst/>
            <a:cxnLst/>
            <a:rect l="l" t="t" r="r" b="b"/>
            <a:pathLst>
              <a:path w="4100195" h="1511300">
                <a:moveTo>
                  <a:pt x="40996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10779"/>
                </a:lnTo>
                <a:lnTo>
                  <a:pt x="3985323" y="1510779"/>
                </a:lnTo>
                <a:lnTo>
                  <a:pt x="4051403" y="1508993"/>
                </a:lnTo>
                <a:lnTo>
                  <a:pt x="4085336" y="1496491"/>
                </a:lnTo>
                <a:lnTo>
                  <a:pt x="4097837" y="1462558"/>
                </a:lnTo>
                <a:lnTo>
                  <a:pt x="4099623" y="1396479"/>
                </a:lnTo>
                <a:lnTo>
                  <a:pt x="40996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9691" y="2011781"/>
            <a:ext cx="4023995" cy="297815"/>
          </a:xfrm>
          <a:custGeom>
            <a:avLst/>
            <a:gdLst/>
            <a:ahLst/>
            <a:cxnLst/>
            <a:rect l="l" t="t" r="r" b="b"/>
            <a:pathLst>
              <a:path w="4023995" h="297814">
                <a:moveTo>
                  <a:pt x="40234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97230"/>
                </a:lnTo>
                <a:lnTo>
                  <a:pt x="4023461" y="297230"/>
                </a:lnTo>
                <a:lnTo>
                  <a:pt x="40234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716959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73100" y="779102"/>
            <a:ext cx="3056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Demonstrate </a:t>
            </a:r>
            <a:r>
              <a:rPr dirty="0" sz="1800" spc="30" b="1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dirty="0" sz="1800" spc="35" b="1">
                <a:solidFill>
                  <a:srgbClr val="00AEEF"/>
                </a:solidFill>
                <a:latin typeface="Roboto"/>
                <a:cs typeface="Roboto"/>
              </a:rPr>
              <a:t>First</a:t>
            </a:r>
            <a:r>
              <a:rPr dirty="0" sz="1800" spc="14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00AEEF"/>
                </a:solidFill>
                <a:latin typeface="Roboto"/>
                <a:cs typeface="Roboto"/>
              </a:rPr>
              <a:t>Steps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8949" y="3650409"/>
            <a:ext cx="6775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Pet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</a:t>
            </a:r>
            <a:r>
              <a:rPr dirty="0" sz="1000" spc="-75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cat: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7284" y="2070421"/>
            <a:ext cx="377697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Start a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new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project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in Scratch,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then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add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 Video Sensing</a:t>
            </a:r>
            <a:r>
              <a:rPr dirty="0" sz="1000" spc="-3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blocks.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699252" y="639698"/>
            <a:ext cx="109347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EA6955"/>
                </a:solidFill>
              </a:rPr>
              <a:t>C</a:t>
            </a:r>
            <a:r>
              <a:rPr dirty="0" spc="40">
                <a:solidFill>
                  <a:srgbClr val="EA6955"/>
                </a:solidFill>
              </a:rPr>
              <a:t>r</a:t>
            </a:r>
            <a:r>
              <a:rPr dirty="0" spc="65">
                <a:solidFill>
                  <a:srgbClr val="EA6955"/>
                </a:solidFill>
              </a:rPr>
              <a:t>eate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699252" y="1221866"/>
            <a:ext cx="298640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Support participants as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they create  interactive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Scratch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551997" y="706662"/>
            <a:ext cx="200939" cy="15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583757" y="726859"/>
            <a:ext cx="135501" cy="112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9453058" y="938829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870963" y="3462064"/>
            <a:ext cx="18148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Provide Resources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Offer options for getting</a:t>
            </a:r>
            <a:r>
              <a:rPr dirty="0" sz="1000" spc="-4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75953" y="6207216"/>
            <a:ext cx="15252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Suggest Ideas 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for</a:t>
            </a:r>
            <a:r>
              <a:rPr dirty="0" sz="1000" spc="-7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Starting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49247" y="6509991"/>
            <a:ext cx="141605" cy="522605"/>
          </a:xfrm>
          <a:custGeom>
            <a:avLst/>
            <a:gdLst/>
            <a:ahLst/>
            <a:cxnLst/>
            <a:rect l="l" t="t" r="r" b="b"/>
            <a:pathLst>
              <a:path w="141604" h="522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926" y="92955"/>
                </a:lnTo>
                <a:lnTo>
                  <a:pt x="3609" y="132805"/>
                </a:lnTo>
                <a:lnTo>
                  <a:pt x="7902" y="185636"/>
                </a:lnTo>
                <a:lnTo>
                  <a:pt x="13660" y="246729"/>
                </a:lnTo>
                <a:lnTo>
                  <a:pt x="20737" y="311367"/>
                </a:lnTo>
                <a:lnTo>
                  <a:pt x="28987" y="374832"/>
                </a:lnTo>
                <a:lnTo>
                  <a:pt x="38264" y="432406"/>
                </a:lnTo>
                <a:lnTo>
                  <a:pt x="48423" y="479371"/>
                </a:lnTo>
                <a:lnTo>
                  <a:pt x="70802" y="522604"/>
                </a:lnTo>
                <a:lnTo>
                  <a:pt x="82287" y="511010"/>
                </a:lnTo>
                <a:lnTo>
                  <a:pt x="103340" y="432406"/>
                </a:lnTo>
                <a:lnTo>
                  <a:pt x="112617" y="374832"/>
                </a:lnTo>
                <a:lnTo>
                  <a:pt x="120867" y="311367"/>
                </a:lnTo>
                <a:lnTo>
                  <a:pt x="127944" y="246729"/>
                </a:lnTo>
                <a:lnTo>
                  <a:pt x="133702" y="185636"/>
                </a:lnTo>
                <a:lnTo>
                  <a:pt x="137995" y="132805"/>
                </a:lnTo>
                <a:lnTo>
                  <a:pt x="140678" y="92955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675473" y="6469510"/>
            <a:ext cx="8953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0" b="1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850">
              <a:latin typeface="Roboto"/>
              <a:cs typeface="Robo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73059" y="944112"/>
            <a:ext cx="441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dirty="0" sz="700" spc="65" b="1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dirty="0" sz="700" spc="50" b="1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dirty="0" sz="700" spc="55" b="1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518386" y="684231"/>
            <a:ext cx="218393" cy="26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8736" y="4667336"/>
            <a:ext cx="4111625" cy="958850"/>
          </a:xfrm>
          <a:custGeom>
            <a:avLst/>
            <a:gdLst/>
            <a:ahLst/>
            <a:cxnLst/>
            <a:rect l="l" t="t" r="r" b="b"/>
            <a:pathLst>
              <a:path w="4111625" h="95885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958761"/>
                </a:lnTo>
                <a:lnTo>
                  <a:pt x="3997109" y="958761"/>
                </a:lnTo>
                <a:lnTo>
                  <a:pt x="4063188" y="956975"/>
                </a:lnTo>
                <a:lnTo>
                  <a:pt x="4097121" y="944473"/>
                </a:lnTo>
                <a:lnTo>
                  <a:pt x="4109623" y="910540"/>
                </a:lnTo>
                <a:lnTo>
                  <a:pt x="4111409" y="84446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2546" y="5753100"/>
            <a:ext cx="4111625" cy="1552575"/>
          </a:xfrm>
          <a:custGeom>
            <a:avLst/>
            <a:gdLst/>
            <a:ahLst/>
            <a:cxnLst/>
            <a:rect l="l" t="t" r="r" b="b"/>
            <a:pathLst>
              <a:path w="4111625" h="155257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52321"/>
                </a:lnTo>
                <a:lnTo>
                  <a:pt x="3997109" y="1552321"/>
                </a:lnTo>
                <a:lnTo>
                  <a:pt x="4063188" y="1550535"/>
                </a:lnTo>
                <a:lnTo>
                  <a:pt x="4097121" y="1538033"/>
                </a:lnTo>
                <a:lnTo>
                  <a:pt x="4109623" y="1504100"/>
                </a:lnTo>
                <a:lnTo>
                  <a:pt x="4111409" y="143802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0036" y="5790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832995" y="5834809"/>
            <a:ext cx="33553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Follow </a:t>
            </a:r>
            <a:r>
              <a:rPr dirty="0" sz="1000" b="1">
                <a:solidFill>
                  <a:srgbClr val="00AEEF"/>
                </a:solidFill>
                <a:latin typeface="Roboto"/>
                <a:cs typeface="Roboto"/>
              </a:rPr>
              <a:t>these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steps </a:t>
            </a:r>
            <a:r>
              <a:rPr dirty="0" sz="1000" spc="-10" b="1">
                <a:solidFill>
                  <a:srgbClr val="00AEEF"/>
                </a:solidFill>
                <a:latin typeface="Roboto"/>
                <a:cs typeface="Roboto"/>
              </a:rPr>
              <a:t>to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choose different sprites and</a:t>
            </a:r>
            <a:r>
              <a:rPr dirty="0" sz="1000" spc="-30" b="1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00AEEF"/>
                </a:solidFill>
                <a:latin typeface="Roboto"/>
                <a:cs typeface="Roboto"/>
              </a:rPr>
              <a:t>sounds: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855972" y="2523992"/>
            <a:ext cx="1868805" cy="686435"/>
          </a:xfrm>
          <a:custGeom>
            <a:avLst/>
            <a:gdLst/>
            <a:ahLst/>
            <a:cxnLst/>
            <a:rect l="l" t="t" r="r" b="b"/>
            <a:pathLst>
              <a:path w="1868804" h="686435">
                <a:moveTo>
                  <a:pt x="1674863" y="521995"/>
                </a:moveTo>
                <a:lnTo>
                  <a:pt x="1543469" y="521995"/>
                </a:lnTo>
                <a:lnTo>
                  <a:pt x="1552856" y="541046"/>
                </a:lnTo>
                <a:lnTo>
                  <a:pt x="1561685" y="584096"/>
                </a:lnTo>
                <a:lnTo>
                  <a:pt x="1557958" y="637050"/>
                </a:lnTo>
                <a:lnTo>
                  <a:pt x="1529676" y="685812"/>
                </a:lnTo>
                <a:lnTo>
                  <a:pt x="1627193" y="651084"/>
                </a:lnTo>
                <a:lnTo>
                  <a:pt x="1674822" y="622444"/>
                </a:lnTo>
                <a:lnTo>
                  <a:pt x="1686175" y="584533"/>
                </a:lnTo>
                <a:lnTo>
                  <a:pt x="1674863" y="521995"/>
                </a:lnTo>
                <a:close/>
              </a:path>
              <a:path w="1868804" h="686435">
                <a:moveTo>
                  <a:pt x="1784654" y="0"/>
                </a:moveTo>
                <a:lnTo>
                  <a:pt x="83756" y="0"/>
                </a:lnTo>
                <a:lnTo>
                  <a:pt x="35334" y="1707"/>
                </a:lnTo>
                <a:lnTo>
                  <a:pt x="10469" y="13657"/>
                </a:lnTo>
                <a:lnTo>
                  <a:pt x="1308" y="46093"/>
                </a:lnTo>
                <a:lnTo>
                  <a:pt x="0" y="109258"/>
                </a:lnTo>
                <a:lnTo>
                  <a:pt x="0" y="412737"/>
                </a:lnTo>
                <a:lnTo>
                  <a:pt x="1308" y="475902"/>
                </a:lnTo>
                <a:lnTo>
                  <a:pt x="10469" y="508338"/>
                </a:lnTo>
                <a:lnTo>
                  <a:pt x="35334" y="520288"/>
                </a:lnTo>
                <a:lnTo>
                  <a:pt x="83756" y="521995"/>
                </a:lnTo>
                <a:lnTo>
                  <a:pt x="1784654" y="521995"/>
                </a:lnTo>
                <a:lnTo>
                  <a:pt x="1833083" y="520288"/>
                </a:lnTo>
                <a:lnTo>
                  <a:pt x="1857952" y="508338"/>
                </a:lnTo>
                <a:lnTo>
                  <a:pt x="1867115" y="475902"/>
                </a:lnTo>
                <a:lnTo>
                  <a:pt x="1868424" y="412737"/>
                </a:lnTo>
                <a:lnTo>
                  <a:pt x="1868424" y="109258"/>
                </a:lnTo>
                <a:lnTo>
                  <a:pt x="1867115" y="46093"/>
                </a:lnTo>
                <a:lnTo>
                  <a:pt x="1857952" y="13657"/>
                </a:lnTo>
                <a:lnTo>
                  <a:pt x="1833083" y="1707"/>
                </a:lnTo>
                <a:lnTo>
                  <a:pt x="1784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724396" y="2663597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230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77597" y="2532995"/>
            <a:ext cx="36830" cy="46990"/>
          </a:xfrm>
          <a:custGeom>
            <a:avLst/>
            <a:gdLst/>
            <a:ahLst/>
            <a:cxnLst/>
            <a:rect l="l" t="t" r="r" b="b"/>
            <a:pathLst>
              <a:path w="36829" h="46989">
                <a:moveTo>
                  <a:pt x="36804" y="46888"/>
                </a:moveTo>
                <a:lnTo>
                  <a:pt x="30861" y="33405"/>
                </a:lnTo>
                <a:lnTo>
                  <a:pt x="22936" y="20600"/>
                </a:lnTo>
                <a:lnTo>
                  <a:pt x="12744" y="9217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71227" y="2523998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 h="0">
                <a:moveTo>
                  <a:pt x="162533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860034" y="2543514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29921" y="0"/>
                </a:moveTo>
                <a:lnTo>
                  <a:pt x="20788" y="9006"/>
                </a:lnTo>
                <a:lnTo>
                  <a:pt x="12465" y="20424"/>
                </a:lnTo>
                <a:lnTo>
                  <a:pt x="5389" y="34543"/>
                </a:lnTo>
                <a:lnTo>
                  <a:pt x="0" y="5165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55970" y="2675596"/>
            <a:ext cx="0" cy="231140"/>
          </a:xfrm>
          <a:custGeom>
            <a:avLst/>
            <a:gdLst/>
            <a:ahLst/>
            <a:cxnLst/>
            <a:rect l="l" t="t" r="r" b="b"/>
            <a:pathLst>
              <a:path w="0" h="231139">
                <a:moveTo>
                  <a:pt x="0" y="0"/>
                </a:moveTo>
                <a:lnTo>
                  <a:pt x="0" y="23078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65964" y="2990095"/>
            <a:ext cx="36830" cy="46990"/>
          </a:xfrm>
          <a:custGeom>
            <a:avLst/>
            <a:gdLst/>
            <a:ahLst/>
            <a:cxnLst/>
            <a:rect l="l" t="t" r="r" b="b"/>
            <a:pathLst>
              <a:path w="36829" h="46989">
                <a:moveTo>
                  <a:pt x="0" y="0"/>
                </a:moveTo>
                <a:lnTo>
                  <a:pt x="5943" y="13482"/>
                </a:lnTo>
                <a:lnTo>
                  <a:pt x="13868" y="26287"/>
                </a:lnTo>
                <a:lnTo>
                  <a:pt x="24060" y="37670"/>
                </a:lnTo>
                <a:lnTo>
                  <a:pt x="36804" y="4688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83175" y="3045981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41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57439" y="3045981"/>
            <a:ext cx="1010285" cy="0"/>
          </a:xfrm>
          <a:custGeom>
            <a:avLst/>
            <a:gdLst/>
            <a:ahLst/>
            <a:cxnLst/>
            <a:rect l="l" t="t" r="r" b="b"/>
            <a:pathLst>
              <a:path w="1010284" h="0">
                <a:moveTo>
                  <a:pt x="0" y="0"/>
                </a:moveTo>
                <a:lnTo>
                  <a:pt x="101003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03641" y="3083703"/>
            <a:ext cx="14604" cy="103505"/>
          </a:xfrm>
          <a:custGeom>
            <a:avLst/>
            <a:gdLst/>
            <a:ahLst/>
            <a:cxnLst/>
            <a:rect l="l" t="t" r="r" b="b"/>
            <a:pathLst>
              <a:path w="14604" h="103505">
                <a:moveTo>
                  <a:pt x="10261" y="0"/>
                </a:moveTo>
                <a:lnTo>
                  <a:pt x="13953" y="23733"/>
                </a:lnTo>
                <a:lnTo>
                  <a:pt x="14498" y="50028"/>
                </a:lnTo>
                <a:lnTo>
                  <a:pt x="10359" y="77081"/>
                </a:lnTo>
                <a:lnTo>
                  <a:pt x="0" y="103085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423822" y="3075603"/>
            <a:ext cx="109220" cy="118110"/>
          </a:xfrm>
          <a:custGeom>
            <a:avLst/>
            <a:gdLst/>
            <a:ahLst/>
            <a:cxnLst/>
            <a:rect l="l" t="t" r="r" b="b"/>
            <a:pathLst>
              <a:path w="109220" h="118110">
                <a:moveTo>
                  <a:pt x="0" y="117868"/>
                </a:moveTo>
                <a:lnTo>
                  <a:pt x="33727" y="98831"/>
                </a:lnTo>
                <a:lnTo>
                  <a:pt x="67830" y="72740"/>
                </a:lnTo>
                <a:lnTo>
                  <a:pt x="95247" y="39746"/>
                </a:lnTo>
                <a:lnTo>
                  <a:pt x="108915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68835" y="304598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348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90411" y="2974814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0" y="51650"/>
                </a:moveTo>
                <a:lnTo>
                  <a:pt x="9127" y="42644"/>
                </a:lnTo>
                <a:lnTo>
                  <a:pt x="17451" y="31226"/>
                </a:lnTo>
                <a:lnTo>
                  <a:pt x="24529" y="17107"/>
                </a:lnTo>
                <a:lnTo>
                  <a:pt x="29921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22339" y="2610947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2057" y="40652"/>
                </a:moveTo>
                <a:lnTo>
                  <a:pt x="2057" y="22301"/>
                </a:lnTo>
                <a:lnTo>
                  <a:pt x="2057" y="1308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21704" y="2524003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071" y="2895"/>
                </a:moveTo>
                <a:lnTo>
                  <a:pt x="34429" y="1028"/>
                </a:lnTo>
                <a:lnTo>
                  <a:pt x="27076" y="0"/>
                </a:lnTo>
                <a:lnTo>
                  <a:pt x="1892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17821" y="2524003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830" y="0"/>
                </a:moveTo>
                <a:lnTo>
                  <a:pt x="21907" y="0"/>
                </a:lnTo>
                <a:lnTo>
                  <a:pt x="12509" y="0"/>
                </a:lnTo>
                <a:lnTo>
                  <a:pt x="0" y="410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855972" y="2610934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282" y="0"/>
                </a:moveTo>
                <a:lnTo>
                  <a:pt x="444" y="6883"/>
                </a:lnTo>
                <a:lnTo>
                  <a:pt x="0" y="14300"/>
                </a:lnTo>
                <a:lnTo>
                  <a:pt x="0" y="22313"/>
                </a:lnTo>
                <a:lnTo>
                  <a:pt x="0" y="40665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855972" y="2918376"/>
            <a:ext cx="2540" cy="41275"/>
          </a:xfrm>
          <a:custGeom>
            <a:avLst/>
            <a:gdLst/>
            <a:ahLst/>
            <a:cxnLst/>
            <a:rect l="l" t="t" r="r" b="b"/>
            <a:pathLst>
              <a:path w="2539" h="41275">
                <a:moveTo>
                  <a:pt x="0" y="0"/>
                </a:moveTo>
                <a:lnTo>
                  <a:pt x="0" y="18351"/>
                </a:lnTo>
                <a:lnTo>
                  <a:pt x="0" y="27571"/>
                </a:lnTo>
                <a:lnTo>
                  <a:pt x="2044" y="4065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917580" y="3043077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0" y="0"/>
                </a:moveTo>
                <a:lnTo>
                  <a:pt x="6642" y="1866"/>
                </a:lnTo>
                <a:lnTo>
                  <a:pt x="14008" y="2908"/>
                </a:lnTo>
                <a:lnTo>
                  <a:pt x="22148" y="2908"/>
                </a:lnTo>
                <a:lnTo>
                  <a:pt x="40868" y="2908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293957" y="30459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18707" y="0"/>
                </a:lnTo>
                <a:lnTo>
                  <a:pt x="3787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80277" y="3045985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40" h="15875">
                <a:moveTo>
                  <a:pt x="0" y="0"/>
                </a:moveTo>
                <a:lnTo>
                  <a:pt x="19164" y="0"/>
                </a:lnTo>
                <a:lnTo>
                  <a:pt x="20853" y="698"/>
                </a:lnTo>
                <a:lnTo>
                  <a:pt x="24053" y="6464"/>
                </a:lnTo>
                <a:lnTo>
                  <a:pt x="27368" y="1562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85649" y="3196455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11785" y="0"/>
                </a:moveTo>
                <a:lnTo>
                  <a:pt x="8369" y="4686"/>
                </a:lnTo>
                <a:lnTo>
                  <a:pt x="4457" y="9156"/>
                </a:lnTo>
                <a:lnTo>
                  <a:pt x="0" y="13360"/>
                </a:lnTo>
                <a:lnTo>
                  <a:pt x="6527" y="11150"/>
                </a:lnTo>
                <a:lnTo>
                  <a:pt x="16852" y="679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530835" y="3045985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11" y="17907"/>
                </a:moveTo>
                <a:lnTo>
                  <a:pt x="2133" y="12103"/>
                </a:lnTo>
                <a:lnTo>
                  <a:pt x="1384" y="6134"/>
                </a:lnTo>
                <a:lnTo>
                  <a:pt x="0" y="0"/>
                </a:lnTo>
                <a:lnTo>
                  <a:pt x="1690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623736" y="3041870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114"/>
                </a:moveTo>
                <a:lnTo>
                  <a:pt x="16891" y="4114"/>
                </a:lnTo>
                <a:lnTo>
                  <a:pt x="26301" y="4114"/>
                </a:lnTo>
                <a:lnTo>
                  <a:pt x="3881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723113" y="2918376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40665"/>
                </a:moveTo>
                <a:lnTo>
                  <a:pt x="838" y="33794"/>
                </a:lnTo>
                <a:lnTo>
                  <a:pt x="1282" y="26365"/>
                </a:lnTo>
                <a:lnTo>
                  <a:pt x="1282" y="18351"/>
                </a:lnTo>
                <a:lnTo>
                  <a:pt x="128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5944615" y="2584558"/>
            <a:ext cx="161226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Which character or object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do 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want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interact</a:t>
            </a:r>
            <a:r>
              <a:rPr dirty="0" sz="1000" spc="-35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with?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917433" y="2523995"/>
            <a:ext cx="1806575" cy="671830"/>
          </a:xfrm>
          <a:custGeom>
            <a:avLst/>
            <a:gdLst/>
            <a:ahLst/>
            <a:cxnLst/>
            <a:rect l="l" t="t" r="r" b="b"/>
            <a:pathLst>
              <a:path w="1806575" h="671830">
                <a:moveTo>
                  <a:pt x="1665630" y="511314"/>
                </a:moveTo>
                <a:lnTo>
                  <a:pt x="1572120" y="511314"/>
                </a:lnTo>
                <a:lnTo>
                  <a:pt x="1578798" y="529977"/>
                </a:lnTo>
                <a:lnTo>
                  <a:pt x="1585080" y="572150"/>
                </a:lnTo>
                <a:lnTo>
                  <a:pt x="1582428" y="624025"/>
                </a:lnTo>
                <a:lnTo>
                  <a:pt x="1562303" y="671791"/>
                </a:lnTo>
                <a:lnTo>
                  <a:pt x="1631704" y="637766"/>
                </a:lnTo>
                <a:lnTo>
                  <a:pt x="1665601" y="609707"/>
                </a:lnTo>
                <a:lnTo>
                  <a:pt x="1673681" y="572572"/>
                </a:lnTo>
                <a:lnTo>
                  <a:pt x="1665630" y="511314"/>
                </a:lnTo>
                <a:close/>
              </a:path>
              <a:path w="1806575" h="671830">
                <a:moveTo>
                  <a:pt x="1743786" y="0"/>
                </a:moveTo>
                <a:lnTo>
                  <a:pt x="59613" y="0"/>
                </a:lnTo>
                <a:lnTo>
                  <a:pt x="25292" y="4417"/>
                </a:lnTo>
                <a:lnTo>
                  <a:pt x="7642" y="15714"/>
                </a:lnTo>
                <a:lnTo>
                  <a:pt x="1074" y="42735"/>
                </a:lnTo>
                <a:lnTo>
                  <a:pt x="0" y="94322"/>
                </a:lnTo>
                <a:lnTo>
                  <a:pt x="0" y="429691"/>
                </a:lnTo>
                <a:lnTo>
                  <a:pt x="931" y="476880"/>
                </a:lnTo>
                <a:lnTo>
                  <a:pt x="7451" y="501111"/>
                </a:lnTo>
                <a:lnTo>
                  <a:pt x="25149" y="510039"/>
                </a:lnTo>
                <a:lnTo>
                  <a:pt x="59613" y="511314"/>
                </a:lnTo>
                <a:lnTo>
                  <a:pt x="1743786" y="511314"/>
                </a:lnTo>
                <a:lnTo>
                  <a:pt x="1781822" y="508260"/>
                </a:lnTo>
                <a:lnTo>
                  <a:pt x="1800710" y="498740"/>
                </a:lnTo>
                <a:lnTo>
                  <a:pt x="1806040" y="475101"/>
                </a:lnTo>
                <a:lnTo>
                  <a:pt x="1803400" y="429691"/>
                </a:lnTo>
                <a:lnTo>
                  <a:pt x="1803400" y="68922"/>
                </a:lnTo>
                <a:lnTo>
                  <a:pt x="1802468" y="29076"/>
                </a:lnTo>
                <a:lnTo>
                  <a:pt x="1795948" y="8615"/>
                </a:lnTo>
                <a:lnTo>
                  <a:pt x="1778250" y="1076"/>
                </a:lnTo>
                <a:lnTo>
                  <a:pt x="1743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720833" y="2622980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28878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686066" y="2528977"/>
            <a:ext cx="27940" cy="29845"/>
          </a:xfrm>
          <a:custGeom>
            <a:avLst/>
            <a:gdLst/>
            <a:ahLst/>
            <a:cxnLst/>
            <a:rect l="l" t="t" r="r" b="b"/>
            <a:pathLst>
              <a:path w="27940" h="29844">
                <a:moveTo>
                  <a:pt x="27444" y="29781"/>
                </a:moveTo>
                <a:lnTo>
                  <a:pt x="23031" y="21111"/>
                </a:lnTo>
                <a:lnTo>
                  <a:pt x="17132" y="12923"/>
                </a:lnTo>
                <a:lnTo>
                  <a:pt x="9528" y="571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008239" y="2523998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160936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920194" y="2544248"/>
            <a:ext cx="20955" cy="43815"/>
          </a:xfrm>
          <a:custGeom>
            <a:avLst/>
            <a:gdLst/>
            <a:ahLst/>
            <a:cxnLst/>
            <a:rect l="l" t="t" r="r" b="b"/>
            <a:pathLst>
              <a:path w="20954" h="43814">
                <a:moveTo>
                  <a:pt x="20396" y="0"/>
                </a:moveTo>
                <a:lnTo>
                  <a:pt x="14142" y="7982"/>
                </a:lnTo>
                <a:lnTo>
                  <a:pt x="8469" y="17810"/>
                </a:lnTo>
                <a:lnTo>
                  <a:pt x="3660" y="29673"/>
                </a:lnTo>
                <a:lnTo>
                  <a:pt x="0" y="43764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917433" y="2665446"/>
            <a:ext cx="0" cy="255270"/>
          </a:xfrm>
          <a:custGeom>
            <a:avLst/>
            <a:gdLst/>
            <a:ahLst/>
            <a:cxnLst/>
            <a:rect l="l" t="t" r="r" b="b"/>
            <a:pathLst>
              <a:path w="0" h="255269">
                <a:moveTo>
                  <a:pt x="0" y="0"/>
                </a:moveTo>
                <a:lnTo>
                  <a:pt x="0" y="254698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24046" y="2992106"/>
            <a:ext cx="26670" cy="36195"/>
          </a:xfrm>
          <a:custGeom>
            <a:avLst/>
            <a:gdLst/>
            <a:ahLst/>
            <a:cxnLst/>
            <a:rect l="l" t="t" r="r" b="b"/>
            <a:pathLst>
              <a:path w="26670" h="36194">
                <a:moveTo>
                  <a:pt x="0" y="0"/>
                </a:moveTo>
                <a:lnTo>
                  <a:pt x="4136" y="10302"/>
                </a:lnTo>
                <a:lnTo>
                  <a:pt x="9718" y="20148"/>
                </a:lnTo>
                <a:lnTo>
                  <a:pt x="16962" y="28946"/>
                </a:lnTo>
                <a:lnTo>
                  <a:pt x="26085" y="36106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016797" y="3035305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779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308421" y="3035305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 h="0">
                <a:moveTo>
                  <a:pt x="0" y="0"/>
                </a:moveTo>
                <a:lnTo>
                  <a:pt x="114885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9493208" y="3072226"/>
            <a:ext cx="10160" cy="99695"/>
          </a:xfrm>
          <a:custGeom>
            <a:avLst/>
            <a:gdLst/>
            <a:ahLst/>
            <a:cxnLst/>
            <a:rect l="l" t="t" r="r" b="b"/>
            <a:pathLst>
              <a:path w="10159" h="99694">
                <a:moveTo>
                  <a:pt x="6629" y="0"/>
                </a:moveTo>
                <a:lnTo>
                  <a:pt x="9233" y="22820"/>
                </a:lnTo>
                <a:lnTo>
                  <a:pt x="9686" y="48098"/>
                </a:lnTo>
                <a:lnTo>
                  <a:pt x="6954" y="74152"/>
                </a:lnTo>
                <a:lnTo>
                  <a:pt x="0" y="9930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520142" y="3069271"/>
            <a:ext cx="64135" cy="100965"/>
          </a:xfrm>
          <a:custGeom>
            <a:avLst/>
            <a:gdLst/>
            <a:ahLst/>
            <a:cxnLst/>
            <a:rect l="l" t="t" r="r" b="b"/>
            <a:pathLst>
              <a:path w="64134" h="100964">
                <a:moveTo>
                  <a:pt x="0" y="100825"/>
                </a:moveTo>
                <a:lnTo>
                  <a:pt x="20585" y="82601"/>
                </a:lnTo>
                <a:lnTo>
                  <a:pt x="39989" y="59666"/>
                </a:lnTo>
                <a:lnTo>
                  <a:pt x="55349" y="32104"/>
                </a:lnTo>
                <a:lnTo>
                  <a:pt x="6380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697431" y="2982033"/>
            <a:ext cx="22860" cy="39370"/>
          </a:xfrm>
          <a:custGeom>
            <a:avLst/>
            <a:gdLst/>
            <a:ahLst/>
            <a:cxnLst/>
            <a:rect l="l" t="t" r="r" b="b"/>
            <a:pathLst>
              <a:path w="22859" h="39369">
                <a:moveTo>
                  <a:pt x="0" y="38925"/>
                </a:moveTo>
                <a:lnTo>
                  <a:pt x="7145" y="32166"/>
                </a:lnTo>
                <a:lnTo>
                  <a:pt x="13517" y="23572"/>
                </a:lnTo>
                <a:lnTo>
                  <a:pt x="18696" y="12924"/>
                </a:lnTo>
                <a:lnTo>
                  <a:pt x="22263" y="0"/>
                </a:lnTo>
              </a:path>
            </a:pathLst>
          </a:custGeom>
          <a:ln w="12699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719043" y="2577100"/>
            <a:ext cx="1905" cy="34290"/>
          </a:xfrm>
          <a:custGeom>
            <a:avLst/>
            <a:gdLst/>
            <a:ahLst/>
            <a:cxnLst/>
            <a:rect l="l" t="t" r="r" b="b"/>
            <a:pathLst>
              <a:path w="1904" h="34289">
                <a:moveTo>
                  <a:pt x="1790" y="34023"/>
                </a:moveTo>
                <a:lnTo>
                  <a:pt x="1790" y="15811"/>
                </a:lnTo>
                <a:lnTo>
                  <a:pt x="1790" y="916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9642449" y="2524001"/>
            <a:ext cx="34925" cy="1905"/>
          </a:xfrm>
          <a:custGeom>
            <a:avLst/>
            <a:gdLst/>
            <a:ahLst/>
            <a:cxnLst/>
            <a:rect l="l" t="t" r="r" b="b"/>
            <a:pathLst>
              <a:path w="34925" h="1905">
                <a:moveTo>
                  <a:pt x="34556" y="1841"/>
                </a:moveTo>
                <a:lnTo>
                  <a:pt x="29832" y="647"/>
                </a:lnTo>
                <a:lnTo>
                  <a:pt x="24574" y="0"/>
                </a:lnTo>
                <a:lnTo>
                  <a:pt x="1877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959623" y="2524001"/>
            <a:ext cx="36195" cy="5715"/>
          </a:xfrm>
          <a:custGeom>
            <a:avLst/>
            <a:gdLst/>
            <a:ahLst/>
            <a:cxnLst/>
            <a:rect l="l" t="t" r="r" b="b"/>
            <a:pathLst>
              <a:path w="36195" h="5714">
                <a:moveTo>
                  <a:pt x="36194" y="0"/>
                </a:moveTo>
                <a:lnTo>
                  <a:pt x="17424" y="0"/>
                </a:lnTo>
                <a:lnTo>
                  <a:pt x="9791" y="673"/>
                </a:lnTo>
                <a:lnTo>
                  <a:pt x="0" y="5638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17433" y="2599935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977" y="0"/>
                </a:moveTo>
                <a:lnTo>
                  <a:pt x="355" y="5689"/>
                </a:lnTo>
                <a:lnTo>
                  <a:pt x="25" y="11810"/>
                </a:lnTo>
                <a:lnTo>
                  <a:pt x="0" y="18376"/>
                </a:lnTo>
                <a:lnTo>
                  <a:pt x="0" y="3832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917433" y="2933741"/>
            <a:ext cx="1905" cy="37465"/>
          </a:xfrm>
          <a:custGeom>
            <a:avLst/>
            <a:gdLst/>
            <a:ahLst/>
            <a:cxnLst/>
            <a:rect l="l" t="t" r="r" b="b"/>
            <a:pathLst>
              <a:path w="1904" h="37464">
                <a:moveTo>
                  <a:pt x="0" y="0"/>
                </a:moveTo>
                <a:lnTo>
                  <a:pt x="0" y="19951"/>
                </a:lnTo>
                <a:lnTo>
                  <a:pt x="0" y="27089"/>
                </a:lnTo>
                <a:lnTo>
                  <a:pt x="1536" y="37134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960042" y="3032751"/>
            <a:ext cx="34925" cy="3175"/>
          </a:xfrm>
          <a:custGeom>
            <a:avLst/>
            <a:gdLst/>
            <a:ahLst/>
            <a:cxnLst/>
            <a:rect l="l" t="t" r="r" b="b"/>
            <a:pathLst>
              <a:path w="34925" h="3175">
                <a:moveTo>
                  <a:pt x="0" y="0"/>
                </a:moveTo>
                <a:lnTo>
                  <a:pt x="5041" y="1638"/>
                </a:lnTo>
                <a:lnTo>
                  <a:pt x="10693" y="2552"/>
                </a:lnTo>
                <a:lnTo>
                  <a:pt x="17005" y="2552"/>
                </a:lnTo>
                <a:lnTo>
                  <a:pt x="34493" y="255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245703" y="30353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 h="0">
                <a:moveTo>
                  <a:pt x="0" y="0"/>
                </a:moveTo>
                <a:lnTo>
                  <a:pt x="17487" y="0"/>
                </a:lnTo>
                <a:lnTo>
                  <a:pt x="3679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9470237" y="3035303"/>
            <a:ext cx="25400" cy="15875"/>
          </a:xfrm>
          <a:custGeom>
            <a:avLst/>
            <a:gdLst/>
            <a:ahLst/>
            <a:cxnLst/>
            <a:rect l="l" t="t" r="r" b="b"/>
            <a:pathLst>
              <a:path w="25400" h="15875">
                <a:moveTo>
                  <a:pt x="0" y="0"/>
                </a:moveTo>
                <a:lnTo>
                  <a:pt x="19316" y="0"/>
                </a:lnTo>
                <a:lnTo>
                  <a:pt x="20535" y="698"/>
                </a:lnTo>
                <a:lnTo>
                  <a:pt x="22898" y="6578"/>
                </a:lnTo>
                <a:lnTo>
                  <a:pt x="25298" y="1587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9479736" y="3181328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9093" y="0"/>
                </a:moveTo>
                <a:lnTo>
                  <a:pt x="6502" y="5092"/>
                </a:lnTo>
                <a:lnTo>
                  <a:pt x="3479" y="9931"/>
                </a:lnTo>
                <a:lnTo>
                  <a:pt x="0" y="14452"/>
                </a:lnTo>
                <a:lnTo>
                  <a:pt x="7124" y="11137"/>
                </a:lnTo>
                <a:lnTo>
                  <a:pt x="17653" y="462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9583064" y="303530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676" y="20129"/>
                </a:moveTo>
                <a:lnTo>
                  <a:pt x="1676" y="13639"/>
                </a:lnTo>
                <a:lnTo>
                  <a:pt x="1142" y="6921"/>
                </a:lnTo>
                <a:lnTo>
                  <a:pt x="0" y="0"/>
                </a:lnTo>
                <a:lnTo>
                  <a:pt x="227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9638500" y="3031557"/>
            <a:ext cx="40005" cy="3810"/>
          </a:xfrm>
          <a:custGeom>
            <a:avLst/>
            <a:gdLst/>
            <a:ahLst/>
            <a:cxnLst/>
            <a:rect l="l" t="t" r="r" b="b"/>
            <a:pathLst>
              <a:path w="40004" h="3810">
                <a:moveTo>
                  <a:pt x="0" y="3746"/>
                </a:moveTo>
                <a:lnTo>
                  <a:pt x="22720" y="3746"/>
                </a:lnTo>
                <a:lnTo>
                  <a:pt x="30086" y="3390"/>
                </a:lnTo>
                <a:lnTo>
                  <a:pt x="39649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9720833" y="2935481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-6349" y="17792"/>
                </a:moveTo>
                <a:lnTo>
                  <a:pt x="6908" y="17792"/>
                </a:lnTo>
              </a:path>
            </a:pathLst>
          </a:custGeom>
          <a:ln w="48285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8015987" y="2584558"/>
            <a:ext cx="14306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do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want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it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90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do  when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interact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with</a:t>
            </a:r>
            <a:r>
              <a:rPr dirty="0" sz="1000" spc="-50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it?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921763" y="5340350"/>
            <a:ext cx="163512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want  to follow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online tutorial: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scratch.mit.edu/tutorials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974583" y="5340350"/>
            <a:ext cx="156845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6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explore  using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activity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cards:  </a:t>
            </a:r>
            <a:r>
              <a:rPr dirty="0" u="sng" sz="1000" spc="-5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scratch.mit.edu/ideas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973568" y="4087367"/>
            <a:ext cx="1582927" cy="1123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973568" y="4087367"/>
            <a:ext cx="1583055" cy="1123315"/>
          </a:xfrm>
          <a:custGeom>
            <a:avLst/>
            <a:gdLst/>
            <a:ahLst/>
            <a:cxnLst/>
            <a:rect l="l" t="t" r="r" b="b"/>
            <a:pathLst>
              <a:path w="1583054" h="1123314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81341"/>
                </a:lnTo>
                <a:lnTo>
                  <a:pt x="654" y="1105570"/>
                </a:lnTo>
                <a:lnTo>
                  <a:pt x="5238" y="1118012"/>
                </a:lnTo>
                <a:lnTo>
                  <a:pt x="17680" y="1122596"/>
                </a:lnTo>
                <a:lnTo>
                  <a:pt x="41909" y="1123251"/>
                </a:lnTo>
                <a:lnTo>
                  <a:pt x="1541017" y="1123251"/>
                </a:lnTo>
                <a:lnTo>
                  <a:pt x="1565247" y="1122596"/>
                </a:lnTo>
                <a:lnTo>
                  <a:pt x="1577689" y="1118012"/>
                </a:lnTo>
                <a:lnTo>
                  <a:pt x="1582273" y="1105570"/>
                </a:lnTo>
                <a:lnTo>
                  <a:pt x="1582927" y="1081341"/>
                </a:lnTo>
                <a:lnTo>
                  <a:pt x="1582927" y="41910"/>
                </a:lnTo>
                <a:lnTo>
                  <a:pt x="1582273" y="17680"/>
                </a:lnTo>
                <a:lnTo>
                  <a:pt x="1577689" y="5238"/>
                </a:lnTo>
                <a:lnTo>
                  <a:pt x="1565247" y="654"/>
                </a:lnTo>
                <a:lnTo>
                  <a:pt x="1541017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675929" y="1253436"/>
            <a:ext cx="3863975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5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steps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tutorial 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so 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see how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500" spc="-2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760720" y="20124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5868415" y="2037334"/>
            <a:ext cx="2319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Start with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Prompts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questions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dirty="0" sz="10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903874" y="4081017"/>
            <a:ext cx="1877884" cy="11359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5878440" y="6547156"/>
            <a:ext cx="3745229" cy="5207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85090" indent="-7302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Video Sensing blocks using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Add an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Extension</a:t>
            </a:r>
            <a:r>
              <a:rPr dirty="0" sz="1000" spc="-50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button.</a:t>
            </a:r>
            <a:endParaRPr sz="1000">
              <a:latin typeface="Roboto"/>
              <a:cs typeface="Roboto"/>
            </a:endParaRPr>
          </a:p>
          <a:p>
            <a:pPr marL="85090" indent="-730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Choose a sprite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interact</a:t>
            </a:r>
            <a:r>
              <a:rPr dirty="0" sz="1000" spc="-7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with.</a:t>
            </a:r>
            <a:endParaRPr sz="1000">
              <a:latin typeface="Roboto"/>
              <a:cs typeface="Roboto"/>
            </a:endParaRPr>
          </a:p>
          <a:p>
            <a:pPr marL="85090" indent="-730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5725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Decide how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you want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dirty="0" sz="1000" spc="-7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react.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047015" y="4741373"/>
            <a:ext cx="13716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10">
                <a:solidFill>
                  <a:srgbClr val="636466"/>
                </a:solidFill>
                <a:latin typeface="Roboto"/>
                <a:cs typeface="Roboto"/>
              </a:rPr>
              <a:t>Cat</a:t>
            </a:r>
            <a:endParaRPr sz="550">
              <a:latin typeface="Roboto"/>
              <a:cs typeface="Roboto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51649" y="4343400"/>
            <a:ext cx="526694" cy="5266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825114" y="2600325"/>
            <a:ext cx="712470" cy="7124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825114" y="26003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033386" y="2958985"/>
            <a:ext cx="157838" cy="1780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79081" y="2599893"/>
            <a:ext cx="713740" cy="713740"/>
          </a:xfrm>
          <a:custGeom>
            <a:avLst/>
            <a:gdLst/>
            <a:ahLst/>
            <a:cxnLst/>
            <a:rect l="l" t="t" r="r" b="b"/>
            <a:pathLst>
              <a:path w="713740" h="713739">
                <a:moveTo>
                  <a:pt x="0" y="713320"/>
                </a:moveTo>
                <a:lnTo>
                  <a:pt x="713320" y="713320"/>
                </a:lnTo>
                <a:lnTo>
                  <a:pt x="713320" y="0"/>
                </a:lnTo>
                <a:lnTo>
                  <a:pt x="0" y="0"/>
                </a:lnTo>
                <a:lnTo>
                  <a:pt x="0" y="713320"/>
                </a:lnTo>
                <a:close/>
              </a:path>
            </a:pathLst>
          </a:custGeom>
          <a:solidFill>
            <a:srgbClr val="F1F3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14755" y="2635567"/>
            <a:ext cx="641981" cy="6419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79081" y="2599893"/>
            <a:ext cx="713740" cy="713740"/>
          </a:xfrm>
          <a:custGeom>
            <a:avLst/>
            <a:gdLst/>
            <a:ahLst/>
            <a:cxnLst/>
            <a:rect l="l" t="t" r="r" b="b"/>
            <a:pathLst>
              <a:path w="713740" h="713739">
                <a:moveTo>
                  <a:pt x="0" y="713320"/>
                </a:moveTo>
                <a:lnTo>
                  <a:pt x="713320" y="713320"/>
                </a:lnTo>
                <a:lnTo>
                  <a:pt x="713320" y="0"/>
                </a:lnTo>
                <a:lnTo>
                  <a:pt x="0" y="0"/>
                </a:lnTo>
                <a:lnTo>
                  <a:pt x="0" y="713320"/>
                </a:lnTo>
                <a:close/>
              </a:path>
            </a:pathLst>
          </a:custGeom>
          <a:ln w="18199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365909" y="2958985"/>
            <a:ext cx="157838" cy="1780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1686051" y="2579733"/>
            <a:ext cx="9144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Click the Add an 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Extension button  </a:t>
            </a: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(on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the bottom</a:t>
            </a:r>
            <a:r>
              <a:rPr dirty="0" sz="900" spc="-9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of  </a:t>
            </a: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dirty="0" sz="900" spc="-1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screen).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631657" y="2579733"/>
            <a:ext cx="8921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Choose Video  Sensing </a:t>
            </a:r>
            <a:r>
              <a:rPr dirty="0" sz="900" spc="-1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add  the video</a:t>
            </a:r>
            <a:r>
              <a:rPr dirty="0" sz="900" spc="-10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blocks.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541272" y="4200169"/>
            <a:ext cx="1632178" cy="7738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809158" y="4471978"/>
            <a:ext cx="535940" cy="2540"/>
          </a:xfrm>
          <a:custGeom>
            <a:avLst/>
            <a:gdLst/>
            <a:ahLst/>
            <a:cxnLst/>
            <a:rect l="l" t="t" r="r" b="b"/>
            <a:pathLst>
              <a:path w="535939" h="2539">
                <a:moveTo>
                  <a:pt x="0" y="2539"/>
                </a:moveTo>
                <a:lnTo>
                  <a:pt x="535774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3377415" y="4020184"/>
            <a:ext cx="1253490" cy="834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73050">
              <a:lnSpc>
                <a:spcPct val="111100"/>
              </a:lnSpc>
              <a:spcBef>
                <a:spcPts val="100"/>
              </a:spcBef>
            </a:pP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This block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senses  motion on </a:t>
            </a: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a</a:t>
            </a:r>
            <a:r>
              <a:rPr dirty="0" sz="900" spc="-8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>
              <a:latin typeface="Roboto-Medium"/>
              <a:cs typeface="Roboto-Medium"/>
            </a:endParaRPr>
          </a:p>
          <a:p>
            <a:pPr algn="just" marL="12700" marR="5080">
              <a:lnSpc>
                <a:spcPct val="111100"/>
              </a:lnSpc>
              <a:spcBef>
                <a:spcPts val="365"/>
              </a:spcBef>
            </a:pPr>
            <a:r>
              <a:rPr dirty="0" sz="900" spc="-1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larger number </a:t>
            </a:r>
            <a:r>
              <a:rPr dirty="0" sz="900" spc="-10">
                <a:solidFill>
                  <a:srgbClr val="636466"/>
                </a:solidFill>
                <a:latin typeface="Roboto-Medium"/>
                <a:cs typeface="Roboto-Medium"/>
              </a:rPr>
              <a:t>to 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make it less sensitive </a:t>
            </a:r>
            <a:r>
              <a:rPr dirty="0" sz="900" spc="-10">
                <a:solidFill>
                  <a:srgbClr val="636466"/>
                </a:solidFill>
                <a:latin typeface="Roboto-Medium"/>
                <a:cs typeface="Roboto-Medium"/>
              </a:rPr>
              <a:t>to 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movement.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854462" y="4128515"/>
            <a:ext cx="1490980" cy="149860"/>
          </a:xfrm>
          <a:custGeom>
            <a:avLst/>
            <a:gdLst/>
            <a:ahLst/>
            <a:cxnLst/>
            <a:rect l="l" t="t" r="r" b="b"/>
            <a:pathLst>
              <a:path w="1490979" h="149860">
                <a:moveTo>
                  <a:pt x="0" y="149860"/>
                </a:moveTo>
                <a:lnTo>
                  <a:pt x="0" y="0"/>
                </a:lnTo>
                <a:lnTo>
                  <a:pt x="1490472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1579372" y="5267034"/>
            <a:ext cx="1574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your hand </a:t>
            </a:r>
            <a:r>
              <a:rPr dirty="0" sz="900" spc="-1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pet the</a:t>
            </a:r>
            <a:r>
              <a:rPr dirty="0" sz="900" spc="-55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cat.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3257963" y="5030955"/>
            <a:ext cx="277812" cy="1232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94471" y="5164029"/>
            <a:ext cx="289560" cy="317500"/>
          </a:xfrm>
          <a:custGeom>
            <a:avLst/>
            <a:gdLst/>
            <a:ahLst/>
            <a:cxnLst/>
            <a:rect l="l" t="t" r="r" b="b"/>
            <a:pathLst>
              <a:path w="289560" h="317500">
                <a:moveTo>
                  <a:pt x="142900" y="104072"/>
                </a:moveTo>
                <a:lnTo>
                  <a:pt x="88887" y="32292"/>
                </a:lnTo>
                <a:lnTo>
                  <a:pt x="80774" y="23247"/>
                </a:lnTo>
                <a:lnTo>
                  <a:pt x="78230" y="17325"/>
                </a:lnTo>
                <a:lnTo>
                  <a:pt x="81398" y="11907"/>
                </a:lnTo>
                <a:lnTo>
                  <a:pt x="90424" y="4377"/>
                </a:lnTo>
                <a:lnTo>
                  <a:pt x="101709" y="0"/>
                </a:lnTo>
                <a:lnTo>
                  <a:pt x="110934" y="2664"/>
                </a:lnTo>
                <a:lnTo>
                  <a:pt x="117159" y="7694"/>
                </a:lnTo>
                <a:lnTo>
                  <a:pt x="119443" y="10410"/>
                </a:lnTo>
                <a:lnTo>
                  <a:pt x="164833" y="70544"/>
                </a:lnTo>
                <a:lnTo>
                  <a:pt x="188868" y="99446"/>
                </a:lnTo>
                <a:lnTo>
                  <a:pt x="202855" y="114256"/>
                </a:lnTo>
                <a:lnTo>
                  <a:pt x="212173" y="119634"/>
                </a:lnTo>
                <a:lnTo>
                  <a:pt x="222199" y="120239"/>
                </a:lnTo>
                <a:lnTo>
                  <a:pt x="218319" y="107294"/>
                </a:lnTo>
                <a:lnTo>
                  <a:pt x="216833" y="98257"/>
                </a:lnTo>
                <a:lnTo>
                  <a:pt x="217566" y="88880"/>
                </a:lnTo>
                <a:lnTo>
                  <a:pt x="220345" y="74913"/>
                </a:lnTo>
                <a:lnTo>
                  <a:pt x="221851" y="58869"/>
                </a:lnTo>
                <a:lnTo>
                  <a:pt x="222173" y="45595"/>
                </a:lnTo>
                <a:lnTo>
                  <a:pt x="226277" y="34312"/>
                </a:lnTo>
                <a:lnTo>
                  <a:pt x="239128" y="24240"/>
                </a:lnTo>
                <a:lnTo>
                  <a:pt x="253568" y="21709"/>
                </a:lnTo>
                <a:lnTo>
                  <a:pt x="260864" y="29544"/>
                </a:lnTo>
                <a:lnTo>
                  <a:pt x="263645" y="41687"/>
                </a:lnTo>
                <a:lnTo>
                  <a:pt x="264541" y="52078"/>
                </a:lnTo>
                <a:lnTo>
                  <a:pt x="267197" y="65513"/>
                </a:lnTo>
                <a:lnTo>
                  <a:pt x="272332" y="86676"/>
                </a:lnTo>
                <a:lnTo>
                  <a:pt x="278210" y="109321"/>
                </a:lnTo>
                <a:lnTo>
                  <a:pt x="283095" y="127199"/>
                </a:lnTo>
                <a:lnTo>
                  <a:pt x="286518" y="145125"/>
                </a:lnTo>
                <a:lnTo>
                  <a:pt x="288696" y="167772"/>
                </a:lnTo>
                <a:lnTo>
                  <a:pt x="288892" y="188710"/>
                </a:lnTo>
                <a:lnTo>
                  <a:pt x="286372" y="201507"/>
                </a:lnTo>
                <a:lnTo>
                  <a:pt x="280873" y="210282"/>
                </a:lnTo>
                <a:lnTo>
                  <a:pt x="276339" y="215172"/>
                </a:lnTo>
                <a:lnTo>
                  <a:pt x="283756" y="233168"/>
                </a:lnTo>
                <a:lnTo>
                  <a:pt x="289096" y="240446"/>
                </a:lnTo>
                <a:lnTo>
                  <a:pt x="287232" y="248387"/>
                </a:lnTo>
                <a:lnTo>
                  <a:pt x="248780" y="286114"/>
                </a:lnTo>
                <a:lnTo>
                  <a:pt x="201044" y="316546"/>
                </a:lnTo>
                <a:lnTo>
                  <a:pt x="190590" y="317054"/>
                </a:lnTo>
                <a:lnTo>
                  <a:pt x="187388" y="315870"/>
                </a:lnTo>
                <a:lnTo>
                  <a:pt x="177014" y="301728"/>
                </a:lnTo>
                <a:lnTo>
                  <a:pt x="170830" y="294029"/>
                </a:lnTo>
                <a:lnTo>
                  <a:pt x="166385" y="290088"/>
                </a:lnTo>
                <a:lnTo>
                  <a:pt x="161226" y="287219"/>
                </a:lnTo>
                <a:lnTo>
                  <a:pt x="153682" y="285067"/>
                </a:lnTo>
                <a:lnTo>
                  <a:pt x="143810" y="283139"/>
                </a:lnTo>
                <a:lnTo>
                  <a:pt x="131778" y="278539"/>
                </a:lnTo>
                <a:lnTo>
                  <a:pt x="93297" y="245277"/>
                </a:lnTo>
                <a:lnTo>
                  <a:pt x="58945" y="212572"/>
                </a:lnTo>
                <a:lnTo>
                  <a:pt x="28334" y="183347"/>
                </a:lnTo>
                <a:lnTo>
                  <a:pt x="15100" y="170696"/>
                </a:lnTo>
                <a:lnTo>
                  <a:pt x="4318" y="162270"/>
                </a:lnTo>
                <a:lnTo>
                  <a:pt x="0" y="156526"/>
                </a:lnTo>
                <a:lnTo>
                  <a:pt x="1491" y="150826"/>
                </a:lnTo>
                <a:lnTo>
                  <a:pt x="8140" y="142528"/>
                </a:lnTo>
                <a:lnTo>
                  <a:pt x="17422" y="137010"/>
                </a:lnTo>
                <a:lnTo>
                  <a:pt x="26409" y="138797"/>
                </a:lnTo>
                <a:lnTo>
                  <a:pt x="33843" y="143971"/>
                </a:lnTo>
                <a:lnTo>
                  <a:pt x="38468" y="148611"/>
                </a:lnTo>
                <a:lnTo>
                  <a:pt x="47093" y="157039"/>
                </a:lnTo>
                <a:lnTo>
                  <a:pt x="62430" y="171581"/>
                </a:lnTo>
                <a:lnTo>
                  <a:pt x="77065" y="185353"/>
                </a:lnTo>
                <a:lnTo>
                  <a:pt x="83591" y="191474"/>
                </a:lnTo>
                <a:lnTo>
                  <a:pt x="89166" y="181136"/>
                </a:lnTo>
                <a:lnTo>
                  <a:pt x="19037" y="110067"/>
                </a:lnTo>
                <a:lnTo>
                  <a:pt x="7626" y="101328"/>
                </a:lnTo>
                <a:lnTo>
                  <a:pt x="3236" y="95119"/>
                </a:lnTo>
                <a:lnTo>
                  <a:pt x="5340" y="88471"/>
                </a:lnTo>
                <a:lnTo>
                  <a:pt x="13411" y="78418"/>
                </a:lnTo>
                <a:lnTo>
                  <a:pt x="24589" y="72031"/>
                </a:lnTo>
                <a:lnTo>
                  <a:pt x="35028" y="74548"/>
                </a:lnTo>
                <a:lnTo>
                  <a:pt x="42745" y="80251"/>
                </a:lnTo>
                <a:lnTo>
                  <a:pt x="45758" y="83422"/>
                </a:lnTo>
                <a:lnTo>
                  <a:pt x="111810" y="149208"/>
                </a:lnTo>
                <a:lnTo>
                  <a:pt x="113931" y="145779"/>
                </a:lnTo>
                <a:lnTo>
                  <a:pt x="38658" y="58390"/>
                </a:lnTo>
                <a:lnTo>
                  <a:pt x="27361" y="47428"/>
                </a:lnTo>
                <a:lnTo>
                  <a:pt x="23099" y="40318"/>
                </a:lnTo>
                <a:lnTo>
                  <a:pt x="25426" y="33952"/>
                </a:lnTo>
                <a:lnTo>
                  <a:pt x="33896" y="25218"/>
                </a:lnTo>
                <a:lnTo>
                  <a:pt x="45142" y="20375"/>
                </a:lnTo>
                <a:lnTo>
                  <a:pt x="55087" y="23972"/>
                </a:lnTo>
                <a:lnTo>
                  <a:pt x="62187" y="30310"/>
                </a:lnTo>
                <a:lnTo>
                  <a:pt x="64897" y="33689"/>
                </a:lnTo>
                <a:lnTo>
                  <a:pt x="135483" y="111845"/>
                </a:lnTo>
                <a:lnTo>
                  <a:pt x="142900" y="104072"/>
                </a:lnTo>
                <a:close/>
              </a:path>
            </a:pathLst>
          </a:custGeom>
          <a:ln w="9931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340291" y="5119273"/>
            <a:ext cx="82550" cy="57785"/>
          </a:xfrm>
          <a:custGeom>
            <a:avLst/>
            <a:gdLst/>
            <a:ahLst/>
            <a:cxnLst/>
            <a:rect l="l" t="t" r="r" b="b"/>
            <a:pathLst>
              <a:path w="82550" h="57785">
                <a:moveTo>
                  <a:pt x="0" y="57175"/>
                </a:moveTo>
                <a:lnTo>
                  <a:pt x="10421" y="36493"/>
                </a:lnTo>
                <a:lnTo>
                  <a:pt x="22458" y="23644"/>
                </a:lnTo>
                <a:lnTo>
                  <a:pt x="43817" y="13266"/>
                </a:lnTo>
                <a:lnTo>
                  <a:pt x="82207" y="0"/>
                </a:lnTo>
              </a:path>
            </a:pathLst>
          </a:custGeom>
          <a:ln w="13182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807115" y="6989762"/>
            <a:ext cx="857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Choose a</a:t>
            </a:r>
            <a:r>
              <a:rPr dirty="0" sz="900" spc="-8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029271" y="6489751"/>
            <a:ext cx="412390" cy="4123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029267" y="6489751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2188155" y="6989762"/>
            <a:ext cx="88074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Choose a</a:t>
            </a:r>
            <a:r>
              <a:rPr dirty="0" sz="900" spc="-8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sound.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291079" y="6162090"/>
            <a:ext cx="674458" cy="1925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291077" y="6162102"/>
            <a:ext cx="675005" cy="193040"/>
          </a:xfrm>
          <a:custGeom>
            <a:avLst/>
            <a:gdLst/>
            <a:ahLst/>
            <a:cxnLst/>
            <a:rect l="l" t="t" r="r" b="b"/>
            <a:pathLst>
              <a:path w="675005" h="193039">
                <a:moveTo>
                  <a:pt x="674458" y="192519"/>
                </a:moveTo>
                <a:lnTo>
                  <a:pt x="674458" y="86791"/>
                </a:lnTo>
                <a:lnTo>
                  <a:pt x="667839" y="53220"/>
                </a:lnTo>
                <a:lnTo>
                  <a:pt x="649774" y="25746"/>
                </a:lnTo>
                <a:lnTo>
                  <a:pt x="622954" y="7096"/>
                </a:lnTo>
                <a:lnTo>
                  <a:pt x="5900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192519"/>
                </a:lnTo>
                <a:lnTo>
                  <a:pt x="674458" y="1925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422111" y="6489751"/>
            <a:ext cx="412389" cy="4123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422111" y="6489751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3636666" y="6989762"/>
            <a:ext cx="97281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36466"/>
                </a:solidFill>
                <a:latin typeface="Roboto-Medium"/>
                <a:cs typeface="Roboto-Medium"/>
              </a:rPr>
              <a:t>Select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your</a:t>
            </a:r>
            <a:r>
              <a:rPr dirty="0" sz="900" spc="-8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dirty="0" sz="900" spc="-5">
                <a:solidFill>
                  <a:srgbClr val="636466"/>
                </a:solidFill>
                <a:latin typeface="Roboto-Medium"/>
                <a:cs typeface="Roboto-Medium"/>
              </a:rPr>
              <a:t>sound.</a:t>
            </a:r>
            <a:endParaRPr sz="900">
              <a:latin typeface="Roboto-Medium"/>
              <a:cs typeface="Roboto-Medium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3835133" y="6162890"/>
            <a:ext cx="575246" cy="1917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835129" y="6162902"/>
            <a:ext cx="575310" cy="191770"/>
          </a:xfrm>
          <a:custGeom>
            <a:avLst/>
            <a:gdLst/>
            <a:ahLst/>
            <a:cxnLst/>
            <a:rect l="l" t="t" r="r" b="b"/>
            <a:pathLst>
              <a:path w="575310" h="191770">
                <a:moveTo>
                  <a:pt x="575246" y="191719"/>
                </a:moveTo>
                <a:lnTo>
                  <a:pt x="575246" y="81089"/>
                </a:lnTo>
                <a:lnTo>
                  <a:pt x="569048" y="49722"/>
                </a:lnTo>
                <a:lnTo>
                  <a:pt x="552135" y="24052"/>
                </a:lnTo>
                <a:lnTo>
                  <a:pt x="527026" y="6628"/>
                </a:lnTo>
                <a:lnTo>
                  <a:pt x="496239" y="0"/>
                </a:lnTo>
                <a:lnTo>
                  <a:pt x="67398" y="76"/>
                </a:lnTo>
                <a:lnTo>
                  <a:pt x="27598" y="13843"/>
                </a:lnTo>
                <a:lnTo>
                  <a:pt x="7681" y="41568"/>
                </a:lnTo>
                <a:lnTo>
                  <a:pt x="774" y="68800"/>
                </a:lnTo>
                <a:lnTo>
                  <a:pt x="0" y="81089"/>
                </a:lnTo>
                <a:lnTo>
                  <a:pt x="0" y="191719"/>
                </a:lnTo>
                <a:lnTo>
                  <a:pt x="575246" y="1917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675779" y="6463965"/>
            <a:ext cx="893946" cy="4848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69300" y="6764799"/>
            <a:ext cx="79120" cy="8821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161" name="object 161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4C96FF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4" name="object 16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165" name="object 165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37" y="224046"/>
            <a:ext cx="1924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VIDEO </a:t>
            </a: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SENSING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6437" y="219494"/>
            <a:ext cx="19246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VIDEO </a:t>
            </a:r>
            <a:r>
              <a:rPr dirty="0" sz="800" spc="55" b="1">
                <a:solidFill>
                  <a:srgbClr val="FFFFFF"/>
                </a:solidFill>
                <a:latin typeface="Roboto"/>
                <a:cs typeface="Roboto"/>
              </a:rPr>
              <a:t>SENSING </a:t>
            </a:r>
            <a:r>
              <a:rPr dirty="0" sz="800" b="1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dirty="0" sz="800" spc="50" b="1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dirty="0" sz="800" spc="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800" spc="65" b="1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862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73990"/>
                </a:lnTo>
                <a:lnTo>
                  <a:pt x="4711" y="73990"/>
                </a:lnTo>
                <a:lnTo>
                  <a:pt x="4711" y="4724"/>
                </a:lnTo>
                <a:lnTo>
                  <a:pt x="78701" y="4724"/>
                </a:lnTo>
                <a:lnTo>
                  <a:pt x="78701" y="0"/>
                </a:lnTo>
                <a:close/>
              </a:path>
              <a:path w="78739" h="78739">
                <a:moveTo>
                  <a:pt x="78701" y="4724"/>
                </a:moveTo>
                <a:lnTo>
                  <a:pt x="73977" y="4724"/>
                </a:lnTo>
                <a:lnTo>
                  <a:pt x="73977" y="73990"/>
                </a:lnTo>
                <a:lnTo>
                  <a:pt x="78701" y="73990"/>
                </a:lnTo>
                <a:lnTo>
                  <a:pt x="78701" y="4724"/>
                </a:lnTo>
                <a:close/>
              </a:path>
            </a:pathLst>
          </a:custGeom>
          <a:solidFill>
            <a:srgbClr val="2121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4574" y="21711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265" y="69265"/>
                </a:moveTo>
                <a:lnTo>
                  <a:pt x="0" y="69265"/>
                </a:lnTo>
                <a:lnTo>
                  <a:pt x="0" y="0"/>
                </a:lnTo>
                <a:lnTo>
                  <a:pt x="69265" y="0"/>
                </a:lnTo>
                <a:lnTo>
                  <a:pt x="69265" y="69265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9862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0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004" y="29282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143" y="0"/>
                </a:lnTo>
                <a:lnTo>
                  <a:pt x="82143" y="82143"/>
                </a:lnTo>
                <a:lnTo>
                  <a:pt x="0" y="82143"/>
                </a:lnTo>
                <a:lnTo>
                  <a:pt x="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1404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0"/>
                </a:moveTo>
                <a:lnTo>
                  <a:pt x="25488" y="0"/>
                </a:lnTo>
                <a:lnTo>
                  <a:pt x="25488" y="25488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1404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0"/>
                </a:moveTo>
                <a:lnTo>
                  <a:pt x="25488" y="25488"/>
                </a:lnTo>
                <a:lnTo>
                  <a:pt x="0" y="25488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7251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25488"/>
                </a:moveTo>
                <a:lnTo>
                  <a:pt x="0" y="25488"/>
                </a:lnTo>
                <a:lnTo>
                  <a:pt x="0" y="0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251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488"/>
                </a:moveTo>
                <a:lnTo>
                  <a:pt x="0" y="0"/>
                </a:lnTo>
                <a:lnTo>
                  <a:pt x="25488" y="0"/>
                </a:lnTo>
              </a:path>
            </a:pathLst>
          </a:custGeom>
          <a:ln w="6349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3637" y="164633"/>
            <a:ext cx="20320" cy="2540"/>
          </a:xfrm>
          <a:custGeom>
            <a:avLst/>
            <a:gdLst/>
            <a:ahLst/>
            <a:cxnLst/>
            <a:rect l="l" t="t" r="r" b="b"/>
            <a:pathLst>
              <a:path w="20320" h="2539">
                <a:moveTo>
                  <a:pt x="0" y="0"/>
                </a:moveTo>
                <a:lnTo>
                  <a:pt x="6477" y="292"/>
                </a:lnTo>
                <a:lnTo>
                  <a:pt x="13182" y="952"/>
                </a:lnTo>
                <a:lnTo>
                  <a:pt x="20091" y="2044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278" y="165065"/>
            <a:ext cx="106680" cy="51435"/>
          </a:xfrm>
          <a:custGeom>
            <a:avLst/>
            <a:gdLst/>
            <a:ahLst/>
            <a:cxnLst/>
            <a:rect l="l" t="t" r="r" b="b"/>
            <a:pathLst>
              <a:path w="106679" h="51435">
                <a:moveTo>
                  <a:pt x="0" y="50965"/>
                </a:moveTo>
                <a:lnTo>
                  <a:pt x="23305" y="24765"/>
                </a:lnTo>
                <a:lnTo>
                  <a:pt x="42137" y="10723"/>
                </a:lnTo>
                <a:lnTo>
                  <a:pt x="66452" y="4061"/>
                </a:lnTo>
                <a:lnTo>
                  <a:pt x="10621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175" y="141519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90" h="3810">
                <a:moveTo>
                  <a:pt x="0" y="3365"/>
                </a:moveTo>
                <a:lnTo>
                  <a:pt x="6883" y="1993"/>
                </a:lnTo>
                <a:lnTo>
                  <a:pt x="14033" y="863"/>
                </a:lnTo>
                <a:lnTo>
                  <a:pt x="21463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515" y="153191"/>
            <a:ext cx="92710" cy="57785"/>
          </a:xfrm>
          <a:custGeom>
            <a:avLst/>
            <a:gdLst/>
            <a:ahLst/>
            <a:cxnLst/>
            <a:rect l="l" t="t" r="r" b="b"/>
            <a:pathLst>
              <a:path w="92710" h="57785">
                <a:moveTo>
                  <a:pt x="0" y="57213"/>
                </a:moveTo>
                <a:lnTo>
                  <a:pt x="19089" y="35666"/>
                </a:lnTo>
                <a:lnTo>
                  <a:pt x="35083" y="22525"/>
                </a:lnTo>
                <a:lnTo>
                  <a:pt x="56649" y="12423"/>
                </a:lnTo>
                <a:lnTo>
                  <a:pt x="92456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9382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5" h="222884">
                <a:moveTo>
                  <a:pt x="12198" y="96063"/>
                </a:moveTo>
                <a:lnTo>
                  <a:pt x="5695" y="99931"/>
                </a:lnTo>
                <a:lnTo>
                  <a:pt x="1042" y="105747"/>
                </a:lnTo>
                <a:lnTo>
                  <a:pt x="0" y="109743"/>
                </a:lnTo>
                <a:lnTo>
                  <a:pt x="3024" y="113770"/>
                </a:lnTo>
                <a:lnTo>
                  <a:pt x="10572" y="119679"/>
                </a:lnTo>
                <a:lnTo>
                  <a:pt x="82454" y="188158"/>
                </a:lnTo>
                <a:lnTo>
                  <a:pt x="92269" y="195290"/>
                </a:lnTo>
                <a:lnTo>
                  <a:pt x="100695" y="198516"/>
                </a:lnTo>
                <a:lnTo>
                  <a:pt x="107611" y="199868"/>
                </a:lnTo>
                <a:lnTo>
                  <a:pt x="112896" y="201378"/>
                </a:lnTo>
                <a:lnTo>
                  <a:pt x="116504" y="203392"/>
                </a:lnTo>
                <a:lnTo>
                  <a:pt x="119614" y="206157"/>
                </a:lnTo>
                <a:lnTo>
                  <a:pt x="123944" y="211555"/>
                </a:lnTo>
                <a:lnTo>
                  <a:pt x="131210" y="221470"/>
                </a:lnTo>
                <a:lnTo>
                  <a:pt x="133451" y="222299"/>
                </a:lnTo>
                <a:lnTo>
                  <a:pt x="174186" y="200604"/>
                </a:lnTo>
                <a:lnTo>
                  <a:pt x="202417" y="168583"/>
                </a:lnTo>
                <a:lnTo>
                  <a:pt x="198685" y="163481"/>
                </a:lnTo>
                <a:lnTo>
                  <a:pt x="193478" y="150870"/>
                </a:lnTo>
                <a:lnTo>
                  <a:pt x="196665" y="147429"/>
                </a:lnTo>
                <a:lnTo>
                  <a:pt x="200513" y="141282"/>
                </a:lnTo>
                <a:lnTo>
                  <a:pt x="201896" y="134246"/>
                </a:lnTo>
                <a:lnTo>
                  <a:pt x="58527" y="134246"/>
                </a:lnTo>
                <a:lnTo>
                  <a:pt x="32971" y="110104"/>
                </a:lnTo>
                <a:lnTo>
                  <a:pt x="26930" y="104198"/>
                </a:lnTo>
                <a:lnTo>
                  <a:pt x="23692" y="100943"/>
                </a:lnTo>
                <a:lnTo>
                  <a:pt x="18489" y="97316"/>
                </a:lnTo>
                <a:lnTo>
                  <a:pt x="12198" y="96063"/>
                </a:lnTo>
                <a:close/>
              </a:path>
              <a:path w="202565" h="222884">
                <a:moveTo>
                  <a:pt x="17216" y="50507"/>
                </a:moveTo>
                <a:lnTo>
                  <a:pt x="9391" y="54985"/>
                </a:lnTo>
                <a:lnTo>
                  <a:pt x="3745" y="62033"/>
                </a:lnTo>
                <a:lnTo>
                  <a:pt x="2273" y="66693"/>
                </a:lnTo>
                <a:lnTo>
                  <a:pt x="5344" y="71046"/>
                </a:lnTo>
                <a:lnTo>
                  <a:pt x="13328" y="77172"/>
                </a:lnTo>
                <a:lnTo>
                  <a:pt x="62439" y="127007"/>
                </a:lnTo>
                <a:lnTo>
                  <a:pt x="58527" y="134246"/>
                </a:lnTo>
                <a:lnTo>
                  <a:pt x="201896" y="134246"/>
                </a:lnTo>
                <a:lnTo>
                  <a:pt x="202276" y="132313"/>
                </a:lnTo>
                <a:lnTo>
                  <a:pt x="202136" y="117634"/>
                </a:lnTo>
                <a:lnTo>
                  <a:pt x="200885" y="104617"/>
                </a:lnTo>
                <a:lnTo>
                  <a:pt x="78289" y="104617"/>
                </a:lnTo>
                <a:lnTo>
                  <a:pt x="32035" y="58491"/>
                </a:lnTo>
                <a:lnTo>
                  <a:pt x="29926" y="56268"/>
                </a:lnTo>
                <a:lnTo>
                  <a:pt x="24523" y="52271"/>
                </a:lnTo>
                <a:lnTo>
                  <a:pt x="17216" y="50507"/>
                </a:lnTo>
                <a:close/>
              </a:path>
              <a:path w="202565" h="222884">
                <a:moveTo>
                  <a:pt x="31605" y="14283"/>
                </a:moveTo>
                <a:lnTo>
                  <a:pt x="23729" y="17673"/>
                </a:lnTo>
                <a:lnTo>
                  <a:pt x="17802" y="23801"/>
                </a:lnTo>
                <a:lnTo>
                  <a:pt x="16175" y="28268"/>
                </a:lnTo>
                <a:lnTo>
                  <a:pt x="19159" y="33253"/>
                </a:lnTo>
                <a:lnTo>
                  <a:pt x="27070" y="40939"/>
                </a:lnTo>
                <a:lnTo>
                  <a:pt x="79775" y="102217"/>
                </a:lnTo>
                <a:lnTo>
                  <a:pt x="78289" y="104617"/>
                </a:lnTo>
                <a:lnTo>
                  <a:pt x="200885" y="104617"/>
                </a:lnTo>
                <a:lnTo>
                  <a:pt x="200610" y="101755"/>
                </a:lnTo>
                <a:lnTo>
                  <a:pt x="198215" y="89186"/>
                </a:lnTo>
                <a:lnTo>
                  <a:pt x="196884" y="84310"/>
                </a:lnTo>
                <a:lnTo>
                  <a:pt x="155581" y="84310"/>
                </a:lnTo>
                <a:lnTo>
                  <a:pt x="148560" y="83887"/>
                </a:lnTo>
                <a:lnTo>
                  <a:pt x="142035" y="80115"/>
                </a:lnTo>
                <a:lnTo>
                  <a:pt x="140433" y="78417"/>
                </a:lnTo>
                <a:lnTo>
                  <a:pt x="94862" y="78417"/>
                </a:lnTo>
                <a:lnTo>
                  <a:pt x="45434" y="23616"/>
                </a:lnTo>
                <a:lnTo>
                  <a:pt x="43537" y="21248"/>
                </a:lnTo>
                <a:lnTo>
                  <a:pt x="38568" y="16806"/>
                </a:lnTo>
                <a:lnTo>
                  <a:pt x="31605" y="14283"/>
                </a:lnTo>
                <a:close/>
              </a:path>
              <a:path w="202565" h="222884">
                <a:moveTo>
                  <a:pt x="177543" y="15217"/>
                </a:moveTo>
                <a:lnTo>
                  <a:pt x="167430" y="16987"/>
                </a:lnTo>
                <a:lnTo>
                  <a:pt x="158431" y="24055"/>
                </a:lnTo>
                <a:lnTo>
                  <a:pt x="155557" y="31968"/>
                </a:lnTo>
                <a:lnTo>
                  <a:pt x="155334" y="41274"/>
                </a:lnTo>
                <a:lnTo>
                  <a:pt x="154285" y="52522"/>
                </a:lnTo>
                <a:lnTo>
                  <a:pt x="152334" y="62312"/>
                </a:lnTo>
                <a:lnTo>
                  <a:pt x="151818" y="68887"/>
                </a:lnTo>
                <a:lnTo>
                  <a:pt x="152860" y="75226"/>
                </a:lnTo>
                <a:lnTo>
                  <a:pt x="155581" y="84310"/>
                </a:lnTo>
                <a:lnTo>
                  <a:pt x="196884" y="84310"/>
                </a:lnTo>
                <a:lnTo>
                  <a:pt x="194795" y="76653"/>
                </a:lnTo>
                <a:lnTo>
                  <a:pt x="190680" y="60775"/>
                </a:lnTo>
                <a:lnTo>
                  <a:pt x="187085" y="45933"/>
                </a:lnTo>
                <a:lnTo>
                  <a:pt x="185223" y="36507"/>
                </a:lnTo>
                <a:lnTo>
                  <a:pt x="184596" y="29226"/>
                </a:lnTo>
                <a:lnTo>
                  <a:pt x="182651" y="20713"/>
                </a:lnTo>
                <a:lnTo>
                  <a:pt x="177543" y="15217"/>
                </a:lnTo>
                <a:close/>
              </a:path>
              <a:path w="202565" h="222884">
                <a:moveTo>
                  <a:pt x="71216" y="0"/>
                </a:moveTo>
                <a:lnTo>
                  <a:pt x="63315" y="3068"/>
                </a:lnTo>
                <a:lnTo>
                  <a:pt x="56991" y="8346"/>
                </a:lnTo>
                <a:lnTo>
                  <a:pt x="54770" y="12143"/>
                </a:lnTo>
                <a:lnTo>
                  <a:pt x="56552" y="16296"/>
                </a:lnTo>
                <a:lnTo>
                  <a:pt x="62236" y="22638"/>
                </a:lnTo>
                <a:lnTo>
                  <a:pt x="100056" y="72969"/>
                </a:lnTo>
                <a:lnTo>
                  <a:pt x="94862" y="78417"/>
                </a:lnTo>
                <a:lnTo>
                  <a:pt x="140433" y="78417"/>
                </a:lnTo>
                <a:lnTo>
                  <a:pt x="132240" y="69729"/>
                </a:lnTo>
                <a:lnTo>
                  <a:pt x="115411" y="49461"/>
                </a:lnTo>
                <a:lnTo>
                  <a:pt x="83635" y="7297"/>
                </a:lnTo>
                <a:lnTo>
                  <a:pt x="82036" y="5393"/>
                </a:lnTo>
                <a:lnTo>
                  <a:pt x="77676" y="1868"/>
                </a:lnTo>
                <a:lnTo>
                  <a:pt x="71216" y="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9382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5" h="222884">
                <a:moveTo>
                  <a:pt x="100056" y="72969"/>
                </a:moveTo>
                <a:lnTo>
                  <a:pt x="62236" y="22638"/>
                </a:lnTo>
                <a:lnTo>
                  <a:pt x="56552" y="16296"/>
                </a:lnTo>
                <a:lnTo>
                  <a:pt x="54770" y="12143"/>
                </a:lnTo>
                <a:lnTo>
                  <a:pt x="56991" y="8346"/>
                </a:lnTo>
                <a:lnTo>
                  <a:pt x="63315" y="3068"/>
                </a:lnTo>
                <a:lnTo>
                  <a:pt x="71216" y="0"/>
                </a:lnTo>
                <a:lnTo>
                  <a:pt x="77676" y="1868"/>
                </a:lnTo>
                <a:lnTo>
                  <a:pt x="82036" y="5393"/>
                </a:lnTo>
                <a:lnTo>
                  <a:pt x="83635" y="7297"/>
                </a:lnTo>
                <a:lnTo>
                  <a:pt x="115411" y="49461"/>
                </a:lnTo>
                <a:lnTo>
                  <a:pt x="132240" y="69729"/>
                </a:lnTo>
                <a:lnTo>
                  <a:pt x="142035" y="80115"/>
                </a:lnTo>
                <a:lnTo>
                  <a:pt x="148560" y="83887"/>
                </a:lnTo>
                <a:lnTo>
                  <a:pt x="155581" y="84310"/>
                </a:lnTo>
                <a:lnTo>
                  <a:pt x="152860" y="75226"/>
                </a:lnTo>
                <a:lnTo>
                  <a:pt x="151818" y="68887"/>
                </a:lnTo>
                <a:lnTo>
                  <a:pt x="152334" y="62312"/>
                </a:lnTo>
                <a:lnTo>
                  <a:pt x="154285" y="52522"/>
                </a:lnTo>
                <a:lnTo>
                  <a:pt x="155334" y="41274"/>
                </a:lnTo>
                <a:lnTo>
                  <a:pt x="155557" y="31968"/>
                </a:lnTo>
                <a:lnTo>
                  <a:pt x="158431" y="24055"/>
                </a:lnTo>
                <a:lnTo>
                  <a:pt x="167430" y="16987"/>
                </a:lnTo>
                <a:lnTo>
                  <a:pt x="177543" y="15217"/>
                </a:lnTo>
                <a:lnTo>
                  <a:pt x="182651" y="20713"/>
                </a:lnTo>
                <a:lnTo>
                  <a:pt x="184596" y="29226"/>
                </a:lnTo>
                <a:lnTo>
                  <a:pt x="185223" y="36507"/>
                </a:lnTo>
                <a:lnTo>
                  <a:pt x="187085" y="45933"/>
                </a:lnTo>
                <a:lnTo>
                  <a:pt x="190680" y="60775"/>
                </a:lnTo>
                <a:lnTo>
                  <a:pt x="194795" y="76653"/>
                </a:lnTo>
                <a:lnTo>
                  <a:pt x="198215" y="89186"/>
                </a:lnTo>
                <a:lnTo>
                  <a:pt x="200610" y="101755"/>
                </a:lnTo>
                <a:lnTo>
                  <a:pt x="202136" y="117634"/>
                </a:lnTo>
                <a:lnTo>
                  <a:pt x="202276" y="132313"/>
                </a:lnTo>
                <a:lnTo>
                  <a:pt x="200513" y="141282"/>
                </a:lnTo>
                <a:lnTo>
                  <a:pt x="196665" y="147429"/>
                </a:lnTo>
                <a:lnTo>
                  <a:pt x="193478" y="150870"/>
                </a:lnTo>
                <a:lnTo>
                  <a:pt x="198685" y="163481"/>
                </a:lnTo>
                <a:lnTo>
                  <a:pt x="202417" y="168583"/>
                </a:lnTo>
                <a:lnTo>
                  <a:pt x="201109" y="174151"/>
                </a:lnTo>
                <a:lnTo>
                  <a:pt x="154050" y="216133"/>
                </a:lnTo>
                <a:lnTo>
                  <a:pt x="133451" y="222299"/>
                </a:lnTo>
                <a:lnTo>
                  <a:pt x="131210" y="221470"/>
                </a:lnTo>
                <a:lnTo>
                  <a:pt x="123944" y="211555"/>
                </a:lnTo>
                <a:lnTo>
                  <a:pt x="119614" y="206157"/>
                </a:lnTo>
                <a:lnTo>
                  <a:pt x="116504" y="203392"/>
                </a:lnTo>
                <a:lnTo>
                  <a:pt x="112896" y="201378"/>
                </a:lnTo>
                <a:lnTo>
                  <a:pt x="107611" y="199868"/>
                </a:lnTo>
                <a:lnTo>
                  <a:pt x="100695" y="198516"/>
                </a:lnTo>
                <a:lnTo>
                  <a:pt x="92269" y="195290"/>
                </a:lnTo>
                <a:lnTo>
                  <a:pt x="41274" y="149037"/>
                </a:lnTo>
                <a:lnTo>
                  <a:pt x="10572" y="119679"/>
                </a:lnTo>
                <a:lnTo>
                  <a:pt x="3024" y="113770"/>
                </a:lnTo>
                <a:lnTo>
                  <a:pt x="0" y="109743"/>
                </a:lnTo>
                <a:lnTo>
                  <a:pt x="1042" y="105747"/>
                </a:lnTo>
                <a:lnTo>
                  <a:pt x="5695" y="99931"/>
                </a:lnTo>
                <a:lnTo>
                  <a:pt x="12198" y="96063"/>
                </a:lnTo>
                <a:lnTo>
                  <a:pt x="18489" y="97316"/>
                </a:lnTo>
                <a:lnTo>
                  <a:pt x="23692" y="100943"/>
                </a:lnTo>
                <a:lnTo>
                  <a:pt x="26930" y="104198"/>
                </a:lnTo>
                <a:lnTo>
                  <a:pt x="32971" y="110104"/>
                </a:lnTo>
                <a:lnTo>
                  <a:pt x="43710" y="120298"/>
                </a:lnTo>
                <a:lnTo>
                  <a:pt x="53958" y="129955"/>
                </a:lnTo>
                <a:lnTo>
                  <a:pt x="58527" y="134246"/>
                </a:lnTo>
                <a:lnTo>
                  <a:pt x="62439" y="127007"/>
                </a:lnTo>
                <a:lnTo>
                  <a:pt x="13328" y="77172"/>
                </a:lnTo>
                <a:lnTo>
                  <a:pt x="5344" y="71046"/>
                </a:lnTo>
                <a:lnTo>
                  <a:pt x="2273" y="66693"/>
                </a:lnTo>
                <a:lnTo>
                  <a:pt x="3745" y="62033"/>
                </a:lnTo>
                <a:lnTo>
                  <a:pt x="9391" y="54985"/>
                </a:lnTo>
                <a:lnTo>
                  <a:pt x="17216" y="50507"/>
                </a:lnTo>
                <a:lnTo>
                  <a:pt x="24523" y="52271"/>
                </a:lnTo>
                <a:lnTo>
                  <a:pt x="29926" y="56268"/>
                </a:lnTo>
                <a:lnTo>
                  <a:pt x="32035" y="58491"/>
                </a:lnTo>
                <a:lnTo>
                  <a:pt x="78289" y="104617"/>
                </a:lnTo>
                <a:lnTo>
                  <a:pt x="79775" y="102217"/>
                </a:lnTo>
                <a:lnTo>
                  <a:pt x="27070" y="40939"/>
                </a:lnTo>
                <a:lnTo>
                  <a:pt x="19159" y="33253"/>
                </a:lnTo>
                <a:lnTo>
                  <a:pt x="16175" y="28268"/>
                </a:lnTo>
                <a:lnTo>
                  <a:pt x="17802" y="23801"/>
                </a:lnTo>
                <a:lnTo>
                  <a:pt x="23729" y="17673"/>
                </a:lnTo>
                <a:lnTo>
                  <a:pt x="31605" y="14283"/>
                </a:lnTo>
                <a:lnTo>
                  <a:pt x="38568" y="16806"/>
                </a:lnTo>
                <a:lnTo>
                  <a:pt x="43537" y="21248"/>
                </a:lnTo>
                <a:lnTo>
                  <a:pt x="45434" y="23616"/>
                </a:lnTo>
                <a:lnTo>
                  <a:pt x="94862" y="78417"/>
                </a:lnTo>
                <a:lnTo>
                  <a:pt x="100056" y="72969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3258" y="199517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5" h="37464">
                <a:moveTo>
                  <a:pt x="0" y="37007"/>
                </a:moveTo>
                <a:lnTo>
                  <a:pt x="6942" y="23620"/>
                </a:lnTo>
                <a:lnTo>
                  <a:pt x="14960" y="15303"/>
                </a:lnTo>
                <a:lnTo>
                  <a:pt x="29189" y="8586"/>
                </a:lnTo>
                <a:lnTo>
                  <a:pt x="547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51627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73990"/>
                </a:lnTo>
                <a:lnTo>
                  <a:pt x="4711" y="73990"/>
                </a:lnTo>
                <a:lnTo>
                  <a:pt x="4711" y="4724"/>
                </a:lnTo>
                <a:lnTo>
                  <a:pt x="78701" y="4724"/>
                </a:lnTo>
                <a:lnTo>
                  <a:pt x="78701" y="0"/>
                </a:lnTo>
                <a:close/>
              </a:path>
              <a:path w="78739" h="78739">
                <a:moveTo>
                  <a:pt x="78701" y="4724"/>
                </a:moveTo>
                <a:lnTo>
                  <a:pt x="73977" y="4724"/>
                </a:lnTo>
                <a:lnTo>
                  <a:pt x="73977" y="73990"/>
                </a:lnTo>
                <a:lnTo>
                  <a:pt x="78701" y="73990"/>
                </a:lnTo>
                <a:lnTo>
                  <a:pt x="78701" y="4724"/>
                </a:lnTo>
                <a:close/>
              </a:path>
            </a:pathLst>
          </a:custGeom>
          <a:solidFill>
            <a:srgbClr val="2121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56339" y="21711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265" y="69265"/>
                </a:moveTo>
                <a:lnTo>
                  <a:pt x="0" y="69265"/>
                </a:lnTo>
                <a:lnTo>
                  <a:pt x="0" y="0"/>
                </a:lnTo>
                <a:lnTo>
                  <a:pt x="69265" y="0"/>
                </a:lnTo>
                <a:lnTo>
                  <a:pt x="69265" y="69265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51627" y="21239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01" y="0"/>
                </a:moveTo>
                <a:lnTo>
                  <a:pt x="0" y="0"/>
                </a:lnTo>
                <a:lnTo>
                  <a:pt x="0" y="78701"/>
                </a:lnTo>
                <a:lnTo>
                  <a:pt x="78701" y="78701"/>
                </a:lnTo>
                <a:lnTo>
                  <a:pt x="78701" y="0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67769" y="292823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0"/>
                </a:moveTo>
                <a:lnTo>
                  <a:pt x="82143" y="0"/>
                </a:lnTo>
                <a:lnTo>
                  <a:pt x="82143" y="82143"/>
                </a:lnTo>
                <a:lnTo>
                  <a:pt x="0" y="82143"/>
                </a:lnTo>
                <a:lnTo>
                  <a:pt x="0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23168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0"/>
                </a:moveTo>
                <a:lnTo>
                  <a:pt x="25488" y="0"/>
                </a:lnTo>
                <a:lnTo>
                  <a:pt x="25488" y="25488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23168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0"/>
                </a:moveTo>
                <a:lnTo>
                  <a:pt x="25488" y="25488"/>
                </a:lnTo>
                <a:lnTo>
                  <a:pt x="0" y="25488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69015" y="18394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88" y="25488"/>
                </a:moveTo>
                <a:lnTo>
                  <a:pt x="0" y="25488"/>
                </a:lnTo>
                <a:lnTo>
                  <a:pt x="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69015" y="12979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488"/>
                </a:moveTo>
                <a:lnTo>
                  <a:pt x="0" y="0"/>
                </a:lnTo>
                <a:lnTo>
                  <a:pt x="25488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95400" y="164633"/>
            <a:ext cx="20320" cy="2540"/>
          </a:xfrm>
          <a:custGeom>
            <a:avLst/>
            <a:gdLst/>
            <a:ahLst/>
            <a:cxnLst/>
            <a:rect l="l" t="t" r="r" b="b"/>
            <a:pathLst>
              <a:path w="20320" h="2539">
                <a:moveTo>
                  <a:pt x="0" y="0"/>
                </a:moveTo>
                <a:lnTo>
                  <a:pt x="6477" y="292"/>
                </a:lnTo>
                <a:lnTo>
                  <a:pt x="13182" y="952"/>
                </a:lnTo>
                <a:lnTo>
                  <a:pt x="20091" y="2044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67041" y="165065"/>
            <a:ext cx="106680" cy="51435"/>
          </a:xfrm>
          <a:custGeom>
            <a:avLst/>
            <a:gdLst/>
            <a:ahLst/>
            <a:cxnLst/>
            <a:rect l="l" t="t" r="r" b="b"/>
            <a:pathLst>
              <a:path w="106679" h="51435">
                <a:moveTo>
                  <a:pt x="0" y="50965"/>
                </a:moveTo>
                <a:lnTo>
                  <a:pt x="23305" y="24765"/>
                </a:lnTo>
                <a:lnTo>
                  <a:pt x="42137" y="10723"/>
                </a:lnTo>
                <a:lnTo>
                  <a:pt x="66452" y="4061"/>
                </a:lnTo>
                <a:lnTo>
                  <a:pt x="106210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54938" y="141519"/>
            <a:ext cx="21590" cy="3810"/>
          </a:xfrm>
          <a:custGeom>
            <a:avLst/>
            <a:gdLst/>
            <a:ahLst/>
            <a:cxnLst/>
            <a:rect l="l" t="t" r="r" b="b"/>
            <a:pathLst>
              <a:path w="21589" h="3810">
                <a:moveTo>
                  <a:pt x="0" y="3365"/>
                </a:moveTo>
                <a:lnTo>
                  <a:pt x="6883" y="1993"/>
                </a:lnTo>
                <a:lnTo>
                  <a:pt x="14033" y="863"/>
                </a:lnTo>
                <a:lnTo>
                  <a:pt x="214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31278" y="153191"/>
            <a:ext cx="92710" cy="57785"/>
          </a:xfrm>
          <a:custGeom>
            <a:avLst/>
            <a:gdLst/>
            <a:ahLst/>
            <a:cxnLst/>
            <a:rect l="l" t="t" r="r" b="b"/>
            <a:pathLst>
              <a:path w="92710" h="57785">
                <a:moveTo>
                  <a:pt x="0" y="57213"/>
                </a:moveTo>
                <a:lnTo>
                  <a:pt x="19089" y="35666"/>
                </a:lnTo>
                <a:lnTo>
                  <a:pt x="35083" y="22525"/>
                </a:lnTo>
                <a:lnTo>
                  <a:pt x="56649" y="12423"/>
                </a:lnTo>
                <a:lnTo>
                  <a:pt x="92456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81145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4" h="222884">
                <a:moveTo>
                  <a:pt x="12198" y="96063"/>
                </a:moveTo>
                <a:lnTo>
                  <a:pt x="5695" y="99931"/>
                </a:lnTo>
                <a:lnTo>
                  <a:pt x="1042" y="105747"/>
                </a:lnTo>
                <a:lnTo>
                  <a:pt x="0" y="109743"/>
                </a:lnTo>
                <a:lnTo>
                  <a:pt x="3024" y="113770"/>
                </a:lnTo>
                <a:lnTo>
                  <a:pt x="10572" y="119679"/>
                </a:lnTo>
                <a:lnTo>
                  <a:pt x="82454" y="188158"/>
                </a:lnTo>
                <a:lnTo>
                  <a:pt x="92269" y="195290"/>
                </a:lnTo>
                <a:lnTo>
                  <a:pt x="100695" y="198516"/>
                </a:lnTo>
                <a:lnTo>
                  <a:pt x="107611" y="199868"/>
                </a:lnTo>
                <a:lnTo>
                  <a:pt x="112896" y="201378"/>
                </a:lnTo>
                <a:lnTo>
                  <a:pt x="116504" y="203392"/>
                </a:lnTo>
                <a:lnTo>
                  <a:pt x="119614" y="206157"/>
                </a:lnTo>
                <a:lnTo>
                  <a:pt x="123944" y="211555"/>
                </a:lnTo>
                <a:lnTo>
                  <a:pt x="131210" y="221470"/>
                </a:lnTo>
                <a:lnTo>
                  <a:pt x="133451" y="222299"/>
                </a:lnTo>
                <a:lnTo>
                  <a:pt x="174186" y="200604"/>
                </a:lnTo>
                <a:lnTo>
                  <a:pt x="202417" y="168583"/>
                </a:lnTo>
                <a:lnTo>
                  <a:pt x="198685" y="163481"/>
                </a:lnTo>
                <a:lnTo>
                  <a:pt x="193478" y="150870"/>
                </a:lnTo>
                <a:lnTo>
                  <a:pt x="196665" y="147429"/>
                </a:lnTo>
                <a:lnTo>
                  <a:pt x="200513" y="141282"/>
                </a:lnTo>
                <a:lnTo>
                  <a:pt x="201896" y="134246"/>
                </a:lnTo>
                <a:lnTo>
                  <a:pt x="58527" y="134246"/>
                </a:lnTo>
                <a:lnTo>
                  <a:pt x="32971" y="110104"/>
                </a:lnTo>
                <a:lnTo>
                  <a:pt x="26930" y="104198"/>
                </a:lnTo>
                <a:lnTo>
                  <a:pt x="23692" y="100943"/>
                </a:lnTo>
                <a:lnTo>
                  <a:pt x="18489" y="97316"/>
                </a:lnTo>
                <a:lnTo>
                  <a:pt x="12198" y="96063"/>
                </a:lnTo>
                <a:close/>
              </a:path>
              <a:path w="202564" h="222884">
                <a:moveTo>
                  <a:pt x="17216" y="50507"/>
                </a:moveTo>
                <a:lnTo>
                  <a:pt x="9391" y="54985"/>
                </a:lnTo>
                <a:lnTo>
                  <a:pt x="3745" y="62033"/>
                </a:lnTo>
                <a:lnTo>
                  <a:pt x="2273" y="66693"/>
                </a:lnTo>
                <a:lnTo>
                  <a:pt x="5344" y="71046"/>
                </a:lnTo>
                <a:lnTo>
                  <a:pt x="13328" y="77172"/>
                </a:lnTo>
                <a:lnTo>
                  <a:pt x="62439" y="127007"/>
                </a:lnTo>
                <a:lnTo>
                  <a:pt x="58527" y="134246"/>
                </a:lnTo>
                <a:lnTo>
                  <a:pt x="201896" y="134246"/>
                </a:lnTo>
                <a:lnTo>
                  <a:pt x="202276" y="132313"/>
                </a:lnTo>
                <a:lnTo>
                  <a:pt x="202136" y="117634"/>
                </a:lnTo>
                <a:lnTo>
                  <a:pt x="200885" y="104617"/>
                </a:lnTo>
                <a:lnTo>
                  <a:pt x="78289" y="104617"/>
                </a:lnTo>
                <a:lnTo>
                  <a:pt x="32035" y="58491"/>
                </a:lnTo>
                <a:lnTo>
                  <a:pt x="29926" y="56268"/>
                </a:lnTo>
                <a:lnTo>
                  <a:pt x="24523" y="52271"/>
                </a:lnTo>
                <a:lnTo>
                  <a:pt x="17216" y="50507"/>
                </a:lnTo>
                <a:close/>
              </a:path>
              <a:path w="202564" h="222884">
                <a:moveTo>
                  <a:pt x="31605" y="14283"/>
                </a:moveTo>
                <a:lnTo>
                  <a:pt x="23729" y="17673"/>
                </a:lnTo>
                <a:lnTo>
                  <a:pt x="17802" y="23801"/>
                </a:lnTo>
                <a:lnTo>
                  <a:pt x="16175" y="28268"/>
                </a:lnTo>
                <a:lnTo>
                  <a:pt x="19159" y="33253"/>
                </a:lnTo>
                <a:lnTo>
                  <a:pt x="27070" y="40939"/>
                </a:lnTo>
                <a:lnTo>
                  <a:pt x="79775" y="102217"/>
                </a:lnTo>
                <a:lnTo>
                  <a:pt x="78289" y="104617"/>
                </a:lnTo>
                <a:lnTo>
                  <a:pt x="200885" y="104617"/>
                </a:lnTo>
                <a:lnTo>
                  <a:pt x="200610" y="101755"/>
                </a:lnTo>
                <a:lnTo>
                  <a:pt x="198215" y="89186"/>
                </a:lnTo>
                <a:lnTo>
                  <a:pt x="196884" y="84310"/>
                </a:lnTo>
                <a:lnTo>
                  <a:pt x="155581" y="84310"/>
                </a:lnTo>
                <a:lnTo>
                  <a:pt x="148560" y="83887"/>
                </a:lnTo>
                <a:lnTo>
                  <a:pt x="142035" y="80115"/>
                </a:lnTo>
                <a:lnTo>
                  <a:pt x="140433" y="78417"/>
                </a:lnTo>
                <a:lnTo>
                  <a:pt x="94862" y="78417"/>
                </a:lnTo>
                <a:lnTo>
                  <a:pt x="45434" y="23616"/>
                </a:lnTo>
                <a:lnTo>
                  <a:pt x="43537" y="21248"/>
                </a:lnTo>
                <a:lnTo>
                  <a:pt x="38568" y="16806"/>
                </a:lnTo>
                <a:lnTo>
                  <a:pt x="31605" y="14283"/>
                </a:lnTo>
                <a:close/>
              </a:path>
              <a:path w="202564" h="222884">
                <a:moveTo>
                  <a:pt x="177543" y="15217"/>
                </a:moveTo>
                <a:lnTo>
                  <a:pt x="167430" y="16987"/>
                </a:lnTo>
                <a:lnTo>
                  <a:pt x="158431" y="24055"/>
                </a:lnTo>
                <a:lnTo>
                  <a:pt x="155557" y="31968"/>
                </a:lnTo>
                <a:lnTo>
                  <a:pt x="155334" y="41274"/>
                </a:lnTo>
                <a:lnTo>
                  <a:pt x="154285" y="52522"/>
                </a:lnTo>
                <a:lnTo>
                  <a:pt x="152334" y="62312"/>
                </a:lnTo>
                <a:lnTo>
                  <a:pt x="151818" y="68887"/>
                </a:lnTo>
                <a:lnTo>
                  <a:pt x="152860" y="75226"/>
                </a:lnTo>
                <a:lnTo>
                  <a:pt x="155581" y="84310"/>
                </a:lnTo>
                <a:lnTo>
                  <a:pt x="196884" y="84310"/>
                </a:lnTo>
                <a:lnTo>
                  <a:pt x="194795" y="76653"/>
                </a:lnTo>
                <a:lnTo>
                  <a:pt x="190680" y="60775"/>
                </a:lnTo>
                <a:lnTo>
                  <a:pt x="187085" y="45933"/>
                </a:lnTo>
                <a:lnTo>
                  <a:pt x="185223" y="36507"/>
                </a:lnTo>
                <a:lnTo>
                  <a:pt x="184596" y="29226"/>
                </a:lnTo>
                <a:lnTo>
                  <a:pt x="182651" y="20713"/>
                </a:lnTo>
                <a:lnTo>
                  <a:pt x="177543" y="15217"/>
                </a:lnTo>
                <a:close/>
              </a:path>
              <a:path w="202564" h="222884">
                <a:moveTo>
                  <a:pt x="71216" y="0"/>
                </a:moveTo>
                <a:lnTo>
                  <a:pt x="63315" y="3068"/>
                </a:lnTo>
                <a:lnTo>
                  <a:pt x="56991" y="8346"/>
                </a:lnTo>
                <a:lnTo>
                  <a:pt x="54770" y="12143"/>
                </a:lnTo>
                <a:lnTo>
                  <a:pt x="56552" y="16296"/>
                </a:lnTo>
                <a:lnTo>
                  <a:pt x="62236" y="22638"/>
                </a:lnTo>
                <a:lnTo>
                  <a:pt x="100056" y="72969"/>
                </a:lnTo>
                <a:lnTo>
                  <a:pt x="94862" y="78417"/>
                </a:lnTo>
                <a:lnTo>
                  <a:pt x="140433" y="78417"/>
                </a:lnTo>
                <a:lnTo>
                  <a:pt x="132240" y="69729"/>
                </a:lnTo>
                <a:lnTo>
                  <a:pt x="115411" y="49461"/>
                </a:lnTo>
                <a:lnTo>
                  <a:pt x="83635" y="7297"/>
                </a:lnTo>
                <a:lnTo>
                  <a:pt x="82036" y="5393"/>
                </a:lnTo>
                <a:lnTo>
                  <a:pt x="77676" y="1868"/>
                </a:lnTo>
                <a:lnTo>
                  <a:pt x="71216" y="0"/>
                </a:lnTo>
                <a:close/>
              </a:path>
            </a:pathLst>
          </a:custGeom>
          <a:solidFill>
            <a:srgbClr val="4C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81145" y="230837"/>
            <a:ext cx="202565" cy="222885"/>
          </a:xfrm>
          <a:custGeom>
            <a:avLst/>
            <a:gdLst/>
            <a:ahLst/>
            <a:cxnLst/>
            <a:rect l="l" t="t" r="r" b="b"/>
            <a:pathLst>
              <a:path w="202564" h="222884">
                <a:moveTo>
                  <a:pt x="100056" y="72969"/>
                </a:moveTo>
                <a:lnTo>
                  <a:pt x="62236" y="22638"/>
                </a:lnTo>
                <a:lnTo>
                  <a:pt x="56552" y="16296"/>
                </a:lnTo>
                <a:lnTo>
                  <a:pt x="54770" y="12143"/>
                </a:lnTo>
                <a:lnTo>
                  <a:pt x="56991" y="8346"/>
                </a:lnTo>
                <a:lnTo>
                  <a:pt x="63315" y="3068"/>
                </a:lnTo>
                <a:lnTo>
                  <a:pt x="71216" y="0"/>
                </a:lnTo>
                <a:lnTo>
                  <a:pt x="77676" y="1868"/>
                </a:lnTo>
                <a:lnTo>
                  <a:pt x="82036" y="5393"/>
                </a:lnTo>
                <a:lnTo>
                  <a:pt x="83635" y="7297"/>
                </a:lnTo>
                <a:lnTo>
                  <a:pt x="115411" y="49461"/>
                </a:lnTo>
                <a:lnTo>
                  <a:pt x="132240" y="69729"/>
                </a:lnTo>
                <a:lnTo>
                  <a:pt x="142035" y="80115"/>
                </a:lnTo>
                <a:lnTo>
                  <a:pt x="148560" y="83887"/>
                </a:lnTo>
                <a:lnTo>
                  <a:pt x="155581" y="84310"/>
                </a:lnTo>
                <a:lnTo>
                  <a:pt x="152860" y="75226"/>
                </a:lnTo>
                <a:lnTo>
                  <a:pt x="151818" y="68887"/>
                </a:lnTo>
                <a:lnTo>
                  <a:pt x="152334" y="62312"/>
                </a:lnTo>
                <a:lnTo>
                  <a:pt x="154285" y="52522"/>
                </a:lnTo>
                <a:lnTo>
                  <a:pt x="155334" y="41274"/>
                </a:lnTo>
                <a:lnTo>
                  <a:pt x="155557" y="31968"/>
                </a:lnTo>
                <a:lnTo>
                  <a:pt x="158431" y="24055"/>
                </a:lnTo>
                <a:lnTo>
                  <a:pt x="167430" y="16987"/>
                </a:lnTo>
                <a:lnTo>
                  <a:pt x="177543" y="15217"/>
                </a:lnTo>
                <a:lnTo>
                  <a:pt x="182651" y="20713"/>
                </a:lnTo>
                <a:lnTo>
                  <a:pt x="184596" y="29226"/>
                </a:lnTo>
                <a:lnTo>
                  <a:pt x="185223" y="36507"/>
                </a:lnTo>
                <a:lnTo>
                  <a:pt x="187085" y="45933"/>
                </a:lnTo>
                <a:lnTo>
                  <a:pt x="190680" y="60775"/>
                </a:lnTo>
                <a:lnTo>
                  <a:pt x="194795" y="76653"/>
                </a:lnTo>
                <a:lnTo>
                  <a:pt x="198215" y="89186"/>
                </a:lnTo>
                <a:lnTo>
                  <a:pt x="200610" y="101755"/>
                </a:lnTo>
                <a:lnTo>
                  <a:pt x="202136" y="117634"/>
                </a:lnTo>
                <a:lnTo>
                  <a:pt x="202276" y="132313"/>
                </a:lnTo>
                <a:lnTo>
                  <a:pt x="200513" y="141282"/>
                </a:lnTo>
                <a:lnTo>
                  <a:pt x="196665" y="147429"/>
                </a:lnTo>
                <a:lnTo>
                  <a:pt x="193478" y="150870"/>
                </a:lnTo>
                <a:lnTo>
                  <a:pt x="198685" y="163481"/>
                </a:lnTo>
                <a:lnTo>
                  <a:pt x="202417" y="168583"/>
                </a:lnTo>
                <a:lnTo>
                  <a:pt x="201109" y="174151"/>
                </a:lnTo>
                <a:lnTo>
                  <a:pt x="154050" y="216133"/>
                </a:lnTo>
                <a:lnTo>
                  <a:pt x="133451" y="222299"/>
                </a:lnTo>
                <a:lnTo>
                  <a:pt x="131210" y="221470"/>
                </a:lnTo>
                <a:lnTo>
                  <a:pt x="123944" y="211555"/>
                </a:lnTo>
                <a:lnTo>
                  <a:pt x="119614" y="206157"/>
                </a:lnTo>
                <a:lnTo>
                  <a:pt x="116504" y="203392"/>
                </a:lnTo>
                <a:lnTo>
                  <a:pt x="112896" y="201378"/>
                </a:lnTo>
                <a:lnTo>
                  <a:pt x="107611" y="199868"/>
                </a:lnTo>
                <a:lnTo>
                  <a:pt x="100695" y="198516"/>
                </a:lnTo>
                <a:lnTo>
                  <a:pt x="92269" y="195290"/>
                </a:lnTo>
                <a:lnTo>
                  <a:pt x="41274" y="149037"/>
                </a:lnTo>
                <a:lnTo>
                  <a:pt x="10572" y="119679"/>
                </a:lnTo>
                <a:lnTo>
                  <a:pt x="3024" y="113770"/>
                </a:lnTo>
                <a:lnTo>
                  <a:pt x="0" y="109743"/>
                </a:lnTo>
                <a:lnTo>
                  <a:pt x="1042" y="105747"/>
                </a:lnTo>
                <a:lnTo>
                  <a:pt x="5695" y="99931"/>
                </a:lnTo>
                <a:lnTo>
                  <a:pt x="12198" y="96063"/>
                </a:lnTo>
                <a:lnTo>
                  <a:pt x="18489" y="97316"/>
                </a:lnTo>
                <a:lnTo>
                  <a:pt x="23692" y="100943"/>
                </a:lnTo>
                <a:lnTo>
                  <a:pt x="26930" y="104198"/>
                </a:lnTo>
                <a:lnTo>
                  <a:pt x="32971" y="110104"/>
                </a:lnTo>
                <a:lnTo>
                  <a:pt x="43710" y="120298"/>
                </a:lnTo>
                <a:lnTo>
                  <a:pt x="53958" y="129955"/>
                </a:lnTo>
                <a:lnTo>
                  <a:pt x="58527" y="134246"/>
                </a:lnTo>
                <a:lnTo>
                  <a:pt x="62439" y="127007"/>
                </a:lnTo>
                <a:lnTo>
                  <a:pt x="13328" y="77172"/>
                </a:lnTo>
                <a:lnTo>
                  <a:pt x="5344" y="71046"/>
                </a:lnTo>
                <a:lnTo>
                  <a:pt x="2273" y="66693"/>
                </a:lnTo>
                <a:lnTo>
                  <a:pt x="3745" y="62033"/>
                </a:lnTo>
                <a:lnTo>
                  <a:pt x="9391" y="54985"/>
                </a:lnTo>
                <a:lnTo>
                  <a:pt x="17216" y="50507"/>
                </a:lnTo>
                <a:lnTo>
                  <a:pt x="24523" y="52271"/>
                </a:lnTo>
                <a:lnTo>
                  <a:pt x="29926" y="56268"/>
                </a:lnTo>
                <a:lnTo>
                  <a:pt x="32035" y="58491"/>
                </a:lnTo>
                <a:lnTo>
                  <a:pt x="78289" y="104617"/>
                </a:lnTo>
                <a:lnTo>
                  <a:pt x="79775" y="102217"/>
                </a:lnTo>
                <a:lnTo>
                  <a:pt x="27070" y="40939"/>
                </a:lnTo>
                <a:lnTo>
                  <a:pt x="19159" y="33253"/>
                </a:lnTo>
                <a:lnTo>
                  <a:pt x="16175" y="28268"/>
                </a:lnTo>
                <a:lnTo>
                  <a:pt x="17802" y="23801"/>
                </a:lnTo>
                <a:lnTo>
                  <a:pt x="23729" y="17673"/>
                </a:lnTo>
                <a:lnTo>
                  <a:pt x="31605" y="14283"/>
                </a:lnTo>
                <a:lnTo>
                  <a:pt x="38568" y="16806"/>
                </a:lnTo>
                <a:lnTo>
                  <a:pt x="43537" y="21248"/>
                </a:lnTo>
                <a:lnTo>
                  <a:pt x="45434" y="23616"/>
                </a:lnTo>
                <a:lnTo>
                  <a:pt x="94862" y="78417"/>
                </a:lnTo>
                <a:lnTo>
                  <a:pt x="100056" y="72969"/>
                </a:lnTo>
                <a:close/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85022" y="199517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5" h="37464">
                <a:moveTo>
                  <a:pt x="0" y="37007"/>
                </a:moveTo>
                <a:lnTo>
                  <a:pt x="6942" y="23620"/>
                </a:lnTo>
                <a:lnTo>
                  <a:pt x="14960" y="15303"/>
                </a:lnTo>
                <a:lnTo>
                  <a:pt x="29189" y="8586"/>
                </a:lnTo>
                <a:lnTo>
                  <a:pt x="54762" y="0"/>
                </a:lnTo>
              </a:path>
            </a:pathLst>
          </a:custGeom>
          <a:ln w="6350">
            <a:solidFill>
              <a:srgbClr val="337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20510" y="713063"/>
            <a:ext cx="200939" cy="15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52271" y="733259"/>
            <a:ext cx="135501" cy="112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421572" y="945230"/>
            <a:ext cx="3956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45" b="1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5000" y="1981200"/>
            <a:ext cx="4116704" cy="1621790"/>
          </a:xfrm>
          <a:custGeom>
            <a:avLst/>
            <a:gdLst/>
            <a:ahLst/>
            <a:cxnLst/>
            <a:rect l="l" t="t" r="r" b="b"/>
            <a:pathLst>
              <a:path w="4116704" h="1621789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21536"/>
                </a:lnTo>
                <a:lnTo>
                  <a:pt x="4002074" y="1621536"/>
                </a:lnTo>
                <a:lnTo>
                  <a:pt x="4068154" y="1619750"/>
                </a:lnTo>
                <a:lnTo>
                  <a:pt x="4102087" y="1607248"/>
                </a:lnTo>
                <a:lnTo>
                  <a:pt x="4114588" y="1573315"/>
                </a:lnTo>
                <a:lnTo>
                  <a:pt x="4116374" y="1507236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8051" y="1220494"/>
            <a:ext cx="4114165" cy="1675130"/>
          </a:xfrm>
          <a:custGeom>
            <a:avLst/>
            <a:gdLst/>
            <a:ahLst/>
            <a:cxnLst/>
            <a:rect l="l" t="t" r="r" b="b"/>
            <a:pathLst>
              <a:path w="4114165" h="167513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75104"/>
                </a:lnTo>
                <a:lnTo>
                  <a:pt x="3999306" y="1675104"/>
                </a:lnTo>
                <a:lnTo>
                  <a:pt x="4065385" y="1673318"/>
                </a:lnTo>
                <a:lnTo>
                  <a:pt x="4099318" y="1660817"/>
                </a:lnTo>
                <a:lnTo>
                  <a:pt x="4111820" y="1626884"/>
                </a:lnTo>
                <a:lnTo>
                  <a:pt x="4113606" y="156080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26005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Sha</a:t>
            </a:r>
            <a:r>
              <a:rPr dirty="0" spc="40"/>
              <a:t>r</a:t>
            </a:r>
            <a:r>
              <a:rPr dirty="0"/>
              <a:t>e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709175" y="1219833"/>
            <a:ext cx="309118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project  </a:t>
            </a:r>
            <a:r>
              <a:rPr dirty="0" sz="15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their</a:t>
            </a:r>
            <a:r>
              <a:rPr dirty="0" sz="15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4C4D4F"/>
                </a:solidFill>
                <a:latin typeface="Roboto"/>
                <a:cs typeface="Roboto"/>
              </a:rPr>
              <a:t>neighbors.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492705" y="944417"/>
            <a:ext cx="34861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S</a:t>
            </a:r>
            <a:r>
              <a:rPr dirty="0" sz="700" spc="65" b="1">
                <a:solidFill>
                  <a:srgbClr val="642B73"/>
                </a:solidFill>
                <a:latin typeface="Roboto"/>
                <a:cs typeface="Roboto"/>
              </a:rPr>
              <a:t>H</a:t>
            </a:r>
            <a:r>
              <a:rPr dirty="0" sz="700" spc="55" b="1">
                <a:solidFill>
                  <a:srgbClr val="642B73"/>
                </a:solidFill>
                <a:latin typeface="Roboto"/>
                <a:cs typeface="Roboto"/>
              </a:rPr>
              <a:t>ARE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84271" y="725239"/>
            <a:ext cx="357513" cy="210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10378" y="5067300"/>
            <a:ext cx="4121150" cy="2023745"/>
          </a:xfrm>
          <a:custGeom>
            <a:avLst/>
            <a:gdLst/>
            <a:ahLst/>
            <a:cxnLst/>
            <a:rect l="l" t="t" r="r" b="b"/>
            <a:pathLst>
              <a:path w="4121150" h="2023745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023338"/>
                </a:lnTo>
                <a:lnTo>
                  <a:pt x="4006697" y="2023338"/>
                </a:lnTo>
                <a:lnTo>
                  <a:pt x="4072777" y="2021552"/>
                </a:lnTo>
                <a:lnTo>
                  <a:pt x="4106710" y="2009051"/>
                </a:lnTo>
                <a:lnTo>
                  <a:pt x="4119211" y="1975118"/>
                </a:lnTo>
                <a:lnTo>
                  <a:pt x="4120997" y="1909038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60720" y="20105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866891" y="2031238"/>
            <a:ext cx="185673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642B73"/>
                </a:solidFill>
                <a:latin typeface="Roboto"/>
                <a:cs typeface="Roboto"/>
              </a:rPr>
              <a:t>Ask questions </a:t>
            </a:r>
            <a:r>
              <a:rPr dirty="0" sz="1000" spc="-5" b="1">
                <a:solidFill>
                  <a:srgbClr val="642B73"/>
                </a:solidFill>
                <a:latin typeface="Roboto"/>
                <a:cs typeface="Roboto"/>
              </a:rPr>
              <a:t>they can</a:t>
            </a:r>
            <a:r>
              <a:rPr dirty="0" sz="1000" spc="-75" b="1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642B73"/>
                </a:solidFill>
                <a:latin typeface="Roboto"/>
                <a:cs typeface="Roboto"/>
              </a:rPr>
              <a:t>discuss: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85800" y="2984500"/>
            <a:ext cx="4114165" cy="1981200"/>
          </a:xfrm>
          <a:custGeom>
            <a:avLst/>
            <a:gdLst/>
            <a:ahLst/>
            <a:cxnLst/>
            <a:rect l="l" t="t" r="r" b="b"/>
            <a:pathLst>
              <a:path w="4114165" h="1981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81200"/>
                </a:lnTo>
                <a:lnTo>
                  <a:pt x="3999306" y="1981200"/>
                </a:lnTo>
                <a:lnTo>
                  <a:pt x="4065385" y="1979414"/>
                </a:lnTo>
                <a:lnTo>
                  <a:pt x="4099318" y="1966912"/>
                </a:lnTo>
                <a:lnTo>
                  <a:pt x="4111820" y="1932979"/>
                </a:lnTo>
                <a:lnTo>
                  <a:pt x="4113606" y="1866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26410" y="30185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6992" y="5067300"/>
            <a:ext cx="4114165" cy="2019300"/>
          </a:xfrm>
          <a:custGeom>
            <a:avLst/>
            <a:gdLst/>
            <a:ahLst/>
            <a:cxnLst/>
            <a:rect l="l" t="t" r="r" b="b"/>
            <a:pathLst>
              <a:path w="4114165" h="20193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019300"/>
                </a:lnTo>
                <a:lnTo>
                  <a:pt x="3999306" y="2019300"/>
                </a:lnTo>
                <a:lnTo>
                  <a:pt x="4065385" y="2017514"/>
                </a:lnTo>
                <a:lnTo>
                  <a:pt x="4099318" y="2005012"/>
                </a:lnTo>
                <a:lnTo>
                  <a:pt x="4111820" y="1971079"/>
                </a:lnTo>
                <a:lnTo>
                  <a:pt x="4113606" y="19050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7602" y="51013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809417" y="1301380"/>
            <a:ext cx="1968500" cy="1369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More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Things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dirty="0" sz="1000" spc="-65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Try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Roboto"/>
              <a:cs typeface="Roboto"/>
            </a:endParaRPr>
          </a:p>
          <a:p>
            <a:pPr marL="123189" marR="12700" indent="-94615">
              <a:lnSpc>
                <a:spcPct val="108300"/>
              </a:lnSpc>
              <a:buClr>
                <a:srgbClr val="EA6955"/>
              </a:buClr>
              <a:buFont typeface="Roboto-Light"/>
              <a:buChar char="•"/>
              <a:tabLst>
                <a:tab pos="99695" algn="l"/>
              </a:tabLst>
            </a:pP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Try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adding a second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</a:t>
            </a:r>
            <a:r>
              <a:rPr dirty="0" sz="1000" spc="-7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 object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interact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with.</a:t>
            </a:r>
            <a:endParaRPr sz="1000">
              <a:latin typeface="Roboto"/>
              <a:cs typeface="Roboto"/>
            </a:endParaRPr>
          </a:p>
          <a:p>
            <a:pPr marL="123189" marR="5080" indent="-94615">
              <a:lnSpc>
                <a:spcPct val="108300"/>
              </a:lnSpc>
              <a:buClr>
                <a:srgbClr val="EA6955"/>
              </a:buClr>
              <a:buFont typeface="Roboto-Light"/>
              <a:buChar char="•"/>
              <a:tabLst>
                <a:tab pos="102235" algn="l"/>
              </a:tabLst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If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you’re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not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sure what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do,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pick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card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try something</a:t>
            </a:r>
            <a:r>
              <a:rPr dirty="0" sz="1000" spc="-2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20">
                <a:solidFill>
                  <a:srgbClr val="4C4D4F"/>
                </a:solidFill>
                <a:latin typeface="Roboto"/>
                <a:cs typeface="Roboto"/>
              </a:rPr>
              <a:t>new.</a:t>
            </a:r>
            <a:endParaRPr sz="1000">
              <a:latin typeface="Roboto"/>
              <a:cs typeface="Roboto"/>
            </a:endParaRPr>
          </a:p>
          <a:p>
            <a:pPr marL="123189" marR="44450" indent="-94615">
              <a:lnSpc>
                <a:spcPct val="108300"/>
              </a:lnSpc>
              <a:spcBef>
                <a:spcPts val="5"/>
              </a:spcBef>
              <a:buClr>
                <a:srgbClr val="EA6955"/>
              </a:buClr>
              <a:buFont typeface="Roboto-Light"/>
              <a:buChar char="•"/>
              <a:tabLst>
                <a:tab pos="101600" algn="l"/>
              </a:tabLst>
            </a:pP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can create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game,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interactive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story,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virtual</a:t>
            </a:r>
            <a:r>
              <a:rPr dirty="0" sz="10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pet.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07166" y="3065386"/>
            <a:ext cx="171767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Support</a:t>
            </a: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collaboration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Roboto"/>
              <a:cs typeface="Roboto"/>
            </a:endParaRPr>
          </a:p>
          <a:p>
            <a:pPr marL="121920" marR="83185" indent="-94615">
              <a:lnSpc>
                <a:spcPct val="114199"/>
              </a:lnSpc>
              <a:spcBef>
                <a:spcPts val="5"/>
              </a:spcBef>
              <a:buClr>
                <a:srgbClr val="EA6955"/>
              </a:buClr>
              <a:buFont typeface="Roboto-Light"/>
              <a:buChar char="•"/>
              <a:tabLst>
                <a:tab pos="107314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When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someone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gets</a:t>
            </a:r>
            <a:r>
              <a:rPr dirty="0" sz="1000" spc="-8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stuck,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connect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them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another  participant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who can</a:t>
            </a:r>
            <a:r>
              <a:rPr dirty="0" sz="1000" spc="-4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help.</a:t>
            </a:r>
            <a:endParaRPr sz="1000">
              <a:latin typeface="Roboto"/>
              <a:cs typeface="Roboto"/>
            </a:endParaRPr>
          </a:p>
          <a:p>
            <a:pPr marL="121920" marR="5080" indent="-94615">
              <a:lnSpc>
                <a:spcPct val="108300"/>
              </a:lnSpc>
              <a:spcBef>
                <a:spcPts val="140"/>
              </a:spcBef>
              <a:buClr>
                <a:srgbClr val="EA6955"/>
              </a:buClr>
              <a:buFont typeface="Roboto-Light"/>
              <a:buChar char="•"/>
              <a:tabLst>
                <a:tab pos="107314" algn="l"/>
              </a:tabLst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See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cool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idea?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creator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to share with</a:t>
            </a:r>
            <a:r>
              <a:rPr dirty="0" sz="1000" spc="-4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others.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41071" y="3447681"/>
            <a:ext cx="1617522" cy="12703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41071" y="3447693"/>
            <a:ext cx="1617980" cy="1270635"/>
          </a:xfrm>
          <a:custGeom>
            <a:avLst/>
            <a:gdLst/>
            <a:ahLst/>
            <a:cxnLst/>
            <a:rect l="l" t="t" r="r" b="b"/>
            <a:pathLst>
              <a:path w="1617979" h="1270635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1218920"/>
                </a:lnTo>
                <a:lnTo>
                  <a:pt x="803" y="1248656"/>
                </a:lnTo>
                <a:lnTo>
                  <a:pt x="6429" y="1263926"/>
                </a:lnTo>
                <a:lnTo>
                  <a:pt x="21699" y="1269551"/>
                </a:lnTo>
                <a:lnTo>
                  <a:pt x="51435" y="1270355"/>
                </a:lnTo>
                <a:lnTo>
                  <a:pt x="1566087" y="1270355"/>
                </a:lnTo>
                <a:lnTo>
                  <a:pt x="1595823" y="1269551"/>
                </a:lnTo>
                <a:lnTo>
                  <a:pt x="1611093" y="1263926"/>
                </a:lnTo>
                <a:lnTo>
                  <a:pt x="1616719" y="1248656"/>
                </a:lnTo>
                <a:lnTo>
                  <a:pt x="1617522" y="1218920"/>
                </a:lnTo>
                <a:lnTo>
                  <a:pt x="1617522" y="51435"/>
                </a:lnTo>
                <a:lnTo>
                  <a:pt x="1616719" y="21699"/>
                </a:lnTo>
                <a:lnTo>
                  <a:pt x="1611093" y="6429"/>
                </a:lnTo>
                <a:lnTo>
                  <a:pt x="1595823" y="803"/>
                </a:lnTo>
                <a:lnTo>
                  <a:pt x="1566087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10259" y="5155310"/>
            <a:ext cx="3665220" cy="954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EA6955"/>
                </a:solidFill>
                <a:latin typeface="Roboto"/>
                <a:cs typeface="Roboto"/>
              </a:rPr>
              <a:t>Encourage</a:t>
            </a:r>
            <a:r>
              <a:rPr dirty="0" sz="1000" spc="-10" b="1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EA6955"/>
                </a:solidFill>
                <a:latin typeface="Roboto"/>
                <a:cs typeface="Roboto"/>
              </a:rPr>
              <a:t>experimenting</a:t>
            </a:r>
            <a:endParaRPr sz="1000">
              <a:latin typeface="Roboto"/>
              <a:cs typeface="Roboto"/>
            </a:endParaRPr>
          </a:p>
          <a:p>
            <a:pPr marL="27940" marR="5080">
              <a:lnSpc>
                <a:spcPct val="108300"/>
              </a:lnSpc>
              <a:spcBef>
                <a:spcPts val="95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Video Sensing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activity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cards can be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done in any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order,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range of different character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object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 sprites.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Roboto"/>
              <a:cs typeface="Roboto"/>
            </a:endParaRPr>
          </a:p>
          <a:p>
            <a:pPr marL="27940">
              <a:lnSpc>
                <a:spcPct val="100000"/>
              </a:lnSpc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Encourage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students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try new things: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41502" y="6269984"/>
            <a:ext cx="1546860" cy="648335"/>
          </a:xfrm>
          <a:custGeom>
            <a:avLst/>
            <a:gdLst/>
            <a:ahLst/>
            <a:cxnLst/>
            <a:rect l="l" t="t" r="r" b="b"/>
            <a:pathLst>
              <a:path w="1546860" h="648334">
                <a:moveTo>
                  <a:pt x="1398765" y="493445"/>
                </a:moveTo>
                <a:lnTo>
                  <a:pt x="1298232" y="493445"/>
                </a:lnTo>
                <a:lnTo>
                  <a:pt x="1305412" y="511458"/>
                </a:lnTo>
                <a:lnTo>
                  <a:pt x="1312167" y="552157"/>
                </a:lnTo>
                <a:lnTo>
                  <a:pt x="1309315" y="602220"/>
                </a:lnTo>
                <a:lnTo>
                  <a:pt x="1287678" y="648322"/>
                </a:lnTo>
                <a:lnTo>
                  <a:pt x="1362287" y="615491"/>
                </a:lnTo>
                <a:lnTo>
                  <a:pt x="1398728" y="588414"/>
                </a:lnTo>
                <a:lnTo>
                  <a:pt x="1407416" y="552572"/>
                </a:lnTo>
                <a:lnTo>
                  <a:pt x="1398765" y="493445"/>
                </a:lnTo>
                <a:close/>
              </a:path>
              <a:path w="1546860" h="648334">
                <a:moveTo>
                  <a:pt x="1482775" y="0"/>
                </a:moveTo>
                <a:lnTo>
                  <a:pt x="64084" y="0"/>
                </a:lnTo>
                <a:lnTo>
                  <a:pt x="27035" y="1613"/>
                </a:lnTo>
                <a:lnTo>
                  <a:pt x="8010" y="12911"/>
                </a:lnTo>
                <a:lnTo>
                  <a:pt x="1001" y="43575"/>
                </a:lnTo>
                <a:lnTo>
                  <a:pt x="0" y="103289"/>
                </a:lnTo>
                <a:lnTo>
                  <a:pt x="0" y="390169"/>
                </a:lnTo>
                <a:lnTo>
                  <a:pt x="1001" y="449876"/>
                </a:lnTo>
                <a:lnTo>
                  <a:pt x="8010" y="480536"/>
                </a:lnTo>
                <a:lnTo>
                  <a:pt x="27035" y="491832"/>
                </a:lnTo>
                <a:lnTo>
                  <a:pt x="64084" y="493445"/>
                </a:lnTo>
                <a:lnTo>
                  <a:pt x="1482775" y="493445"/>
                </a:lnTo>
                <a:lnTo>
                  <a:pt x="1519824" y="491832"/>
                </a:lnTo>
                <a:lnTo>
                  <a:pt x="1538849" y="480536"/>
                </a:lnTo>
                <a:lnTo>
                  <a:pt x="1545858" y="449876"/>
                </a:lnTo>
                <a:lnTo>
                  <a:pt x="1546860" y="390169"/>
                </a:lnTo>
                <a:lnTo>
                  <a:pt x="1546860" y="103289"/>
                </a:lnTo>
                <a:lnTo>
                  <a:pt x="1545858" y="43575"/>
                </a:lnTo>
                <a:lnTo>
                  <a:pt x="1538849" y="12911"/>
                </a:lnTo>
                <a:lnTo>
                  <a:pt x="1519824" y="1613"/>
                </a:lnTo>
                <a:lnTo>
                  <a:pt x="1482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388361" y="6401958"/>
            <a:ext cx="0" cy="218440"/>
          </a:xfrm>
          <a:custGeom>
            <a:avLst/>
            <a:gdLst/>
            <a:ahLst/>
            <a:cxnLst/>
            <a:rect l="l" t="t" r="r" b="b"/>
            <a:pathLst>
              <a:path w="0" h="218440">
                <a:moveTo>
                  <a:pt x="0" y="218338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55498" y="6280692"/>
            <a:ext cx="26670" cy="46355"/>
          </a:xfrm>
          <a:custGeom>
            <a:avLst/>
            <a:gdLst/>
            <a:ahLst/>
            <a:cxnLst/>
            <a:rect l="l" t="t" r="r" b="b"/>
            <a:pathLst>
              <a:path w="26669" h="46354">
                <a:moveTo>
                  <a:pt x="26276" y="45821"/>
                </a:moveTo>
                <a:lnTo>
                  <a:pt x="22115" y="32995"/>
                </a:lnTo>
                <a:lnTo>
                  <a:pt x="16495" y="20610"/>
                </a:lnTo>
                <a:lnTo>
                  <a:pt x="9197" y="9375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37822" y="6269990"/>
            <a:ext cx="1341755" cy="0"/>
          </a:xfrm>
          <a:custGeom>
            <a:avLst/>
            <a:gdLst/>
            <a:ahLst/>
            <a:cxnLst/>
            <a:rect l="l" t="t" r="r" b="b"/>
            <a:pathLst>
              <a:path w="1341755" h="0">
                <a:moveTo>
                  <a:pt x="134125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4125" y="6291279"/>
            <a:ext cx="20955" cy="48895"/>
          </a:xfrm>
          <a:custGeom>
            <a:avLst/>
            <a:gdLst/>
            <a:ahLst/>
            <a:cxnLst/>
            <a:rect l="l" t="t" r="r" b="b"/>
            <a:pathLst>
              <a:path w="20955" h="48895">
                <a:moveTo>
                  <a:pt x="20789" y="0"/>
                </a:moveTo>
                <a:lnTo>
                  <a:pt x="14341" y="8744"/>
                </a:lnTo>
                <a:lnTo>
                  <a:pt x="8537" y="19604"/>
                </a:lnTo>
                <a:lnTo>
                  <a:pt x="3662" y="32809"/>
                </a:lnTo>
                <a:lnTo>
                  <a:pt x="0" y="4859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1495" y="6413126"/>
            <a:ext cx="0" cy="218440"/>
          </a:xfrm>
          <a:custGeom>
            <a:avLst/>
            <a:gdLst/>
            <a:ahLst/>
            <a:cxnLst/>
            <a:rect l="l" t="t" r="r" b="b"/>
            <a:pathLst>
              <a:path w="0" h="218440">
                <a:moveTo>
                  <a:pt x="0" y="0"/>
                </a:moveTo>
                <a:lnTo>
                  <a:pt x="0" y="21833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48083" y="6706909"/>
            <a:ext cx="26670" cy="46355"/>
          </a:xfrm>
          <a:custGeom>
            <a:avLst/>
            <a:gdLst/>
            <a:ahLst/>
            <a:cxnLst/>
            <a:rect l="l" t="t" r="r" b="b"/>
            <a:pathLst>
              <a:path w="26669" h="46354">
                <a:moveTo>
                  <a:pt x="0" y="0"/>
                </a:moveTo>
                <a:lnTo>
                  <a:pt x="4161" y="12826"/>
                </a:lnTo>
                <a:lnTo>
                  <a:pt x="9780" y="25211"/>
                </a:lnTo>
                <a:lnTo>
                  <a:pt x="17078" y="36445"/>
                </a:lnTo>
                <a:lnTo>
                  <a:pt x="26276" y="45821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13105" y="6763432"/>
            <a:ext cx="1094105" cy="0"/>
          </a:xfrm>
          <a:custGeom>
            <a:avLst/>
            <a:gdLst/>
            <a:ahLst/>
            <a:cxnLst/>
            <a:rect l="l" t="t" r="r" b="b"/>
            <a:pathLst>
              <a:path w="1094105" h="0">
                <a:moveTo>
                  <a:pt x="0" y="0"/>
                </a:moveTo>
                <a:lnTo>
                  <a:pt x="1094054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143455" y="6798950"/>
            <a:ext cx="10795" cy="96520"/>
          </a:xfrm>
          <a:custGeom>
            <a:avLst/>
            <a:gdLst/>
            <a:ahLst/>
            <a:cxnLst/>
            <a:rect l="l" t="t" r="r" b="b"/>
            <a:pathLst>
              <a:path w="10794" h="96520">
                <a:moveTo>
                  <a:pt x="7315" y="0"/>
                </a:moveTo>
                <a:lnTo>
                  <a:pt x="10135" y="22161"/>
                </a:lnTo>
                <a:lnTo>
                  <a:pt x="10615" y="46720"/>
                </a:lnTo>
                <a:lnTo>
                  <a:pt x="7617" y="72026"/>
                </a:lnTo>
                <a:lnTo>
                  <a:pt x="0" y="9643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71073" y="6797526"/>
            <a:ext cx="70485" cy="97155"/>
          </a:xfrm>
          <a:custGeom>
            <a:avLst/>
            <a:gdLst/>
            <a:ahLst/>
            <a:cxnLst/>
            <a:rect l="l" t="t" r="r" b="b"/>
            <a:pathLst>
              <a:path w="70485" h="97154">
                <a:moveTo>
                  <a:pt x="0" y="97066"/>
                </a:moveTo>
                <a:lnTo>
                  <a:pt x="22272" y="79649"/>
                </a:lnTo>
                <a:lnTo>
                  <a:pt x="43457" y="57610"/>
                </a:lnTo>
                <a:lnTo>
                  <a:pt x="60402" y="31032"/>
                </a:lnTo>
                <a:lnTo>
                  <a:pt x="6995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364941" y="6693554"/>
            <a:ext cx="20955" cy="48895"/>
          </a:xfrm>
          <a:custGeom>
            <a:avLst/>
            <a:gdLst/>
            <a:ahLst/>
            <a:cxnLst/>
            <a:rect l="l" t="t" r="r" b="b"/>
            <a:pathLst>
              <a:path w="20955" h="48895">
                <a:moveTo>
                  <a:pt x="0" y="48590"/>
                </a:moveTo>
                <a:lnTo>
                  <a:pt x="6448" y="39846"/>
                </a:lnTo>
                <a:lnTo>
                  <a:pt x="12252" y="28986"/>
                </a:lnTo>
                <a:lnTo>
                  <a:pt x="17127" y="15780"/>
                </a:lnTo>
                <a:lnTo>
                  <a:pt x="20789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86926" y="6353323"/>
            <a:ext cx="1905" cy="37465"/>
          </a:xfrm>
          <a:custGeom>
            <a:avLst/>
            <a:gdLst/>
            <a:ahLst/>
            <a:cxnLst/>
            <a:rect l="l" t="t" r="r" b="b"/>
            <a:pathLst>
              <a:path w="1905" h="37464">
                <a:moveTo>
                  <a:pt x="1435" y="37464"/>
                </a:moveTo>
                <a:lnTo>
                  <a:pt x="1435" y="19951"/>
                </a:lnTo>
                <a:lnTo>
                  <a:pt x="1435" y="1176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304973" y="6269986"/>
            <a:ext cx="39370" cy="3810"/>
          </a:xfrm>
          <a:custGeom>
            <a:avLst/>
            <a:gdLst/>
            <a:ahLst/>
            <a:cxnLst/>
            <a:rect l="l" t="t" r="r" b="b"/>
            <a:pathLst>
              <a:path w="39369" h="3810">
                <a:moveTo>
                  <a:pt x="38823" y="3733"/>
                </a:moveTo>
                <a:lnTo>
                  <a:pt x="33083" y="1346"/>
                </a:lnTo>
                <a:lnTo>
                  <a:pt x="26606" y="0"/>
                </a:lnTo>
                <a:lnTo>
                  <a:pt x="19304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86383" y="6269986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4" h="5079">
                <a:moveTo>
                  <a:pt x="38493" y="0"/>
                </a:moveTo>
                <a:lnTo>
                  <a:pt x="19202" y="0"/>
                </a:lnTo>
                <a:lnTo>
                  <a:pt x="10756" y="0"/>
                </a:lnTo>
                <a:lnTo>
                  <a:pt x="0" y="494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41502" y="6353349"/>
            <a:ext cx="1270" cy="37465"/>
          </a:xfrm>
          <a:custGeom>
            <a:avLst/>
            <a:gdLst/>
            <a:ahLst/>
            <a:cxnLst/>
            <a:rect l="l" t="t" r="r" b="b"/>
            <a:pathLst>
              <a:path w="1269" h="37464">
                <a:moveTo>
                  <a:pt x="863" y="0"/>
                </a:moveTo>
                <a:lnTo>
                  <a:pt x="292" y="6172"/>
                </a:lnTo>
                <a:lnTo>
                  <a:pt x="0" y="12801"/>
                </a:lnTo>
                <a:lnTo>
                  <a:pt x="0" y="19926"/>
                </a:lnTo>
                <a:lnTo>
                  <a:pt x="0" y="3743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41502" y="6642629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5" h="38100">
                <a:moveTo>
                  <a:pt x="0" y="0"/>
                </a:moveTo>
                <a:lnTo>
                  <a:pt x="0" y="17526"/>
                </a:lnTo>
                <a:lnTo>
                  <a:pt x="0" y="25717"/>
                </a:lnTo>
                <a:lnTo>
                  <a:pt x="1422" y="3747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86053" y="6759710"/>
            <a:ext cx="38735" cy="3810"/>
          </a:xfrm>
          <a:custGeom>
            <a:avLst/>
            <a:gdLst/>
            <a:ahLst/>
            <a:cxnLst/>
            <a:rect l="l" t="t" r="r" b="b"/>
            <a:pathLst>
              <a:path w="38734" h="3809">
                <a:moveTo>
                  <a:pt x="0" y="0"/>
                </a:moveTo>
                <a:lnTo>
                  <a:pt x="5740" y="2374"/>
                </a:lnTo>
                <a:lnTo>
                  <a:pt x="12217" y="3721"/>
                </a:lnTo>
                <a:lnTo>
                  <a:pt x="19532" y="3721"/>
                </a:lnTo>
                <a:lnTo>
                  <a:pt x="38163" y="372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48791" y="676343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18643" y="0"/>
                </a:lnTo>
                <a:lnTo>
                  <a:pt x="3810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120277" y="6763432"/>
            <a:ext cx="26034" cy="15875"/>
          </a:xfrm>
          <a:custGeom>
            <a:avLst/>
            <a:gdLst/>
            <a:ahLst/>
            <a:cxnLst/>
            <a:rect l="l" t="t" r="r" b="b"/>
            <a:pathLst>
              <a:path w="26035" h="15875">
                <a:moveTo>
                  <a:pt x="0" y="0"/>
                </a:moveTo>
                <a:lnTo>
                  <a:pt x="19456" y="0"/>
                </a:lnTo>
                <a:lnTo>
                  <a:pt x="20764" y="673"/>
                </a:lnTo>
                <a:lnTo>
                  <a:pt x="23291" y="6337"/>
                </a:lnTo>
                <a:lnTo>
                  <a:pt x="25882" y="1529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29180" y="6904643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70">
                <a:moveTo>
                  <a:pt x="9613" y="0"/>
                </a:moveTo>
                <a:lnTo>
                  <a:pt x="6858" y="4800"/>
                </a:lnTo>
                <a:lnTo>
                  <a:pt x="3670" y="9385"/>
                </a:lnTo>
                <a:lnTo>
                  <a:pt x="0" y="13665"/>
                </a:lnTo>
                <a:lnTo>
                  <a:pt x="7289" y="10617"/>
                </a:lnTo>
                <a:lnTo>
                  <a:pt x="18173" y="462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240267" y="6763432"/>
            <a:ext cx="24765" cy="20320"/>
          </a:xfrm>
          <a:custGeom>
            <a:avLst/>
            <a:gdLst/>
            <a:ahLst/>
            <a:cxnLst/>
            <a:rect l="l" t="t" r="r" b="b"/>
            <a:pathLst>
              <a:path w="24764" h="20320">
                <a:moveTo>
                  <a:pt x="1790" y="20193"/>
                </a:moveTo>
                <a:lnTo>
                  <a:pt x="1841" y="13690"/>
                </a:lnTo>
                <a:lnTo>
                  <a:pt x="1270" y="6959"/>
                </a:lnTo>
                <a:lnTo>
                  <a:pt x="0" y="0"/>
                </a:lnTo>
                <a:lnTo>
                  <a:pt x="24168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00097" y="6758491"/>
            <a:ext cx="43815" cy="5080"/>
          </a:xfrm>
          <a:custGeom>
            <a:avLst/>
            <a:gdLst/>
            <a:ahLst/>
            <a:cxnLst/>
            <a:rect l="l" t="t" r="r" b="b"/>
            <a:pathLst>
              <a:path w="43814" h="5079">
                <a:moveTo>
                  <a:pt x="0" y="4940"/>
                </a:moveTo>
                <a:lnTo>
                  <a:pt x="24180" y="4940"/>
                </a:lnTo>
                <a:lnTo>
                  <a:pt x="32613" y="4940"/>
                </a:lnTo>
                <a:lnTo>
                  <a:pt x="4338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387485" y="6642629"/>
            <a:ext cx="1270" cy="37465"/>
          </a:xfrm>
          <a:custGeom>
            <a:avLst/>
            <a:gdLst/>
            <a:ahLst/>
            <a:cxnLst/>
            <a:rect l="l" t="t" r="r" b="b"/>
            <a:pathLst>
              <a:path w="1269" h="37465">
                <a:moveTo>
                  <a:pt x="0" y="37452"/>
                </a:moveTo>
                <a:lnTo>
                  <a:pt x="571" y="31280"/>
                </a:lnTo>
                <a:lnTo>
                  <a:pt x="876" y="24650"/>
                </a:lnTo>
                <a:lnTo>
                  <a:pt x="876" y="17526"/>
                </a:lnTo>
                <a:lnTo>
                  <a:pt x="87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936198" y="6316530"/>
            <a:ext cx="133223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What are different</a:t>
            </a:r>
            <a:r>
              <a:rPr dirty="0" sz="1000" spc="-55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ways  your project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can</a:t>
            </a:r>
            <a:r>
              <a:rPr dirty="0" sz="1000" spc="-55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react?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634742" y="6269988"/>
            <a:ext cx="2009139" cy="648970"/>
          </a:xfrm>
          <a:custGeom>
            <a:avLst/>
            <a:gdLst/>
            <a:ahLst/>
            <a:cxnLst/>
            <a:rect l="l" t="t" r="r" b="b"/>
            <a:pathLst>
              <a:path w="2009139" h="648970">
                <a:moveTo>
                  <a:pt x="1857870" y="493902"/>
                </a:moveTo>
                <a:lnTo>
                  <a:pt x="1755165" y="493902"/>
                </a:lnTo>
                <a:lnTo>
                  <a:pt x="1762508" y="511925"/>
                </a:lnTo>
                <a:lnTo>
                  <a:pt x="1769411" y="552661"/>
                </a:lnTo>
                <a:lnTo>
                  <a:pt x="1766498" y="602771"/>
                </a:lnTo>
                <a:lnTo>
                  <a:pt x="1744395" y="648919"/>
                </a:lnTo>
                <a:lnTo>
                  <a:pt x="1820606" y="616050"/>
                </a:lnTo>
                <a:lnTo>
                  <a:pt x="1857830" y="588946"/>
                </a:lnTo>
                <a:lnTo>
                  <a:pt x="1866705" y="553075"/>
                </a:lnTo>
                <a:lnTo>
                  <a:pt x="1857870" y="493902"/>
                </a:lnTo>
                <a:close/>
              </a:path>
              <a:path w="2009139" h="648970">
                <a:moveTo>
                  <a:pt x="1943671" y="0"/>
                </a:moveTo>
                <a:lnTo>
                  <a:pt x="65468" y="0"/>
                </a:lnTo>
                <a:lnTo>
                  <a:pt x="27619" y="1615"/>
                </a:lnTo>
                <a:lnTo>
                  <a:pt x="8183" y="12922"/>
                </a:lnTo>
                <a:lnTo>
                  <a:pt x="1022" y="43612"/>
                </a:lnTo>
                <a:lnTo>
                  <a:pt x="0" y="103377"/>
                </a:lnTo>
                <a:lnTo>
                  <a:pt x="0" y="390524"/>
                </a:lnTo>
                <a:lnTo>
                  <a:pt x="1022" y="450290"/>
                </a:lnTo>
                <a:lnTo>
                  <a:pt x="8183" y="480980"/>
                </a:lnTo>
                <a:lnTo>
                  <a:pt x="27619" y="492287"/>
                </a:lnTo>
                <a:lnTo>
                  <a:pt x="65468" y="493902"/>
                </a:lnTo>
                <a:lnTo>
                  <a:pt x="1943671" y="493902"/>
                </a:lnTo>
                <a:lnTo>
                  <a:pt x="1981520" y="492287"/>
                </a:lnTo>
                <a:lnTo>
                  <a:pt x="2000956" y="480980"/>
                </a:lnTo>
                <a:lnTo>
                  <a:pt x="2008117" y="450290"/>
                </a:lnTo>
                <a:lnTo>
                  <a:pt x="2009139" y="390524"/>
                </a:lnTo>
                <a:lnTo>
                  <a:pt x="2009139" y="103377"/>
                </a:lnTo>
                <a:lnTo>
                  <a:pt x="2008117" y="43612"/>
                </a:lnTo>
                <a:lnTo>
                  <a:pt x="2000956" y="12922"/>
                </a:lnTo>
                <a:lnTo>
                  <a:pt x="1981520" y="1615"/>
                </a:lnTo>
                <a:lnTo>
                  <a:pt x="1943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643882" y="6402075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218541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610016" y="6280474"/>
            <a:ext cx="27305" cy="46355"/>
          </a:xfrm>
          <a:custGeom>
            <a:avLst/>
            <a:gdLst/>
            <a:ahLst/>
            <a:cxnLst/>
            <a:rect l="l" t="t" r="r" b="b"/>
            <a:pathLst>
              <a:path w="27304" h="46354">
                <a:moveTo>
                  <a:pt x="27050" y="45783"/>
                </a:moveTo>
                <a:lnTo>
                  <a:pt x="22765" y="32936"/>
                </a:lnTo>
                <a:lnTo>
                  <a:pt x="16978" y="20548"/>
                </a:lnTo>
                <a:lnTo>
                  <a:pt x="9464" y="9332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731516" y="6269990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 h="0">
                <a:moveTo>
                  <a:pt x="180312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637466" y="6291012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89" h="48895">
                <a:moveTo>
                  <a:pt x="21450" y="0"/>
                </a:moveTo>
                <a:lnTo>
                  <a:pt x="14805" y="8735"/>
                </a:lnTo>
                <a:lnTo>
                  <a:pt x="8820" y="19607"/>
                </a:lnTo>
                <a:lnTo>
                  <a:pt x="3787" y="32848"/>
                </a:lnTo>
                <a:lnTo>
                  <a:pt x="0" y="4869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634742" y="6413261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854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641556" y="6707620"/>
            <a:ext cx="27305" cy="46355"/>
          </a:xfrm>
          <a:custGeom>
            <a:avLst/>
            <a:gdLst/>
            <a:ahLst/>
            <a:cxnLst/>
            <a:rect l="l" t="t" r="r" b="b"/>
            <a:pathLst>
              <a:path w="27305" h="46354">
                <a:moveTo>
                  <a:pt x="0" y="0"/>
                </a:moveTo>
                <a:lnTo>
                  <a:pt x="4285" y="12847"/>
                </a:lnTo>
                <a:lnTo>
                  <a:pt x="10072" y="25234"/>
                </a:lnTo>
                <a:lnTo>
                  <a:pt x="17586" y="36450"/>
                </a:lnTo>
                <a:lnTo>
                  <a:pt x="27051" y="4578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739773" y="6763887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0" y="0"/>
                </a:moveTo>
                <a:lnTo>
                  <a:pt x="4591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58280" y="6763887"/>
            <a:ext cx="1500505" cy="0"/>
          </a:xfrm>
          <a:custGeom>
            <a:avLst/>
            <a:gdLst/>
            <a:ahLst/>
            <a:cxnLst/>
            <a:rect l="l" t="t" r="r" b="b"/>
            <a:pathLst>
              <a:path w="1500504" h="0">
                <a:moveTo>
                  <a:pt x="0" y="0"/>
                </a:moveTo>
                <a:lnTo>
                  <a:pt x="150011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93671" y="6799437"/>
            <a:ext cx="11430" cy="97155"/>
          </a:xfrm>
          <a:custGeom>
            <a:avLst/>
            <a:gdLst/>
            <a:ahLst/>
            <a:cxnLst/>
            <a:rect l="l" t="t" r="r" b="b"/>
            <a:pathLst>
              <a:path w="11429" h="97154">
                <a:moveTo>
                  <a:pt x="7518" y="0"/>
                </a:moveTo>
                <a:lnTo>
                  <a:pt x="10397" y="22205"/>
                </a:lnTo>
                <a:lnTo>
                  <a:pt x="10883" y="46815"/>
                </a:lnTo>
                <a:lnTo>
                  <a:pt x="7807" y="72173"/>
                </a:lnTo>
                <a:lnTo>
                  <a:pt x="0" y="9662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421658" y="6798285"/>
            <a:ext cx="71755" cy="97155"/>
          </a:xfrm>
          <a:custGeom>
            <a:avLst/>
            <a:gdLst/>
            <a:ahLst/>
            <a:cxnLst/>
            <a:rect l="l" t="t" r="r" b="b"/>
            <a:pathLst>
              <a:path w="71754" h="97154">
                <a:moveTo>
                  <a:pt x="0" y="97066"/>
                </a:moveTo>
                <a:lnTo>
                  <a:pt x="22769" y="79670"/>
                </a:lnTo>
                <a:lnTo>
                  <a:pt x="44459" y="57638"/>
                </a:lnTo>
                <a:lnTo>
                  <a:pt x="61839" y="31054"/>
                </a:lnTo>
                <a:lnTo>
                  <a:pt x="71678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619706" y="6694175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89" h="48895">
                <a:moveTo>
                  <a:pt x="0" y="48691"/>
                </a:moveTo>
                <a:lnTo>
                  <a:pt x="6644" y="39956"/>
                </a:lnTo>
                <a:lnTo>
                  <a:pt x="12630" y="29084"/>
                </a:lnTo>
                <a:lnTo>
                  <a:pt x="17662" y="15843"/>
                </a:lnTo>
                <a:lnTo>
                  <a:pt x="2145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642408" y="6353291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4" h="38100">
                <a:moveTo>
                  <a:pt x="1473" y="37604"/>
                </a:moveTo>
                <a:lnTo>
                  <a:pt x="1473" y="20065"/>
                </a:lnTo>
                <a:lnTo>
                  <a:pt x="1473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559592" y="6269992"/>
            <a:ext cx="38735" cy="3810"/>
          </a:xfrm>
          <a:custGeom>
            <a:avLst/>
            <a:gdLst/>
            <a:ahLst/>
            <a:cxnLst/>
            <a:rect l="l" t="t" r="r" b="b"/>
            <a:pathLst>
              <a:path w="38735" h="3810">
                <a:moveTo>
                  <a:pt x="38506" y="3619"/>
                </a:moveTo>
                <a:lnTo>
                  <a:pt x="32715" y="1308"/>
                </a:lnTo>
                <a:lnTo>
                  <a:pt x="26187" y="0"/>
                </a:lnTo>
                <a:lnTo>
                  <a:pt x="1882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80842" y="6269992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5" h="5079">
                <a:moveTo>
                  <a:pt x="38188" y="0"/>
                </a:moveTo>
                <a:lnTo>
                  <a:pt x="19367" y="0"/>
                </a:lnTo>
                <a:lnTo>
                  <a:pt x="10871" y="0"/>
                </a:lnTo>
                <a:lnTo>
                  <a:pt x="0" y="482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634742" y="6353317"/>
            <a:ext cx="1270" cy="38100"/>
          </a:xfrm>
          <a:custGeom>
            <a:avLst/>
            <a:gdLst/>
            <a:ahLst/>
            <a:cxnLst/>
            <a:rect l="l" t="t" r="r" b="b"/>
            <a:pathLst>
              <a:path w="1269" h="38100">
                <a:moveTo>
                  <a:pt x="901" y="0"/>
                </a:moveTo>
                <a:lnTo>
                  <a:pt x="317" y="6210"/>
                </a:lnTo>
                <a:lnTo>
                  <a:pt x="0" y="12877"/>
                </a:lnTo>
                <a:lnTo>
                  <a:pt x="0" y="20040"/>
                </a:lnTo>
                <a:lnTo>
                  <a:pt x="0" y="37579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634742" y="6642979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5" h="38100">
                <a:moveTo>
                  <a:pt x="0" y="0"/>
                </a:moveTo>
                <a:lnTo>
                  <a:pt x="0" y="17538"/>
                </a:lnTo>
                <a:lnTo>
                  <a:pt x="0" y="25780"/>
                </a:lnTo>
                <a:lnTo>
                  <a:pt x="1473" y="3761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680525" y="6760263"/>
            <a:ext cx="37465" cy="3810"/>
          </a:xfrm>
          <a:custGeom>
            <a:avLst/>
            <a:gdLst/>
            <a:ahLst/>
            <a:cxnLst/>
            <a:rect l="l" t="t" r="r" b="b"/>
            <a:pathLst>
              <a:path w="37464" h="3809">
                <a:moveTo>
                  <a:pt x="0" y="0"/>
                </a:moveTo>
                <a:lnTo>
                  <a:pt x="5791" y="2324"/>
                </a:lnTo>
                <a:lnTo>
                  <a:pt x="12318" y="3619"/>
                </a:lnTo>
                <a:lnTo>
                  <a:pt x="19685" y="3619"/>
                </a:lnTo>
                <a:lnTo>
                  <a:pt x="37109" y="361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796768" y="6763882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 h="0">
                <a:moveTo>
                  <a:pt x="0" y="0"/>
                </a:moveTo>
                <a:lnTo>
                  <a:pt x="17411" y="0"/>
                </a:lnTo>
                <a:lnTo>
                  <a:pt x="36347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70984" y="6763882"/>
            <a:ext cx="26034" cy="15875"/>
          </a:xfrm>
          <a:custGeom>
            <a:avLst/>
            <a:gdLst/>
            <a:ahLst/>
            <a:cxnLst/>
            <a:rect l="l" t="t" r="r" b="b"/>
            <a:pathLst>
              <a:path w="26035" h="15875">
                <a:moveTo>
                  <a:pt x="0" y="0"/>
                </a:moveTo>
                <a:lnTo>
                  <a:pt x="18922" y="0"/>
                </a:lnTo>
                <a:lnTo>
                  <a:pt x="20269" y="685"/>
                </a:lnTo>
                <a:lnTo>
                  <a:pt x="22847" y="6324"/>
                </a:lnTo>
                <a:lnTo>
                  <a:pt x="25476" y="1527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79137" y="6905310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70">
                <a:moveTo>
                  <a:pt x="9766" y="0"/>
                </a:moveTo>
                <a:lnTo>
                  <a:pt x="6972" y="4775"/>
                </a:lnTo>
                <a:lnTo>
                  <a:pt x="3733" y="9334"/>
                </a:lnTo>
                <a:lnTo>
                  <a:pt x="0" y="13589"/>
                </a:lnTo>
                <a:lnTo>
                  <a:pt x="7366" y="10579"/>
                </a:lnTo>
                <a:lnTo>
                  <a:pt x="18389" y="464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492612" y="6763882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4" h="20954">
                <a:moveTo>
                  <a:pt x="1828" y="20345"/>
                </a:moveTo>
                <a:lnTo>
                  <a:pt x="1879" y="13792"/>
                </a:lnTo>
                <a:lnTo>
                  <a:pt x="1308" y="7010"/>
                </a:lnTo>
                <a:lnTo>
                  <a:pt x="0" y="0"/>
                </a:lnTo>
                <a:lnTo>
                  <a:pt x="24625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553788" y="6759057"/>
            <a:ext cx="44450" cy="5080"/>
          </a:xfrm>
          <a:custGeom>
            <a:avLst/>
            <a:gdLst/>
            <a:ahLst/>
            <a:cxnLst/>
            <a:rect l="l" t="t" r="r" b="b"/>
            <a:pathLst>
              <a:path w="44450" h="5079">
                <a:moveTo>
                  <a:pt x="0" y="4825"/>
                </a:moveTo>
                <a:lnTo>
                  <a:pt x="24625" y="4825"/>
                </a:lnTo>
                <a:lnTo>
                  <a:pt x="33121" y="4825"/>
                </a:lnTo>
                <a:lnTo>
                  <a:pt x="43992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642980" y="664297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579"/>
                </a:moveTo>
                <a:lnTo>
                  <a:pt x="584" y="31381"/>
                </a:lnTo>
                <a:lnTo>
                  <a:pt x="901" y="24701"/>
                </a:lnTo>
                <a:lnTo>
                  <a:pt x="901" y="17538"/>
                </a:lnTo>
                <a:lnTo>
                  <a:pt x="901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2769984" y="6316530"/>
            <a:ext cx="173037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Can you create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10" i="1">
                <a:solidFill>
                  <a:srgbClr val="4C4D4F"/>
                </a:solidFill>
                <a:latin typeface="Roboto"/>
                <a:cs typeface="Roboto"/>
              </a:rPr>
              <a:t>project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that  two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(or more) people </a:t>
            </a:r>
            <a:r>
              <a:rPr dirty="0" sz="1000" i="1">
                <a:solidFill>
                  <a:srgbClr val="4C4D4F"/>
                </a:solidFill>
                <a:latin typeface="Roboto"/>
                <a:cs typeface="Roboto"/>
              </a:rPr>
              <a:t>can</a:t>
            </a:r>
            <a:r>
              <a:rPr dirty="0" sz="1000" spc="-65" i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 i="1">
                <a:solidFill>
                  <a:srgbClr val="4C4D4F"/>
                </a:solidFill>
                <a:latin typeface="Roboto"/>
                <a:cs typeface="Roboto"/>
              </a:rPr>
              <a:t>play?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873878" y="2388406"/>
            <a:ext cx="1818005" cy="684530"/>
          </a:xfrm>
          <a:custGeom>
            <a:avLst/>
            <a:gdLst/>
            <a:ahLst/>
            <a:cxnLst/>
            <a:rect l="l" t="t" r="r" b="b"/>
            <a:pathLst>
              <a:path w="1818004" h="684530">
                <a:moveTo>
                  <a:pt x="317881" y="520788"/>
                </a:moveTo>
                <a:lnTo>
                  <a:pt x="189344" y="520788"/>
                </a:lnTo>
                <a:lnTo>
                  <a:pt x="206572" y="601416"/>
                </a:lnTo>
                <a:lnTo>
                  <a:pt x="227109" y="645318"/>
                </a:lnTo>
                <a:lnTo>
                  <a:pt x="264269" y="667817"/>
                </a:lnTo>
                <a:lnTo>
                  <a:pt x="331368" y="684237"/>
                </a:lnTo>
                <a:lnTo>
                  <a:pt x="303702" y="635585"/>
                </a:lnTo>
                <a:lnTo>
                  <a:pt x="300054" y="582749"/>
                </a:lnTo>
                <a:lnTo>
                  <a:pt x="308692" y="539794"/>
                </a:lnTo>
                <a:lnTo>
                  <a:pt x="317881" y="520788"/>
                </a:lnTo>
                <a:close/>
              </a:path>
              <a:path w="1818004" h="684530">
                <a:moveTo>
                  <a:pt x="1733372" y="0"/>
                </a:moveTo>
                <a:lnTo>
                  <a:pt x="81940" y="0"/>
                </a:lnTo>
                <a:lnTo>
                  <a:pt x="34182" y="2849"/>
                </a:lnTo>
                <a:lnTo>
                  <a:pt x="9728" y="12507"/>
                </a:lnTo>
                <a:lnTo>
                  <a:pt x="894" y="36813"/>
                </a:lnTo>
                <a:lnTo>
                  <a:pt x="0" y="83604"/>
                </a:lnTo>
                <a:lnTo>
                  <a:pt x="0" y="424484"/>
                </a:lnTo>
                <a:lnTo>
                  <a:pt x="1280" y="487304"/>
                </a:lnTo>
                <a:lnTo>
                  <a:pt x="10242" y="518275"/>
                </a:lnTo>
                <a:lnTo>
                  <a:pt x="34568" y="526427"/>
                </a:lnTo>
                <a:lnTo>
                  <a:pt x="81940" y="520788"/>
                </a:lnTo>
                <a:lnTo>
                  <a:pt x="1733372" y="520788"/>
                </a:lnTo>
                <a:lnTo>
                  <a:pt x="1780743" y="519085"/>
                </a:lnTo>
                <a:lnTo>
                  <a:pt x="1805070" y="507163"/>
                </a:lnTo>
                <a:lnTo>
                  <a:pt x="1814032" y="474802"/>
                </a:lnTo>
                <a:lnTo>
                  <a:pt x="1815312" y="411784"/>
                </a:lnTo>
                <a:lnTo>
                  <a:pt x="1815312" y="96304"/>
                </a:lnTo>
                <a:lnTo>
                  <a:pt x="1817604" y="44743"/>
                </a:lnTo>
                <a:lnTo>
                  <a:pt x="1809832" y="17524"/>
                </a:lnTo>
                <a:lnTo>
                  <a:pt x="1784315" y="5619"/>
                </a:lnTo>
                <a:lnTo>
                  <a:pt x="1733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873878" y="2506096"/>
            <a:ext cx="0" cy="259079"/>
          </a:xfrm>
          <a:custGeom>
            <a:avLst/>
            <a:gdLst/>
            <a:ahLst/>
            <a:cxnLst/>
            <a:rect l="l" t="t" r="r" b="b"/>
            <a:pathLst>
              <a:path w="0" h="259080">
                <a:moveTo>
                  <a:pt x="0" y="258838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885493" y="2394421"/>
            <a:ext cx="38735" cy="34290"/>
          </a:xfrm>
          <a:custGeom>
            <a:avLst/>
            <a:gdLst/>
            <a:ahLst/>
            <a:cxnLst/>
            <a:rect l="l" t="t" r="r" b="b"/>
            <a:pathLst>
              <a:path w="38735" h="34289">
                <a:moveTo>
                  <a:pt x="0" y="33680"/>
                </a:moveTo>
                <a:lnTo>
                  <a:pt x="6357" y="23835"/>
                </a:lnTo>
                <a:lnTo>
                  <a:pt x="14692" y="14601"/>
                </a:lnTo>
                <a:lnTo>
                  <a:pt x="25272" y="6487"/>
                </a:lnTo>
                <a:lnTo>
                  <a:pt x="3836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000280" y="2388403"/>
            <a:ext cx="1575435" cy="0"/>
          </a:xfrm>
          <a:custGeom>
            <a:avLst/>
            <a:gdLst/>
            <a:ahLst/>
            <a:cxnLst/>
            <a:rect l="l" t="t" r="r" b="b"/>
            <a:pathLst>
              <a:path w="1575434" h="0">
                <a:moveTo>
                  <a:pt x="0" y="0"/>
                </a:moveTo>
                <a:lnTo>
                  <a:pt x="157520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653760" y="2405202"/>
            <a:ext cx="33020" cy="44450"/>
          </a:xfrm>
          <a:custGeom>
            <a:avLst/>
            <a:gdLst/>
            <a:ahLst/>
            <a:cxnLst/>
            <a:rect l="l" t="t" r="r" b="b"/>
            <a:pathLst>
              <a:path w="33020" h="44450">
                <a:moveTo>
                  <a:pt x="0" y="0"/>
                </a:moveTo>
                <a:lnTo>
                  <a:pt x="10018" y="7787"/>
                </a:lnTo>
                <a:lnTo>
                  <a:pt x="19151" y="17630"/>
                </a:lnTo>
                <a:lnTo>
                  <a:pt x="26817" y="29764"/>
                </a:lnTo>
                <a:lnTo>
                  <a:pt x="32435" y="4442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689185" y="2528854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30">
                <a:moveTo>
                  <a:pt x="0" y="0"/>
                </a:moveTo>
                <a:lnTo>
                  <a:pt x="0" y="23978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643746" y="2853048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35801" y="0"/>
                </a:moveTo>
                <a:lnTo>
                  <a:pt x="30032" y="13467"/>
                </a:lnTo>
                <a:lnTo>
                  <a:pt x="22329" y="26282"/>
                </a:lnTo>
                <a:lnTo>
                  <a:pt x="12412" y="37697"/>
                </a:lnTo>
                <a:lnTo>
                  <a:pt x="0" y="4696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23573" y="2909194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 h="0">
                <a:moveTo>
                  <a:pt x="126004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73460" y="2946828"/>
            <a:ext cx="14604" cy="102870"/>
          </a:xfrm>
          <a:custGeom>
            <a:avLst/>
            <a:gdLst/>
            <a:ahLst/>
            <a:cxnLst/>
            <a:rect l="l" t="t" r="r" b="b"/>
            <a:pathLst>
              <a:path w="14604" h="102869">
                <a:moveTo>
                  <a:pt x="4149" y="0"/>
                </a:moveTo>
                <a:lnTo>
                  <a:pt x="538" y="23647"/>
                </a:lnTo>
                <a:lnTo>
                  <a:pt x="0" y="49844"/>
                </a:lnTo>
                <a:lnTo>
                  <a:pt x="4028" y="76798"/>
                </a:lnTo>
                <a:lnTo>
                  <a:pt x="14119" y="102717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070117" y="2936892"/>
            <a:ext cx="98425" cy="121285"/>
          </a:xfrm>
          <a:custGeom>
            <a:avLst/>
            <a:gdLst/>
            <a:ahLst/>
            <a:cxnLst/>
            <a:rect l="l" t="t" r="r" b="b"/>
            <a:pathLst>
              <a:path w="98425" h="121285">
                <a:moveTo>
                  <a:pt x="98323" y="121221"/>
                </a:moveTo>
                <a:lnTo>
                  <a:pt x="72410" y="104813"/>
                </a:lnTo>
                <a:lnTo>
                  <a:pt x="45137" y="80127"/>
                </a:lnTo>
                <a:lnTo>
                  <a:pt x="19876" y="45683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982673" y="290919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4344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877548" y="2849007"/>
            <a:ext cx="29845" cy="48260"/>
          </a:xfrm>
          <a:custGeom>
            <a:avLst/>
            <a:gdLst/>
            <a:ahLst/>
            <a:cxnLst/>
            <a:rect l="l" t="t" r="r" b="b"/>
            <a:pathLst>
              <a:path w="29845" h="48260">
                <a:moveTo>
                  <a:pt x="29425" y="48158"/>
                </a:moveTo>
                <a:lnTo>
                  <a:pt x="20390" y="40403"/>
                </a:lnTo>
                <a:lnTo>
                  <a:pt x="12174" y="30037"/>
                </a:lnTo>
                <a:lnTo>
                  <a:pt x="5228" y="1669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873814" y="2452691"/>
            <a:ext cx="2540" cy="40005"/>
          </a:xfrm>
          <a:custGeom>
            <a:avLst/>
            <a:gdLst/>
            <a:ahLst/>
            <a:cxnLst/>
            <a:rect l="l" t="t" r="r" b="b"/>
            <a:pathLst>
              <a:path w="2539" h="40005">
                <a:moveTo>
                  <a:pt x="63" y="39535"/>
                </a:moveTo>
                <a:lnTo>
                  <a:pt x="63" y="19316"/>
                </a:lnTo>
                <a:lnTo>
                  <a:pt x="0" y="11188"/>
                </a:lnTo>
                <a:lnTo>
                  <a:pt x="253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936476" y="2388403"/>
            <a:ext cx="38735" cy="2540"/>
          </a:xfrm>
          <a:custGeom>
            <a:avLst/>
            <a:gdLst/>
            <a:ahLst/>
            <a:cxnLst/>
            <a:rect l="l" t="t" r="r" b="b"/>
            <a:pathLst>
              <a:path w="38735" h="2539">
                <a:moveTo>
                  <a:pt x="0" y="2298"/>
                </a:moveTo>
                <a:lnTo>
                  <a:pt x="5880" y="1041"/>
                </a:lnTo>
                <a:lnTo>
                  <a:pt x="12306" y="241"/>
                </a:lnTo>
                <a:lnTo>
                  <a:pt x="19342" y="0"/>
                </a:lnTo>
                <a:lnTo>
                  <a:pt x="38392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588187" y="2388403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0"/>
                </a:moveTo>
                <a:lnTo>
                  <a:pt x="19062" y="0"/>
                </a:lnTo>
                <a:lnTo>
                  <a:pt x="27711" y="723"/>
                </a:lnTo>
                <a:lnTo>
                  <a:pt x="39408" y="4432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688885" y="2463880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0" y="0"/>
                </a:moveTo>
                <a:lnTo>
                  <a:pt x="698" y="6388"/>
                </a:lnTo>
                <a:lnTo>
                  <a:pt x="838" y="13309"/>
                </a:lnTo>
                <a:lnTo>
                  <a:pt x="304" y="20828"/>
                </a:lnTo>
                <a:lnTo>
                  <a:pt x="304" y="397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687196" y="2781240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1993" y="0"/>
                </a:moveTo>
                <a:lnTo>
                  <a:pt x="1993" y="18948"/>
                </a:lnTo>
                <a:lnTo>
                  <a:pt x="1993" y="28079"/>
                </a:lnTo>
                <a:lnTo>
                  <a:pt x="0" y="4105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584301" y="2906221"/>
            <a:ext cx="45085" cy="3175"/>
          </a:xfrm>
          <a:custGeom>
            <a:avLst/>
            <a:gdLst/>
            <a:ahLst/>
            <a:cxnLst/>
            <a:rect l="l" t="t" r="r" b="b"/>
            <a:pathLst>
              <a:path w="45084" h="3175">
                <a:moveTo>
                  <a:pt x="44881" y="0"/>
                </a:moveTo>
                <a:lnTo>
                  <a:pt x="38315" y="1917"/>
                </a:lnTo>
                <a:lnTo>
                  <a:pt x="31026" y="2971"/>
                </a:lnTo>
                <a:lnTo>
                  <a:pt x="22948" y="2971"/>
                </a:lnTo>
                <a:lnTo>
                  <a:pt x="0" y="297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509092" y="2909192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 h="0">
                <a:moveTo>
                  <a:pt x="42024" y="0"/>
                </a:move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183720" y="2909192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7127" y="0"/>
                </a:moveTo>
                <a:lnTo>
                  <a:pt x="8039" y="0"/>
                </a:lnTo>
                <a:lnTo>
                  <a:pt x="6388" y="698"/>
                </a:lnTo>
                <a:lnTo>
                  <a:pt x="3238" y="6477"/>
                </a:lnTo>
                <a:lnTo>
                  <a:pt x="0" y="1563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188635" y="3059217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5016" y="0"/>
                </a:moveTo>
                <a:lnTo>
                  <a:pt x="8369" y="4711"/>
                </a:lnTo>
                <a:lnTo>
                  <a:pt x="12217" y="9207"/>
                </a:lnTo>
                <a:lnTo>
                  <a:pt x="16611" y="13436"/>
                </a:lnTo>
                <a:lnTo>
                  <a:pt x="10172" y="12052"/>
                </a:lnTo>
                <a:lnTo>
                  <a:pt x="0" y="812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46623" y="2909192"/>
            <a:ext cx="20955" cy="17145"/>
          </a:xfrm>
          <a:custGeom>
            <a:avLst/>
            <a:gdLst/>
            <a:ahLst/>
            <a:cxnLst/>
            <a:rect l="l" t="t" r="r" b="b"/>
            <a:pathLst>
              <a:path w="20954" h="17144">
                <a:moveTo>
                  <a:pt x="20447" y="17018"/>
                </a:moveTo>
                <a:lnTo>
                  <a:pt x="19011" y="11544"/>
                </a:lnTo>
                <a:lnTo>
                  <a:pt x="17729" y="5880"/>
                </a:lnTo>
                <a:lnTo>
                  <a:pt x="1659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934546" y="2908443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39">
                <a:moveTo>
                  <a:pt x="37871" y="749"/>
                </a:moveTo>
                <a:lnTo>
                  <a:pt x="21272" y="749"/>
                </a:lnTo>
                <a:lnTo>
                  <a:pt x="12153" y="215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873878" y="2792670"/>
            <a:ext cx="1270" cy="41910"/>
          </a:xfrm>
          <a:custGeom>
            <a:avLst/>
            <a:gdLst/>
            <a:ahLst/>
            <a:cxnLst/>
            <a:rect l="l" t="t" r="r" b="b"/>
            <a:pathLst>
              <a:path w="1270" h="41910">
                <a:moveTo>
                  <a:pt x="1168" y="41541"/>
                </a:moveTo>
                <a:lnTo>
                  <a:pt x="406" y="35013"/>
                </a:lnTo>
                <a:lnTo>
                  <a:pt x="0" y="27914"/>
                </a:lnTo>
                <a:lnTo>
                  <a:pt x="0" y="2021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5973451" y="2466808"/>
            <a:ext cx="155321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do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like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best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about  the </a:t>
            </a:r>
            <a:r>
              <a:rPr dirty="0" sz="1000" spc="-10" i="1">
                <a:solidFill>
                  <a:srgbClr val="231F20"/>
                </a:solidFill>
                <a:latin typeface="Roboto"/>
                <a:cs typeface="Roboto"/>
              </a:rPr>
              <a:t>project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</a:t>
            </a:r>
            <a:r>
              <a:rPr dirty="0" sz="1000" spc="-2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made?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871896" y="3119265"/>
            <a:ext cx="3295015" cy="443865"/>
          </a:xfrm>
          <a:custGeom>
            <a:avLst/>
            <a:gdLst/>
            <a:ahLst/>
            <a:cxnLst/>
            <a:rect l="l" t="t" r="r" b="b"/>
            <a:pathLst>
              <a:path w="3295015" h="443864">
                <a:moveTo>
                  <a:pt x="489407" y="336207"/>
                </a:moveTo>
                <a:lnTo>
                  <a:pt x="345262" y="336207"/>
                </a:lnTo>
                <a:lnTo>
                  <a:pt x="366724" y="400720"/>
                </a:lnTo>
                <a:lnTo>
                  <a:pt x="394087" y="433217"/>
                </a:lnTo>
                <a:lnTo>
                  <a:pt x="445539" y="443590"/>
                </a:lnTo>
                <a:lnTo>
                  <a:pt x="539267" y="441731"/>
                </a:lnTo>
                <a:lnTo>
                  <a:pt x="485142" y="410321"/>
                </a:lnTo>
                <a:lnTo>
                  <a:pt x="469798" y="376210"/>
                </a:lnTo>
                <a:lnTo>
                  <a:pt x="476724" y="348478"/>
                </a:lnTo>
                <a:lnTo>
                  <a:pt x="489407" y="336207"/>
                </a:lnTo>
                <a:close/>
              </a:path>
              <a:path w="3295015" h="443864">
                <a:moveTo>
                  <a:pt x="3260314" y="336207"/>
                </a:moveTo>
                <a:lnTo>
                  <a:pt x="3144621" y="336207"/>
                </a:lnTo>
                <a:lnTo>
                  <a:pt x="3234082" y="339765"/>
                </a:lnTo>
                <a:lnTo>
                  <a:pt x="3260314" y="336207"/>
                </a:lnTo>
                <a:close/>
              </a:path>
              <a:path w="3295015" h="443864">
                <a:moveTo>
                  <a:pt x="3144621" y="0"/>
                </a:moveTo>
                <a:lnTo>
                  <a:pt x="112446" y="0"/>
                </a:lnTo>
                <a:lnTo>
                  <a:pt x="44876" y="1478"/>
                </a:lnTo>
                <a:lnTo>
                  <a:pt x="10846" y="9301"/>
                </a:lnTo>
                <a:lnTo>
                  <a:pt x="0" y="30066"/>
                </a:lnTo>
                <a:lnTo>
                  <a:pt x="1981" y="70370"/>
                </a:lnTo>
                <a:lnTo>
                  <a:pt x="1981" y="265836"/>
                </a:lnTo>
                <a:lnTo>
                  <a:pt x="3836" y="309634"/>
                </a:lnTo>
                <a:lnTo>
                  <a:pt x="15961" y="331563"/>
                </a:lnTo>
                <a:lnTo>
                  <a:pt x="48712" y="338222"/>
                </a:lnTo>
                <a:lnTo>
                  <a:pt x="112446" y="336207"/>
                </a:lnTo>
                <a:lnTo>
                  <a:pt x="3260314" y="336207"/>
                </a:lnTo>
                <a:lnTo>
                  <a:pt x="3279378" y="333621"/>
                </a:lnTo>
                <a:lnTo>
                  <a:pt x="3294437" y="311177"/>
                </a:lnTo>
                <a:lnTo>
                  <a:pt x="3293186" y="265836"/>
                </a:lnTo>
                <a:lnTo>
                  <a:pt x="3293186" y="95770"/>
                </a:lnTo>
                <a:lnTo>
                  <a:pt x="3290322" y="42839"/>
                </a:lnTo>
                <a:lnTo>
                  <a:pt x="3273892" y="15219"/>
                </a:lnTo>
                <a:lnTo>
                  <a:pt x="3229967" y="3932"/>
                </a:lnTo>
                <a:lnTo>
                  <a:pt x="3144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873878" y="3222213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11719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894955" y="3122155"/>
            <a:ext cx="53340" cy="22225"/>
          </a:xfrm>
          <a:custGeom>
            <a:avLst/>
            <a:gdLst/>
            <a:ahLst/>
            <a:cxnLst/>
            <a:rect l="l" t="t" r="r" b="b"/>
            <a:pathLst>
              <a:path w="53339" h="22225">
                <a:moveTo>
                  <a:pt x="0" y="22110"/>
                </a:moveTo>
                <a:lnTo>
                  <a:pt x="9358" y="15246"/>
                </a:lnTo>
                <a:lnTo>
                  <a:pt x="21118" y="9078"/>
                </a:lnTo>
                <a:lnTo>
                  <a:pt x="35552" y="3899"/>
                </a:lnTo>
                <a:lnTo>
                  <a:pt x="52933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028540" y="3119263"/>
            <a:ext cx="2956560" cy="0"/>
          </a:xfrm>
          <a:custGeom>
            <a:avLst/>
            <a:gdLst/>
            <a:ahLst/>
            <a:cxnLst/>
            <a:rect l="l" t="t" r="r" b="b"/>
            <a:pathLst>
              <a:path w="2956559" h="0">
                <a:moveTo>
                  <a:pt x="0" y="0"/>
                </a:moveTo>
                <a:lnTo>
                  <a:pt x="295639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9061567" y="3125094"/>
            <a:ext cx="96520" cy="59055"/>
          </a:xfrm>
          <a:custGeom>
            <a:avLst/>
            <a:gdLst/>
            <a:ahLst/>
            <a:cxnLst/>
            <a:rect l="l" t="t" r="r" b="b"/>
            <a:pathLst>
              <a:path w="96520" h="59055">
                <a:moveTo>
                  <a:pt x="0" y="0"/>
                </a:moveTo>
                <a:lnTo>
                  <a:pt x="27237" y="7216"/>
                </a:lnTo>
                <a:lnTo>
                  <a:pt x="54729" y="18724"/>
                </a:lnTo>
                <a:lnTo>
                  <a:pt x="78950" y="35516"/>
                </a:lnTo>
                <a:lnTo>
                  <a:pt x="96380" y="58585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9165081" y="3254375"/>
            <a:ext cx="0" cy="102870"/>
          </a:xfrm>
          <a:custGeom>
            <a:avLst/>
            <a:gdLst/>
            <a:ahLst/>
            <a:cxnLst/>
            <a:rect l="l" t="t" r="r" b="b"/>
            <a:pathLst>
              <a:path w="0" h="102870">
                <a:moveTo>
                  <a:pt x="0" y="0"/>
                </a:moveTo>
                <a:lnTo>
                  <a:pt x="0" y="102387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9046960" y="3423300"/>
            <a:ext cx="102235" cy="33020"/>
          </a:xfrm>
          <a:custGeom>
            <a:avLst/>
            <a:gdLst/>
            <a:ahLst/>
            <a:cxnLst/>
            <a:rect l="l" t="t" r="r" b="b"/>
            <a:pathLst>
              <a:path w="102234" h="33020">
                <a:moveTo>
                  <a:pt x="102019" y="0"/>
                </a:moveTo>
                <a:lnTo>
                  <a:pt x="87696" y="11676"/>
                </a:lnTo>
                <a:lnTo>
                  <a:pt x="66754" y="21839"/>
                </a:lnTo>
                <a:lnTo>
                  <a:pt x="37939" y="29251"/>
                </a:lnTo>
                <a:lnTo>
                  <a:pt x="0" y="32677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909001" y="345547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5693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392703" y="3455472"/>
            <a:ext cx="2437130" cy="0"/>
          </a:xfrm>
          <a:custGeom>
            <a:avLst/>
            <a:gdLst/>
            <a:ahLst/>
            <a:cxnLst/>
            <a:rect l="l" t="t" r="r" b="b"/>
            <a:pathLst>
              <a:path w="2437129" h="0">
                <a:moveTo>
                  <a:pt x="243653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342246" y="3500889"/>
            <a:ext cx="35560" cy="45085"/>
          </a:xfrm>
          <a:custGeom>
            <a:avLst/>
            <a:gdLst/>
            <a:ahLst/>
            <a:cxnLst/>
            <a:rect l="l" t="t" r="r" b="b"/>
            <a:pathLst>
              <a:path w="35560" h="45085">
                <a:moveTo>
                  <a:pt x="0" y="0"/>
                </a:moveTo>
                <a:lnTo>
                  <a:pt x="3223" y="11223"/>
                </a:lnTo>
                <a:lnTo>
                  <a:pt x="9763" y="22652"/>
                </a:lnTo>
                <a:lnTo>
                  <a:pt x="20213" y="33959"/>
                </a:lnTo>
                <a:lnTo>
                  <a:pt x="35166" y="44818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228794" y="3482653"/>
            <a:ext cx="141605" cy="76200"/>
          </a:xfrm>
          <a:custGeom>
            <a:avLst/>
            <a:gdLst/>
            <a:ahLst/>
            <a:cxnLst/>
            <a:rect l="l" t="t" r="r" b="b"/>
            <a:pathLst>
              <a:path w="141604" h="76200">
                <a:moveTo>
                  <a:pt x="141185" y="76047"/>
                </a:moveTo>
                <a:lnTo>
                  <a:pt x="105181" y="69471"/>
                </a:lnTo>
                <a:lnTo>
                  <a:pt x="66011" y="56164"/>
                </a:lnTo>
                <a:lnTo>
                  <a:pt x="29132" y="3378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013437" y="345547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 h="0">
                <a:moveTo>
                  <a:pt x="16324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884169" y="3419806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48666" y="29959"/>
                </a:moveTo>
                <a:lnTo>
                  <a:pt x="34881" y="25496"/>
                </a:lnTo>
                <a:lnTo>
                  <a:pt x="21661" y="19218"/>
                </a:lnTo>
                <a:lnTo>
                  <a:pt x="9777" y="10821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873001" y="3168622"/>
            <a:ext cx="5080" cy="40640"/>
          </a:xfrm>
          <a:custGeom>
            <a:avLst/>
            <a:gdLst/>
            <a:ahLst/>
            <a:cxnLst/>
            <a:rect l="l" t="t" r="r" b="b"/>
            <a:pathLst>
              <a:path w="5079" h="40639">
                <a:moveTo>
                  <a:pt x="876" y="40474"/>
                </a:moveTo>
                <a:lnTo>
                  <a:pt x="876" y="21005"/>
                </a:lnTo>
                <a:lnTo>
                  <a:pt x="0" y="11772"/>
                </a:lnTo>
                <a:lnTo>
                  <a:pt x="4533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962892" y="3119269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39" h="1269">
                <a:moveTo>
                  <a:pt x="0" y="977"/>
                </a:moveTo>
                <a:lnTo>
                  <a:pt x="6642" y="380"/>
                </a:lnTo>
                <a:lnTo>
                  <a:pt x="13779" y="38"/>
                </a:lnTo>
                <a:lnTo>
                  <a:pt x="21450" y="0"/>
                </a:lnTo>
                <a:lnTo>
                  <a:pt x="4041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997557" y="3119269"/>
            <a:ext cx="38735" cy="1905"/>
          </a:xfrm>
          <a:custGeom>
            <a:avLst/>
            <a:gdLst/>
            <a:ahLst/>
            <a:cxnLst/>
            <a:rect l="l" t="t" r="r" b="b"/>
            <a:pathLst>
              <a:path w="38734" h="1905">
                <a:moveTo>
                  <a:pt x="0" y="0"/>
                </a:moveTo>
                <a:lnTo>
                  <a:pt x="18961" y="0"/>
                </a:lnTo>
                <a:lnTo>
                  <a:pt x="26543" y="215"/>
                </a:lnTo>
                <a:lnTo>
                  <a:pt x="38277" y="1625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9162505" y="3195863"/>
            <a:ext cx="3175" cy="36830"/>
          </a:xfrm>
          <a:custGeom>
            <a:avLst/>
            <a:gdLst/>
            <a:ahLst/>
            <a:cxnLst/>
            <a:rect l="l" t="t" r="r" b="b"/>
            <a:pathLst>
              <a:path w="3175" h="36830">
                <a:moveTo>
                  <a:pt x="0" y="0"/>
                </a:moveTo>
                <a:lnTo>
                  <a:pt x="1600" y="5930"/>
                </a:lnTo>
                <a:lnTo>
                  <a:pt x="2501" y="12306"/>
                </a:lnTo>
                <a:lnTo>
                  <a:pt x="2578" y="19164"/>
                </a:lnTo>
                <a:lnTo>
                  <a:pt x="2578" y="3651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9161819" y="3367758"/>
            <a:ext cx="4445" cy="35560"/>
          </a:xfrm>
          <a:custGeom>
            <a:avLst/>
            <a:gdLst/>
            <a:ahLst/>
            <a:cxnLst/>
            <a:rect l="l" t="t" r="r" b="b"/>
            <a:pathLst>
              <a:path w="4445" h="35560">
                <a:moveTo>
                  <a:pt x="3263" y="0"/>
                </a:moveTo>
                <a:lnTo>
                  <a:pt x="3263" y="17348"/>
                </a:lnTo>
                <a:lnTo>
                  <a:pt x="3886" y="25031"/>
                </a:lnTo>
                <a:lnTo>
                  <a:pt x="0" y="3534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995423" y="3455477"/>
            <a:ext cx="40005" cy="635"/>
          </a:xfrm>
          <a:custGeom>
            <a:avLst/>
            <a:gdLst/>
            <a:ahLst/>
            <a:cxnLst/>
            <a:rect l="l" t="t" r="r" b="b"/>
            <a:pathLst>
              <a:path w="40004" h="635">
                <a:moveTo>
                  <a:pt x="39497" y="584"/>
                </a:moveTo>
                <a:lnTo>
                  <a:pt x="33629" y="533"/>
                </a:lnTo>
                <a:lnTo>
                  <a:pt x="27495" y="330"/>
                </a:lnTo>
                <a:lnTo>
                  <a:pt x="2109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854289" y="3455477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39966" y="0"/>
                </a:moveTo>
                <a:lnTo>
                  <a:pt x="1887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346889" y="3455477"/>
            <a:ext cx="33655" cy="15875"/>
          </a:xfrm>
          <a:custGeom>
            <a:avLst/>
            <a:gdLst/>
            <a:ahLst/>
            <a:cxnLst/>
            <a:rect l="l" t="t" r="r" b="b"/>
            <a:pathLst>
              <a:path w="33654" h="15875">
                <a:moveTo>
                  <a:pt x="33286" y="0"/>
                </a:moveTo>
                <a:lnTo>
                  <a:pt x="14414" y="0"/>
                </a:lnTo>
                <a:lnTo>
                  <a:pt x="10579" y="571"/>
                </a:lnTo>
                <a:lnTo>
                  <a:pt x="4406" y="6489"/>
                </a:lnTo>
                <a:lnTo>
                  <a:pt x="0" y="1549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390996" y="3552924"/>
            <a:ext cx="20320" cy="8890"/>
          </a:xfrm>
          <a:custGeom>
            <a:avLst/>
            <a:gdLst/>
            <a:ahLst/>
            <a:cxnLst/>
            <a:rect l="l" t="t" r="r" b="b"/>
            <a:pathLst>
              <a:path w="20320" h="8889">
                <a:moveTo>
                  <a:pt x="0" y="0"/>
                </a:moveTo>
                <a:lnTo>
                  <a:pt x="6019" y="2819"/>
                </a:lnTo>
                <a:lnTo>
                  <a:pt x="12725" y="5524"/>
                </a:lnTo>
                <a:lnTo>
                  <a:pt x="20167" y="8064"/>
                </a:lnTo>
                <a:lnTo>
                  <a:pt x="13322" y="8331"/>
                </a:lnTo>
                <a:lnTo>
                  <a:pt x="2171" y="777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199430" y="3455477"/>
            <a:ext cx="24130" cy="17145"/>
          </a:xfrm>
          <a:custGeom>
            <a:avLst/>
            <a:gdLst/>
            <a:ahLst/>
            <a:cxnLst/>
            <a:rect l="l" t="t" r="r" b="b"/>
            <a:pathLst>
              <a:path w="24129" h="17145">
                <a:moveTo>
                  <a:pt x="24002" y="16840"/>
                </a:moveTo>
                <a:lnTo>
                  <a:pt x="21577" y="11544"/>
                </a:lnTo>
                <a:lnTo>
                  <a:pt x="19469" y="5930"/>
                </a:lnTo>
                <a:lnTo>
                  <a:pt x="1772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962791" y="3454829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70">
                <a:moveTo>
                  <a:pt x="39268" y="647"/>
                </a:moveTo>
                <a:lnTo>
                  <a:pt x="21551" y="647"/>
                </a:lnTo>
                <a:lnTo>
                  <a:pt x="12700" y="1092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873878" y="3365637"/>
            <a:ext cx="3810" cy="41275"/>
          </a:xfrm>
          <a:custGeom>
            <a:avLst/>
            <a:gdLst/>
            <a:ahLst/>
            <a:cxnLst/>
            <a:rect l="l" t="t" r="r" b="b"/>
            <a:pathLst>
              <a:path w="3810" h="41275">
                <a:moveTo>
                  <a:pt x="3416" y="40652"/>
                </a:moveTo>
                <a:lnTo>
                  <a:pt x="1244" y="34416"/>
                </a:lnTo>
                <a:lnTo>
                  <a:pt x="25" y="27381"/>
                </a:lnTo>
                <a:lnTo>
                  <a:pt x="0" y="19469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5978645" y="3205093"/>
            <a:ext cx="29616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If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had more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time, what would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add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or</a:t>
            </a:r>
            <a:r>
              <a:rPr dirty="0" sz="1000" spc="-8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change?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8144825" y="2391210"/>
            <a:ext cx="1023619" cy="685165"/>
          </a:xfrm>
          <a:custGeom>
            <a:avLst/>
            <a:gdLst/>
            <a:ahLst/>
            <a:cxnLst/>
            <a:rect l="l" t="t" r="r" b="b"/>
            <a:pathLst>
              <a:path w="1023620" h="685164">
                <a:moveTo>
                  <a:pt x="219190" y="521233"/>
                </a:moveTo>
                <a:lnTo>
                  <a:pt x="109055" y="521233"/>
                </a:lnTo>
                <a:lnTo>
                  <a:pt x="117611" y="600042"/>
                </a:lnTo>
                <a:lnTo>
                  <a:pt x="131399" y="643353"/>
                </a:lnTo>
                <a:lnTo>
                  <a:pt x="160263" y="666505"/>
                </a:lnTo>
                <a:lnTo>
                  <a:pt x="214046" y="684834"/>
                </a:lnTo>
                <a:lnTo>
                  <a:pt x="197512" y="636329"/>
                </a:lnTo>
                <a:lnTo>
                  <a:pt x="194806" y="583765"/>
                </a:lnTo>
                <a:lnTo>
                  <a:pt x="203005" y="540834"/>
                </a:lnTo>
                <a:lnTo>
                  <a:pt x="219190" y="521233"/>
                </a:lnTo>
                <a:close/>
              </a:path>
              <a:path w="1023620" h="685164">
                <a:moveTo>
                  <a:pt x="974332" y="0"/>
                </a:moveTo>
                <a:lnTo>
                  <a:pt x="61570" y="0"/>
                </a:lnTo>
                <a:lnTo>
                  <a:pt x="24106" y="4482"/>
                </a:lnTo>
                <a:lnTo>
                  <a:pt x="5512" y="12049"/>
                </a:lnTo>
                <a:lnTo>
                  <a:pt x="291" y="28164"/>
                </a:lnTo>
                <a:lnTo>
                  <a:pt x="2947" y="58293"/>
                </a:lnTo>
                <a:lnTo>
                  <a:pt x="2947" y="450240"/>
                </a:lnTo>
                <a:lnTo>
                  <a:pt x="0" y="485582"/>
                </a:lnTo>
                <a:lnTo>
                  <a:pt x="3801" y="504758"/>
                </a:lnTo>
                <a:lnTo>
                  <a:pt x="18656" y="514423"/>
                </a:lnTo>
                <a:lnTo>
                  <a:pt x="48870" y="521233"/>
                </a:lnTo>
                <a:lnTo>
                  <a:pt x="974332" y="521233"/>
                </a:lnTo>
                <a:lnTo>
                  <a:pt x="1000881" y="520521"/>
                </a:lnTo>
                <a:lnTo>
                  <a:pt x="1014514" y="515534"/>
                </a:lnTo>
                <a:lnTo>
                  <a:pt x="1019537" y="501998"/>
                </a:lnTo>
                <a:lnTo>
                  <a:pt x="1020255" y="475640"/>
                </a:lnTo>
                <a:lnTo>
                  <a:pt x="1020255" y="70993"/>
                </a:lnTo>
                <a:lnTo>
                  <a:pt x="1023109" y="29407"/>
                </a:lnTo>
                <a:lnTo>
                  <a:pt x="1019277" y="8150"/>
                </a:lnTo>
                <a:lnTo>
                  <a:pt x="1004453" y="566"/>
                </a:lnTo>
                <a:lnTo>
                  <a:pt x="97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147772" y="2482170"/>
            <a:ext cx="0" cy="313690"/>
          </a:xfrm>
          <a:custGeom>
            <a:avLst/>
            <a:gdLst/>
            <a:ahLst/>
            <a:cxnLst/>
            <a:rect l="l" t="t" r="r" b="b"/>
            <a:pathLst>
              <a:path w="0" h="313689">
                <a:moveTo>
                  <a:pt x="0" y="313461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252115" y="2391204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 h="0">
                <a:moveTo>
                  <a:pt x="0" y="0"/>
                </a:moveTo>
                <a:lnTo>
                  <a:pt x="834453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9148931" y="2403336"/>
            <a:ext cx="16510" cy="34925"/>
          </a:xfrm>
          <a:custGeom>
            <a:avLst/>
            <a:gdLst/>
            <a:ahLst/>
            <a:cxnLst/>
            <a:rect l="l" t="t" r="r" b="b"/>
            <a:pathLst>
              <a:path w="16509" h="34925">
                <a:moveTo>
                  <a:pt x="0" y="0"/>
                </a:moveTo>
                <a:lnTo>
                  <a:pt x="5328" y="5974"/>
                </a:lnTo>
                <a:lnTo>
                  <a:pt x="9979" y="13639"/>
                </a:lnTo>
                <a:lnTo>
                  <a:pt x="13633" y="23210"/>
                </a:lnTo>
                <a:lnTo>
                  <a:pt x="15976" y="34899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9165081" y="2509607"/>
            <a:ext cx="0" cy="323850"/>
          </a:xfrm>
          <a:custGeom>
            <a:avLst/>
            <a:gdLst/>
            <a:ahLst/>
            <a:cxnLst/>
            <a:rect l="l" t="t" r="r" b="b"/>
            <a:pathLst>
              <a:path w="0" h="323850">
                <a:moveTo>
                  <a:pt x="0" y="0"/>
                </a:moveTo>
                <a:lnTo>
                  <a:pt x="0" y="323519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395474" y="2912447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4" h="0">
                <a:moveTo>
                  <a:pt x="67966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339230" y="2945466"/>
            <a:ext cx="8255" cy="104139"/>
          </a:xfrm>
          <a:custGeom>
            <a:avLst/>
            <a:gdLst/>
            <a:ahLst/>
            <a:cxnLst/>
            <a:rect l="l" t="t" r="r" b="b"/>
            <a:pathLst>
              <a:path w="8254" h="104139">
                <a:moveTo>
                  <a:pt x="4591" y="0"/>
                </a:moveTo>
                <a:lnTo>
                  <a:pt x="890" y="23315"/>
                </a:lnTo>
                <a:lnTo>
                  <a:pt x="0" y="49655"/>
                </a:lnTo>
                <a:lnTo>
                  <a:pt x="2319" y="77136"/>
                </a:lnTo>
                <a:lnTo>
                  <a:pt x="8248" y="103873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258972" y="2946212"/>
            <a:ext cx="59055" cy="105410"/>
          </a:xfrm>
          <a:custGeom>
            <a:avLst/>
            <a:gdLst/>
            <a:ahLst/>
            <a:cxnLst/>
            <a:rect l="l" t="t" r="r" b="b"/>
            <a:pathLst>
              <a:path w="59054" h="105410">
                <a:moveTo>
                  <a:pt x="58940" y="105194"/>
                </a:moveTo>
                <a:lnTo>
                  <a:pt x="41996" y="88234"/>
                </a:lnTo>
                <a:lnTo>
                  <a:pt x="25484" y="65527"/>
                </a:lnTo>
                <a:lnTo>
                  <a:pt x="10965" y="36355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8146992" y="2423783"/>
            <a:ext cx="5715" cy="45720"/>
          </a:xfrm>
          <a:custGeom>
            <a:avLst/>
            <a:gdLst/>
            <a:ahLst/>
            <a:cxnLst/>
            <a:rect l="l" t="t" r="r" b="b"/>
            <a:pathLst>
              <a:path w="5715" h="45719">
                <a:moveTo>
                  <a:pt x="780" y="45224"/>
                </a:moveTo>
                <a:lnTo>
                  <a:pt x="780" y="25717"/>
                </a:lnTo>
                <a:lnTo>
                  <a:pt x="0" y="18379"/>
                </a:lnTo>
                <a:lnTo>
                  <a:pt x="205" y="13254"/>
                </a:lnTo>
                <a:lnTo>
                  <a:pt x="1816" y="7931"/>
                </a:lnTo>
                <a:lnTo>
                  <a:pt x="525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180805" y="2391208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4" h="6350">
                <a:moveTo>
                  <a:pt x="0" y="5968"/>
                </a:moveTo>
                <a:lnTo>
                  <a:pt x="5507" y="3970"/>
                </a:lnTo>
                <a:lnTo>
                  <a:pt x="11590" y="2284"/>
                </a:lnTo>
                <a:lnTo>
                  <a:pt x="18275" y="948"/>
                </a:lnTo>
                <a:lnTo>
                  <a:pt x="25590" y="0"/>
                </a:lnTo>
                <a:lnTo>
                  <a:pt x="45059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9099688" y="2391080"/>
            <a:ext cx="34290" cy="3175"/>
          </a:xfrm>
          <a:custGeom>
            <a:avLst/>
            <a:gdLst/>
            <a:ahLst/>
            <a:cxnLst/>
            <a:rect l="l" t="t" r="r" b="b"/>
            <a:pathLst>
              <a:path w="34290" h="3175">
                <a:moveTo>
                  <a:pt x="0" y="127"/>
                </a:moveTo>
                <a:lnTo>
                  <a:pt x="19469" y="127"/>
                </a:lnTo>
                <a:lnTo>
                  <a:pt x="26073" y="0"/>
                </a:lnTo>
                <a:lnTo>
                  <a:pt x="34290" y="3073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9165080" y="2447037"/>
            <a:ext cx="635" cy="35560"/>
          </a:xfrm>
          <a:custGeom>
            <a:avLst/>
            <a:gdLst/>
            <a:ahLst/>
            <a:cxnLst/>
            <a:rect l="l" t="t" r="r" b="b"/>
            <a:pathLst>
              <a:path w="634" h="35560">
                <a:moveTo>
                  <a:pt x="482" y="0"/>
                </a:moveTo>
                <a:lnTo>
                  <a:pt x="622" y="4660"/>
                </a:lnTo>
                <a:lnTo>
                  <a:pt x="482" y="9702"/>
                </a:lnTo>
                <a:lnTo>
                  <a:pt x="0" y="15163"/>
                </a:lnTo>
                <a:lnTo>
                  <a:pt x="0" y="35204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9160356" y="2846820"/>
            <a:ext cx="5080" cy="41275"/>
          </a:xfrm>
          <a:custGeom>
            <a:avLst/>
            <a:gdLst/>
            <a:ahLst/>
            <a:cxnLst/>
            <a:rect l="l" t="t" r="r" b="b"/>
            <a:pathLst>
              <a:path w="5079" h="41275">
                <a:moveTo>
                  <a:pt x="4724" y="0"/>
                </a:moveTo>
                <a:lnTo>
                  <a:pt x="4724" y="20027"/>
                </a:lnTo>
                <a:lnTo>
                  <a:pt x="4724" y="30048"/>
                </a:lnTo>
                <a:lnTo>
                  <a:pt x="0" y="4069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9100260" y="2908466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39687" y="0"/>
                </a:moveTo>
                <a:lnTo>
                  <a:pt x="34099" y="2476"/>
                </a:lnTo>
                <a:lnTo>
                  <a:pt x="27266" y="3987"/>
                </a:lnTo>
                <a:lnTo>
                  <a:pt x="18897" y="3987"/>
                </a:lnTo>
                <a:lnTo>
                  <a:pt x="0" y="3987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351417" y="2912454"/>
            <a:ext cx="31750" cy="12065"/>
          </a:xfrm>
          <a:custGeom>
            <a:avLst/>
            <a:gdLst/>
            <a:ahLst/>
            <a:cxnLst/>
            <a:rect l="l" t="t" r="r" b="b"/>
            <a:pathLst>
              <a:path w="31750" h="12064">
                <a:moveTo>
                  <a:pt x="31508" y="0"/>
                </a:moveTo>
                <a:lnTo>
                  <a:pt x="12598" y="0"/>
                </a:lnTo>
                <a:lnTo>
                  <a:pt x="7874" y="825"/>
                </a:lnTo>
                <a:lnTo>
                  <a:pt x="3606" y="5016"/>
                </a:lnTo>
                <a:lnTo>
                  <a:pt x="0" y="11645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340533" y="3060078"/>
            <a:ext cx="18415" cy="16510"/>
          </a:xfrm>
          <a:custGeom>
            <a:avLst/>
            <a:gdLst/>
            <a:ahLst/>
            <a:cxnLst/>
            <a:rect l="l" t="t" r="r" b="b"/>
            <a:pathLst>
              <a:path w="18415" h="16510">
                <a:moveTo>
                  <a:pt x="10680" y="0"/>
                </a:moveTo>
                <a:lnTo>
                  <a:pt x="12890" y="5638"/>
                </a:lnTo>
                <a:lnTo>
                  <a:pt x="15443" y="10985"/>
                </a:lnTo>
                <a:lnTo>
                  <a:pt x="18338" y="15963"/>
                </a:lnTo>
                <a:lnTo>
                  <a:pt x="10922" y="13716"/>
                </a:lnTo>
                <a:lnTo>
                  <a:pt x="0" y="742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235656" y="2912454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19">
                <a:moveTo>
                  <a:pt x="20739" y="20091"/>
                </a:moveTo>
                <a:lnTo>
                  <a:pt x="19710" y="13665"/>
                </a:lnTo>
                <a:lnTo>
                  <a:pt x="18859" y="6972"/>
                </a:lnTo>
                <a:lnTo>
                  <a:pt x="1822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169971" y="2901113"/>
            <a:ext cx="42545" cy="11430"/>
          </a:xfrm>
          <a:custGeom>
            <a:avLst/>
            <a:gdLst/>
            <a:ahLst/>
            <a:cxnLst/>
            <a:rect l="l" t="t" r="r" b="b"/>
            <a:pathLst>
              <a:path w="42545" h="11430">
                <a:moveTo>
                  <a:pt x="41948" y="11341"/>
                </a:moveTo>
                <a:lnTo>
                  <a:pt x="23723" y="11341"/>
                </a:lnTo>
                <a:lnTo>
                  <a:pt x="16630" y="9863"/>
                </a:lnTo>
                <a:lnTo>
                  <a:pt x="11795" y="8189"/>
                </a:lnTo>
                <a:lnTo>
                  <a:pt x="6992" y="5256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147260" y="2821941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5">
                <a:moveTo>
                  <a:pt x="1643" y="45846"/>
                </a:moveTo>
                <a:lnTo>
                  <a:pt x="612" y="39993"/>
                </a:lnTo>
                <a:lnTo>
                  <a:pt x="49" y="33662"/>
                </a:lnTo>
                <a:lnTo>
                  <a:pt x="0" y="26839"/>
                </a:lnTo>
                <a:lnTo>
                  <a:pt x="512" y="19507"/>
                </a:lnTo>
                <a:lnTo>
                  <a:pt x="512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8258750" y="2466808"/>
            <a:ext cx="77470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was</a:t>
            </a:r>
            <a:r>
              <a:rPr dirty="0" sz="1000" spc="-90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the  </a:t>
            </a:r>
            <a:r>
              <a:rPr dirty="0" sz="1000" spc="-5" i="1">
                <a:solidFill>
                  <a:srgbClr val="231F20"/>
                </a:solidFill>
                <a:latin typeface="Roboto"/>
                <a:cs typeface="Roboto"/>
              </a:rPr>
              <a:t>hardest</a:t>
            </a:r>
            <a:r>
              <a:rPr dirty="0" sz="1000" spc="-45" i="1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dirty="0" sz="1000" i="1">
                <a:solidFill>
                  <a:srgbClr val="231F20"/>
                </a:solidFill>
                <a:latin typeface="Roboto"/>
                <a:cs typeface="Roboto"/>
              </a:rPr>
              <a:t>part?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889075" y="5221091"/>
            <a:ext cx="1050366" cy="5870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889075" y="5221091"/>
            <a:ext cx="1050925" cy="587375"/>
          </a:xfrm>
          <a:custGeom>
            <a:avLst/>
            <a:gdLst/>
            <a:ahLst/>
            <a:cxnLst/>
            <a:rect l="l" t="t" r="r" b="b"/>
            <a:pathLst>
              <a:path w="1050925" h="587375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535622"/>
                </a:lnTo>
                <a:lnTo>
                  <a:pt x="803" y="565358"/>
                </a:lnTo>
                <a:lnTo>
                  <a:pt x="6429" y="580628"/>
                </a:lnTo>
                <a:lnTo>
                  <a:pt x="21699" y="586253"/>
                </a:lnTo>
                <a:lnTo>
                  <a:pt x="51435" y="587057"/>
                </a:lnTo>
                <a:lnTo>
                  <a:pt x="998931" y="587057"/>
                </a:lnTo>
                <a:lnTo>
                  <a:pt x="1028667" y="586253"/>
                </a:lnTo>
                <a:lnTo>
                  <a:pt x="1043936" y="580628"/>
                </a:lnTo>
                <a:lnTo>
                  <a:pt x="1049562" y="565358"/>
                </a:lnTo>
                <a:lnTo>
                  <a:pt x="1050366" y="535622"/>
                </a:lnTo>
                <a:lnTo>
                  <a:pt x="1050366" y="51435"/>
                </a:lnTo>
                <a:lnTo>
                  <a:pt x="1049562" y="21699"/>
                </a:lnTo>
                <a:lnTo>
                  <a:pt x="1043936" y="6429"/>
                </a:lnTo>
                <a:lnTo>
                  <a:pt x="1028667" y="803"/>
                </a:lnTo>
                <a:lnTo>
                  <a:pt x="998931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5870026" y="5798310"/>
            <a:ext cx="1143635" cy="9652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Create </a:t>
            </a:r>
            <a:r>
              <a:rPr dirty="0" sz="1000" b="1">
                <a:solidFill>
                  <a:srgbClr val="85B033"/>
                </a:solidFill>
                <a:latin typeface="Roboto"/>
                <a:cs typeface="Roboto"/>
              </a:rPr>
              <a:t>a</a:t>
            </a:r>
            <a:r>
              <a:rPr dirty="0" sz="1000" spc="-15" b="1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Story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Choose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characters,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conversation,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bring your</a:t>
            </a:r>
            <a:r>
              <a:rPr dirty="0" sz="1000" spc="-7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story  to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life.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707418" y="3767730"/>
            <a:ext cx="3596004" cy="109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85B033"/>
                </a:solidFill>
                <a:latin typeface="Roboto"/>
                <a:cs typeface="Roboto"/>
              </a:rPr>
              <a:t>What’s</a:t>
            </a:r>
            <a:r>
              <a:rPr dirty="0" sz="1800" spc="80" b="1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dirty="0" sz="1800" spc="40" b="1">
                <a:solidFill>
                  <a:srgbClr val="85B033"/>
                </a:solidFill>
                <a:latin typeface="Roboto"/>
                <a:cs typeface="Roboto"/>
              </a:rPr>
              <a:t>Next?</a:t>
            </a:r>
            <a:endParaRPr sz="1800">
              <a:latin typeface="Roboto"/>
              <a:cs typeface="Roboto"/>
            </a:endParaRPr>
          </a:p>
          <a:p>
            <a:pPr marL="25400" marR="5080">
              <a:lnSpc>
                <a:spcPts val="1300"/>
              </a:lnSpc>
              <a:spcBef>
                <a:spcPts val="1135"/>
              </a:spcBef>
            </a:pP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the ideas and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concepts 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this 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wide variety of projects. 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Encourage 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them </a:t>
            </a:r>
            <a:r>
              <a:rPr dirty="0" sz="1100" spc="-1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continue developing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projects into games,  stories, or interactive </a:t>
            </a:r>
            <a:r>
              <a:rPr dirty="0" sz="1100" spc="5">
                <a:solidFill>
                  <a:srgbClr val="4C4D4F"/>
                </a:solidFill>
                <a:latin typeface="Roboto"/>
                <a:cs typeface="Roboto"/>
              </a:rPr>
              <a:t>art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using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1100" spc="-5">
                <a:solidFill>
                  <a:srgbClr val="4C4D4F"/>
                </a:solidFill>
                <a:latin typeface="Roboto"/>
                <a:cs typeface="Roboto"/>
              </a:rPr>
              <a:t>resources </a:t>
            </a:r>
            <a:r>
              <a:rPr dirty="0" sz="1100">
                <a:solidFill>
                  <a:srgbClr val="4C4D4F"/>
                </a:solidFill>
                <a:latin typeface="Roboto"/>
                <a:cs typeface="Roboto"/>
              </a:rPr>
              <a:t>listed</a:t>
            </a:r>
            <a:r>
              <a:rPr dirty="0" sz="1100" spc="-3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100" spc="-15">
                <a:solidFill>
                  <a:srgbClr val="4C4D4F"/>
                </a:solidFill>
                <a:latin typeface="Roboto"/>
                <a:cs typeface="Roboto"/>
              </a:rPr>
              <a:t>below.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3216182" y="1698539"/>
            <a:ext cx="1342415" cy="1000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216182" y="1698539"/>
            <a:ext cx="1343025" cy="1000125"/>
          </a:xfrm>
          <a:custGeom>
            <a:avLst/>
            <a:gdLst/>
            <a:ahLst/>
            <a:cxnLst/>
            <a:rect l="l" t="t" r="r" b="b"/>
            <a:pathLst>
              <a:path w="1343025" h="1000125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958189"/>
                </a:lnTo>
                <a:lnTo>
                  <a:pt x="654" y="982418"/>
                </a:lnTo>
                <a:lnTo>
                  <a:pt x="5238" y="994860"/>
                </a:lnTo>
                <a:lnTo>
                  <a:pt x="17680" y="999444"/>
                </a:lnTo>
                <a:lnTo>
                  <a:pt x="41910" y="1000099"/>
                </a:lnTo>
                <a:lnTo>
                  <a:pt x="1300505" y="1000099"/>
                </a:lnTo>
                <a:lnTo>
                  <a:pt x="1324734" y="999444"/>
                </a:lnTo>
                <a:lnTo>
                  <a:pt x="1337176" y="994860"/>
                </a:lnTo>
                <a:lnTo>
                  <a:pt x="1341760" y="982418"/>
                </a:lnTo>
                <a:lnTo>
                  <a:pt x="1342415" y="958189"/>
                </a:lnTo>
                <a:lnTo>
                  <a:pt x="1342415" y="41910"/>
                </a:lnTo>
                <a:lnTo>
                  <a:pt x="1341760" y="17680"/>
                </a:lnTo>
                <a:lnTo>
                  <a:pt x="1337176" y="5238"/>
                </a:lnTo>
                <a:lnTo>
                  <a:pt x="1324734" y="654"/>
                </a:lnTo>
                <a:lnTo>
                  <a:pt x="1300505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8606535" y="5842760"/>
            <a:ext cx="109601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9745">
              <a:lnSpc>
                <a:spcPct val="1167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85B033"/>
                </a:solidFill>
                <a:latin typeface="Roboto"/>
                <a:cs typeface="Roboto"/>
              </a:rPr>
              <a:t>Animate</a:t>
            </a:r>
            <a:r>
              <a:rPr dirty="0" sz="1000" spc="-75" b="1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dirty="0" sz="1000" b="1">
                <a:solidFill>
                  <a:srgbClr val="85B033"/>
                </a:solidFill>
                <a:latin typeface="Roboto"/>
                <a:cs typeface="Roboto"/>
              </a:rPr>
              <a:t>a  </a:t>
            </a:r>
            <a:r>
              <a:rPr dirty="0" sz="1000" spc="-10" b="1">
                <a:solidFill>
                  <a:srgbClr val="85B033"/>
                </a:solidFill>
                <a:latin typeface="Roboto"/>
                <a:cs typeface="Roboto"/>
              </a:rPr>
              <a:t>Character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Bring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characters</a:t>
            </a:r>
            <a:r>
              <a:rPr dirty="0" sz="1000" spc="-8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life with</a:t>
            </a:r>
            <a:r>
              <a:rPr dirty="0" sz="1000" spc="-8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animation.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8619235" y="5221091"/>
            <a:ext cx="1050366" cy="5870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619235" y="5221091"/>
            <a:ext cx="1050925" cy="587375"/>
          </a:xfrm>
          <a:custGeom>
            <a:avLst/>
            <a:gdLst/>
            <a:ahLst/>
            <a:cxnLst/>
            <a:rect l="l" t="t" r="r" b="b"/>
            <a:pathLst>
              <a:path w="1050925" h="587375">
                <a:moveTo>
                  <a:pt x="51434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535622"/>
                </a:lnTo>
                <a:lnTo>
                  <a:pt x="803" y="565358"/>
                </a:lnTo>
                <a:lnTo>
                  <a:pt x="6429" y="580628"/>
                </a:lnTo>
                <a:lnTo>
                  <a:pt x="21699" y="586253"/>
                </a:lnTo>
                <a:lnTo>
                  <a:pt x="51434" y="587057"/>
                </a:lnTo>
                <a:lnTo>
                  <a:pt x="998931" y="587057"/>
                </a:lnTo>
                <a:lnTo>
                  <a:pt x="1028667" y="586253"/>
                </a:lnTo>
                <a:lnTo>
                  <a:pt x="1043936" y="580628"/>
                </a:lnTo>
                <a:lnTo>
                  <a:pt x="1049562" y="565358"/>
                </a:lnTo>
                <a:lnTo>
                  <a:pt x="1050366" y="535622"/>
                </a:lnTo>
                <a:lnTo>
                  <a:pt x="1050366" y="51435"/>
                </a:lnTo>
                <a:lnTo>
                  <a:pt x="1049562" y="21699"/>
                </a:lnTo>
                <a:lnTo>
                  <a:pt x="1043936" y="6429"/>
                </a:lnTo>
                <a:lnTo>
                  <a:pt x="1028667" y="803"/>
                </a:lnTo>
                <a:lnTo>
                  <a:pt x="998931" y="0"/>
                </a:lnTo>
                <a:lnTo>
                  <a:pt x="51434" y="0"/>
                </a:lnTo>
                <a:close/>
              </a:path>
            </a:pathLst>
          </a:custGeom>
          <a:ln w="12700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 txBox="1"/>
          <p:nvPr/>
        </p:nvSpPr>
        <p:spPr>
          <a:xfrm>
            <a:off x="7218132" y="5765800"/>
            <a:ext cx="1069975" cy="9652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Chase</a:t>
            </a:r>
            <a:r>
              <a:rPr dirty="0" sz="1000" spc="-15" b="1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dirty="0" sz="1000" spc="-5" b="1">
                <a:solidFill>
                  <a:srgbClr val="85B033"/>
                </a:solidFill>
                <a:latin typeface="Roboto"/>
                <a:cs typeface="Roboto"/>
              </a:rPr>
              <a:t>Game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game  where you chase</a:t>
            </a:r>
            <a:r>
              <a:rPr dirty="0" sz="1000" spc="-9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character to score 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points.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7254154" y="5221091"/>
            <a:ext cx="1050366" cy="5870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254154" y="5221091"/>
            <a:ext cx="1050925" cy="587375"/>
          </a:xfrm>
          <a:custGeom>
            <a:avLst/>
            <a:gdLst/>
            <a:ahLst/>
            <a:cxnLst/>
            <a:rect l="l" t="t" r="r" b="b"/>
            <a:pathLst>
              <a:path w="1050925" h="587375">
                <a:moveTo>
                  <a:pt x="51434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535622"/>
                </a:lnTo>
                <a:lnTo>
                  <a:pt x="803" y="565358"/>
                </a:lnTo>
                <a:lnTo>
                  <a:pt x="6429" y="580628"/>
                </a:lnTo>
                <a:lnTo>
                  <a:pt x="21699" y="586253"/>
                </a:lnTo>
                <a:lnTo>
                  <a:pt x="51434" y="587057"/>
                </a:lnTo>
                <a:lnTo>
                  <a:pt x="998931" y="587057"/>
                </a:lnTo>
                <a:lnTo>
                  <a:pt x="1028667" y="586253"/>
                </a:lnTo>
                <a:lnTo>
                  <a:pt x="1043936" y="580628"/>
                </a:lnTo>
                <a:lnTo>
                  <a:pt x="1049562" y="565358"/>
                </a:lnTo>
                <a:lnTo>
                  <a:pt x="1050366" y="535622"/>
                </a:lnTo>
                <a:lnTo>
                  <a:pt x="1050366" y="51435"/>
                </a:lnTo>
                <a:lnTo>
                  <a:pt x="1049562" y="21699"/>
                </a:lnTo>
                <a:lnTo>
                  <a:pt x="1043936" y="6429"/>
                </a:lnTo>
                <a:lnTo>
                  <a:pt x="1028667" y="803"/>
                </a:lnTo>
                <a:lnTo>
                  <a:pt x="998931" y="0"/>
                </a:lnTo>
                <a:lnTo>
                  <a:pt x="51434" y="0"/>
                </a:lnTo>
                <a:close/>
              </a:path>
            </a:pathLst>
          </a:custGeom>
          <a:ln w="12700">
            <a:solidFill>
              <a:srgbClr val="4C9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5723564" y="6828913"/>
            <a:ext cx="3799204" cy="432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Find these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projects </a:t>
            </a:r>
            <a:r>
              <a:rPr dirty="0" sz="1000">
                <a:solidFill>
                  <a:srgbClr val="4C4D4F"/>
                </a:solidFill>
                <a:latin typeface="Roboto"/>
                <a:cs typeface="Roboto"/>
              </a:rPr>
              <a:t>in the </a:t>
            </a:r>
            <a:r>
              <a:rPr dirty="0" sz="1000" spc="-15">
                <a:solidFill>
                  <a:srgbClr val="4C4D4F"/>
                </a:solidFill>
                <a:latin typeface="Roboto"/>
                <a:cs typeface="Roboto"/>
              </a:rPr>
              <a:t>Tutorials </a:t>
            </a:r>
            <a:r>
              <a:rPr dirty="0" sz="1000" spc="-5">
                <a:solidFill>
                  <a:srgbClr val="4C4D4F"/>
                </a:solidFill>
                <a:latin typeface="Roboto"/>
                <a:cs typeface="Roboto"/>
              </a:rPr>
              <a:t>library:</a:t>
            </a:r>
            <a:r>
              <a:rPr dirty="0" sz="1000" spc="25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1000" spc="-10" b="1">
                <a:solidFill>
                  <a:srgbClr val="4C4D4F"/>
                </a:solidFill>
                <a:latin typeface="Roboto"/>
                <a:cs typeface="Roboto"/>
              </a:rPr>
              <a:t>scratch.mit.edu/ideas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Created by </a:t>
            </a:r>
            <a:r>
              <a:rPr dirty="0" sz="800" b="1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dirty="0" sz="800" spc="-5" b="1">
                <a:solidFill>
                  <a:srgbClr val="4C4D4F"/>
                </a:solidFill>
                <a:latin typeface="Roboto"/>
                <a:cs typeface="Roboto"/>
              </a:rPr>
              <a:t>Scratch</a:t>
            </a:r>
            <a:r>
              <a:rPr dirty="0" sz="800" spc="-20" b="1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dirty="0" sz="800" spc="-10" b="1">
                <a:solidFill>
                  <a:srgbClr val="4C4D4F"/>
                </a:solidFill>
                <a:latin typeface="Roboto"/>
                <a:cs typeface="Roboto"/>
              </a:rPr>
              <a:t>Team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3264408" y="3623947"/>
            <a:ext cx="666832" cy="5829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scratch.mit.edu/ideas</a:t>
            </a:r>
          </a:p>
        </p:txBody>
      </p:sp>
      <p:sp>
        <p:nvSpPr>
          <p:cNvPr id="198" name="object 198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" b="1">
                <a:solidFill>
                  <a:srgbClr val="4C96FF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01" name="object 20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45"/>
              <a:t>SCRATCH </a:t>
            </a:r>
            <a:r>
              <a:rPr dirty="0" spc="50"/>
              <a:t>EDUCATOR GUIDE</a:t>
            </a:r>
            <a:r>
              <a:rPr dirty="0" spc="140"/>
              <a:t> </a:t>
            </a:r>
            <a:r>
              <a:rPr dirty="0"/>
              <a:t>•</a:t>
            </a:r>
          </a:p>
        </p:txBody>
      </p:sp>
      <p:sp>
        <p:nvSpPr>
          <p:cNvPr id="202" name="object 202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45" b="1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dirty="0" sz="800" spc="50" b="1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dirty="0" sz="800" spc="140" b="1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dirty="0" sz="800" b="1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2020-03-17T02:40:05Z</dcterms:created>
  <dcterms:modified xsi:type="dcterms:W3CDTF">2020-03-17T02:40:05Z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2019-11-14T00:00:00Z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2020-03-17T00:00:00Z</vt:filetime>
  </property>
</Properties>
</file>