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572000" cy="6400800"/>
  <p:notesSz cx="45720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264871"/>
            <a:ext cx="414020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472184"/>
            <a:ext cx="41148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jpg"/><Relationship Id="rId6" Type="http://schemas.openxmlformats.org/officeDocument/2006/relationships/image" Target="../media/image5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jpg"/><Relationship Id="rId5" Type="http://schemas.openxmlformats.org/officeDocument/2006/relationships/image" Target="../media/image57.jp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jpg"/><Relationship Id="rId5" Type="http://schemas.openxmlformats.org/officeDocument/2006/relationships/image" Target="../media/image68.jp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jp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jpg"/><Relationship Id="rId5" Type="http://schemas.openxmlformats.org/officeDocument/2006/relationships/image" Target="../media/image8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jpg"/><Relationship Id="rId10" Type="http://schemas.openxmlformats.org/officeDocument/2006/relationships/image" Target="../media/image2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jpg"/><Relationship Id="rId5" Type="http://schemas.openxmlformats.org/officeDocument/2006/relationships/image" Target="../media/image4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1475" y="866775"/>
            <a:ext cx="1889125" cy="8445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5300" marR="5080" indent="-483234">
              <a:lnSpc>
                <a:spcPct val="100000"/>
              </a:lnSpc>
            </a:pPr>
            <a:r>
              <a:rPr dirty="0" sz="2700" spc="55">
                <a:solidFill>
                  <a:srgbClr val="4C9BB8"/>
                </a:solidFill>
              </a:rPr>
              <a:t>Catch</a:t>
            </a:r>
            <a:r>
              <a:rPr dirty="0" sz="2700" spc="-45">
                <a:solidFill>
                  <a:srgbClr val="4C9BB8"/>
                </a:solidFill>
              </a:rPr>
              <a:t> </a:t>
            </a:r>
            <a:r>
              <a:rPr dirty="0" sz="2700" spc="-35">
                <a:solidFill>
                  <a:srgbClr val="4C9BB8"/>
                </a:solidFill>
              </a:rPr>
              <a:t>Game  </a:t>
            </a:r>
            <a:r>
              <a:rPr dirty="0" sz="2700" spc="-5">
                <a:solidFill>
                  <a:srgbClr val="4C9BB8"/>
                </a:solidFill>
              </a:rPr>
              <a:t>Cards</a:t>
            </a:r>
            <a:endParaRPr sz="2700"/>
          </a:p>
        </p:txBody>
      </p:sp>
      <p:sp>
        <p:nvSpPr>
          <p:cNvPr id="14" name="object 14"/>
          <p:cNvSpPr txBox="1"/>
          <p:nvPr/>
        </p:nvSpPr>
        <p:spPr>
          <a:xfrm>
            <a:off x="1105077" y="4413250"/>
            <a:ext cx="2362200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2715" marR="5080" indent="-120650">
              <a:lnSpc>
                <a:spcPct val="100000"/>
              </a:lnSpc>
            </a:pPr>
            <a:r>
              <a:rPr dirty="0" sz="1400" spc="-10" b="1">
                <a:solidFill>
                  <a:srgbClr val="4C9BB8"/>
                </a:solidFill>
                <a:latin typeface="Calibri"/>
                <a:cs typeface="Calibri"/>
              </a:rPr>
              <a:t>Make</a:t>
            </a:r>
            <a:r>
              <a:rPr dirty="0" sz="1400" spc="-4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55" b="1">
                <a:solidFill>
                  <a:srgbClr val="4C9BB8"/>
                </a:solidFill>
                <a:latin typeface="Calibri"/>
                <a:cs typeface="Calibri"/>
              </a:rPr>
              <a:t>a</a:t>
            </a:r>
            <a:r>
              <a:rPr dirty="0" sz="1400" spc="-4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45" b="1">
                <a:solidFill>
                  <a:srgbClr val="4C9BB8"/>
                </a:solidFill>
                <a:latin typeface="Calibri"/>
                <a:cs typeface="Calibri"/>
              </a:rPr>
              <a:t>game</a:t>
            </a:r>
            <a:r>
              <a:rPr dirty="0" sz="1400" spc="-4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35" b="1">
                <a:solidFill>
                  <a:srgbClr val="4C9BB8"/>
                </a:solidFill>
                <a:latin typeface="Calibri"/>
                <a:cs typeface="Calibri"/>
              </a:rPr>
              <a:t>where</a:t>
            </a:r>
            <a:r>
              <a:rPr dirty="0" sz="1400" spc="-4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35" b="1">
                <a:solidFill>
                  <a:srgbClr val="4C9BB8"/>
                </a:solidFill>
                <a:latin typeface="Calibri"/>
                <a:cs typeface="Calibri"/>
              </a:rPr>
              <a:t>you</a:t>
            </a:r>
            <a:r>
              <a:rPr dirty="0" sz="1400" spc="-4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4C9BB8"/>
                </a:solidFill>
                <a:latin typeface="Calibri"/>
                <a:cs typeface="Calibri"/>
              </a:rPr>
              <a:t>catch  </a:t>
            </a:r>
            <a:r>
              <a:rPr dirty="0" sz="1400" spc="55" b="1">
                <a:solidFill>
                  <a:srgbClr val="4C9BB8"/>
                </a:solidFill>
                <a:latin typeface="Calibri"/>
                <a:cs typeface="Calibri"/>
              </a:rPr>
              <a:t>things</a:t>
            </a:r>
            <a:r>
              <a:rPr dirty="0" sz="1400" spc="-5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50" b="1">
                <a:solidFill>
                  <a:srgbClr val="4C9BB8"/>
                </a:solidFill>
                <a:latin typeface="Calibri"/>
                <a:cs typeface="Calibri"/>
              </a:rPr>
              <a:t>falling</a:t>
            </a:r>
            <a:r>
              <a:rPr dirty="0" sz="1400" spc="-5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40" b="1">
                <a:solidFill>
                  <a:srgbClr val="4C9BB8"/>
                </a:solidFill>
                <a:latin typeface="Calibri"/>
                <a:cs typeface="Calibri"/>
              </a:rPr>
              <a:t>from</a:t>
            </a:r>
            <a:r>
              <a:rPr dirty="0" sz="1400" spc="-5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35" b="1">
                <a:solidFill>
                  <a:srgbClr val="4C9BB8"/>
                </a:solidFill>
                <a:latin typeface="Calibri"/>
                <a:cs typeface="Calibri"/>
              </a:rPr>
              <a:t>the</a:t>
            </a:r>
            <a:r>
              <a:rPr dirty="0" sz="1400" spc="-5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400" spc="45" b="1">
                <a:solidFill>
                  <a:srgbClr val="4C9BB8"/>
                </a:solidFill>
                <a:latin typeface="Calibri"/>
                <a:cs typeface="Calibri"/>
              </a:rPr>
              <a:t>sky.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9020" y="2050288"/>
            <a:ext cx="1456931" cy="1094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9020" y="3243198"/>
            <a:ext cx="1463037" cy="1097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1834" y="3243198"/>
            <a:ext cx="1463040" cy="1097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1079" y="2048827"/>
            <a:ext cx="1450657" cy="1097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6900" y="5940425"/>
            <a:ext cx="122555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scratch.mit.edu/catch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33450"/>
            <a:ext cx="4572000" cy="1512570"/>
          </a:xfrm>
          <a:custGeom>
            <a:avLst/>
            <a:gdLst/>
            <a:ahLst/>
            <a:cxnLst/>
            <a:rect l="l" t="t" r="r" b="b"/>
            <a:pathLst>
              <a:path w="4572000" h="1512570">
                <a:moveTo>
                  <a:pt x="0" y="1512570"/>
                </a:moveTo>
                <a:lnTo>
                  <a:pt x="4572000" y="1512570"/>
                </a:lnTo>
                <a:lnTo>
                  <a:pt x="4572000" y="0"/>
                </a:lnTo>
                <a:lnTo>
                  <a:pt x="0" y="0"/>
                </a:lnTo>
                <a:lnTo>
                  <a:pt x="0" y="151257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446020"/>
            <a:ext cx="4572000" cy="2413000"/>
          </a:xfrm>
          <a:custGeom>
            <a:avLst/>
            <a:gdLst/>
            <a:ahLst/>
            <a:cxnLst/>
            <a:rect l="l" t="t" r="r" b="b"/>
            <a:pathLst>
              <a:path w="4572000" h="2413000">
                <a:moveTo>
                  <a:pt x="0" y="2412999"/>
                </a:moveTo>
                <a:lnTo>
                  <a:pt x="4572000" y="2412999"/>
                </a:lnTo>
                <a:lnTo>
                  <a:pt x="4572000" y="0"/>
                </a:lnTo>
                <a:lnTo>
                  <a:pt x="0" y="0"/>
                </a:lnTo>
                <a:lnTo>
                  <a:pt x="0" y="241299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43332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4859020"/>
            <a:ext cx="4572000" cy="1541780"/>
          </a:xfrm>
          <a:custGeom>
            <a:avLst/>
            <a:gdLst/>
            <a:ahLst/>
            <a:cxnLst/>
            <a:rect l="l" t="t" r="r" b="b"/>
            <a:pathLst>
              <a:path w="4572000" h="1541779">
                <a:moveTo>
                  <a:pt x="0" y="1541779"/>
                </a:moveTo>
                <a:lnTo>
                  <a:pt x="4572000" y="1541779"/>
                </a:lnTo>
                <a:lnTo>
                  <a:pt x="4572000" y="0"/>
                </a:lnTo>
                <a:lnTo>
                  <a:pt x="0" y="0"/>
                </a:lnTo>
                <a:lnTo>
                  <a:pt x="0" y="154177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84632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0834" y="1434363"/>
            <a:ext cx="1070326" cy="704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0834" y="1434363"/>
            <a:ext cx="1070610" cy="705485"/>
          </a:xfrm>
          <a:custGeom>
            <a:avLst/>
            <a:gdLst/>
            <a:ahLst/>
            <a:cxnLst/>
            <a:rect l="l" t="t" r="r" b="b"/>
            <a:pathLst>
              <a:path w="1070610" h="70548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28751"/>
                </a:lnTo>
                <a:lnTo>
                  <a:pt x="1190" y="672804"/>
                </a:lnTo>
                <a:lnTo>
                  <a:pt x="9525" y="695426"/>
                </a:lnTo>
                <a:lnTo>
                  <a:pt x="32146" y="703760"/>
                </a:lnTo>
                <a:lnTo>
                  <a:pt x="76200" y="704951"/>
                </a:lnTo>
                <a:lnTo>
                  <a:pt x="994143" y="704951"/>
                </a:lnTo>
                <a:lnTo>
                  <a:pt x="1038196" y="703760"/>
                </a:lnTo>
                <a:lnTo>
                  <a:pt x="1060818" y="695426"/>
                </a:lnTo>
                <a:lnTo>
                  <a:pt x="1069152" y="672804"/>
                </a:lnTo>
                <a:lnTo>
                  <a:pt x="1070343" y="628751"/>
                </a:lnTo>
                <a:lnTo>
                  <a:pt x="1070343" y="76200"/>
                </a:lnTo>
                <a:lnTo>
                  <a:pt x="1069152" y="32146"/>
                </a:lnTo>
                <a:lnTo>
                  <a:pt x="1060818" y="9525"/>
                </a:lnTo>
                <a:lnTo>
                  <a:pt x="1038196" y="1190"/>
                </a:lnTo>
                <a:lnTo>
                  <a:pt x="99414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8487" y="1786115"/>
            <a:ext cx="123952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Apple.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46618" y="1854123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 h="0">
                <a:moveTo>
                  <a:pt x="0" y="0"/>
                </a:moveTo>
                <a:lnTo>
                  <a:pt x="26680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25447" y="2928708"/>
            <a:ext cx="1721103" cy="1581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70200" y="3204845"/>
            <a:ext cx="145224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Bowl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0"/>
              <a:t>Catch</a:t>
            </a:r>
            <a:r>
              <a:rPr dirty="0" spc="-65"/>
              <a:t> </a:t>
            </a:r>
            <a:r>
              <a:rPr dirty="0" spc="-50"/>
              <a:t>It!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3869" y="10731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9242" y="25844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8845" y="5003800"/>
            <a:ext cx="30734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0181" y="5803597"/>
            <a:ext cx="116395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Then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sound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Sound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library.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23630" y="5639969"/>
            <a:ext cx="733425" cy="416559"/>
          </a:xfrm>
          <a:custGeom>
            <a:avLst/>
            <a:gdLst/>
            <a:ahLst/>
            <a:cxnLst/>
            <a:rect l="l" t="t" r="r" b="b"/>
            <a:pathLst>
              <a:path w="733425" h="416560">
                <a:moveTo>
                  <a:pt x="657225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39826"/>
                </a:lnTo>
                <a:lnTo>
                  <a:pt x="1190" y="383879"/>
                </a:lnTo>
                <a:lnTo>
                  <a:pt x="9525" y="406501"/>
                </a:lnTo>
                <a:lnTo>
                  <a:pt x="32146" y="414835"/>
                </a:lnTo>
                <a:lnTo>
                  <a:pt x="76200" y="416026"/>
                </a:lnTo>
                <a:lnTo>
                  <a:pt x="657225" y="416026"/>
                </a:lnTo>
                <a:lnTo>
                  <a:pt x="701278" y="414835"/>
                </a:lnTo>
                <a:lnTo>
                  <a:pt x="723900" y="406501"/>
                </a:lnTo>
                <a:lnTo>
                  <a:pt x="732234" y="383879"/>
                </a:lnTo>
                <a:lnTo>
                  <a:pt x="733425" y="339826"/>
                </a:lnTo>
                <a:lnTo>
                  <a:pt x="733425" y="76199"/>
                </a:lnTo>
                <a:lnTo>
                  <a:pt x="732234" y="32146"/>
                </a:lnTo>
                <a:lnTo>
                  <a:pt x="723900" y="9524"/>
                </a:lnTo>
                <a:lnTo>
                  <a:pt x="701278" y="1190"/>
                </a:lnTo>
                <a:lnTo>
                  <a:pt x="657225" y="0"/>
                </a:lnTo>
                <a:close/>
              </a:path>
            </a:pathLst>
          </a:custGeom>
          <a:solidFill>
            <a:srgbClr val="E1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65731" y="5674258"/>
            <a:ext cx="649224" cy="347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23630" y="5639969"/>
            <a:ext cx="733425" cy="416559"/>
          </a:xfrm>
          <a:custGeom>
            <a:avLst/>
            <a:gdLst/>
            <a:ahLst/>
            <a:cxnLst/>
            <a:rect l="l" t="t" r="r" b="b"/>
            <a:pathLst>
              <a:path w="733425" h="41656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39826"/>
                </a:lnTo>
                <a:lnTo>
                  <a:pt x="1190" y="383879"/>
                </a:lnTo>
                <a:lnTo>
                  <a:pt x="9525" y="406501"/>
                </a:lnTo>
                <a:lnTo>
                  <a:pt x="32146" y="414835"/>
                </a:lnTo>
                <a:lnTo>
                  <a:pt x="76200" y="416026"/>
                </a:lnTo>
                <a:lnTo>
                  <a:pt x="657225" y="416026"/>
                </a:lnTo>
                <a:lnTo>
                  <a:pt x="701278" y="414835"/>
                </a:lnTo>
                <a:lnTo>
                  <a:pt x="723900" y="406501"/>
                </a:lnTo>
                <a:lnTo>
                  <a:pt x="732234" y="383879"/>
                </a:lnTo>
                <a:lnTo>
                  <a:pt x="733425" y="339826"/>
                </a:lnTo>
                <a:lnTo>
                  <a:pt x="733425" y="76199"/>
                </a:lnTo>
                <a:lnTo>
                  <a:pt x="732234" y="32146"/>
                </a:lnTo>
                <a:lnTo>
                  <a:pt x="723900" y="9524"/>
                </a:lnTo>
                <a:lnTo>
                  <a:pt x="701278" y="1190"/>
                </a:lnTo>
                <a:lnTo>
                  <a:pt x="65722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06981" y="5911645"/>
            <a:ext cx="215900" cy="635"/>
          </a:xfrm>
          <a:custGeom>
            <a:avLst/>
            <a:gdLst/>
            <a:ahLst/>
            <a:cxnLst/>
            <a:rect l="l" t="t" r="r" b="b"/>
            <a:pathLst>
              <a:path w="215900" h="635">
                <a:moveTo>
                  <a:pt x="0" y="38"/>
                </a:moveTo>
                <a:lnTo>
                  <a:pt x="215353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0181" y="5407601"/>
            <a:ext cx="223012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If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want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add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sound,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39821" y="5386011"/>
            <a:ext cx="499110" cy="186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48691" y="5407601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7470" y="3281362"/>
            <a:ext cx="227329" cy="233679"/>
          </a:xfrm>
          <a:custGeom>
            <a:avLst/>
            <a:gdLst/>
            <a:ahLst/>
            <a:cxnLst/>
            <a:rect l="l" t="t" r="r" b="b"/>
            <a:pathLst>
              <a:path w="227330" h="233679">
                <a:moveTo>
                  <a:pt x="0" y="233362"/>
                </a:moveTo>
                <a:lnTo>
                  <a:pt x="106705" y="0"/>
                </a:lnTo>
                <a:lnTo>
                  <a:pt x="227329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255086" y="3690835"/>
            <a:ext cx="81089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sound.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47695" y="3762273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6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5806" y="3731729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24825" y="1118615"/>
            <a:ext cx="172275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55" marR="5080" indent="-97790">
              <a:lnSpc>
                <a:spcPct val="12500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 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falling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149985">
              <a:lnSpc>
                <a:spcPct val="100000"/>
              </a:lnSpc>
            </a:pPr>
            <a:r>
              <a:rPr dirty="0" sz="2800" spc="-50"/>
              <a:t>Keep</a:t>
            </a:r>
            <a:r>
              <a:rPr dirty="0" sz="2800" spc="-45"/>
              <a:t> </a:t>
            </a:r>
            <a:r>
              <a:rPr dirty="0" sz="2800" spc="65"/>
              <a:t>Score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1182560" y="3769296"/>
            <a:ext cx="728091" cy="176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3227" y="1902561"/>
            <a:ext cx="728084" cy="176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37"/>
            <a:ext cx="4572000" cy="1978025"/>
          </a:xfrm>
          <a:custGeom>
            <a:avLst/>
            <a:gdLst/>
            <a:ahLst/>
            <a:cxnLst/>
            <a:rect l="l" t="t" r="r" b="b"/>
            <a:pathLst>
              <a:path w="4572000" h="1978025">
                <a:moveTo>
                  <a:pt x="0" y="1977910"/>
                </a:moveTo>
                <a:lnTo>
                  <a:pt x="4572000" y="1977910"/>
                </a:lnTo>
                <a:lnTo>
                  <a:pt x="4572000" y="0"/>
                </a:lnTo>
                <a:lnTo>
                  <a:pt x="0" y="0"/>
                </a:lnTo>
                <a:lnTo>
                  <a:pt x="0" y="197791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885948"/>
            <a:ext cx="4572000" cy="2780665"/>
          </a:xfrm>
          <a:custGeom>
            <a:avLst/>
            <a:gdLst/>
            <a:ahLst/>
            <a:cxnLst/>
            <a:rect l="l" t="t" r="r" b="b"/>
            <a:pathLst>
              <a:path w="4572000" h="2780665">
                <a:moveTo>
                  <a:pt x="0" y="2780284"/>
                </a:moveTo>
                <a:lnTo>
                  <a:pt x="4572000" y="2780284"/>
                </a:lnTo>
                <a:lnTo>
                  <a:pt x="4572000" y="0"/>
                </a:lnTo>
                <a:lnTo>
                  <a:pt x="0" y="0"/>
                </a:lnTo>
                <a:lnTo>
                  <a:pt x="0" y="278028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32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25447" y="3479800"/>
            <a:ext cx="1721103" cy="195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666232"/>
            <a:ext cx="4572000" cy="734695"/>
          </a:xfrm>
          <a:custGeom>
            <a:avLst/>
            <a:gdLst/>
            <a:ahLst/>
            <a:cxnLst/>
            <a:rect l="l" t="t" r="r" b="b"/>
            <a:pathLst>
              <a:path w="4572000" h="734695">
                <a:moveTo>
                  <a:pt x="0" y="734568"/>
                </a:moveTo>
                <a:lnTo>
                  <a:pt x="4572000" y="734568"/>
                </a:lnTo>
                <a:lnTo>
                  <a:pt x="4572000" y="0"/>
                </a:lnTo>
                <a:lnTo>
                  <a:pt x="0" y="0"/>
                </a:lnTo>
                <a:lnTo>
                  <a:pt x="0" y="7345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6535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3164" y="3861752"/>
            <a:ext cx="16186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reset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score.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4376" y="393649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19" h="0">
                <a:moveTo>
                  <a:pt x="134277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91281" y="4593287"/>
            <a:ext cx="94043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increase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score.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3753" y="4687315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 h="0">
                <a:moveTo>
                  <a:pt x="17940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Keep</a:t>
            </a:r>
            <a:r>
              <a:rPr dirty="0" spc="-40"/>
              <a:t> </a:t>
            </a:r>
            <a:r>
              <a:rPr dirty="0" spc="55"/>
              <a:t>Score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3869" y="10223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4845" y="5750366"/>
            <a:ext cx="1440815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Catch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apples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points!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8972" y="3605009"/>
            <a:ext cx="483882" cy="483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8975" y="3605009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7669"/>
                </a:lnTo>
                <a:lnTo>
                  <a:pt x="1190" y="451723"/>
                </a:lnTo>
                <a:lnTo>
                  <a:pt x="9525" y="474344"/>
                </a:lnTo>
                <a:lnTo>
                  <a:pt x="32146" y="482679"/>
                </a:lnTo>
                <a:lnTo>
                  <a:pt x="76200" y="483869"/>
                </a:lnTo>
                <a:lnTo>
                  <a:pt x="407670" y="483869"/>
                </a:lnTo>
                <a:lnTo>
                  <a:pt x="451723" y="482679"/>
                </a:lnTo>
                <a:lnTo>
                  <a:pt x="474345" y="474344"/>
                </a:lnTo>
                <a:lnTo>
                  <a:pt x="482679" y="451723"/>
                </a:lnTo>
                <a:lnTo>
                  <a:pt x="483870" y="407669"/>
                </a:lnTo>
                <a:lnTo>
                  <a:pt x="483870" y="76199"/>
                </a:lnTo>
                <a:lnTo>
                  <a:pt x="482679" y="32146"/>
                </a:lnTo>
                <a:lnTo>
                  <a:pt x="474345" y="9524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428292" y="3003550"/>
            <a:ext cx="1715770" cy="441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Add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two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new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blocks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script: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0312" y="1334670"/>
            <a:ext cx="1170432" cy="915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80299" y="1327150"/>
            <a:ext cx="1170940" cy="923290"/>
          </a:xfrm>
          <a:custGeom>
            <a:avLst/>
            <a:gdLst/>
            <a:ahLst/>
            <a:cxnLst/>
            <a:rect l="l" t="t" r="r" b="b"/>
            <a:pathLst>
              <a:path w="1170939" h="92328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46607"/>
                </a:lnTo>
                <a:lnTo>
                  <a:pt x="1190" y="890660"/>
                </a:lnTo>
                <a:lnTo>
                  <a:pt x="9525" y="913282"/>
                </a:lnTo>
                <a:lnTo>
                  <a:pt x="32146" y="921616"/>
                </a:lnTo>
                <a:lnTo>
                  <a:pt x="76200" y="922807"/>
                </a:lnTo>
                <a:lnTo>
                  <a:pt x="1094232" y="922807"/>
                </a:lnTo>
                <a:lnTo>
                  <a:pt x="1138285" y="921616"/>
                </a:lnTo>
                <a:lnTo>
                  <a:pt x="1160907" y="913282"/>
                </a:lnTo>
                <a:lnTo>
                  <a:pt x="1169241" y="890660"/>
                </a:lnTo>
                <a:lnTo>
                  <a:pt x="1170432" y="846607"/>
                </a:lnTo>
                <a:lnTo>
                  <a:pt x="1170432" y="76200"/>
                </a:lnTo>
                <a:lnTo>
                  <a:pt x="1169241" y="32146"/>
                </a:lnTo>
                <a:lnTo>
                  <a:pt x="1160907" y="9525"/>
                </a:lnTo>
                <a:lnTo>
                  <a:pt x="1138285" y="1190"/>
                </a:lnTo>
                <a:lnTo>
                  <a:pt x="109423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88044" y="1327150"/>
            <a:ext cx="1578673" cy="1036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8031" y="1327150"/>
            <a:ext cx="1579245" cy="1036955"/>
          </a:xfrm>
          <a:custGeom>
            <a:avLst/>
            <a:gdLst/>
            <a:ahLst/>
            <a:cxnLst/>
            <a:rect l="l" t="t" r="r" b="b"/>
            <a:pathLst>
              <a:path w="1579245" h="103695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960424"/>
                </a:lnTo>
                <a:lnTo>
                  <a:pt x="1190" y="1004477"/>
                </a:lnTo>
                <a:lnTo>
                  <a:pt x="9525" y="1027099"/>
                </a:lnTo>
                <a:lnTo>
                  <a:pt x="32146" y="1035434"/>
                </a:lnTo>
                <a:lnTo>
                  <a:pt x="76200" y="1036624"/>
                </a:lnTo>
                <a:lnTo>
                  <a:pt x="1502486" y="1036624"/>
                </a:lnTo>
                <a:lnTo>
                  <a:pt x="1546539" y="1035434"/>
                </a:lnTo>
                <a:lnTo>
                  <a:pt x="1569161" y="1027099"/>
                </a:lnTo>
                <a:lnTo>
                  <a:pt x="1577495" y="1004477"/>
                </a:lnTo>
                <a:lnTo>
                  <a:pt x="1578686" y="960424"/>
                </a:lnTo>
                <a:lnTo>
                  <a:pt x="1578686" y="76200"/>
                </a:lnTo>
                <a:lnTo>
                  <a:pt x="1577495" y="32146"/>
                </a:lnTo>
                <a:lnTo>
                  <a:pt x="1569161" y="9525"/>
                </a:lnTo>
                <a:lnTo>
                  <a:pt x="1546539" y="1190"/>
                </a:lnTo>
                <a:lnTo>
                  <a:pt x="1502486" y="0"/>
                </a:lnTo>
                <a:lnTo>
                  <a:pt x="76200" y="0"/>
                </a:lnTo>
                <a:close/>
              </a:path>
            </a:pathLst>
          </a:custGeom>
          <a:ln w="19049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3048" y="1656867"/>
            <a:ext cx="6845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8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Data.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048" y="2426499"/>
            <a:ext cx="166370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Variable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5074" y="2426487"/>
            <a:ext cx="124206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Name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this variable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then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OK.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5960" y="1736242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 h="0">
                <a:moveTo>
                  <a:pt x="0" y="0"/>
                </a:moveTo>
                <a:lnTo>
                  <a:pt x="26680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75956" y="1941487"/>
            <a:ext cx="267335" cy="481330"/>
          </a:xfrm>
          <a:custGeom>
            <a:avLst/>
            <a:gdLst/>
            <a:ahLst/>
            <a:cxnLst/>
            <a:rect l="l" t="t" r="r" b="b"/>
            <a:pathLst>
              <a:path w="267334" h="481330">
                <a:moveTo>
                  <a:pt x="266801" y="25"/>
                </a:moveTo>
                <a:lnTo>
                  <a:pt x="0" y="0"/>
                </a:lnTo>
                <a:lnTo>
                  <a:pt x="0" y="480885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5806" y="3731729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5036" y="1118615"/>
            <a:ext cx="170243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1920">
              <a:lnSpc>
                <a:spcPct val="125000"/>
              </a:lnSpc>
            </a:pP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extra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points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when  you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golden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029969">
              <a:lnSpc>
                <a:spcPct val="100000"/>
              </a:lnSpc>
            </a:pPr>
            <a:r>
              <a:rPr dirty="0" sz="2800" spc="-75"/>
              <a:t>Bonus</a:t>
            </a:r>
            <a:r>
              <a:rPr dirty="0" sz="2800" spc="-45"/>
              <a:t> </a:t>
            </a:r>
            <a:r>
              <a:rPr dirty="0" sz="2800" spc="-30"/>
              <a:t>Points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1182560" y="3767620"/>
            <a:ext cx="728091" cy="176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83227" y="1902561"/>
            <a:ext cx="728084" cy="1760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7100"/>
            <a:ext cx="4572000" cy="2076450"/>
          </a:xfrm>
          <a:custGeom>
            <a:avLst/>
            <a:gdLst/>
            <a:ahLst/>
            <a:cxnLst/>
            <a:rect l="l" t="t" r="r" b="b"/>
            <a:pathLst>
              <a:path w="4572000" h="2076450">
                <a:moveTo>
                  <a:pt x="0" y="2076462"/>
                </a:moveTo>
                <a:lnTo>
                  <a:pt x="4572000" y="2076462"/>
                </a:lnTo>
                <a:lnTo>
                  <a:pt x="4572000" y="0"/>
                </a:lnTo>
                <a:lnTo>
                  <a:pt x="0" y="0"/>
                </a:lnTo>
                <a:lnTo>
                  <a:pt x="0" y="20764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03562"/>
            <a:ext cx="4572000" cy="2650490"/>
          </a:xfrm>
          <a:custGeom>
            <a:avLst/>
            <a:gdLst/>
            <a:ahLst/>
            <a:cxnLst/>
            <a:rect l="l" t="t" r="r" b="b"/>
            <a:pathLst>
              <a:path w="4572000" h="2650490">
                <a:moveTo>
                  <a:pt x="0" y="2650058"/>
                </a:moveTo>
                <a:lnTo>
                  <a:pt x="4572000" y="2650058"/>
                </a:lnTo>
                <a:lnTo>
                  <a:pt x="4572000" y="0"/>
                </a:lnTo>
                <a:lnTo>
                  <a:pt x="0" y="0"/>
                </a:lnTo>
                <a:lnTo>
                  <a:pt x="0" y="265005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8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22653" y="3588130"/>
            <a:ext cx="1726679" cy="1958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653620"/>
            <a:ext cx="4572000" cy="747395"/>
          </a:xfrm>
          <a:custGeom>
            <a:avLst/>
            <a:gdLst/>
            <a:ahLst/>
            <a:cxnLst/>
            <a:rect l="l" t="t" r="r" b="b"/>
            <a:pathLst>
              <a:path w="4572000" h="747395">
                <a:moveTo>
                  <a:pt x="0" y="747179"/>
                </a:moveTo>
                <a:lnTo>
                  <a:pt x="4572000" y="747179"/>
                </a:lnTo>
                <a:lnTo>
                  <a:pt x="4572000" y="0"/>
                </a:lnTo>
                <a:lnTo>
                  <a:pt x="0" y="0"/>
                </a:lnTo>
                <a:lnTo>
                  <a:pt x="0" y="74717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64092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0790" y="1333500"/>
            <a:ext cx="13347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Duplicate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tool.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3021" y="1576260"/>
            <a:ext cx="1288122" cy="89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3013" y="1576260"/>
            <a:ext cx="1288415" cy="892175"/>
          </a:xfrm>
          <a:custGeom>
            <a:avLst/>
            <a:gdLst/>
            <a:ahLst/>
            <a:cxnLst/>
            <a:rect l="l" t="t" r="r" b="b"/>
            <a:pathLst>
              <a:path w="1288414" h="892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15568"/>
                </a:lnTo>
                <a:lnTo>
                  <a:pt x="1190" y="859621"/>
                </a:lnTo>
                <a:lnTo>
                  <a:pt x="9525" y="882243"/>
                </a:lnTo>
                <a:lnTo>
                  <a:pt x="32146" y="890577"/>
                </a:lnTo>
                <a:lnTo>
                  <a:pt x="76200" y="891768"/>
                </a:lnTo>
                <a:lnTo>
                  <a:pt x="1211935" y="891768"/>
                </a:lnTo>
                <a:lnTo>
                  <a:pt x="1255988" y="890577"/>
                </a:lnTo>
                <a:lnTo>
                  <a:pt x="1278610" y="882243"/>
                </a:lnTo>
                <a:lnTo>
                  <a:pt x="1286944" y="859621"/>
                </a:lnTo>
                <a:lnTo>
                  <a:pt x="1288135" y="815568"/>
                </a:lnTo>
                <a:lnTo>
                  <a:pt x="1288135" y="76200"/>
                </a:lnTo>
                <a:lnTo>
                  <a:pt x="1286944" y="32146"/>
                </a:lnTo>
                <a:lnTo>
                  <a:pt x="1278610" y="9525"/>
                </a:lnTo>
                <a:lnTo>
                  <a:pt x="1255988" y="1190"/>
                </a:lnTo>
                <a:lnTo>
                  <a:pt x="1211935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16969" y="1476616"/>
            <a:ext cx="60960" cy="135255"/>
          </a:xfrm>
          <a:custGeom>
            <a:avLst/>
            <a:gdLst/>
            <a:ahLst/>
            <a:cxnLst/>
            <a:rect l="l" t="t" r="r" b="b"/>
            <a:pathLst>
              <a:path w="60959" h="135255">
                <a:moveTo>
                  <a:pt x="0" y="0"/>
                </a:moveTo>
                <a:lnTo>
                  <a:pt x="60401" y="134658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0975" y="2366200"/>
            <a:ext cx="87630" cy="222885"/>
          </a:xfrm>
          <a:custGeom>
            <a:avLst/>
            <a:gdLst/>
            <a:ahLst/>
            <a:cxnLst/>
            <a:rect l="l" t="t" r="r" b="b"/>
            <a:pathLst>
              <a:path w="87630" h="222885">
                <a:moveTo>
                  <a:pt x="87375" y="222694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50160" y="2582862"/>
            <a:ext cx="175513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You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use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paint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tools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make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bonus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look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different.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788" y="2582862"/>
            <a:ext cx="15513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duplicate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it.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86000" y="1323975"/>
            <a:ext cx="0" cy="1571625"/>
          </a:xfrm>
          <a:custGeom>
            <a:avLst/>
            <a:gdLst/>
            <a:ahLst/>
            <a:cxnLst/>
            <a:rect l="l" t="t" r="r" b="b"/>
            <a:pathLst>
              <a:path w="0" h="1571625">
                <a:moveTo>
                  <a:pt x="0" y="0"/>
                </a:moveTo>
                <a:lnTo>
                  <a:pt x="0" y="1571625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61639" y="4685997"/>
            <a:ext cx="113411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how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many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points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for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bonus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3067" y="478534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 h="0">
                <a:moveTo>
                  <a:pt x="244856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1227" y="3699700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3620" y="3744467"/>
            <a:ext cx="299084" cy="3943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1227" y="3699700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Bonus</a:t>
            </a:r>
            <a:r>
              <a:rPr dirty="0" spc="-55"/>
              <a:t> </a:t>
            </a:r>
            <a:r>
              <a:rPr dirty="0" spc="-25"/>
              <a:t>Points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3869" y="10223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4052" y="5788466"/>
            <a:ext cx="2322195" cy="4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Catch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bonus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increase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your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score!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72385" y="1576260"/>
            <a:ext cx="1721764" cy="891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2385" y="1576260"/>
            <a:ext cx="1722120" cy="892175"/>
          </a:xfrm>
          <a:custGeom>
            <a:avLst/>
            <a:gdLst/>
            <a:ahLst/>
            <a:cxnLst/>
            <a:rect l="l" t="t" r="r" b="b"/>
            <a:pathLst>
              <a:path w="1722120" h="892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815568"/>
                </a:lnTo>
                <a:lnTo>
                  <a:pt x="1190" y="859621"/>
                </a:lnTo>
                <a:lnTo>
                  <a:pt x="9525" y="882243"/>
                </a:lnTo>
                <a:lnTo>
                  <a:pt x="32146" y="890577"/>
                </a:lnTo>
                <a:lnTo>
                  <a:pt x="76200" y="891768"/>
                </a:lnTo>
                <a:lnTo>
                  <a:pt x="1645564" y="891768"/>
                </a:lnTo>
                <a:lnTo>
                  <a:pt x="1689617" y="890577"/>
                </a:lnTo>
                <a:lnTo>
                  <a:pt x="1712239" y="882243"/>
                </a:lnTo>
                <a:lnTo>
                  <a:pt x="1720573" y="859621"/>
                </a:lnTo>
                <a:lnTo>
                  <a:pt x="1721764" y="815568"/>
                </a:lnTo>
                <a:lnTo>
                  <a:pt x="1721764" y="76200"/>
                </a:lnTo>
                <a:lnTo>
                  <a:pt x="1720573" y="32146"/>
                </a:lnTo>
                <a:lnTo>
                  <a:pt x="1712239" y="9525"/>
                </a:lnTo>
                <a:lnTo>
                  <a:pt x="1689617" y="1190"/>
                </a:lnTo>
                <a:lnTo>
                  <a:pt x="164556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50160" y="1334579"/>
            <a:ext cx="4502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09722" y="1312989"/>
            <a:ext cx="605789" cy="186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25100" y="1334579"/>
            <a:ext cx="2197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t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06800" y="2022144"/>
            <a:ext cx="137160" cy="114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59294" y="2175967"/>
            <a:ext cx="100965" cy="100330"/>
          </a:xfrm>
          <a:custGeom>
            <a:avLst/>
            <a:gdLst/>
            <a:ahLst/>
            <a:cxnLst/>
            <a:rect l="l" t="t" r="r" b="b"/>
            <a:pathLst>
              <a:path w="100965" h="100330">
                <a:moveTo>
                  <a:pt x="87122" y="85712"/>
                </a:moveTo>
                <a:lnTo>
                  <a:pt x="13474" y="85712"/>
                </a:lnTo>
                <a:lnTo>
                  <a:pt x="13474" y="99860"/>
                </a:lnTo>
                <a:lnTo>
                  <a:pt x="87122" y="99860"/>
                </a:lnTo>
                <a:lnTo>
                  <a:pt x="87122" y="85712"/>
                </a:lnTo>
                <a:close/>
              </a:path>
              <a:path w="100965" h="100330">
                <a:moveTo>
                  <a:pt x="100431" y="63817"/>
                </a:moveTo>
                <a:lnTo>
                  <a:pt x="0" y="63817"/>
                </a:lnTo>
                <a:lnTo>
                  <a:pt x="0" y="85712"/>
                </a:lnTo>
                <a:lnTo>
                  <a:pt x="100431" y="85712"/>
                </a:lnTo>
                <a:lnTo>
                  <a:pt x="100431" y="63817"/>
                </a:lnTo>
                <a:close/>
              </a:path>
              <a:path w="100965" h="100330">
                <a:moveTo>
                  <a:pt x="50152" y="0"/>
                </a:moveTo>
                <a:lnTo>
                  <a:pt x="43141" y="1417"/>
                </a:lnTo>
                <a:lnTo>
                  <a:pt x="37412" y="5281"/>
                </a:lnTo>
                <a:lnTo>
                  <a:pt x="33548" y="11010"/>
                </a:lnTo>
                <a:lnTo>
                  <a:pt x="32131" y="18021"/>
                </a:lnTo>
                <a:lnTo>
                  <a:pt x="32131" y="24295"/>
                </a:lnTo>
                <a:lnTo>
                  <a:pt x="35356" y="29806"/>
                </a:lnTo>
                <a:lnTo>
                  <a:pt x="40201" y="33032"/>
                </a:lnTo>
                <a:lnTo>
                  <a:pt x="40220" y="63817"/>
                </a:lnTo>
                <a:lnTo>
                  <a:pt x="60096" y="63817"/>
                </a:lnTo>
                <a:lnTo>
                  <a:pt x="60096" y="33032"/>
                </a:lnTo>
                <a:lnTo>
                  <a:pt x="64960" y="29806"/>
                </a:lnTo>
                <a:lnTo>
                  <a:pt x="68186" y="24295"/>
                </a:lnTo>
                <a:lnTo>
                  <a:pt x="68186" y="18021"/>
                </a:lnTo>
                <a:lnTo>
                  <a:pt x="66766" y="11010"/>
                </a:lnTo>
                <a:lnTo>
                  <a:pt x="62898" y="5281"/>
                </a:lnTo>
                <a:lnTo>
                  <a:pt x="57165" y="1417"/>
                </a:lnTo>
                <a:lnTo>
                  <a:pt x="50152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9294" y="2175967"/>
            <a:ext cx="100965" cy="100330"/>
          </a:xfrm>
          <a:custGeom>
            <a:avLst/>
            <a:gdLst/>
            <a:ahLst/>
            <a:cxnLst/>
            <a:rect l="l" t="t" r="r" b="b"/>
            <a:pathLst>
              <a:path w="100965" h="100330">
                <a:moveTo>
                  <a:pt x="100431" y="63817"/>
                </a:moveTo>
                <a:lnTo>
                  <a:pt x="60096" y="63817"/>
                </a:lnTo>
                <a:lnTo>
                  <a:pt x="60096" y="33032"/>
                </a:lnTo>
                <a:lnTo>
                  <a:pt x="64960" y="29806"/>
                </a:lnTo>
                <a:lnTo>
                  <a:pt x="68186" y="24295"/>
                </a:lnTo>
                <a:lnTo>
                  <a:pt x="68186" y="18021"/>
                </a:lnTo>
                <a:lnTo>
                  <a:pt x="66766" y="11010"/>
                </a:lnTo>
                <a:lnTo>
                  <a:pt x="62898" y="5281"/>
                </a:lnTo>
                <a:lnTo>
                  <a:pt x="57165" y="1417"/>
                </a:lnTo>
                <a:lnTo>
                  <a:pt x="50152" y="0"/>
                </a:lnTo>
                <a:lnTo>
                  <a:pt x="43141" y="1417"/>
                </a:lnTo>
                <a:lnTo>
                  <a:pt x="37412" y="5281"/>
                </a:lnTo>
                <a:lnTo>
                  <a:pt x="33548" y="11010"/>
                </a:lnTo>
                <a:lnTo>
                  <a:pt x="32131" y="18021"/>
                </a:lnTo>
                <a:lnTo>
                  <a:pt x="32131" y="24295"/>
                </a:lnTo>
                <a:lnTo>
                  <a:pt x="35356" y="29806"/>
                </a:lnTo>
                <a:lnTo>
                  <a:pt x="40220" y="33045"/>
                </a:lnTo>
                <a:lnTo>
                  <a:pt x="40220" y="63817"/>
                </a:lnTo>
                <a:lnTo>
                  <a:pt x="0" y="63817"/>
                </a:lnTo>
                <a:lnTo>
                  <a:pt x="0" y="85712"/>
                </a:lnTo>
                <a:lnTo>
                  <a:pt x="13474" y="85712"/>
                </a:lnTo>
                <a:lnTo>
                  <a:pt x="13474" y="99860"/>
                </a:lnTo>
                <a:lnTo>
                  <a:pt x="87122" y="99860"/>
                </a:lnTo>
                <a:lnTo>
                  <a:pt x="87122" y="85712"/>
                </a:lnTo>
                <a:lnTo>
                  <a:pt x="100431" y="85712"/>
                </a:lnTo>
                <a:lnTo>
                  <a:pt x="100431" y="63817"/>
                </a:lnTo>
                <a:close/>
              </a:path>
            </a:pathLst>
          </a:custGeom>
          <a:ln w="508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66912" y="3387509"/>
            <a:ext cx="468630" cy="1866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609242" y="3092450"/>
            <a:ext cx="136652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810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2514600"/>
            <a:ext cx="3047987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53832" y="1118615"/>
            <a:ext cx="206438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985" marR="5080" indent="-121920">
              <a:lnSpc>
                <a:spcPct val="125000"/>
              </a:lnSpc>
            </a:pP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 score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enough</a:t>
            </a:r>
            <a:r>
              <a:rPr dirty="0" sz="1200" spc="-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points, 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display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winning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message!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398270">
              <a:lnSpc>
                <a:spcPct val="100000"/>
              </a:lnSpc>
            </a:pPr>
            <a:r>
              <a:rPr dirty="0" sz="2800" spc="-140"/>
              <a:t>You</a:t>
            </a:r>
            <a:r>
              <a:rPr dirty="0" sz="2800" spc="-70"/>
              <a:t> </a:t>
            </a:r>
            <a:r>
              <a:rPr dirty="0" sz="2800" spc="-204"/>
              <a:t>Win!</a:t>
            </a:r>
            <a:endParaRPr sz="2800"/>
          </a:p>
        </p:txBody>
      </p:sp>
      <p:sp>
        <p:nvSpPr>
          <p:cNvPr id="15" name="object 15"/>
          <p:cNvSpPr/>
          <p:nvPr/>
        </p:nvSpPr>
        <p:spPr>
          <a:xfrm>
            <a:off x="812800" y="2565400"/>
            <a:ext cx="797432" cy="192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33462"/>
            <a:ext cx="4572000" cy="2152650"/>
          </a:xfrm>
          <a:custGeom>
            <a:avLst/>
            <a:gdLst/>
            <a:ahLst/>
            <a:cxnLst/>
            <a:rect l="l" t="t" r="r" b="b"/>
            <a:pathLst>
              <a:path w="4572000" h="2152650">
                <a:moveTo>
                  <a:pt x="0" y="2152637"/>
                </a:moveTo>
                <a:lnTo>
                  <a:pt x="4572000" y="2152637"/>
                </a:lnTo>
                <a:lnTo>
                  <a:pt x="4572000" y="0"/>
                </a:lnTo>
                <a:lnTo>
                  <a:pt x="0" y="0"/>
                </a:lnTo>
                <a:lnTo>
                  <a:pt x="0" y="215263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86100"/>
            <a:ext cx="4572000" cy="2057400"/>
          </a:xfrm>
          <a:custGeom>
            <a:avLst/>
            <a:gdLst/>
            <a:ahLst/>
            <a:cxnLst/>
            <a:rect l="l" t="t" r="r" b="b"/>
            <a:pathLst>
              <a:path w="4572000" h="2057400">
                <a:moveTo>
                  <a:pt x="0" y="2057400"/>
                </a:moveTo>
                <a:lnTo>
                  <a:pt x="4572000" y="2057400"/>
                </a:lnTo>
                <a:lnTo>
                  <a:pt x="45720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3073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143500"/>
            <a:ext cx="4572000" cy="1257300"/>
          </a:xfrm>
          <a:custGeom>
            <a:avLst/>
            <a:gdLst/>
            <a:ahLst/>
            <a:cxnLst/>
            <a:rect l="l" t="t" r="r" b="b"/>
            <a:pathLst>
              <a:path w="4572000" h="1257300">
                <a:moveTo>
                  <a:pt x="0" y="1257300"/>
                </a:moveTo>
                <a:lnTo>
                  <a:pt x="4572000" y="1257300"/>
                </a:lnTo>
                <a:lnTo>
                  <a:pt x="45720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130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You</a:t>
            </a:r>
            <a:r>
              <a:rPr dirty="0" spc="-80"/>
              <a:t> </a:t>
            </a:r>
            <a:r>
              <a:rPr dirty="0" spc="-175"/>
              <a:t>Win!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869" y="10731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3132" y="5280466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6372" y="5726889"/>
            <a:ext cx="109728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Play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until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you score 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enough points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win!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56052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2578" y="5742108"/>
            <a:ext cx="106934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6005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 </a:t>
            </a:r>
            <a:r>
              <a:rPr dirty="0" sz="900" spc="8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20" b="1" u="sng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 u="sng">
                <a:solidFill>
                  <a:srgbClr val="636466"/>
                </a:solidFill>
                <a:latin typeface="Calibri"/>
                <a:cs typeface="Calibri"/>
              </a:rPr>
              <a:t>	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2275" y="5697728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92275" y="56977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16200" y="1402666"/>
            <a:ext cx="134556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Use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Text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tool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write 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message,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“You won!”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47950" y="1847850"/>
            <a:ext cx="1299972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47950" y="1847850"/>
            <a:ext cx="1300480" cy="558800"/>
          </a:xfrm>
          <a:custGeom>
            <a:avLst/>
            <a:gdLst/>
            <a:ahLst/>
            <a:cxnLst/>
            <a:rect l="l" t="t" r="r" b="b"/>
            <a:pathLst>
              <a:path w="1300479" h="5588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82600"/>
                </a:lnTo>
                <a:lnTo>
                  <a:pt x="1190" y="526653"/>
                </a:lnTo>
                <a:lnTo>
                  <a:pt x="9525" y="549275"/>
                </a:lnTo>
                <a:lnTo>
                  <a:pt x="32146" y="557609"/>
                </a:lnTo>
                <a:lnTo>
                  <a:pt x="76200" y="558800"/>
                </a:lnTo>
                <a:lnTo>
                  <a:pt x="1223772" y="558800"/>
                </a:lnTo>
                <a:lnTo>
                  <a:pt x="1267825" y="557609"/>
                </a:lnTo>
                <a:lnTo>
                  <a:pt x="1290447" y="549275"/>
                </a:lnTo>
                <a:lnTo>
                  <a:pt x="1298781" y="526653"/>
                </a:lnTo>
                <a:lnTo>
                  <a:pt x="1299972" y="482600"/>
                </a:lnTo>
                <a:lnTo>
                  <a:pt x="1299972" y="76200"/>
                </a:lnTo>
                <a:lnTo>
                  <a:pt x="1298781" y="32146"/>
                </a:lnTo>
                <a:lnTo>
                  <a:pt x="1290447" y="9525"/>
                </a:lnTo>
                <a:lnTo>
                  <a:pt x="1267825" y="1190"/>
                </a:lnTo>
                <a:lnTo>
                  <a:pt x="122377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96414" y="1384300"/>
            <a:ext cx="0" cy="1549400"/>
          </a:xfrm>
          <a:custGeom>
            <a:avLst/>
            <a:gdLst/>
            <a:ahLst/>
            <a:cxnLst/>
            <a:rect l="l" t="t" r="r" b="b"/>
            <a:pathLst>
              <a:path w="0" h="1549400">
                <a:moveTo>
                  <a:pt x="0" y="0"/>
                </a:moveTo>
                <a:lnTo>
                  <a:pt x="0" y="15494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16200" y="2538592"/>
            <a:ext cx="119507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-15" b="1">
                <a:solidFill>
                  <a:srgbClr val="636466"/>
                </a:solidFill>
                <a:latin typeface="Calibri"/>
                <a:cs typeface="Calibri"/>
              </a:rPr>
              <a:t>You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can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change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font 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color,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size,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and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style.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072" y="3815016"/>
            <a:ext cx="1371854" cy="1193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66912" y="3565042"/>
            <a:ext cx="468630" cy="186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09242" y="3219450"/>
            <a:ext cx="1366520" cy="519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  <a:p>
            <a:pPr algn="ctr" marR="4445">
              <a:lnSpc>
                <a:spcPct val="100000"/>
              </a:lnSpc>
              <a:spcBef>
                <a:spcPts val="1210"/>
              </a:spcBef>
              <a:tabLst>
                <a:tab pos="937260" algn="l"/>
              </a:tabLst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	tab.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1119" y="4167339"/>
            <a:ext cx="11201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Insert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score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block.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38400" y="4249267"/>
            <a:ext cx="650875" cy="177165"/>
          </a:xfrm>
          <a:custGeom>
            <a:avLst/>
            <a:gdLst/>
            <a:ahLst/>
            <a:cxnLst/>
            <a:rect l="l" t="t" r="r" b="b"/>
            <a:pathLst>
              <a:path w="650875" h="177164">
                <a:moveTo>
                  <a:pt x="650875" y="0"/>
                </a:moveTo>
                <a:lnTo>
                  <a:pt x="178308" y="0"/>
                </a:lnTo>
                <a:lnTo>
                  <a:pt x="0" y="17710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1545" y="1313766"/>
            <a:ext cx="1054735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paintbrush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new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3770" y="1708061"/>
            <a:ext cx="1176527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770" y="1708061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30195" y="1628139"/>
            <a:ext cx="106680" cy="171450"/>
          </a:xfrm>
          <a:custGeom>
            <a:avLst/>
            <a:gdLst/>
            <a:ahLst/>
            <a:cxnLst/>
            <a:rect l="l" t="t" r="r" b="b"/>
            <a:pathLst>
              <a:path w="106680" h="171450">
                <a:moveTo>
                  <a:pt x="0" y="0"/>
                </a:moveTo>
                <a:lnTo>
                  <a:pt x="106553" y="17094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3773" y="2128240"/>
            <a:ext cx="1064704" cy="359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3770" y="2128240"/>
            <a:ext cx="1064895" cy="359410"/>
          </a:xfrm>
          <a:custGeom>
            <a:avLst/>
            <a:gdLst/>
            <a:ahLst/>
            <a:cxnLst/>
            <a:rect l="l" t="t" r="r" b="b"/>
            <a:pathLst>
              <a:path w="1064895" h="3594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83171"/>
                </a:lnTo>
                <a:lnTo>
                  <a:pt x="1190" y="327225"/>
                </a:lnTo>
                <a:lnTo>
                  <a:pt x="9525" y="349846"/>
                </a:lnTo>
                <a:lnTo>
                  <a:pt x="32146" y="358181"/>
                </a:lnTo>
                <a:lnTo>
                  <a:pt x="76200" y="359371"/>
                </a:lnTo>
                <a:lnTo>
                  <a:pt x="988504" y="359371"/>
                </a:lnTo>
                <a:lnTo>
                  <a:pt x="1032557" y="358181"/>
                </a:lnTo>
                <a:lnTo>
                  <a:pt x="1055179" y="349846"/>
                </a:lnTo>
                <a:lnTo>
                  <a:pt x="1063513" y="327225"/>
                </a:lnTo>
                <a:lnTo>
                  <a:pt x="1064704" y="283171"/>
                </a:lnTo>
                <a:lnTo>
                  <a:pt x="1064704" y="76200"/>
                </a:lnTo>
                <a:lnTo>
                  <a:pt x="1063513" y="32146"/>
                </a:lnTo>
                <a:lnTo>
                  <a:pt x="1055179" y="9525"/>
                </a:lnTo>
                <a:lnTo>
                  <a:pt x="1032557" y="1190"/>
                </a:lnTo>
                <a:lnTo>
                  <a:pt x="98850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1545" y="2563992"/>
            <a:ext cx="887094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40" b="1">
                <a:solidFill>
                  <a:srgbClr val="636466"/>
                </a:solidFill>
                <a:latin typeface="Calibri"/>
                <a:cs typeface="Calibri"/>
              </a:rPr>
              <a:t>Convert 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vector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button.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11427" y="2405888"/>
            <a:ext cx="62230" cy="181610"/>
          </a:xfrm>
          <a:custGeom>
            <a:avLst/>
            <a:gdLst/>
            <a:ahLst/>
            <a:cxnLst/>
            <a:rect l="l" t="t" r="r" b="b"/>
            <a:pathLst>
              <a:path w="62230" h="181610">
                <a:moveTo>
                  <a:pt x="61975" y="0"/>
                </a:moveTo>
                <a:lnTo>
                  <a:pt x="0" y="181356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4572000" cy="640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75"/>
              </a:spcBef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572000" cy="640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246120" y="0"/>
                </a:moveTo>
                <a:lnTo>
                  <a:pt x="335280" y="0"/>
                </a:ln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00" y="495300"/>
            <a:ext cx="3581400" cy="5227320"/>
          </a:xfrm>
          <a:custGeom>
            <a:avLst/>
            <a:gdLst/>
            <a:ahLst/>
            <a:cxnLst/>
            <a:rect l="l" t="t" r="r" b="b"/>
            <a:pathLst>
              <a:path w="3581400" h="5227320">
                <a:moveTo>
                  <a:pt x="335280" y="0"/>
                </a:moveTo>
                <a:lnTo>
                  <a:pt x="141446" y="5238"/>
                </a:lnTo>
                <a:lnTo>
                  <a:pt x="41910" y="41910"/>
                </a:lnTo>
                <a:lnTo>
                  <a:pt x="5238" y="141446"/>
                </a:lnTo>
                <a:lnTo>
                  <a:pt x="0" y="335280"/>
                </a:lnTo>
                <a:lnTo>
                  <a:pt x="0" y="4892040"/>
                </a:lnTo>
                <a:lnTo>
                  <a:pt x="5238" y="5085873"/>
                </a:lnTo>
                <a:lnTo>
                  <a:pt x="41910" y="5185410"/>
                </a:lnTo>
                <a:lnTo>
                  <a:pt x="141446" y="5222081"/>
                </a:lnTo>
                <a:lnTo>
                  <a:pt x="335280" y="5227320"/>
                </a:lnTo>
                <a:lnTo>
                  <a:pt x="3246120" y="5227320"/>
                </a:lnTo>
                <a:lnTo>
                  <a:pt x="3439953" y="5222081"/>
                </a:lnTo>
                <a:lnTo>
                  <a:pt x="3539490" y="5185410"/>
                </a:lnTo>
                <a:lnTo>
                  <a:pt x="3576161" y="5085873"/>
                </a:lnTo>
                <a:lnTo>
                  <a:pt x="3581400" y="4892040"/>
                </a:lnTo>
                <a:lnTo>
                  <a:pt x="3581400" y="335280"/>
                </a:lnTo>
                <a:lnTo>
                  <a:pt x="3576161" y="141446"/>
                </a:lnTo>
                <a:lnTo>
                  <a:pt x="3539490" y="41910"/>
                </a:lnTo>
                <a:lnTo>
                  <a:pt x="3439953" y="5238"/>
                </a:lnTo>
                <a:lnTo>
                  <a:pt x="3246120" y="0"/>
                </a:lnTo>
                <a:lnTo>
                  <a:pt x="335280" y="0"/>
                </a:lnTo>
                <a:close/>
              </a:path>
            </a:pathLst>
          </a:custGeom>
          <a:ln w="76200">
            <a:solidFill>
              <a:srgbClr val="4C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73173" y="1843308"/>
            <a:ext cx="1716405" cy="286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17830">
              <a:lnSpc>
                <a:spcPct val="156900"/>
              </a:lnSpc>
            </a:pPr>
            <a:r>
              <a:rPr dirty="0" sz="1700" spc="25" b="1">
                <a:solidFill>
                  <a:srgbClr val="4C9BB8"/>
                </a:solidFill>
                <a:latin typeface="Calibri"/>
                <a:cs typeface="Calibri"/>
              </a:rPr>
              <a:t>Go </a:t>
            </a:r>
            <a:r>
              <a:rPr dirty="0" sz="1700" spc="50" b="1">
                <a:solidFill>
                  <a:srgbClr val="4C9BB8"/>
                </a:solidFill>
                <a:latin typeface="Calibri"/>
                <a:cs typeface="Calibri"/>
              </a:rPr>
              <a:t>to </a:t>
            </a:r>
            <a:r>
              <a:rPr dirty="0" sz="1700" spc="65" b="1">
                <a:solidFill>
                  <a:srgbClr val="4C9BB8"/>
                </a:solidFill>
                <a:latin typeface="Calibri"/>
                <a:cs typeface="Calibri"/>
              </a:rPr>
              <a:t>the</a:t>
            </a:r>
            <a:r>
              <a:rPr dirty="0" sz="1700" spc="-229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25" b="1">
                <a:solidFill>
                  <a:srgbClr val="4C9BB8"/>
                </a:solidFill>
                <a:latin typeface="Calibri"/>
                <a:cs typeface="Calibri"/>
              </a:rPr>
              <a:t>Top  </a:t>
            </a:r>
            <a:r>
              <a:rPr dirty="0" sz="1700" spc="80" b="1">
                <a:solidFill>
                  <a:srgbClr val="4C9BB8"/>
                </a:solidFill>
                <a:latin typeface="Calibri"/>
                <a:cs typeface="Calibri"/>
              </a:rPr>
              <a:t>Fall</a:t>
            </a:r>
            <a:r>
              <a:rPr dirty="0" sz="1700" spc="-125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50" b="1">
                <a:solidFill>
                  <a:srgbClr val="4C9BB8"/>
                </a:solidFill>
                <a:latin typeface="Calibri"/>
                <a:cs typeface="Calibri"/>
              </a:rPr>
              <a:t>Down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56900"/>
              </a:lnSpc>
            </a:pPr>
            <a:r>
              <a:rPr dirty="0" sz="1700" spc="-5" b="1">
                <a:solidFill>
                  <a:srgbClr val="4C9BB8"/>
                </a:solidFill>
                <a:latin typeface="Calibri"/>
                <a:cs typeface="Calibri"/>
              </a:rPr>
              <a:t>Move </a:t>
            </a:r>
            <a:r>
              <a:rPr dirty="0" sz="1700" spc="65" b="1">
                <a:solidFill>
                  <a:srgbClr val="4C9BB8"/>
                </a:solidFill>
                <a:latin typeface="Calibri"/>
                <a:cs typeface="Calibri"/>
              </a:rPr>
              <a:t>the</a:t>
            </a:r>
            <a:r>
              <a:rPr dirty="0" sz="1700" spc="-130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80" b="1">
                <a:solidFill>
                  <a:srgbClr val="4C9BB8"/>
                </a:solidFill>
                <a:latin typeface="Calibri"/>
                <a:cs typeface="Calibri"/>
              </a:rPr>
              <a:t>Catcher  Catch</a:t>
            </a:r>
            <a:r>
              <a:rPr dirty="0" sz="1700" spc="-105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75" b="1">
                <a:solidFill>
                  <a:srgbClr val="4C9BB8"/>
                </a:solidFill>
                <a:latin typeface="Calibri"/>
                <a:cs typeface="Calibri"/>
              </a:rPr>
              <a:t>It!</a:t>
            </a:r>
            <a:endParaRPr sz="1700">
              <a:latin typeface="Calibri"/>
              <a:cs typeface="Calibri"/>
            </a:endParaRPr>
          </a:p>
          <a:p>
            <a:pPr marL="12700" marR="427355">
              <a:lnSpc>
                <a:spcPct val="156900"/>
              </a:lnSpc>
            </a:pPr>
            <a:r>
              <a:rPr dirty="0" sz="1700" spc="60" b="1">
                <a:solidFill>
                  <a:srgbClr val="4C9BB8"/>
                </a:solidFill>
                <a:latin typeface="Calibri"/>
                <a:cs typeface="Calibri"/>
              </a:rPr>
              <a:t>Keep </a:t>
            </a:r>
            <a:r>
              <a:rPr dirty="0" sz="1700" spc="70" b="1">
                <a:solidFill>
                  <a:srgbClr val="4C9BB8"/>
                </a:solidFill>
                <a:latin typeface="Calibri"/>
                <a:cs typeface="Calibri"/>
              </a:rPr>
              <a:t>Score  Bonus</a:t>
            </a:r>
            <a:r>
              <a:rPr dirty="0" sz="1700" spc="-85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75" b="1">
                <a:solidFill>
                  <a:srgbClr val="4C9BB8"/>
                </a:solidFill>
                <a:latin typeface="Calibri"/>
                <a:cs typeface="Calibri"/>
              </a:rPr>
              <a:t>Points  </a:t>
            </a:r>
            <a:r>
              <a:rPr dirty="0" sz="1700" spc="15" b="1">
                <a:solidFill>
                  <a:srgbClr val="4C9BB8"/>
                </a:solidFill>
                <a:latin typeface="Calibri"/>
                <a:cs typeface="Calibri"/>
              </a:rPr>
              <a:t>You</a:t>
            </a:r>
            <a:r>
              <a:rPr dirty="0" sz="1700" spc="-125" b="1">
                <a:solidFill>
                  <a:srgbClr val="4C9BB8"/>
                </a:solidFill>
                <a:latin typeface="Calibri"/>
                <a:cs typeface="Calibri"/>
              </a:rPr>
              <a:t> </a:t>
            </a:r>
            <a:r>
              <a:rPr dirty="0" sz="1700" spc="15" b="1">
                <a:solidFill>
                  <a:srgbClr val="4C9BB8"/>
                </a:solidFill>
                <a:latin typeface="Calibri"/>
                <a:cs typeface="Calibri"/>
              </a:rPr>
              <a:t>Win!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214" y="20193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516380" y="200342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66214" y="242611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16380" y="2410243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66214" y="28329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16380" y="281707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6214" y="32397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16380" y="322389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6214" y="36465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16380" y="3630714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66214" y="405342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299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599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299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16380" y="403754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66214" y="446024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8981" y="158793"/>
                </a:lnTo>
                <a:lnTo>
                  <a:pt x="33475" y="195124"/>
                </a:lnTo>
                <a:lnTo>
                  <a:pt x="69806" y="219618"/>
                </a:lnTo>
                <a:lnTo>
                  <a:pt x="114300" y="228600"/>
                </a:lnTo>
                <a:lnTo>
                  <a:pt x="158793" y="219618"/>
                </a:lnTo>
                <a:lnTo>
                  <a:pt x="195124" y="195124"/>
                </a:lnTo>
                <a:lnTo>
                  <a:pt x="219618" y="158793"/>
                </a:lnTo>
                <a:lnTo>
                  <a:pt x="228600" y="114300"/>
                </a:lnTo>
                <a:lnTo>
                  <a:pt x="219618" y="69806"/>
                </a:lnTo>
                <a:lnTo>
                  <a:pt x="195124" y="33475"/>
                </a:lnTo>
                <a:lnTo>
                  <a:pt x="158793" y="8981"/>
                </a:lnTo>
                <a:lnTo>
                  <a:pt x="114300" y="0"/>
                </a:lnTo>
                <a:close/>
              </a:path>
            </a:pathLst>
          </a:custGeom>
          <a:solidFill>
            <a:srgbClr val="4C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16380" y="4444365"/>
            <a:ext cx="12827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45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41475" y="714375"/>
            <a:ext cx="1889125" cy="822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95300" marR="5080" indent="-483234">
              <a:lnSpc>
                <a:spcPct val="100000"/>
              </a:lnSpc>
            </a:pPr>
            <a:r>
              <a:rPr dirty="0" sz="2700" spc="55">
                <a:solidFill>
                  <a:srgbClr val="4C9BB8"/>
                </a:solidFill>
              </a:rPr>
              <a:t>Catch</a:t>
            </a:r>
            <a:r>
              <a:rPr dirty="0" sz="2700" spc="-45">
                <a:solidFill>
                  <a:srgbClr val="4C9BB8"/>
                </a:solidFill>
              </a:rPr>
              <a:t> </a:t>
            </a:r>
            <a:r>
              <a:rPr dirty="0" sz="2700" spc="-35">
                <a:solidFill>
                  <a:srgbClr val="4C9BB8"/>
                </a:solidFill>
              </a:rPr>
              <a:t>Game  </a:t>
            </a:r>
            <a:r>
              <a:rPr dirty="0" sz="2700" spc="-5">
                <a:solidFill>
                  <a:srgbClr val="4C9BB8"/>
                </a:solidFill>
              </a:rPr>
              <a:t>Cards</a:t>
            </a:r>
            <a:endParaRPr sz="2700"/>
          </a:p>
        </p:txBody>
      </p:sp>
      <p:sp>
        <p:nvSpPr>
          <p:cNvPr id="29" name="object 29"/>
          <p:cNvSpPr txBox="1"/>
          <p:nvPr/>
        </p:nvSpPr>
        <p:spPr>
          <a:xfrm>
            <a:off x="1404099" y="1641475"/>
            <a:ext cx="1761489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10" b="1">
                <a:solidFill>
                  <a:srgbClr val="67CEF4"/>
                </a:solidFill>
                <a:latin typeface="Calibri"/>
                <a:cs typeface="Calibri"/>
              </a:rPr>
              <a:t>Use</a:t>
            </a:r>
            <a:r>
              <a:rPr dirty="0" sz="1100" spc="-75" b="1">
                <a:solidFill>
                  <a:srgbClr val="67CEF4"/>
                </a:solidFill>
                <a:latin typeface="Calibri"/>
                <a:cs typeface="Calibri"/>
              </a:rPr>
              <a:t> </a:t>
            </a:r>
            <a:r>
              <a:rPr dirty="0" sz="1100" spc="20" b="1">
                <a:solidFill>
                  <a:srgbClr val="67CEF4"/>
                </a:solidFill>
                <a:latin typeface="Calibri"/>
                <a:cs typeface="Calibri"/>
              </a:rPr>
              <a:t>these</a:t>
            </a:r>
            <a:r>
              <a:rPr dirty="0" sz="1100" spc="-75" b="1">
                <a:solidFill>
                  <a:srgbClr val="67CEF4"/>
                </a:solidFill>
                <a:latin typeface="Calibri"/>
                <a:cs typeface="Calibri"/>
              </a:rPr>
              <a:t> </a:t>
            </a:r>
            <a:r>
              <a:rPr dirty="0" sz="1100" spc="30" b="1">
                <a:solidFill>
                  <a:srgbClr val="67CEF4"/>
                </a:solidFill>
                <a:latin typeface="Calibri"/>
                <a:cs typeface="Calibri"/>
              </a:rPr>
              <a:t>cards</a:t>
            </a:r>
            <a:r>
              <a:rPr dirty="0" sz="1100" spc="-75" b="1">
                <a:solidFill>
                  <a:srgbClr val="67CEF4"/>
                </a:solidFill>
                <a:latin typeface="Calibri"/>
                <a:cs typeface="Calibri"/>
              </a:rPr>
              <a:t> </a:t>
            </a:r>
            <a:r>
              <a:rPr dirty="0" sz="1100" spc="35" b="1">
                <a:solidFill>
                  <a:srgbClr val="67CEF4"/>
                </a:solidFill>
                <a:latin typeface="Calibri"/>
                <a:cs typeface="Calibri"/>
              </a:rPr>
              <a:t>in</a:t>
            </a:r>
            <a:r>
              <a:rPr dirty="0" sz="1100" spc="-75" b="1">
                <a:solidFill>
                  <a:srgbClr val="67CEF4"/>
                </a:solidFill>
                <a:latin typeface="Calibri"/>
                <a:cs typeface="Calibri"/>
              </a:rPr>
              <a:t> </a:t>
            </a:r>
            <a:r>
              <a:rPr dirty="0" sz="1100" spc="30" b="1">
                <a:solidFill>
                  <a:srgbClr val="67CEF4"/>
                </a:solidFill>
                <a:latin typeface="Calibri"/>
                <a:cs typeface="Calibri"/>
              </a:rPr>
              <a:t>this</a:t>
            </a:r>
            <a:r>
              <a:rPr dirty="0" sz="1100" spc="-75" b="1">
                <a:solidFill>
                  <a:srgbClr val="67CEF4"/>
                </a:solidFill>
                <a:latin typeface="Calibri"/>
                <a:cs typeface="Calibri"/>
              </a:rPr>
              <a:t> </a:t>
            </a:r>
            <a:r>
              <a:rPr dirty="0" sz="1100" spc="20" b="1">
                <a:solidFill>
                  <a:srgbClr val="67CEF4"/>
                </a:solidFill>
                <a:latin typeface="Calibri"/>
                <a:cs typeface="Calibri"/>
              </a:rPr>
              <a:t>order: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6900" y="5940425"/>
            <a:ext cx="122555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 b="1">
                <a:solidFill>
                  <a:srgbClr val="FFFFFF"/>
                </a:solidFill>
                <a:latin typeface="Calibri"/>
                <a:cs typeface="Calibri"/>
              </a:rPr>
              <a:t>scratch.mit.edu/catch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2513660"/>
            <a:ext cx="3047987" cy="2287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46314" y="1118615"/>
            <a:ext cx="1679575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3345" marR="5080" indent="-81280">
              <a:lnSpc>
                <a:spcPct val="125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spot  at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Stage.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005205">
              <a:lnSpc>
                <a:spcPct val="100000"/>
              </a:lnSpc>
            </a:pPr>
            <a:r>
              <a:rPr dirty="0" sz="2800" spc="-20"/>
              <a:t>Go </a:t>
            </a:r>
            <a:r>
              <a:rPr dirty="0" sz="2800" spc="65"/>
              <a:t>to </a:t>
            </a:r>
            <a:r>
              <a:rPr dirty="0" sz="2800" spc="30"/>
              <a:t>the</a:t>
            </a:r>
            <a:r>
              <a:rPr dirty="0" sz="2800" spc="-70"/>
              <a:t> </a:t>
            </a:r>
            <a:r>
              <a:rPr dirty="0" sz="2800" spc="-204"/>
              <a:t>Top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1327150"/>
          </a:xfrm>
          <a:custGeom>
            <a:avLst/>
            <a:gdLst/>
            <a:ahLst/>
            <a:cxnLst/>
            <a:rect l="l" t="t" r="r" b="b"/>
            <a:pathLst>
              <a:path w="4572000" h="1327150">
                <a:moveTo>
                  <a:pt x="0" y="1327150"/>
                </a:moveTo>
                <a:lnTo>
                  <a:pt x="4572000" y="1327150"/>
                </a:lnTo>
                <a:lnTo>
                  <a:pt x="4572000" y="0"/>
                </a:lnTo>
                <a:lnTo>
                  <a:pt x="0" y="0"/>
                </a:lnTo>
                <a:lnTo>
                  <a:pt x="0" y="13271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235200"/>
            <a:ext cx="4572000" cy="1727200"/>
          </a:xfrm>
          <a:custGeom>
            <a:avLst/>
            <a:gdLst/>
            <a:ahLst/>
            <a:cxnLst/>
            <a:rect l="l" t="t" r="r" b="b"/>
            <a:pathLst>
              <a:path w="4572000" h="1727200">
                <a:moveTo>
                  <a:pt x="0" y="1727200"/>
                </a:moveTo>
                <a:lnTo>
                  <a:pt x="4572000" y="1727200"/>
                </a:lnTo>
                <a:lnTo>
                  <a:pt x="4572000" y="0"/>
                </a:lnTo>
                <a:lnTo>
                  <a:pt x="0" y="0"/>
                </a:lnTo>
                <a:lnTo>
                  <a:pt x="0" y="1727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222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6282" y="2602966"/>
            <a:ext cx="1195832" cy="776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96240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949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889500"/>
            <a:ext cx="4572000" cy="1511300"/>
          </a:xfrm>
          <a:custGeom>
            <a:avLst/>
            <a:gdLst/>
            <a:ahLst/>
            <a:cxnLst/>
            <a:rect l="l" t="t" r="r" b="b"/>
            <a:pathLst>
              <a:path w="4572000" h="1511300">
                <a:moveTo>
                  <a:pt x="0" y="1511300"/>
                </a:moveTo>
                <a:lnTo>
                  <a:pt x="4572000" y="1511300"/>
                </a:lnTo>
                <a:lnTo>
                  <a:pt x="457200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876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0"/>
              <a:t>Go </a:t>
            </a:r>
            <a:r>
              <a:rPr dirty="0" spc="55"/>
              <a:t>to </a:t>
            </a:r>
            <a:r>
              <a:rPr dirty="0" spc="25"/>
              <a:t>the</a:t>
            </a:r>
            <a:r>
              <a:rPr dirty="0" spc="-70"/>
              <a:t> </a:t>
            </a:r>
            <a:r>
              <a:rPr dirty="0" spc="-175"/>
              <a:t>Top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3161" y="5825798"/>
            <a:ext cx="1125855" cy="0"/>
          </a:xfrm>
          <a:custGeom>
            <a:avLst/>
            <a:gdLst/>
            <a:ahLst/>
            <a:cxnLst/>
            <a:rect l="l" t="t" r="r" b="b"/>
            <a:pathLst>
              <a:path w="1125855" h="0">
                <a:moveTo>
                  <a:pt x="0" y="0"/>
                </a:moveTo>
                <a:lnTo>
                  <a:pt x="1125677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23161" y="5793919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48838" y="5793919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6000" y="5530566"/>
            <a:ext cx="0" cy="604520"/>
          </a:xfrm>
          <a:custGeom>
            <a:avLst/>
            <a:gdLst/>
            <a:ahLst/>
            <a:cxnLst/>
            <a:rect l="l" t="t" r="r" b="b"/>
            <a:pathLst>
              <a:path w="0" h="604520">
                <a:moveTo>
                  <a:pt x="0" y="0"/>
                </a:moveTo>
                <a:lnTo>
                  <a:pt x="0" y="604418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54123" y="5530566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54123" y="613497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19096" y="6057900"/>
            <a:ext cx="374650" cy="13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 b="1">
                <a:solidFill>
                  <a:srgbClr val="636466"/>
                </a:solidFill>
                <a:latin typeface="Calibri"/>
                <a:cs typeface="Calibri"/>
              </a:rPr>
              <a:t>y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10" b="1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b="1">
                <a:solidFill>
                  <a:srgbClr val="636466"/>
                </a:solidFill>
                <a:latin typeface="Calibri"/>
                <a:cs typeface="Calibri"/>
              </a:rPr>
              <a:t>–180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2795" y="5844973"/>
            <a:ext cx="323850" cy="13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 b="1">
                <a:solidFill>
                  <a:srgbClr val="636466"/>
                </a:solidFill>
                <a:latin typeface="Calibri"/>
                <a:cs typeface="Calibri"/>
              </a:rPr>
              <a:t>x</a:t>
            </a:r>
            <a:r>
              <a:rPr dirty="0" sz="800" spc="-7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10" b="1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dirty="0" sz="800" spc="-7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5" b="1">
                <a:solidFill>
                  <a:srgbClr val="636466"/>
                </a:solidFill>
                <a:latin typeface="Calibri"/>
                <a:cs typeface="Calibri"/>
              </a:rPr>
              <a:t>240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7542" y="5844973"/>
            <a:ext cx="373380" cy="136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 b="1">
                <a:solidFill>
                  <a:srgbClr val="636466"/>
                </a:solidFill>
                <a:latin typeface="Calibri"/>
                <a:cs typeface="Calibri"/>
              </a:rPr>
              <a:t>x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10" b="1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b="1">
                <a:solidFill>
                  <a:srgbClr val="636466"/>
                </a:solidFill>
                <a:latin typeface="Calibri"/>
                <a:cs typeface="Calibri"/>
              </a:rPr>
              <a:t>–240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3869" y="9969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8433" y="40449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9242" y="2313292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6800" y="4978400"/>
            <a:ext cx="2439035" cy="6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900" spc="60" b="1">
                <a:solidFill>
                  <a:srgbClr val="636466"/>
                </a:solidFill>
                <a:latin typeface="Calibri"/>
                <a:cs typeface="Calibri"/>
              </a:rPr>
              <a:t>y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is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position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on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top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bottom.</a:t>
            </a:r>
            <a:endParaRPr sz="900">
              <a:latin typeface="Calibri"/>
              <a:cs typeface="Calibri"/>
            </a:endParaRPr>
          </a:p>
          <a:p>
            <a:pPr algn="ctr" marL="391795">
              <a:lnSpc>
                <a:spcPct val="100000"/>
              </a:lnSpc>
              <a:spcBef>
                <a:spcPts val="525"/>
              </a:spcBef>
            </a:pPr>
            <a:r>
              <a:rPr dirty="0" sz="800" spc="15" b="1">
                <a:solidFill>
                  <a:srgbClr val="636466"/>
                </a:solidFill>
                <a:latin typeface="Calibri"/>
                <a:cs typeface="Calibri"/>
              </a:rPr>
              <a:t>y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10" b="1">
                <a:solidFill>
                  <a:srgbClr val="636466"/>
                </a:solidFill>
                <a:latin typeface="Calibri"/>
                <a:cs typeface="Calibri"/>
              </a:rPr>
              <a:t>=</a:t>
            </a:r>
            <a:r>
              <a:rPr dirty="0" sz="800" spc="-7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800" spc="5" b="1">
                <a:solidFill>
                  <a:srgbClr val="636466"/>
                </a:solidFill>
                <a:latin typeface="Calibri"/>
                <a:cs typeface="Calibri"/>
              </a:rPr>
              <a:t>180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73325" y="2727325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69">
                <a:moveTo>
                  <a:pt x="4076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62669" y="2776385"/>
            <a:ext cx="305181" cy="385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3325" y="2727325"/>
            <a:ext cx="483870" cy="483870"/>
          </a:xfrm>
          <a:custGeom>
            <a:avLst/>
            <a:gdLst/>
            <a:ahLst/>
            <a:cxnLst/>
            <a:rect l="l" t="t" r="r" b="b"/>
            <a:pathLst>
              <a:path w="483869" h="4838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7670"/>
                </a:lnTo>
                <a:lnTo>
                  <a:pt x="1190" y="451723"/>
                </a:lnTo>
                <a:lnTo>
                  <a:pt x="9525" y="474345"/>
                </a:lnTo>
                <a:lnTo>
                  <a:pt x="32146" y="482679"/>
                </a:lnTo>
                <a:lnTo>
                  <a:pt x="76200" y="483870"/>
                </a:lnTo>
                <a:lnTo>
                  <a:pt x="407670" y="483870"/>
                </a:lnTo>
                <a:lnTo>
                  <a:pt x="451723" y="482679"/>
                </a:lnTo>
                <a:lnTo>
                  <a:pt x="474345" y="474345"/>
                </a:lnTo>
                <a:lnTo>
                  <a:pt x="482679" y="451723"/>
                </a:lnTo>
                <a:lnTo>
                  <a:pt x="483870" y="407670"/>
                </a:lnTo>
                <a:lnTo>
                  <a:pt x="483870" y="76200"/>
                </a:lnTo>
                <a:lnTo>
                  <a:pt x="482679" y="32146"/>
                </a:lnTo>
                <a:lnTo>
                  <a:pt x="474345" y="9525"/>
                </a:lnTo>
                <a:lnTo>
                  <a:pt x="451723" y="1190"/>
                </a:lnTo>
                <a:lnTo>
                  <a:pt x="4076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9395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38807" y="4437126"/>
            <a:ext cx="13709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41574" y="4321302"/>
            <a:ext cx="469392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41574" y="4321302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46616" y="451332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2479" y="1355725"/>
            <a:ext cx="563879" cy="30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2479" y="1355725"/>
            <a:ext cx="563880" cy="306705"/>
          </a:xfrm>
          <a:custGeom>
            <a:avLst/>
            <a:gdLst/>
            <a:ahLst/>
            <a:cxnLst/>
            <a:rect l="l" t="t" r="r" b="b"/>
            <a:pathLst>
              <a:path w="563880" h="3067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230428"/>
                </a:lnTo>
                <a:lnTo>
                  <a:pt x="1190" y="274481"/>
                </a:lnTo>
                <a:lnTo>
                  <a:pt x="9525" y="297103"/>
                </a:lnTo>
                <a:lnTo>
                  <a:pt x="32146" y="305438"/>
                </a:lnTo>
                <a:lnTo>
                  <a:pt x="76200" y="306628"/>
                </a:lnTo>
                <a:lnTo>
                  <a:pt x="487680" y="306628"/>
                </a:lnTo>
                <a:lnTo>
                  <a:pt x="531733" y="305438"/>
                </a:lnTo>
                <a:lnTo>
                  <a:pt x="554355" y="297103"/>
                </a:lnTo>
                <a:lnTo>
                  <a:pt x="562689" y="274481"/>
                </a:lnTo>
                <a:lnTo>
                  <a:pt x="563880" y="230428"/>
                </a:lnTo>
                <a:lnTo>
                  <a:pt x="563880" y="76200"/>
                </a:lnTo>
                <a:lnTo>
                  <a:pt x="562689" y="32146"/>
                </a:lnTo>
                <a:lnTo>
                  <a:pt x="554355" y="9525"/>
                </a:lnTo>
                <a:lnTo>
                  <a:pt x="531733" y="1190"/>
                </a:lnTo>
                <a:lnTo>
                  <a:pt x="48768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8660" y="1624520"/>
            <a:ext cx="0" cy="210820"/>
          </a:xfrm>
          <a:custGeom>
            <a:avLst/>
            <a:gdLst/>
            <a:ahLst/>
            <a:cxnLst/>
            <a:rect l="l" t="t" r="r" b="b"/>
            <a:pathLst>
              <a:path w="0" h="210819">
                <a:moveTo>
                  <a:pt x="0" y="21076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59025" y="1656714"/>
            <a:ext cx="1176527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59025" y="1656714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4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90126" y="1567395"/>
            <a:ext cx="45085" cy="150495"/>
          </a:xfrm>
          <a:custGeom>
            <a:avLst/>
            <a:gdLst/>
            <a:ahLst/>
            <a:cxnLst/>
            <a:rect l="l" t="t" r="r" b="b"/>
            <a:pathLst>
              <a:path w="45085" h="150494">
                <a:moveTo>
                  <a:pt x="0" y="0"/>
                </a:moveTo>
                <a:lnTo>
                  <a:pt x="44970" y="15025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47900" y="1297939"/>
            <a:ext cx="0" cy="734060"/>
          </a:xfrm>
          <a:custGeom>
            <a:avLst/>
            <a:gdLst/>
            <a:ahLst/>
            <a:cxnLst/>
            <a:rect l="l" t="t" r="r" b="b"/>
            <a:pathLst>
              <a:path w="0" h="734060">
                <a:moveTo>
                  <a:pt x="0" y="0"/>
                </a:moveTo>
                <a:lnTo>
                  <a:pt x="0" y="7340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063582" y="3445893"/>
            <a:ext cx="105537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180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 top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69119" y="3330676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6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76288" y="1393825"/>
            <a:ext cx="3206115" cy="581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2614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sprite,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like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Apple.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2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backdrop.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9128" y="2650274"/>
            <a:ext cx="1137158" cy="483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06428" y="3308718"/>
            <a:ext cx="125730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random</a:t>
            </a:r>
            <a:r>
              <a:rPr dirty="0" sz="900" spc="-1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35" b="1">
                <a:solidFill>
                  <a:srgbClr val="636466"/>
                </a:solidFill>
                <a:latin typeface="Calibri"/>
                <a:cs typeface="Calibri"/>
              </a:rPr>
              <a:t>position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from the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menu.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47900" y="2602966"/>
            <a:ext cx="0" cy="1178560"/>
          </a:xfrm>
          <a:custGeom>
            <a:avLst/>
            <a:gdLst/>
            <a:ahLst/>
            <a:cxnLst/>
            <a:rect l="l" t="t" r="r" b="b"/>
            <a:pathLst>
              <a:path w="0" h="1178560">
                <a:moveTo>
                  <a:pt x="0" y="0"/>
                </a:moveTo>
                <a:lnTo>
                  <a:pt x="0" y="11785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93800" y="3059747"/>
            <a:ext cx="0" cy="260985"/>
          </a:xfrm>
          <a:custGeom>
            <a:avLst/>
            <a:gdLst/>
            <a:ahLst/>
            <a:cxnLst/>
            <a:rect l="l" t="t" r="r" b="b"/>
            <a:pathLst>
              <a:path w="0" h="260985">
                <a:moveTo>
                  <a:pt x="0" y="0"/>
                </a:moveTo>
                <a:lnTo>
                  <a:pt x="0" y="260769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49272" y="13557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93088" y="1414780"/>
            <a:ext cx="48768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49272" y="13557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58565" y="13557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499109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65371" y="1414780"/>
            <a:ext cx="361696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58565" y="1355725"/>
            <a:ext cx="575310" cy="575310"/>
          </a:xfrm>
          <a:custGeom>
            <a:avLst/>
            <a:gdLst/>
            <a:ahLst/>
            <a:cxnLst/>
            <a:rect l="l" t="t" r="r" b="b"/>
            <a:pathLst>
              <a:path w="575310" h="57531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99109"/>
                </a:lnTo>
                <a:lnTo>
                  <a:pt x="1190" y="543163"/>
                </a:lnTo>
                <a:lnTo>
                  <a:pt x="9525" y="565785"/>
                </a:lnTo>
                <a:lnTo>
                  <a:pt x="32146" y="574119"/>
                </a:lnTo>
                <a:lnTo>
                  <a:pt x="76200" y="575310"/>
                </a:lnTo>
                <a:lnTo>
                  <a:pt x="499109" y="575310"/>
                </a:lnTo>
                <a:lnTo>
                  <a:pt x="543163" y="574119"/>
                </a:lnTo>
                <a:lnTo>
                  <a:pt x="565785" y="565785"/>
                </a:lnTo>
                <a:lnTo>
                  <a:pt x="574119" y="543163"/>
                </a:lnTo>
                <a:lnTo>
                  <a:pt x="575310" y="499109"/>
                </a:lnTo>
                <a:lnTo>
                  <a:pt x="575310" y="76200"/>
                </a:lnTo>
                <a:lnTo>
                  <a:pt x="574119" y="32146"/>
                </a:lnTo>
                <a:lnTo>
                  <a:pt x="565785" y="9525"/>
                </a:lnTo>
                <a:lnTo>
                  <a:pt x="543163" y="1190"/>
                </a:lnTo>
                <a:lnTo>
                  <a:pt x="49910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6944" y="1748751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6944" y="3040379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56944" y="4332008"/>
            <a:ext cx="1658099" cy="123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9316" y="1278635"/>
            <a:ext cx="179387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your sprite fall</a:t>
            </a:r>
            <a:r>
              <a:rPr dirty="0" sz="1200" spc="-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down.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316355">
              <a:lnSpc>
                <a:spcPct val="100000"/>
              </a:lnSpc>
            </a:pPr>
            <a:r>
              <a:rPr dirty="0" sz="2800" spc="-130"/>
              <a:t>Fall</a:t>
            </a:r>
            <a:r>
              <a:rPr dirty="0" sz="2800" spc="-55"/>
              <a:t> </a:t>
            </a:r>
            <a:r>
              <a:rPr dirty="0" sz="2800" spc="-135"/>
              <a:t>Down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1306195"/>
          </a:xfrm>
          <a:custGeom>
            <a:avLst/>
            <a:gdLst/>
            <a:ahLst/>
            <a:cxnLst/>
            <a:rect l="l" t="t" r="r" b="b"/>
            <a:pathLst>
              <a:path w="4572000" h="1306195">
                <a:moveTo>
                  <a:pt x="0" y="1306068"/>
                </a:moveTo>
                <a:lnTo>
                  <a:pt x="4572000" y="1306068"/>
                </a:lnTo>
                <a:lnTo>
                  <a:pt x="4572000" y="0"/>
                </a:lnTo>
                <a:lnTo>
                  <a:pt x="0" y="0"/>
                </a:lnTo>
                <a:lnTo>
                  <a:pt x="0" y="13060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235200"/>
            <a:ext cx="4572000" cy="2108200"/>
          </a:xfrm>
          <a:custGeom>
            <a:avLst/>
            <a:gdLst/>
            <a:ahLst/>
            <a:cxnLst/>
            <a:rect l="l" t="t" r="r" b="b"/>
            <a:pathLst>
              <a:path w="4572000" h="2108200">
                <a:moveTo>
                  <a:pt x="0" y="2108200"/>
                </a:moveTo>
                <a:lnTo>
                  <a:pt x="4572000" y="2108200"/>
                </a:lnTo>
                <a:lnTo>
                  <a:pt x="4572000" y="0"/>
                </a:lnTo>
                <a:lnTo>
                  <a:pt x="0" y="0"/>
                </a:lnTo>
                <a:lnTo>
                  <a:pt x="0" y="2108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222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2041" y="2609888"/>
            <a:ext cx="1810512" cy="1584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34340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7658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30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10"/>
              <a:t>Fall</a:t>
            </a:r>
            <a:r>
              <a:rPr dirty="0" spc="-75"/>
              <a:t> </a:t>
            </a:r>
            <a:r>
              <a:rPr dirty="0" spc="-114"/>
              <a:t>Down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869" y="1009650"/>
            <a:ext cx="967105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433" y="4425950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9242" y="2318765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1304" y="4735576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51304" y="473557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8524" y="4856162"/>
            <a:ext cx="137985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56333" y="493236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38920" y="4856162"/>
            <a:ext cx="13138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stop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sign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stop.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91333" y="4932362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60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57172" y="1316227"/>
            <a:ext cx="105765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57172" y="1316227"/>
            <a:ext cx="1057910" cy="723900"/>
          </a:xfrm>
          <a:custGeom>
            <a:avLst/>
            <a:gdLst/>
            <a:ahLst/>
            <a:cxnLst/>
            <a:rect l="l" t="t" r="r" b="b"/>
            <a:pathLst>
              <a:path w="1057910" h="72390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47700"/>
                </a:lnTo>
                <a:lnTo>
                  <a:pt x="1190" y="691753"/>
                </a:lnTo>
                <a:lnTo>
                  <a:pt x="9525" y="714375"/>
                </a:lnTo>
                <a:lnTo>
                  <a:pt x="32146" y="722709"/>
                </a:lnTo>
                <a:lnTo>
                  <a:pt x="76200" y="723900"/>
                </a:lnTo>
                <a:lnTo>
                  <a:pt x="981456" y="723900"/>
                </a:lnTo>
                <a:lnTo>
                  <a:pt x="1025509" y="722709"/>
                </a:lnTo>
                <a:lnTo>
                  <a:pt x="1048131" y="714375"/>
                </a:lnTo>
                <a:lnTo>
                  <a:pt x="1056465" y="691753"/>
                </a:lnTo>
                <a:lnTo>
                  <a:pt x="1057656" y="647700"/>
                </a:lnTo>
                <a:lnTo>
                  <a:pt x="1057656" y="76200"/>
                </a:lnTo>
                <a:lnTo>
                  <a:pt x="1056465" y="32146"/>
                </a:lnTo>
                <a:lnTo>
                  <a:pt x="1048131" y="9525"/>
                </a:lnTo>
                <a:lnTo>
                  <a:pt x="1025509" y="1190"/>
                </a:lnTo>
                <a:lnTo>
                  <a:pt x="981456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00222" y="1636458"/>
            <a:ext cx="123952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select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3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Apple.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3500" y="171716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 h="0">
                <a:moveTo>
                  <a:pt x="0" y="0"/>
                </a:moveTo>
                <a:lnTo>
                  <a:pt x="279501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09650" y="5670867"/>
            <a:ext cx="2070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0" b="1">
                <a:solidFill>
                  <a:srgbClr val="636466"/>
                </a:solidFill>
                <a:latin typeface="Calibri"/>
                <a:cs typeface="Calibri"/>
              </a:rPr>
              <a:t>U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27173" y="5637847"/>
            <a:ext cx="782320" cy="248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20227" y="5359400"/>
            <a:ext cx="1035685" cy="463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810">
              <a:lnSpc>
                <a:spcPct val="100000"/>
              </a:lnSpc>
            </a:pP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TIP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up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or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down.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650" y="5956617"/>
            <a:ext cx="2070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10" b="1">
                <a:solidFill>
                  <a:srgbClr val="636466"/>
                </a:solidFill>
                <a:latin typeface="Calibri"/>
                <a:cs typeface="Calibri"/>
              </a:rPr>
              <a:t>U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26850" y="5926137"/>
            <a:ext cx="607060" cy="2463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44294" y="5956617"/>
            <a:ext cx="171831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set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sprite’s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vertical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position.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25395" y="3017761"/>
            <a:ext cx="71120" cy="90170"/>
          </a:xfrm>
          <a:custGeom>
            <a:avLst/>
            <a:gdLst/>
            <a:ahLst/>
            <a:cxnLst/>
            <a:rect l="l" t="t" r="r" b="b"/>
            <a:pathLst>
              <a:path w="71119" h="90169">
                <a:moveTo>
                  <a:pt x="0" y="90119"/>
                </a:moveTo>
                <a:lnTo>
                  <a:pt x="70612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0579" y="301847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558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53409" y="3413810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3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610218" y="2926031"/>
            <a:ext cx="1746250" cy="962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49275">
              <a:lnSpc>
                <a:spcPct val="111100"/>
              </a:lnSpc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Type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negative</a:t>
            </a:r>
            <a:r>
              <a:rPr dirty="0" sz="900" spc="-5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number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fall</a:t>
            </a:r>
            <a:r>
              <a:rPr dirty="0" sz="900" spc="-1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down.</a:t>
            </a:r>
            <a:endParaRPr sz="900">
              <a:latin typeface="Calibri"/>
              <a:cs typeface="Calibri"/>
            </a:endParaRPr>
          </a:p>
          <a:p>
            <a:pPr marL="755015" marR="6350">
              <a:lnSpc>
                <a:spcPct val="111100"/>
              </a:lnSpc>
              <a:spcBef>
                <a:spcPts val="755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Check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if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near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the 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bottom</a:t>
            </a:r>
            <a:r>
              <a:rPr dirty="0" sz="900" spc="-9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-5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9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9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Go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back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top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42565" y="381259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 h="0">
                <a:moveTo>
                  <a:pt x="0" y="0"/>
                </a:moveTo>
                <a:lnTo>
                  <a:pt x="354076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35580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0" y="1903590"/>
            <a:ext cx="2280412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04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10558" y="1118615"/>
            <a:ext cx="215138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44780">
              <a:lnSpc>
                <a:spcPct val="125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Press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arrow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keys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1200" spc="20" b="1">
                <a:solidFill>
                  <a:srgbClr val="FFFFFF"/>
                </a:solidFill>
                <a:latin typeface="Calibri"/>
                <a:cs typeface="Calibri"/>
              </a:rPr>
              <a:t>that 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catcher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moves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right.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640715">
              <a:lnSpc>
                <a:spcPct val="100000"/>
              </a:lnSpc>
            </a:pPr>
            <a:r>
              <a:rPr dirty="0" sz="2800" spc="-30"/>
              <a:t>Move </a:t>
            </a:r>
            <a:r>
              <a:rPr dirty="0" sz="2800" spc="30"/>
              <a:t>the</a:t>
            </a:r>
            <a:r>
              <a:rPr dirty="0" sz="2800" spc="10"/>
              <a:t> </a:t>
            </a:r>
            <a:r>
              <a:rPr dirty="0" sz="2800" spc="30"/>
              <a:t>Catcher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29132"/>
            <a:ext cx="4572000" cy="1750695"/>
          </a:xfrm>
          <a:custGeom>
            <a:avLst/>
            <a:gdLst/>
            <a:ahLst/>
            <a:cxnLst/>
            <a:rect l="l" t="t" r="r" b="b"/>
            <a:pathLst>
              <a:path w="4572000" h="1750695">
                <a:moveTo>
                  <a:pt x="0" y="1750567"/>
                </a:moveTo>
                <a:lnTo>
                  <a:pt x="4572000" y="1750567"/>
                </a:lnTo>
                <a:lnTo>
                  <a:pt x="4572000" y="0"/>
                </a:lnTo>
                <a:lnTo>
                  <a:pt x="0" y="0"/>
                </a:lnTo>
                <a:lnTo>
                  <a:pt x="0" y="175056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679700"/>
            <a:ext cx="4572000" cy="2466340"/>
          </a:xfrm>
          <a:custGeom>
            <a:avLst/>
            <a:gdLst/>
            <a:ahLst/>
            <a:cxnLst/>
            <a:rect l="l" t="t" r="r" b="b"/>
            <a:pathLst>
              <a:path w="4572000" h="2466340">
                <a:moveTo>
                  <a:pt x="0" y="2465832"/>
                </a:moveTo>
                <a:lnTo>
                  <a:pt x="4572000" y="2465832"/>
                </a:lnTo>
                <a:lnTo>
                  <a:pt x="4572000" y="0"/>
                </a:lnTo>
                <a:lnTo>
                  <a:pt x="0" y="0"/>
                </a:lnTo>
                <a:lnTo>
                  <a:pt x="0" y="246583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667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5235" y="3178949"/>
            <a:ext cx="2081529" cy="174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145532"/>
            <a:ext cx="4572000" cy="1255395"/>
          </a:xfrm>
          <a:custGeom>
            <a:avLst/>
            <a:gdLst/>
            <a:ahLst/>
            <a:cxnLst/>
            <a:rect l="l" t="t" r="r" b="b"/>
            <a:pathLst>
              <a:path w="4572000" h="1255395">
                <a:moveTo>
                  <a:pt x="0" y="1255268"/>
                </a:moveTo>
                <a:lnTo>
                  <a:pt x="4572000" y="1255268"/>
                </a:lnTo>
                <a:lnTo>
                  <a:pt x="4572000" y="0"/>
                </a:lnTo>
                <a:lnTo>
                  <a:pt x="0" y="0"/>
                </a:lnTo>
                <a:lnTo>
                  <a:pt x="0" y="1255268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1328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7757" y="2277376"/>
            <a:ext cx="205676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Drag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Bowl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bottom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b="1">
                <a:solidFill>
                  <a:srgbClr val="636466"/>
                </a:solidFill>
                <a:latin typeface="Calibri"/>
                <a:cs typeface="Calibri"/>
              </a:rPr>
              <a:t>of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2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Stage.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Move </a:t>
            </a:r>
            <a:r>
              <a:rPr dirty="0" spc="25"/>
              <a:t>the</a:t>
            </a:r>
            <a:r>
              <a:rPr dirty="0" spc="-10"/>
              <a:t> </a:t>
            </a:r>
            <a:r>
              <a:rPr dirty="0" spc="25"/>
              <a:t>Catcher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latin typeface="Calibri"/>
                <a:cs typeface="Calibri"/>
              </a:rPr>
              <a:t>scratch.mit.edu/catch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3132" y="5293166"/>
            <a:ext cx="58039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6BA883"/>
                </a:solidFill>
                <a:latin typeface="Cambria"/>
                <a:cs typeface="Cambria"/>
              </a:rPr>
              <a:t>TRY</a:t>
            </a:r>
            <a:r>
              <a:rPr dirty="0" sz="1400" spc="95" b="1">
                <a:solidFill>
                  <a:srgbClr val="6BA883"/>
                </a:solidFill>
                <a:latin typeface="Cambria"/>
                <a:cs typeface="Cambria"/>
              </a:rPr>
              <a:t> </a:t>
            </a:r>
            <a:r>
              <a:rPr dirty="0" sz="1400" spc="-35" b="1">
                <a:solidFill>
                  <a:srgbClr val="6BA883"/>
                </a:solidFill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9242" y="2825750"/>
            <a:ext cx="13665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45" b="1">
                <a:solidFill>
                  <a:srgbClr val="939598"/>
                </a:solidFill>
                <a:latin typeface="Cambria"/>
                <a:cs typeface="Cambria"/>
              </a:rPr>
              <a:t>ADD  </a:t>
            </a:r>
            <a:r>
              <a:rPr dirty="0" sz="1400" spc="-15" b="1">
                <a:solidFill>
                  <a:srgbClr val="939598"/>
                </a:solidFill>
                <a:latin typeface="Cambria"/>
                <a:cs typeface="Cambria"/>
              </a:rPr>
              <a:t>THIS</a:t>
            </a:r>
            <a:r>
              <a:rPr dirty="0" sz="1400" spc="90" b="1">
                <a:solidFill>
                  <a:srgbClr val="939598"/>
                </a:solidFill>
                <a:latin typeface="Cambria"/>
                <a:cs typeface="Cambria"/>
              </a:rPr>
              <a:t> </a:t>
            </a:r>
            <a:r>
              <a:rPr dirty="0" sz="1400" spc="30" b="1">
                <a:solidFill>
                  <a:srgbClr val="939598"/>
                </a:solidFill>
                <a:latin typeface="Cambria"/>
                <a:cs typeface="Cambria"/>
              </a:rPr>
              <a:t>CODE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372" y="5739589"/>
            <a:ext cx="116332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Press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arrow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keys</a:t>
            </a:r>
            <a:r>
              <a:rPr dirty="0" sz="900" spc="-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 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move the</a:t>
            </a:r>
            <a:r>
              <a:rPr dirty="0" sz="900" spc="-114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catcher.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5617971"/>
            <a:ext cx="0" cy="568960"/>
          </a:xfrm>
          <a:custGeom>
            <a:avLst/>
            <a:gdLst/>
            <a:ahLst/>
            <a:cxnLst/>
            <a:rect l="l" t="t" r="r" b="b"/>
            <a:pathLst>
              <a:path w="0" h="568960">
                <a:moveTo>
                  <a:pt x="0" y="0"/>
                </a:moveTo>
                <a:lnTo>
                  <a:pt x="0" y="568959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2278" y="5818308"/>
            <a:ext cx="755650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30" b="1">
                <a:solidFill>
                  <a:srgbClr val="636466"/>
                </a:solidFill>
                <a:latin typeface="Calibri"/>
                <a:cs typeface="Calibri"/>
              </a:rPr>
              <a:t>Click</a:t>
            </a:r>
            <a:r>
              <a:rPr dirty="0" sz="900" spc="-14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the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green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20" b="1">
                <a:solidFill>
                  <a:srgbClr val="636466"/>
                </a:solidFill>
                <a:latin typeface="Calibri"/>
                <a:cs typeface="Calibri"/>
              </a:rPr>
              <a:t>flag </a:t>
            </a:r>
            <a:r>
              <a:rPr dirty="0" sz="900" spc="5" b="1">
                <a:solidFill>
                  <a:srgbClr val="636466"/>
                </a:solidFill>
                <a:latin typeface="Calibri"/>
                <a:cs typeface="Calibri"/>
              </a:rPr>
              <a:t>to</a:t>
            </a:r>
            <a:r>
              <a:rPr dirty="0" sz="900" spc="-14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start.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9275" y="5710428"/>
            <a:ext cx="469391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19275" y="57104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24330" y="59024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 h="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57757" y="1073150"/>
            <a:ext cx="1513205" cy="633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00">
              <a:lnSpc>
                <a:spcPct val="100000"/>
              </a:lnSpc>
            </a:pPr>
            <a:r>
              <a:rPr dirty="0" sz="1400" spc="-45" b="1">
                <a:solidFill>
                  <a:srgbClr val="00A1CB"/>
                </a:solidFill>
                <a:latin typeface="Cambria"/>
                <a:cs typeface="Cambria"/>
              </a:rPr>
              <a:t>GET</a:t>
            </a:r>
            <a:r>
              <a:rPr dirty="0" sz="1400" spc="105" b="1">
                <a:solidFill>
                  <a:srgbClr val="00A1CB"/>
                </a:solidFill>
                <a:latin typeface="Cambria"/>
                <a:cs typeface="Cambria"/>
              </a:rPr>
              <a:t> </a:t>
            </a:r>
            <a:r>
              <a:rPr dirty="0" sz="1400" spc="-15" b="1">
                <a:solidFill>
                  <a:srgbClr val="00A1CB"/>
                </a:solidFill>
                <a:latin typeface="Cambria"/>
                <a:cs typeface="Cambria"/>
              </a:rPr>
              <a:t>READY</a:t>
            </a:r>
            <a:endParaRPr sz="1400">
              <a:latin typeface="Cambria"/>
              <a:cs typeface="Cambria"/>
            </a:endParaRPr>
          </a:p>
          <a:p>
            <a:pPr marL="12700" marR="632460">
              <a:lnSpc>
                <a:spcPct val="111100"/>
              </a:lnSpc>
              <a:spcBef>
                <a:spcPts val="785"/>
              </a:spcBef>
            </a:pPr>
            <a:r>
              <a:rPr dirty="0" sz="900" spc="15" b="1">
                <a:solidFill>
                  <a:srgbClr val="636466"/>
                </a:solidFill>
                <a:latin typeface="Calibri"/>
                <a:cs typeface="Calibri"/>
              </a:rPr>
              <a:t>Choose </a:t>
            </a:r>
            <a:r>
              <a:rPr dirty="0" sz="900" spc="25" b="1">
                <a:solidFill>
                  <a:srgbClr val="636466"/>
                </a:solidFill>
                <a:latin typeface="Calibri"/>
                <a:cs typeface="Calibri"/>
              </a:rPr>
              <a:t>a</a:t>
            </a:r>
            <a:r>
              <a:rPr dirty="0" sz="900" spc="-130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catcher,  like</a:t>
            </a:r>
            <a:r>
              <a:rPr dirty="0" sz="900" spc="-95" b="1">
                <a:solidFill>
                  <a:srgbClr val="636466"/>
                </a:solidFill>
                <a:latin typeface="Calibri"/>
                <a:cs typeface="Calibri"/>
              </a:rPr>
              <a:t> </a:t>
            </a:r>
            <a:r>
              <a:rPr dirty="0" sz="900" spc="10" b="1">
                <a:solidFill>
                  <a:srgbClr val="636466"/>
                </a:solidFill>
                <a:latin typeface="Calibri"/>
                <a:cs typeface="Calibri"/>
              </a:rPr>
              <a:t>Bowl.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9982" y="1877860"/>
            <a:ext cx="1176527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9982" y="1877860"/>
            <a:ext cx="1176655" cy="274320"/>
          </a:xfrm>
          <a:custGeom>
            <a:avLst/>
            <a:gdLst/>
            <a:ahLst/>
            <a:cxnLst/>
            <a:rect l="l" t="t" r="r" b="b"/>
            <a:pathLst>
              <a:path w="1176655" h="27431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98120"/>
                </a:lnTo>
                <a:lnTo>
                  <a:pt x="1190" y="242173"/>
                </a:lnTo>
                <a:lnTo>
                  <a:pt x="9525" y="264795"/>
                </a:lnTo>
                <a:lnTo>
                  <a:pt x="32146" y="273129"/>
                </a:lnTo>
                <a:lnTo>
                  <a:pt x="76200" y="274320"/>
                </a:lnTo>
                <a:lnTo>
                  <a:pt x="1100328" y="274320"/>
                </a:lnTo>
                <a:lnTo>
                  <a:pt x="1144381" y="273129"/>
                </a:lnTo>
                <a:lnTo>
                  <a:pt x="1167003" y="264795"/>
                </a:lnTo>
                <a:lnTo>
                  <a:pt x="1175337" y="242173"/>
                </a:lnTo>
                <a:lnTo>
                  <a:pt x="1176528" y="198120"/>
                </a:lnTo>
                <a:lnTo>
                  <a:pt x="1176528" y="76200"/>
                </a:lnTo>
                <a:lnTo>
                  <a:pt x="1175337" y="32146"/>
                </a:lnTo>
                <a:lnTo>
                  <a:pt x="1167003" y="9525"/>
                </a:lnTo>
                <a:lnTo>
                  <a:pt x="1144381" y="1190"/>
                </a:lnTo>
                <a:lnTo>
                  <a:pt x="1100328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0296" y="1712328"/>
            <a:ext cx="81915" cy="231140"/>
          </a:xfrm>
          <a:custGeom>
            <a:avLst/>
            <a:gdLst/>
            <a:ahLst/>
            <a:cxnLst/>
            <a:rect l="l" t="t" r="r" b="b"/>
            <a:pathLst>
              <a:path w="81914" h="231139">
                <a:moveTo>
                  <a:pt x="0" y="0"/>
                </a:moveTo>
                <a:lnTo>
                  <a:pt x="81889" y="23077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79547" y="14397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30982" y="1538122"/>
            <a:ext cx="609600" cy="515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79547" y="143971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67CE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6900" y="5940425"/>
            <a:ext cx="6832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solidFill>
                  <a:srgbClr val="FFFFFF"/>
                </a:solidFill>
                <a:latin typeface="Cambria"/>
                <a:cs typeface="Cambria"/>
              </a:rPr>
              <a:t>Catch</a:t>
            </a:r>
            <a:r>
              <a:rPr dirty="0" sz="1000" spc="-1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30" b="1">
                <a:solidFill>
                  <a:srgbClr val="FFFFFF"/>
                </a:solidFill>
                <a:latin typeface="Cambria"/>
                <a:cs typeface="Cambria"/>
              </a:rPr>
              <a:t>Game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4A9B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4A9B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5806" y="3731742"/>
            <a:ext cx="2280399" cy="1705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37739" y="5924677"/>
            <a:ext cx="10096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3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5806" y="1864398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12989" y="1278635"/>
            <a:ext cx="154622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30" b="1">
                <a:solidFill>
                  <a:srgbClr val="FFFFFF"/>
                </a:solidFill>
                <a:latin typeface="Calibri"/>
                <a:cs typeface="Calibri"/>
              </a:rPr>
              <a:t>Catch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200" spc="25" b="1">
                <a:solidFill>
                  <a:srgbClr val="FFFFFF"/>
                </a:solidFill>
                <a:latin typeface="Calibri"/>
                <a:cs typeface="Calibri"/>
              </a:rPr>
              <a:t>falling</a:t>
            </a:r>
            <a:r>
              <a:rPr dirty="0" sz="1200" spc="-1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sprite.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428" rIns="0" bIns="0" rtlCol="0" vert="horz">
            <a:spAutoFit/>
          </a:bodyPr>
          <a:lstStyle/>
          <a:p>
            <a:pPr marL="1381760">
              <a:lnSpc>
                <a:spcPct val="100000"/>
              </a:lnSpc>
            </a:pPr>
            <a:r>
              <a:rPr dirty="0" sz="2800" spc="60"/>
              <a:t>Catch</a:t>
            </a:r>
            <a:r>
              <a:rPr dirty="0" sz="2800" spc="-55"/>
              <a:t> </a:t>
            </a:r>
            <a:r>
              <a:rPr dirty="0" sz="2800" spc="-60"/>
              <a:t>It!</a:t>
            </a:r>
            <a:endParaRPr sz="2800"/>
          </a:p>
        </p:txBody>
      </p:sp>
      <p:sp>
        <p:nvSpPr>
          <p:cNvPr id="16" name="object 16"/>
          <p:cNvSpPr/>
          <p:nvPr/>
        </p:nvSpPr>
        <p:spPr>
          <a:xfrm>
            <a:off x="842434" y="4521034"/>
            <a:ext cx="88900" cy="140970"/>
          </a:xfrm>
          <a:custGeom>
            <a:avLst/>
            <a:gdLst/>
            <a:ahLst/>
            <a:cxnLst/>
            <a:rect l="l" t="t" r="r" b="b"/>
            <a:pathLst>
              <a:path w="88900" h="140970">
                <a:moveTo>
                  <a:pt x="82308" y="0"/>
                </a:moveTo>
                <a:lnTo>
                  <a:pt x="79692" y="0"/>
                </a:lnTo>
                <a:lnTo>
                  <a:pt x="78232" y="444"/>
                </a:lnTo>
                <a:lnTo>
                  <a:pt x="36664" y="29895"/>
                </a:lnTo>
                <a:lnTo>
                  <a:pt x="3238" y="29895"/>
                </a:lnTo>
                <a:lnTo>
                  <a:pt x="0" y="33134"/>
                </a:lnTo>
                <a:lnTo>
                  <a:pt x="0" y="103276"/>
                </a:lnTo>
                <a:lnTo>
                  <a:pt x="3238" y="106527"/>
                </a:lnTo>
                <a:lnTo>
                  <a:pt x="36410" y="106527"/>
                </a:lnTo>
                <a:lnTo>
                  <a:pt x="78803" y="140614"/>
                </a:lnTo>
                <a:lnTo>
                  <a:pt x="81775" y="140957"/>
                </a:lnTo>
                <a:lnTo>
                  <a:pt x="86791" y="138557"/>
                </a:lnTo>
                <a:lnTo>
                  <a:pt x="88392" y="136017"/>
                </a:lnTo>
                <a:lnTo>
                  <a:pt x="88392" y="118148"/>
                </a:lnTo>
                <a:lnTo>
                  <a:pt x="73939" y="118148"/>
                </a:lnTo>
                <a:lnTo>
                  <a:pt x="42202" y="92621"/>
                </a:lnTo>
                <a:lnTo>
                  <a:pt x="40601" y="92062"/>
                </a:lnTo>
                <a:lnTo>
                  <a:pt x="14465" y="92062"/>
                </a:lnTo>
                <a:lnTo>
                  <a:pt x="14465" y="44361"/>
                </a:lnTo>
                <a:lnTo>
                  <a:pt x="40449" y="44361"/>
                </a:lnTo>
                <a:lnTo>
                  <a:pt x="41910" y="43891"/>
                </a:lnTo>
                <a:lnTo>
                  <a:pt x="73939" y="21209"/>
                </a:lnTo>
                <a:lnTo>
                  <a:pt x="88392" y="21209"/>
                </a:lnTo>
                <a:lnTo>
                  <a:pt x="88392" y="4533"/>
                </a:lnTo>
                <a:lnTo>
                  <a:pt x="86893" y="2044"/>
                </a:lnTo>
                <a:lnTo>
                  <a:pt x="83439" y="266"/>
                </a:lnTo>
                <a:lnTo>
                  <a:pt x="82308" y="0"/>
                </a:lnTo>
                <a:close/>
              </a:path>
              <a:path w="88900" h="140970">
                <a:moveTo>
                  <a:pt x="88392" y="21209"/>
                </a:moveTo>
                <a:lnTo>
                  <a:pt x="73939" y="21209"/>
                </a:lnTo>
                <a:lnTo>
                  <a:pt x="73939" y="118148"/>
                </a:lnTo>
                <a:lnTo>
                  <a:pt x="88392" y="118148"/>
                </a:lnTo>
                <a:lnTo>
                  <a:pt x="88392" y="212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0870" y="4552022"/>
            <a:ext cx="28575" cy="79375"/>
          </a:xfrm>
          <a:custGeom>
            <a:avLst/>
            <a:gdLst/>
            <a:ahLst/>
            <a:cxnLst/>
            <a:rect l="l" t="t" r="r" b="b"/>
            <a:pathLst>
              <a:path w="28575" h="79375">
                <a:moveTo>
                  <a:pt x="10693" y="0"/>
                </a:moveTo>
                <a:lnTo>
                  <a:pt x="6997" y="0"/>
                </a:lnTo>
                <a:lnTo>
                  <a:pt x="5283" y="596"/>
                </a:lnTo>
                <a:lnTo>
                  <a:pt x="927" y="4483"/>
                </a:lnTo>
                <a:lnTo>
                  <a:pt x="647" y="9055"/>
                </a:lnTo>
                <a:lnTo>
                  <a:pt x="3314" y="12039"/>
                </a:lnTo>
                <a:lnTo>
                  <a:pt x="7676" y="17956"/>
                </a:lnTo>
                <a:lnTo>
                  <a:pt x="10869" y="24509"/>
                </a:lnTo>
                <a:lnTo>
                  <a:pt x="12831" y="31536"/>
                </a:lnTo>
                <a:lnTo>
                  <a:pt x="13500" y="38874"/>
                </a:lnTo>
                <a:lnTo>
                  <a:pt x="12793" y="46428"/>
                </a:lnTo>
                <a:lnTo>
                  <a:pt x="10717" y="53640"/>
                </a:lnTo>
                <a:lnTo>
                  <a:pt x="7333" y="60339"/>
                </a:lnTo>
                <a:lnTo>
                  <a:pt x="2705" y="66357"/>
                </a:lnTo>
                <a:lnTo>
                  <a:pt x="0" y="69278"/>
                </a:lnTo>
                <a:lnTo>
                  <a:pt x="165" y="73850"/>
                </a:lnTo>
                <a:lnTo>
                  <a:pt x="6007" y="79298"/>
                </a:lnTo>
                <a:lnTo>
                  <a:pt x="10579" y="79120"/>
                </a:lnTo>
                <a:lnTo>
                  <a:pt x="13309" y="76199"/>
                </a:lnTo>
                <a:lnTo>
                  <a:pt x="19585" y="68022"/>
                </a:lnTo>
                <a:lnTo>
                  <a:pt x="24180" y="58923"/>
                </a:lnTo>
                <a:lnTo>
                  <a:pt x="27004" y="49130"/>
                </a:lnTo>
                <a:lnTo>
                  <a:pt x="27965" y="38874"/>
                </a:lnTo>
                <a:lnTo>
                  <a:pt x="27057" y="28912"/>
                </a:lnTo>
                <a:lnTo>
                  <a:pt x="24391" y="19369"/>
                </a:lnTo>
                <a:lnTo>
                  <a:pt x="20051" y="10465"/>
                </a:lnTo>
                <a:lnTo>
                  <a:pt x="14122" y="2425"/>
                </a:lnTo>
                <a:lnTo>
                  <a:pt x="12687" y="825"/>
                </a:lnTo>
                <a:lnTo>
                  <a:pt x="1069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5221" y="4521034"/>
            <a:ext cx="41275" cy="141605"/>
          </a:xfrm>
          <a:custGeom>
            <a:avLst/>
            <a:gdLst/>
            <a:ahLst/>
            <a:cxnLst/>
            <a:rect l="l" t="t" r="r" b="b"/>
            <a:pathLst>
              <a:path w="41275" h="141604">
                <a:moveTo>
                  <a:pt x="10655" y="0"/>
                </a:moveTo>
                <a:lnTo>
                  <a:pt x="6959" y="0"/>
                </a:lnTo>
                <a:lnTo>
                  <a:pt x="5181" y="647"/>
                </a:lnTo>
                <a:lnTo>
                  <a:pt x="876" y="4699"/>
                </a:lnTo>
                <a:lnTo>
                  <a:pt x="736" y="9271"/>
                </a:lnTo>
                <a:lnTo>
                  <a:pt x="3467" y="12179"/>
                </a:lnTo>
                <a:lnTo>
                  <a:pt x="13252" y="24781"/>
                </a:lnTo>
                <a:lnTo>
                  <a:pt x="20415" y="38828"/>
                </a:lnTo>
                <a:lnTo>
                  <a:pt x="24816" y="53968"/>
                </a:lnTo>
                <a:lnTo>
                  <a:pt x="26314" y="69850"/>
                </a:lnTo>
                <a:lnTo>
                  <a:pt x="24771" y="85985"/>
                </a:lnTo>
                <a:lnTo>
                  <a:pt x="20237" y="101330"/>
                </a:lnTo>
                <a:lnTo>
                  <a:pt x="12855" y="115527"/>
                </a:lnTo>
                <a:lnTo>
                  <a:pt x="2768" y="128219"/>
                </a:lnTo>
                <a:lnTo>
                  <a:pt x="0" y="131089"/>
                </a:lnTo>
                <a:lnTo>
                  <a:pt x="88" y="135674"/>
                </a:lnTo>
                <a:lnTo>
                  <a:pt x="5816" y="141198"/>
                </a:lnTo>
                <a:lnTo>
                  <a:pt x="10401" y="141135"/>
                </a:lnTo>
                <a:lnTo>
                  <a:pt x="13182" y="138252"/>
                </a:lnTo>
                <a:lnTo>
                  <a:pt x="25000" y="123379"/>
                </a:lnTo>
                <a:lnTo>
                  <a:pt x="33653" y="106741"/>
                </a:lnTo>
                <a:lnTo>
                  <a:pt x="38969" y="88758"/>
                </a:lnTo>
                <a:lnTo>
                  <a:pt x="40779" y="69850"/>
                </a:lnTo>
                <a:lnTo>
                  <a:pt x="39023" y="51240"/>
                </a:lnTo>
                <a:lnTo>
                  <a:pt x="33866" y="33499"/>
                </a:lnTo>
                <a:lnTo>
                  <a:pt x="25472" y="17039"/>
                </a:lnTo>
                <a:lnTo>
                  <a:pt x="14008" y="2273"/>
                </a:lnTo>
                <a:lnTo>
                  <a:pt x="12573" y="762"/>
                </a:lnTo>
                <a:lnTo>
                  <a:pt x="1065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2016-11-28T17:14:31Z</dcterms:created>
  <dcterms:modified xsi:type="dcterms:W3CDTF">2016-11-28T17:14:31Z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2016-10-16T00:00:00Z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2016-11-28T00:00:00Z</vt:filetime>
  </property>
</Properties>
</file>