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74CCC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74CCC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74CCC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774CCC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13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13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19494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537" y="224046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246" y="111587"/>
            <a:ext cx="425310" cy="340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9458" y="111587"/>
            <a:ext cx="425297" cy="340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4067" y="3468966"/>
            <a:ext cx="1847888" cy="1389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4070" y="3468973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3411" y="3468966"/>
            <a:ext cx="1847888" cy="1387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3419" y="3468973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4067" y="4912702"/>
            <a:ext cx="1847888" cy="1389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4070" y="4912702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03411" y="4922736"/>
            <a:ext cx="1847884" cy="13791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03419" y="4912702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17118" y="2615084"/>
            <a:ext cx="21831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dirty="0" sz="1500" spc="-7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51558" y="3955280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8396" y="4268839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17" y="161023"/>
                </a:lnTo>
                <a:lnTo>
                  <a:pt x="528650" y="157783"/>
                </a:lnTo>
                <a:lnTo>
                  <a:pt x="543493" y="148550"/>
                </a:lnTo>
                <a:lnTo>
                  <a:pt x="552758" y="134057"/>
                </a:lnTo>
                <a:lnTo>
                  <a:pt x="553161" y="115036"/>
                </a:lnTo>
                <a:lnTo>
                  <a:pt x="538413" y="83624"/>
                </a:lnTo>
                <a:lnTo>
                  <a:pt x="513521" y="45573"/>
                </a:lnTo>
                <a:lnTo>
                  <a:pt x="490081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28780" y="4376657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58471" y="432645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24895" y="40409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44540" y="3998987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18603" y="40419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9314" y="4143176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4537" y="4160273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20264" y="4146144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78884" y="5493194"/>
            <a:ext cx="375285" cy="381000"/>
          </a:xfrm>
          <a:custGeom>
            <a:avLst/>
            <a:gdLst/>
            <a:ahLst/>
            <a:cxnLst/>
            <a:rect l="l" t="t" r="r" b="b"/>
            <a:pathLst>
              <a:path w="375285" h="381000">
                <a:moveTo>
                  <a:pt x="374980" y="100418"/>
                </a:moveTo>
                <a:lnTo>
                  <a:pt x="353605" y="67464"/>
                </a:lnTo>
                <a:lnTo>
                  <a:pt x="323265" y="39746"/>
                </a:lnTo>
                <a:lnTo>
                  <a:pt x="285464" y="18463"/>
                </a:lnTo>
                <a:lnTo>
                  <a:pt x="241706" y="4815"/>
                </a:lnTo>
                <a:lnTo>
                  <a:pt x="193497" y="0"/>
                </a:lnTo>
                <a:lnTo>
                  <a:pt x="142056" y="5496"/>
                </a:lnTo>
                <a:lnTo>
                  <a:pt x="95833" y="21010"/>
                </a:lnTo>
                <a:lnTo>
                  <a:pt x="56672" y="45072"/>
                </a:lnTo>
                <a:lnTo>
                  <a:pt x="26416" y="76216"/>
                </a:lnTo>
                <a:lnTo>
                  <a:pt x="6911" y="112977"/>
                </a:lnTo>
                <a:lnTo>
                  <a:pt x="0" y="153885"/>
                </a:lnTo>
                <a:lnTo>
                  <a:pt x="4258" y="186124"/>
                </a:lnTo>
                <a:lnTo>
                  <a:pt x="16446" y="216025"/>
                </a:lnTo>
                <a:lnTo>
                  <a:pt x="35683" y="242895"/>
                </a:lnTo>
                <a:lnTo>
                  <a:pt x="61087" y="266039"/>
                </a:lnTo>
                <a:lnTo>
                  <a:pt x="56728" y="281256"/>
                </a:lnTo>
                <a:lnTo>
                  <a:pt x="55859" y="315158"/>
                </a:lnTo>
                <a:lnTo>
                  <a:pt x="75562" y="353091"/>
                </a:lnTo>
                <a:lnTo>
                  <a:pt x="132918" y="380403"/>
                </a:lnTo>
                <a:lnTo>
                  <a:pt x="126339" y="344759"/>
                </a:lnTo>
                <a:lnTo>
                  <a:pt x="125482" y="325713"/>
                </a:lnTo>
                <a:lnTo>
                  <a:pt x="163025" y="308429"/>
                </a:lnTo>
                <a:lnTo>
                  <a:pt x="193497" y="307771"/>
                </a:lnTo>
                <a:lnTo>
                  <a:pt x="236809" y="303898"/>
                </a:lnTo>
                <a:lnTo>
                  <a:pt x="276683" y="292850"/>
                </a:lnTo>
                <a:lnTo>
                  <a:pt x="312045" y="275490"/>
                </a:lnTo>
                <a:lnTo>
                  <a:pt x="341820" y="252679"/>
                </a:lnTo>
                <a:lnTo>
                  <a:pt x="336371" y="239798"/>
                </a:lnTo>
                <a:lnTo>
                  <a:pt x="332381" y="226452"/>
                </a:lnTo>
                <a:lnTo>
                  <a:pt x="329929" y="212693"/>
                </a:lnTo>
                <a:lnTo>
                  <a:pt x="329095" y="198577"/>
                </a:lnTo>
                <a:lnTo>
                  <a:pt x="332235" y="171245"/>
                </a:lnTo>
                <a:lnTo>
                  <a:pt x="341293" y="145497"/>
                </a:lnTo>
                <a:lnTo>
                  <a:pt x="355723" y="121749"/>
                </a:lnTo>
                <a:lnTo>
                  <a:pt x="374980" y="100418"/>
                </a:lnTo>
                <a:close/>
              </a:path>
            </a:pathLst>
          </a:custGeom>
          <a:ln w="30467">
            <a:solidFill>
              <a:srgbClr val="786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20704" y="5537885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0" y="207987"/>
                </a:moveTo>
                <a:lnTo>
                  <a:pt x="22133" y="240749"/>
                </a:lnTo>
                <a:lnTo>
                  <a:pt x="53420" y="268294"/>
                </a:lnTo>
                <a:lnTo>
                  <a:pt x="92326" y="289436"/>
                </a:lnTo>
                <a:lnTo>
                  <a:pt x="137320" y="302990"/>
                </a:lnTo>
                <a:lnTo>
                  <a:pt x="186867" y="307771"/>
                </a:lnTo>
                <a:lnTo>
                  <a:pt x="199078" y="307482"/>
                </a:lnTo>
                <a:lnTo>
                  <a:pt x="211088" y="306631"/>
                </a:lnTo>
                <a:lnTo>
                  <a:pt x="222881" y="305242"/>
                </a:lnTo>
                <a:lnTo>
                  <a:pt x="234442" y="303339"/>
                </a:lnTo>
                <a:lnTo>
                  <a:pt x="249342" y="326211"/>
                </a:lnTo>
                <a:lnTo>
                  <a:pt x="246324" y="348122"/>
                </a:lnTo>
                <a:lnTo>
                  <a:pt x="236422" y="364572"/>
                </a:lnTo>
                <a:lnTo>
                  <a:pt x="230670" y="371055"/>
                </a:lnTo>
                <a:lnTo>
                  <a:pt x="292547" y="355233"/>
                </a:lnTo>
                <a:lnTo>
                  <a:pt x="319155" y="321527"/>
                </a:lnTo>
                <a:lnTo>
                  <a:pt x="324701" y="288033"/>
                </a:lnTo>
                <a:lnTo>
                  <a:pt x="323392" y="272846"/>
                </a:lnTo>
                <a:lnTo>
                  <a:pt x="359861" y="244356"/>
                </a:lnTo>
                <a:lnTo>
                  <a:pt x="378588" y="222467"/>
                </a:lnTo>
                <a:lnTo>
                  <a:pt x="385488" y="196028"/>
                </a:lnTo>
                <a:lnTo>
                  <a:pt x="386473" y="153885"/>
                </a:lnTo>
                <a:lnTo>
                  <a:pt x="379343" y="112977"/>
                </a:lnTo>
                <a:lnTo>
                  <a:pt x="359220" y="76216"/>
                </a:lnTo>
                <a:lnTo>
                  <a:pt x="328009" y="45072"/>
                </a:lnTo>
                <a:lnTo>
                  <a:pt x="287611" y="21010"/>
                </a:lnTo>
                <a:lnTo>
                  <a:pt x="239929" y="5496"/>
                </a:lnTo>
                <a:lnTo>
                  <a:pt x="186867" y="0"/>
                </a:lnTo>
                <a:lnTo>
                  <a:pt x="141912" y="3919"/>
                </a:lnTo>
                <a:lnTo>
                  <a:pt x="100555" y="15095"/>
                </a:lnTo>
                <a:lnTo>
                  <a:pt x="63927" y="32655"/>
                </a:lnTo>
                <a:lnTo>
                  <a:pt x="33159" y="55727"/>
                </a:lnTo>
              </a:path>
            </a:pathLst>
          </a:custGeom>
          <a:ln w="30467">
            <a:solidFill>
              <a:srgbClr val="786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797849" y="59777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774CCC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dirty="0" sz="1400" i="1">
                <a:solidFill>
                  <a:srgbClr val="774CCC"/>
                </a:solidFill>
                <a:latin typeface="Roboto"/>
                <a:cs typeface="Roboto"/>
              </a:rPr>
              <a:t>10</a:t>
            </a:r>
            <a:r>
              <a:rPr dirty="0" sz="1400" spc="-80" i="1">
                <a:solidFill>
                  <a:srgbClr val="774CCC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774CCC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7118" y="4145465"/>
            <a:ext cx="224726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FF4C6B"/>
                </a:solidFill>
                <a:latin typeface="Roboto"/>
                <a:cs typeface="Roboto"/>
              </a:rPr>
              <a:t>Next, help participants as  </a:t>
            </a:r>
            <a:r>
              <a:rPr dirty="0" sz="1500" spc="-5">
                <a:solidFill>
                  <a:srgbClr val="FF4C6B"/>
                </a:solidFill>
                <a:latin typeface="Roboto"/>
                <a:cs typeface="Roboto"/>
              </a:rPr>
              <a:t>they create </a:t>
            </a:r>
            <a:r>
              <a:rPr dirty="0" sz="1500" spc="-10">
                <a:solidFill>
                  <a:srgbClr val="FF4C6B"/>
                </a:solidFill>
                <a:latin typeface="Roboto"/>
                <a:cs typeface="Roboto"/>
              </a:rPr>
              <a:t>projects,  </a:t>
            </a:r>
            <a:r>
              <a:rPr dirty="0" sz="1500" spc="-5">
                <a:solidFill>
                  <a:srgbClr val="FF4C6B"/>
                </a:solidFill>
                <a:latin typeface="Roboto"/>
                <a:cs typeface="Roboto"/>
              </a:rPr>
              <a:t>working </a:t>
            </a:r>
            <a:r>
              <a:rPr dirty="0" sz="1500">
                <a:solidFill>
                  <a:srgbClr val="FF4C6B"/>
                </a:solidFill>
                <a:latin typeface="Roboto"/>
                <a:cs typeface="Roboto"/>
              </a:rPr>
              <a:t>at their </a:t>
            </a:r>
            <a:r>
              <a:rPr dirty="0" sz="1500" spc="-5">
                <a:solidFill>
                  <a:srgbClr val="FF4C6B"/>
                </a:solidFill>
                <a:latin typeface="Roboto"/>
                <a:cs typeface="Roboto"/>
              </a:rPr>
              <a:t>own</a:t>
            </a:r>
            <a:r>
              <a:rPr dirty="0" sz="1500" spc="-95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FF4C6B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5754" y="5671558"/>
            <a:ext cx="216598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774CCC"/>
                </a:solidFill>
                <a:latin typeface="Roboto"/>
                <a:cs typeface="Roboto"/>
              </a:rPr>
              <a:t>At </a:t>
            </a:r>
            <a:r>
              <a:rPr dirty="0" sz="1500">
                <a:solidFill>
                  <a:srgbClr val="774CCC"/>
                </a:solidFill>
                <a:latin typeface="Roboto"/>
                <a:cs typeface="Roboto"/>
              </a:rPr>
              <a:t>the end </a:t>
            </a:r>
            <a:r>
              <a:rPr dirty="0" sz="1500" spc="-5">
                <a:solidFill>
                  <a:srgbClr val="774CCC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774CCC"/>
                </a:solidFill>
                <a:latin typeface="Roboto"/>
                <a:cs typeface="Roboto"/>
              </a:rPr>
              <a:t>the</a:t>
            </a:r>
            <a:r>
              <a:rPr dirty="0" sz="1500" spc="-80">
                <a:solidFill>
                  <a:srgbClr val="774CCC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774CCC"/>
                </a:solidFill>
                <a:latin typeface="Roboto"/>
                <a:cs typeface="Roboto"/>
              </a:rPr>
              <a:t>session,  </a:t>
            </a:r>
            <a:r>
              <a:rPr dirty="0" sz="1500" spc="-5">
                <a:solidFill>
                  <a:srgbClr val="774CCC"/>
                </a:solidFill>
                <a:latin typeface="Roboto"/>
                <a:cs typeface="Roboto"/>
              </a:rPr>
              <a:t>gather </a:t>
            </a:r>
            <a:r>
              <a:rPr dirty="0" sz="1500" spc="-10">
                <a:solidFill>
                  <a:srgbClr val="774CCC"/>
                </a:solidFill>
                <a:latin typeface="Roboto"/>
                <a:cs typeface="Roboto"/>
              </a:rPr>
              <a:t>together to </a:t>
            </a:r>
            <a:r>
              <a:rPr dirty="0" sz="1500" spc="-5">
                <a:solidFill>
                  <a:srgbClr val="774CCC"/>
                </a:solidFill>
                <a:latin typeface="Roboto"/>
                <a:cs typeface="Roboto"/>
              </a:rPr>
              <a:t>share  </a:t>
            </a:r>
            <a:r>
              <a:rPr dirty="0" sz="1500">
                <a:solidFill>
                  <a:srgbClr val="774CCC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774CCC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774CCC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8046" y="29273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dirty="0" sz="1400" spc="-100" i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7849" y="4466757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FF4C6B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FF4C6B"/>
                </a:solidFill>
                <a:latin typeface="Roboto"/>
                <a:cs typeface="Roboto"/>
              </a:rPr>
              <a:t>40</a:t>
            </a:r>
            <a:r>
              <a:rPr dirty="0" sz="1400" spc="-80" i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FF4C6B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85643" y="23308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66545" y="2751809"/>
            <a:ext cx="172910" cy="1437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dirty="0" sz="1800" spc="75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100" y="773766"/>
            <a:ext cx="3937635" cy="218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dirty="0" sz="2000" spc="9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2000" spc="45" b="1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700" spc="60" b="1">
                <a:solidFill>
                  <a:srgbClr val="3372CC"/>
                </a:solidFill>
                <a:latin typeface="Montserrat-Black"/>
                <a:cs typeface="Montserrat-Black"/>
              </a:rPr>
              <a:t>Imagine </a:t>
            </a:r>
            <a:r>
              <a:rPr dirty="0" sz="2700" b="1">
                <a:solidFill>
                  <a:srgbClr val="3372CC"/>
                </a:solidFill>
                <a:latin typeface="Montserrat-Black"/>
                <a:cs typeface="Montserrat-Black"/>
              </a:rPr>
              <a:t>a</a:t>
            </a:r>
            <a:r>
              <a:rPr dirty="0" sz="2700" spc="185" b="1">
                <a:solidFill>
                  <a:srgbClr val="3372CC"/>
                </a:solidFill>
                <a:latin typeface="Montserrat-Black"/>
                <a:cs typeface="Montserrat-Black"/>
              </a:rPr>
              <a:t> </a:t>
            </a:r>
            <a:r>
              <a:rPr dirty="0" sz="2700" spc="35" b="1">
                <a:solidFill>
                  <a:srgbClr val="3372CC"/>
                </a:solidFill>
                <a:latin typeface="Montserrat-Black"/>
                <a:cs typeface="Montserrat-Black"/>
              </a:rPr>
              <a:t>World</a:t>
            </a:r>
            <a:endParaRPr sz="2700">
              <a:latin typeface="Montserrat-Black"/>
              <a:cs typeface="Montserrat-Black"/>
            </a:endParaRPr>
          </a:p>
          <a:p>
            <a:pPr marL="12700" marR="176530">
              <a:lnSpc>
                <a:spcPct val="105600"/>
              </a:lnSpc>
              <a:spcBef>
                <a:spcPts val="186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 using Scratch.</a:t>
            </a:r>
            <a:r>
              <a:rPr dirty="0" sz="1500" spc="-3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will gain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experience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coding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based on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</a:t>
            </a:r>
            <a:r>
              <a:rPr dirty="0" sz="1500" i="1">
                <a:solidFill>
                  <a:srgbClr val="4C4D4F"/>
                </a:solidFill>
                <a:latin typeface="Roboto"/>
                <a:cs typeface="Roboto"/>
              </a:rPr>
              <a:t>Imagine a</a:t>
            </a:r>
            <a:r>
              <a:rPr dirty="0" sz="1500" spc="-3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 i="1">
                <a:solidFill>
                  <a:srgbClr val="4C4D4F"/>
                </a:solidFill>
                <a:latin typeface="Roboto"/>
                <a:cs typeface="Roboto"/>
              </a:rPr>
              <a:t>World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19494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537" y="224046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246" y="111587"/>
            <a:ext cx="425310" cy="340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9458" y="111587"/>
            <a:ext cx="425297" cy="340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8555" y="4152900"/>
            <a:ext cx="4111625" cy="3162300"/>
          </a:xfrm>
          <a:custGeom>
            <a:avLst/>
            <a:gdLst/>
            <a:ahLst/>
            <a:cxnLst/>
            <a:rect l="l" t="t" r="r" b="b"/>
            <a:pathLst>
              <a:path w="4111625" h="316230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162300"/>
                </a:lnTo>
                <a:lnTo>
                  <a:pt x="3996944" y="3162300"/>
                </a:lnTo>
                <a:lnTo>
                  <a:pt x="4063023" y="3160514"/>
                </a:lnTo>
                <a:lnTo>
                  <a:pt x="4096956" y="3148012"/>
                </a:lnTo>
                <a:lnTo>
                  <a:pt x="4109458" y="3114079"/>
                </a:lnTo>
                <a:lnTo>
                  <a:pt x="4111244" y="304800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4998" y="41846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93963" y="4254769"/>
            <a:ext cx="16878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</a:t>
            </a:r>
            <a:r>
              <a:rPr dirty="0" sz="1000" spc="-4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Inspiration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5634" y="1930396"/>
            <a:ext cx="4114800" cy="2075180"/>
          </a:xfrm>
          <a:custGeom>
            <a:avLst/>
            <a:gdLst/>
            <a:ahLst/>
            <a:cxnLst/>
            <a:rect l="l" t="t" r="r" b="b"/>
            <a:pathLst>
              <a:path w="4114800" h="2075179">
                <a:moveTo>
                  <a:pt x="4114800" y="0"/>
                </a:moveTo>
                <a:lnTo>
                  <a:pt x="114300" y="0"/>
                </a:lnTo>
                <a:lnTo>
                  <a:pt x="48220" y="1759"/>
                </a:lnTo>
                <a:lnTo>
                  <a:pt x="14287" y="14076"/>
                </a:lnTo>
                <a:lnTo>
                  <a:pt x="1785" y="47507"/>
                </a:lnTo>
                <a:lnTo>
                  <a:pt x="0" y="112610"/>
                </a:lnTo>
                <a:lnTo>
                  <a:pt x="0" y="2074672"/>
                </a:lnTo>
                <a:lnTo>
                  <a:pt x="4000500" y="2074672"/>
                </a:lnTo>
                <a:lnTo>
                  <a:pt x="4066579" y="2072912"/>
                </a:lnTo>
                <a:lnTo>
                  <a:pt x="4100512" y="2060597"/>
                </a:lnTo>
                <a:lnTo>
                  <a:pt x="4113014" y="2027169"/>
                </a:lnTo>
                <a:lnTo>
                  <a:pt x="4114800" y="1962073"/>
                </a:lnTo>
                <a:lnTo>
                  <a:pt x="4114800" y="310794"/>
                </a:lnTo>
                <a:lnTo>
                  <a:pt x="41148" y="310794"/>
                </a:lnTo>
                <a:lnTo>
                  <a:pt x="41148" y="148640"/>
                </a:lnTo>
                <a:lnTo>
                  <a:pt x="59007" y="83544"/>
                </a:lnTo>
                <a:lnTo>
                  <a:pt x="98298" y="50117"/>
                </a:lnTo>
                <a:lnTo>
                  <a:pt x="137588" y="37801"/>
                </a:lnTo>
                <a:lnTo>
                  <a:pt x="155448" y="36042"/>
                </a:lnTo>
                <a:lnTo>
                  <a:pt x="4114800" y="36042"/>
                </a:lnTo>
                <a:lnTo>
                  <a:pt x="4114800" y="0"/>
                </a:lnTo>
                <a:close/>
              </a:path>
              <a:path w="4114800" h="2075179">
                <a:moveTo>
                  <a:pt x="4114800" y="36042"/>
                </a:moveTo>
                <a:lnTo>
                  <a:pt x="4078224" y="36042"/>
                </a:lnTo>
                <a:lnTo>
                  <a:pt x="4078224" y="310794"/>
                </a:lnTo>
                <a:lnTo>
                  <a:pt x="4114800" y="310794"/>
                </a:lnTo>
                <a:lnTo>
                  <a:pt x="4114800" y="36042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70373" y="2024634"/>
            <a:ext cx="2103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Activity: Imagine a</a:t>
            </a:r>
            <a:r>
              <a:rPr dirty="0" sz="1000" spc="-6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world...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8661" y="2325505"/>
            <a:ext cx="377317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circle.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prompt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“Imagine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world 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where…”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each participant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name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thing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imagine in 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world.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8661" y="2985905"/>
            <a:ext cx="3744595" cy="85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This 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be playful, 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be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more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focused 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social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 environmental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issues.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tone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activity. For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example, “My name is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Maya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I imagine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world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where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everyone  can </a:t>
            </a:r>
            <a:r>
              <a:rPr dirty="0" sz="1000" spc="-35">
                <a:solidFill>
                  <a:srgbClr val="4C4D4F"/>
                </a:solidFill>
                <a:latin typeface="Roboto"/>
                <a:cs typeface="Roboto"/>
              </a:rPr>
              <a:t>fly,” 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or,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“My name is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Devon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I imagine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world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where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no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one  goes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hungry.”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7315" y="4588827"/>
            <a:ext cx="36899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create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wide range of projects 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Imagine 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World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tutorial. 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spark ideas,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watch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Imagine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World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together.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7315" y="6976427"/>
            <a:ext cx="1426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4C4D4F"/>
                </a:solidFill>
                <a:latin typeface="Roboto"/>
                <a:cs typeface="Roboto"/>
              </a:rPr>
              <a:t>scratch.mit.edu/imagine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3961" y="5195874"/>
            <a:ext cx="2944691" cy="17798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800" spc="25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8500" y="1739356"/>
            <a:ext cx="2168525" cy="14097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dirty="0" sz="1000" spc="-5" b="1">
                <a:solidFill>
                  <a:srgbClr val="3372CC"/>
                </a:solidFill>
                <a:latin typeface="Roboto"/>
                <a:cs typeface="Roboto"/>
              </a:rPr>
              <a:t>Preview </a:t>
            </a:r>
            <a:r>
              <a:rPr dirty="0" sz="1000" b="1">
                <a:solidFill>
                  <a:srgbClr val="3372CC"/>
                </a:solidFill>
                <a:latin typeface="Roboto"/>
                <a:cs typeface="Roboto"/>
              </a:rPr>
              <a:t>the</a:t>
            </a:r>
            <a:r>
              <a:rPr dirty="0" sz="1000" spc="-45" b="1">
                <a:solidFill>
                  <a:srgbClr val="3372CC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3372CC"/>
                </a:solidFill>
                <a:latin typeface="Roboto"/>
                <a:cs typeface="Roboto"/>
              </a:rPr>
              <a:t>Tutorial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Imagine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World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 by  opening Scratch, clicking Create,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Tutorials.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the Imagine a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World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 from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library.  </a:t>
            </a:r>
            <a:r>
              <a:rPr dirty="0" u="sng" sz="1000" spc="-10" b="1">
                <a:solidFill>
                  <a:srgbClr val="3372CC"/>
                </a:solidFill>
                <a:uFill>
                  <a:solidFill>
                    <a:srgbClr val="3372CC"/>
                  </a:solidFill>
                </a:uFill>
                <a:latin typeface="Roboto"/>
                <a:cs typeface="Roboto"/>
              </a:rPr>
              <a:t>scratch.mit.edu/imagine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2122" y="3627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2122" y="52408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98500" y="3517356"/>
            <a:ext cx="2329180" cy="9398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550"/>
              </a:spcBef>
            </a:pPr>
            <a:r>
              <a:rPr dirty="0" sz="1000" b="1">
                <a:solidFill>
                  <a:srgbClr val="3372CC"/>
                </a:solidFill>
                <a:latin typeface="Roboto"/>
                <a:cs typeface="Roboto"/>
              </a:rPr>
              <a:t>Imagine a </a:t>
            </a:r>
            <a:r>
              <a:rPr dirty="0" sz="1000" spc="-10" b="1">
                <a:solidFill>
                  <a:srgbClr val="3372CC"/>
                </a:solidFill>
                <a:latin typeface="Roboto"/>
                <a:cs typeface="Roboto"/>
              </a:rPr>
              <a:t>World </a:t>
            </a:r>
            <a:r>
              <a:rPr dirty="0" sz="1000" spc="-5" b="1">
                <a:solidFill>
                  <a:srgbClr val="3372CC"/>
                </a:solidFill>
                <a:latin typeface="Roboto"/>
                <a:cs typeface="Roboto"/>
              </a:rPr>
              <a:t>Coding</a:t>
            </a:r>
            <a:r>
              <a:rPr dirty="0" sz="1000" spc="-20" b="1">
                <a:solidFill>
                  <a:srgbClr val="3372CC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3372CC"/>
                </a:solidFill>
                <a:latin typeface="Roboto"/>
                <a:cs typeface="Roboto"/>
              </a:rPr>
              <a:t>Cards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3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access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printer,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print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Imagin a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World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 for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students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use.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Download the PDF at:  </a:t>
            </a:r>
            <a:r>
              <a:rPr dirty="0" u="sng" sz="1000" spc="-10" b="1">
                <a:solidFill>
                  <a:srgbClr val="3372CC"/>
                </a:solidFill>
                <a:uFill>
                  <a:solidFill>
                    <a:srgbClr val="3372CC"/>
                  </a:solidFill>
                </a:uFill>
                <a:latin typeface="Roboto"/>
                <a:cs typeface="Roboto"/>
              </a:rPr>
              <a:t>scratch.mit.edu/ideas 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500" y="5168356"/>
            <a:ext cx="2228850" cy="7239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350"/>
              </a:spcBef>
            </a:pPr>
            <a:r>
              <a:rPr dirty="0" sz="1000" b="1">
                <a:solidFill>
                  <a:srgbClr val="3372CC"/>
                </a:solidFill>
                <a:latin typeface="Roboto"/>
                <a:cs typeface="Roboto"/>
              </a:rPr>
              <a:t>Set up </a:t>
            </a:r>
            <a:r>
              <a:rPr dirty="0" sz="1000" spc="-5" b="1">
                <a:solidFill>
                  <a:srgbClr val="3372CC"/>
                </a:solidFill>
                <a:latin typeface="Roboto"/>
                <a:cs typeface="Roboto"/>
              </a:rPr>
              <a:t>your</a:t>
            </a:r>
            <a:r>
              <a:rPr dirty="0" sz="1000" spc="-20" b="1">
                <a:solidFill>
                  <a:srgbClr val="3372CC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3372CC"/>
                </a:solidFill>
                <a:latin typeface="Roboto"/>
                <a:cs typeface="Roboto"/>
              </a:rPr>
              <a:t>workspace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15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Creating with Scratch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collaborative.  Arrange your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space so participants</a:t>
            </a:r>
            <a:r>
              <a:rPr dirty="0" sz="1000" spc="-7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 work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groups or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500" y="6089106"/>
            <a:ext cx="221932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large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monitor,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Imagine a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World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together,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 examples and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 started.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9676" y="3429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9676" y="5080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19411" y="3572446"/>
            <a:ext cx="1033780" cy="1339850"/>
          </a:xfrm>
          <a:custGeom>
            <a:avLst/>
            <a:gdLst/>
            <a:ahLst/>
            <a:cxnLst/>
            <a:rect l="l" t="t" r="r" b="b"/>
            <a:pathLst>
              <a:path w="1033779" h="1339850">
                <a:moveTo>
                  <a:pt x="0" y="0"/>
                </a:moveTo>
                <a:lnTo>
                  <a:pt x="1033272" y="0"/>
                </a:lnTo>
                <a:lnTo>
                  <a:pt x="1033272" y="1339596"/>
                </a:lnTo>
                <a:lnTo>
                  <a:pt x="0" y="1339596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17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72446" y="3586314"/>
            <a:ext cx="912202" cy="12197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71609" y="3583070"/>
            <a:ext cx="913765" cy="1223010"/>
          </a:xfrm>
          <a:custGeom>
            <a:avLst/>
            <a:gdLst/>
            <a:ahLst/>
            <a:cxnLst/>
            <a:rect l="l" t="t" r="r" b="b"/>
            <a:pathLst>
              <a:path w="913764" h="1223010">
                <a:moveTo>
                  <a:pt x="114257" y="846"/>
                </a:moveTo>
                <a:lnTo>
                  <a:pt x="77732" y="32596"/>
                </a:lnTo>
                <a:lnTo>
                  <a:pt x="846" y="1132010"/>
                </a:lnTo>
                <a:lnTo>
                  <a:pt x="0" y="1151783"/>
                </a:lnTo>
                <a:lnTo>
                  <a:pt x="3026" y="1162179"/>
                </a:lnTo>
                <a:lnTo>
                  <a:pt x="12903" y="1166622"/>
                </a:lnTo>
                <a:lnTo>
                  <a:pt x="32609" y="1168535"/>
                </a:lnTo>
                <a:lnTo>
                  <a:pt x="799016" y="1222129"/>
                </a:lnTo>
                <a:lnTo>
                  <a:pt x="818789" y="1222976"/>
                </a:lnTo>
                <a:lnTo>
                  <a:pt x="829185" y="1219951"/>
                </a:lnTo>
                <a:lnTo>
                  <a:pt x="833627" y="1210078"/>
                </a:lnTo>
                <a:lnTo>
                  <a:pt x="835541" y="1190379"/>
                </a:lnTo>
                <a:lnTo>
                  <a:pt x="912414" y="90966"/>
                </a:lnTo>
                <a:lnTo>
                  <a:pt x="913261" y="71193"/>
                </a:lnTo>
                <a:lnTo>
                  <a:pt x="910236" y="60797"/>
                </a:lnTo>
                <a:lnTo>
                  <a:pt x="900363" y="56354"/>
                </a:lnTo>
                <a:lnTo>
                  <a:pt x="880664" y="54440"/>
                </a:lnTo>
                <a:lnTo>
                  <a:pt x="114257" y="846"/>
                </a:lnTo>
                <a:close/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99879" y="3559632"/>
            <a:ext cx="1065530" cy="1358265"/>
          </a:xfrm>
          <a:custGeom>
            <a:avLst/>
            <a:gdLst/>
            <a:ahLst/>
            <a:cxnLst/>
            <a:rect l="l" t="t" r="r" b="b"/>
            <a:pathLst>
              <a:path w="1065529" h="1358264">
                <a:moveTo>
                  <a:pt x="0" y="0"/>
                </a:moveTo>
                <a:lnTo>
                  <a:pt x="1065276" y="0"/>
                </a:lnTo>
                <a:lnTo>
                  <a:pt x="1065276" y="1357884"/>
                </a:lnTo>
                <a:lnTo>
                  <a:pt x="0" y="1357884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17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0222" y="3572078"/>
            <a:ext cx="946086" cy="1241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48058" y="3570806"/>
            <a:ext cx="950594" cy="1247775"/>
          </a:xfrm>
          <a:custGeom>
            <a:avLst/>
            <a:gdLst/>
            <a:ahLst/>
            <a:cxnLst/>
            <a:rect l="l" t="t" r="r" b="b"/>
            <a:pathLst>
              <a:path w="950595" h="1247775">
                <a:moveTo>
                  <a:pt x="31993" y="81840"/>
                </a:moveTo>
                <a:lnTo>
                  <a:pt x="12372" y="84443"/>
                </a:lnTo>
                <a:lnTo>
                  <a:pt x="2659" y="89229"/>
                </a:lnTo>
                <a:lnTo>
                  <a:pt x="0" y="99725"/>
                </a:lnTo>
                <a:lnTo>
                  <a:pt x="1538" y="119458"/>
                </a:lnTo>
                <a:lnTo>
                  <a:pt x="116727" y="1215506"/>
                </a:lnTo>
                <a:lnTo>
                  <a:pt x="119329" y="1235127"/>
                </a:lnTo>
                <a:lnTo>
                  <a:pt x="124115" y="1244841"/>
                </a:lnTo>
                <a:lnTo>
                  <a:pt x="134612" y="1247504"/>
                </a:lnTo>
                <a:lnTo>
                  <a:pt x="154345" y="1245973"/>
                </a:lnTo>
                <a:lnTo>
                  <a:pt x="918415" y="1165658"/>
                </a:lnTo>
                <a:lnTo>
                  <a:pt x="938036" y="1163063"/>
                </a:lnTo>
                <a:lnTo>
                  <a:pt x="947750" y="1158281"/>
                </a:lnTo>
                <a:lnTo>
                  <a:pt x="950413" y="1147786"/>
                </a:lnTo>
                <a:lnTo>
                  <a:pt x="948882" y="1128054"/>
                </a:lnTo>
                <a:lnTo>
                  <a:pt x="833680" y="31993"/>
                </a:lnTo>
                <a:lnTo>
                  <a:pt x="831078" y="12372"/>
                </a:lnTo>
                <a:lnTo>
                  <a:pt x="826292" y="2659"/>
                </a:lnTo>
                <a:lnTo>
                  <a:pt x="815796" y="0"/>
                </a:lnTo>
                <a:lnTo>
                  <a:pt x="796063" y="1538"/>
                </a:lnTo>
                <a:lnTo>
                  <a:pt x="31993" y="81840"/>
                </a:lnTo>
                <a:close/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42843" y="5294553"/>
            <a:ext cx="1536274" cy="10241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42842" y="5294542"/>
            <a:ext cx="1536700" cy="1024255"/>
          </a:xfrm>
          <a:custGeom>
            <a:avLst/>
            <a:gdLst/>
            <a:ahLst/>
            <a:cxnLst/>
            <a:rect l="l" t="t" r="r" b="b"/>
            <a:pathLst>
              <a:path w="1536700" h="1024254">
                <a:moveTo>
                  <a:pt x="114300" y="0"/>
                </a:move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909891"/>
                </a:lnTo>
                <a:lnTo>
                  <a:pt x="1785" y="975971"/>
                </a:lnTo>
                <a:lnTo>
                  <a:pt x="14287" y="1009904"/>
                </a:lnTo>
                <a:lnTo>
                  <a:pt x="48220" y="1022405"/>
                </a:lnTo>
                <a:lnTo>
                  <a:pt x="114300" y="1024191"/>
                </a:lnTo>
                <a:lnTo>
                  <a:pt x="1421993" y="1024191"/>
                </a:lnTo>
                <a:lnTo>
                  <a:pt x="1488073" y="1022405"/>
                </a:lnTo>
                <a:lnTo>
                  <a:pt x="1522006" y="1009904"/>
                </a:lnTo>
                <a:lnTo>
                  <a:pt x="1534507" y="975971"/>
                </a:lnTo>
                <a:lnTo>
                  <a:pt x="1536293" y="909891"/>
                </a:lnTo>
                <a:lnTo>
                  <a:pt x="1536293" y="114300"/>
                </a:lnTo>
                <a:lnTo>
                  <a:pt x="1534507" y="48220"/>
                </a:lnTo>
                <a:lnTo>
                  <a:pt x="1522006" y="14287"/>
                </a:lnTo>
                <a:lnTo>
                  <a:pt x="1488073" y="1785"/>
                </a:lnTo>
                <a:lnTo>
                  <a:pt x="1421993" y="0"/>
                </a:lnTo>
                <a:lnTo>
                  <a:pt x="114300" y="0"/>
                </a:lnTo>
                <a:close/>
              </a:path>
            </a:pathLst>
          </a:custGeom>
          <a:ln w="1269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48215" y="1820265"/>
            <a:ext cx="1428813" cy="1021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48208" y="1820265"/>
            <a:ext cx="1429385" cy="1021715"/>
          </a:xfrm>
          <a:custGeom>
            <a:avLst/>
            <a:gdLst/>
            <a:ahLst/>
            <a:cxnLst/>
            <a:rect l="l" t="t" r="r" b="b"/>
            <a:pathLst>
              <a:path w="1429385" h="1021714">
                <a:moveTo>
                  <a:pt x="34289" y="0"/>
                </a:moveTo>
                <a:lnTo>
                  <a:pt x="14466" y="535"/>
                </a:lnTo>
                <a:lnTo>
                  <a:pt x="4286" y="4286"/>
                </a:lnTo>
                <a:lnTo>
                  <a:pt x="535" y="14466"/>
                </a:lnTo>
                <a:lnTo>
                  <a:pt x="0" y="34290"/>
                </a:lnTo>
                <a:lnTo>
                  <a:pt x="0" y="986840"/>
                </a:lnTo>
                <a:lnTo>
                  <a:pt x="535" y="1006664"/>
                </a:lnTo>
                <a:lnTo>
                  <a:pt x="4286" y="1016844"/>
                </a:lnTo>
                <a:lnTo>
                  <a:pt x="14466" y="1020595"/>
                </a:lnTo>
                <a:lnTo>
                  <a:pt x="34289" y="1021130"/>
                </a:lnTo>
                <a:lnTo>
                  <a:pt x="1394536" y="1021130"/>
                </a:lnTo>
                <a:lnTo>
                  <a:pt x="1414360" y="1020595"/>
                </a:lnTo>
                <a:lnTo>
                  <a:pt x="1424539" y="1016844"/>
                </a:lnTo>
                <a:lnTo>
                  <a:pt x="1428290" y="1006664"/>
                </a:lnTo>
                <a:lnTo>
                  <a:pt x="1428826" y="986840"/>
                </a:lnTo>
                <a:lnTo>
                  <a:pt x="1428826" y="34290"/>
                </a:lnTo>
                <a:lnTo>
                  <a:pt x="1428290" y="14466"/>
                </a:lnTo>
                <a:lnTo>
                  <a:pt x="1424539" y="4286"/>
                </a:lnTo>
                <a:lnTo>
                  <a:pt x="1414360" y="535"/>
                </a:lnTo>
                <a:lnTo>
                  <a:pt x="1394536" y="0"/>
                </a:lnTo>
                <a:lnTo>
                  <a:pt x="34289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15156" y="2682519"/>
            <a:ext cx="523875" cy="121920"/>
          </a:xfrm>
          <a:custGeom>
            <a:avLst/>
            <a:gdLst/>
            <a:ahLst/>
            <a:cxnLst/>
            <a:rect l="l" t="t" r="r" b="b"/>
            <a:pathLst>
              <a:path w="523875" h="121919">
                <a:moveTo>
                  <a:pt x="0" y="121361"/>
                </a:moveTo>
                <a:lnTo>
                  <a:pt x="523798" y="121361"/>
                </a:lnTo>
                <a:lnTo>
                  <a:pt x="523798" y="0"/>
                </a:lnTo>
                <a:lnTo>
                  <a:pt x="0" y="0"/>
                </a:lnTo>
                <a:lnTo>
                  <a:pt x="0" y="121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523287" y="2642642"/>
            <a:ext cx="67373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5B676E"/>
                </a:solidFill>
                <a:latin typeface="Roboto"/>
                <a:cs typeface="Roboto"/>
              </a:rPr>
              <a:t>Imagine a</a:t>
            </a:r>
            <a:r>
              <a:rPr dirty="0" sz="700" spc="-70" b="1">
                <a:solidFill>
                  <a:srgbClr val="5B676E"/>
                </a:solidFill>
                <a:latin typeface="Roboto"/>
                <a:cs typeface="Roboto"/>
              </a:rPr>
              <a:t> </a:t>
            </a:r>
            <a:r>
              <a:rPr dirty="0" sz="700" spc="-10" b="1">
                <a:solidFill>
                  <a:srgbClr val="5B676E"/>
                </a:solidFill>
                <a:latin typeface="Roboto"/>
                <a:cs typeface="Roboto"/>
              </a:rPr>
              <a:t>World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19494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537" y="224046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246" y="111587"/>
            <a:ext cx="425310" cy="340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9458" y="111587"/>
            <a:ext cx="425297" cy="340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01368" y="6037658"/>
            <a:ext cx="2202815" cy="1193800"/>
          </a:xfrm>
          <a:custGeom>
            <a:avLst/>
            <a:gdLst/>
            <a:ahLst/>
            <a:cxnLst/>
            <a:rect l="l" t="t" r="r" b="b"/>
            <a:pathLst>
              <a:path w="2202815" h="1193800">
                <a:moveTo>
                  <a:pt x="220258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93800"/>
                </a:lnTo>
                <a:lnTo>
                  <a:pt x="2088286" y="1193800"/>
                </a:lnTo>
                <a:lnTo>
                  <a:pt x="2154366" y="1192014"/>
                </a:lnTo>
                <a:lnTo>
                  <a:pt x="2188298" y="1179512"/>
                </a:lnTo>
                <a:lnTo>
                  <a:pt x="2200800" y="1145579"/>
                </a:lnTo>
                <a:lnTo>
                  <a:pt x="2202586" y="1079500"/>
                </a:lnTo>
                <a:lnTo>
                  <a:pt x="2202586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36991" y="6075148"/>
            <a:ext cx="2140585" cy="278130"/>
          </a:xfrm>
          <a:custGeom>
            <a:avLst/>
            <a:gdLst/>
            <a:ahLst/>
            <a:cxnLst/>
            <a:rect l="l" t="t" r="r" b="b"/>
            <a:pathLst>
              <a:path w="2140585" h="278129">
                <a:moveTo>
                  <a:pt x="2140445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2140445" y="277977"/>
                </a:lnTo>
                <a:lnTo>
                  <a:pt x="2140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54518" y="6119367"/>
            <a:ext cx="161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Click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green flag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</a:t>
            </a:r>
            <a:r>
              <a:rPr dirty="0" sz="1000" spc="-5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start.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0362" y="1981201"/>
            <a:ext cx="4111625" cy="2616835"/>
          </a:xfrm>
          <a:custGeom>
            <a:avLst/>
            <a:gdLst/>
            <a:ahLst/>
            <a:cxnLst/>
            <a:rect l="l" t="t" r="r" b="b"/>
            <a:pathLst>
              <a:path w="4111625" h="26168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16708"/>
                </a:lnTo>
                <a:lnTo>
                  <a:pt x="3997109" y="2616708"/>
                </a:lnTo>
                <a:lnTo>
                  <a:pt x="4063188" y="2614922"/>
                </a:lnTo>
                <a:lnTo>
                  <a:pt x="4097121" y="2602420"/>
                </a:lnTo>
                <a:lnTo>
                  <a:pt x="4109623" y="2568487"/>
                </a:lnTo>
                <a:lnTo>
                  <a:pt x="4111409" y="25024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FE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8277" y="1975280"/>
            <a:ext cx="4112895" cy="1249680"/>
          </a:xfrm>
          <a:custGeom>
            <a:avLst/>
            <a:gdLst/>
            <a:ahLst/>
            <a:cxnLst/>
            <a:rect l="l" t="t" r="r" b="b"/>
            <a:pathLst>
              <a:path w="4112895" h="1249680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49540"/>
                </a:lnTo>
                <a:lnTo>
                  <a:pt x="3998023" y="1249540"/>
                </a:lnTo>
                <a:lnTo>
                  <a:pt x="4064103" y="1247754"/>
                </a:lnTo>
                <a:lnTo>
                  <a:pt x="4098036" y="1235252"/>
                </a:lnTo>
                <a:lnTo>
                  <a:pt x="4110537" y="1201319"/>
                </a:lnTo>
                <a:lnTo>
                  <a:pt x="4112323" y="1135240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dirty="0" sz="1800" spc="3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dirty="0" sz="1800" spc="1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284" y="2045021"/>
            <a:ext cx="33464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Scratch, click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Create.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Drag out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say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block,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click it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make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cat say</a:t>
            </a:r>
            <a:r>
              <a:rPr dirty="0" sz="1000" spc="-5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hello!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FF4C6B"/>
                </a:solidFill>
              </a:rPr>
              <a:t>C</a:t>
            </a:r>
            <a:r>
              <a:rPr dirty="0" spc="40">
                <a:solidFill>
                  <a:srgbClr val="FF4C6B"/>
                </a:solidFill>
              </a:rPr>
              <a:t>r</a:t>
            </a:r>
            <a:r>
              <a:rPr dirty="0" spc="65">
                <a:solidFill>
                  <a:srgbClr val="FF4C6B"/>
                </a:solidFill>
              </a:rPr>
              <a:t>eate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99252" y="1221866"/>
            <a:ext cx="371729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based on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51996" y="706661"/>
            <a:ext cx="200939" cy="154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24610" y="858039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61" y="74434"/>
                </a:lnTo>
                <a:lnTo>
                  <a:pt x="244382" y="72936"/>
                </a:lnTo>
                <a:lnTo>
                  <a:pt x="251245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46" y="22462"/>
                </a:lnTo>
                <a:lnTo>
                  <a:pt x="6932" y="35488"/>
                </a:lnTo>
                <a:lnTo>
                  <a:pt x="2545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547903" y="907881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83757" y="726857"/>
            <a:ext cx="135501" cy="112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2546" y="4648200"/>
            <a:ext cx="4111625" cy="1298575"/>
          </a:xfrm>
          <a:custGeom>
            <a:avLst/>
            <a:gdLst/>
            <a:ahLst/>
            <a:cxnLst/>
            <a:rect l="l" t="t" r="r" b="b"/>
            <a:pathLst>
              <a:path w="4111625" h="12985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98321"/>
                </a:lnTo>
                <a:lnTo>
                  <a:pt x="3997109" y="1298321"/>
                </a:lnTo>
                <a:lnTo>
                  <a:pt x="4063188" y="1296535"/>
                </a:lnTo>
                <a:lnTo>
                  <a:pt x="4097121" y="1284033"/>
                </a:lnTo>
                <a:lnTo>
                  <a:pt x="4109623" y="1250100"/>
                </a:lnTo>
                <a:lnTo>
                  <a:pt x="4111409" y="118402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0036" y="4685690"/>
            <a:ext cx="4037329" cy="240029"/>
          </a:xfrm>
          <a:custGeom>
            <a:avLst/>
            <a:gdLst/>
            <a:ahLst/>
            <a:cxnLst/>
            <a:rect l="l" t="t" r="r" b="b"/>
            <a:pathLst>
              <a:path w="4037329" h="240029">
                <a:moveTo>
                  <a:pt x="4037076" y="0"/>
                </a:moveTo>
                <a:lnTo>
                  <a:pt x="101600" y="0"/>
                </a:lnTo>
                <a:lnTo>
                  <a:pt x="42862" y="1587"/>
                </a:lnTo>
                <a:lnTo>
                  <a:pt x="12700" y="12700"/>
                </a:lnTo>
                <a:lnTo>
                  <a:pt x="1587" y="42862"/>
                </a:lnTo>
                <a:lnTo>
                  <a:pt x="0" y="101600"/>
                </a:lnTo>
                <a:lnTo>
                  <a:pt x="0" y="239877"/>
                </a:lnTo>
                <a:lnTo>
                  <a:pt x="4037076" y="2398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45695" y="4717209"/>
            <a:ext cx="16370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Now make it say</a:t>
            </a:r>
            <a:r>
              <a:rPr dirty="0" sz="1000" spc="-6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something.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64226" y="2679567"/>
            <a:ext cx="1456055" cy="705485"/>
          </a:xfrm>
          <a:custGeom>
            <a:avLst/>
            <a:gdLst/>
            <a:ahLst/>
            <a:cxnLst/>
            <a:rect l="l" t="t" r="r" b="b"/>
            <a:pathLst>
              <a:path w="1456054" h="705485">
                <a:moveTo>
                  <a:pt x="1261440" y="541045"/>
                </a:moveTo>
                <a:lnTo>
                  <a:pt x="1117968" y="541045"/>
                </a:lnTo>
                <a:lnTo>
                  <a:pt x="1124984" y="562045"/>
                </a:lnTo>
                <a:lnTo>
                  <a:pt x="1130795" y="600905"/>
                </a:lnTo>
                <a:lnTo>
                  <a:pt x="1125919" y="646678"/>
                </a:lnTo>
                <a:lnTo>
                  <a:pt x="1100874" y="688416"/>
                </a:lnTo>
                <a:lnTo>
                  <a:pt x="1097813" y="691286"/>
                </a:lnTo>
                <a:lnTo>
                  <a:pt x="1097000" y="695820"/>
                </a:lnTo>
                <a:lnTo>
                  <a:pt x="1100734" y="703338"/>
                </a:lnTo>
                <a:lnTo>
                  <a:pt x="1104836" y="705434"/>
                </a:lnTo>
                <a:lnTo>
                  <a:pt x="1108976" y="704735"/>
                </a:lnTo>
                <a:lnTo>
                  <a:pt x="1146257" y="693014"/>
                </a:lnTo>
                <a:lnTo>
                  <a:pt x="1180884" y="674816"/>
                </a:lnTo>
                <a:lnTo>
                  <a:pt x="1216471" y="645078"/>
                </a:lnTo>
                <a:lnTo>
                  <a:pt x="1245747" y="601316"/>
                </a:lnTo>
                <a:lnTo>
                  <a:pt x="1261440" y="541045"/>
                </a:lnTo>
                <a:close/>
              </a:path>
              <a:path w="1456054" h="705485">
                <a:moveTo>
                  <a:pt x="1362379" y="0"/>
                </a:move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422262"/>
                </a:lnTo>
                <a:lnTo>
                  <a:pt x="4198" y="458154"/>
                </a:lnTo>
                <a:lnTo>
                  <a:pt x="18970" y="497060"/>
                </a:lnTo>
                <a:lnTo>
                  <a:pt x="47577" y="528263"/>
                </a:lnTo>
                <a:lnTo>
                  <a:pt x="93281" y="541045"/>
                </a:lnTo>
                <a:lnTo>
                  <a:pt x="1362379" y="541045"/>
                </a:lnTo>
                <a:lnTo>
                  <a:pt x="1377353" y="538998"/>
                </a:lnTo>
                <a:lnTo>
                  <a:pt x="1409379" y="525687"/>
                </a:lnTo>
                <a:lnTo>
                  <a:pt x="1441228" y="490360"/>
                </a:lnTo>
                <a:lnTo>
                  <a:pt x="1455674" y="422262"/>
                </a:lnTo>
                <a:lnTo>
                  <a:pt x="1455674" y="118783"/>
                </a:lnTo>
                <a:lnTo>
                  <a:pt x="1451474" y="82890"/>
                </a:lnTo>
                <a:lnTo>
                  <a:pt x="1436701" y="43984"/>
                </a:lnTo>
                <a:lnTo>
                  <a:pt x="1408091" y="12782"/>
                </a:lnTo>
                <a:lnTo>
                  <a:pt x="1362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64226" y="2679567"/>
            <a:ext cx="1456055" cy="705485"/>
          </a:xfrm>
          <a:custGeom>
            <a:avLst/>
            <a:gdLst/>
            <a:ahLst/>
            <a:cxnLst/>
            <a:rect l="l" t="t" r="r" b="b"/>
            <a:pathLst>
              <a:path w="1456054" h="705485">
                <a:moveTo>
                  <a:pt x="1455674" y="422262"/>
                </a:moveTo>
                <a:lnTo>
                  <a:pt x="1455674" y="118783"/>
                </a:lnTo>
                <a:lnTo>
                  <a:pt x="1451474" y="82890"/>
                </a:lnTo>
                <a:lnTo>
                  <a:pt x="1436701" y="43984"/>
                </a:lnTo>
                <a:lnTo>
                  <a:pt x="1408091" y="12782"/>
                </a:lnTo>
                <a:lnTo>
                  <a:pt x="1362379" y="0"/>
                </a:ln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422262"/>
                </a:lnTo>
                <a:lnTo>
                  <a:pt x="4198" y="458154"/>
                </a:lnTo>
                <a:lnTo>
                  <a:pt x="18970" y="497060"/>
                </a:lnTo>
                <a:lnTo>
                  <a:pt x="47577" y="528263"/>
                </a:lnTo>
                <a:lnTo>
                  <a:pt x="93281" y="541045"/>
                </a:lnTo>
                <a:lnTo>
                  <a:pt x="174117" y="541045"/>
                </a:lnTo>
                <a:lnTo>
                  <a:pt x="1117968" y="541045"/>
                </a:lnTo>
                <a:lnTo>
                  <a:pt x="1124984" y="562045"/>
                </a:lnTo>
                <a:lnTo>
                  <a:pt x="1130795" y="600905"/>
                </a:lnTo>
                <a:lnTo>
                  <a:pt x="1125919" y="646678"/>
                </a:lnTo>
                <a:lnTo>
                  <a:pt x="1100874" y="688416"/>
                </a:lnTo>
                <a:lnTo>
                  <a:pt x="1097813" y="691286"/>
                </a:lnTo>
                <a:lnTo>
                  <a:pt x="1097000" y="695820"/>
                </a:lnTo>
                <a:lnTo>
                  <a:pt x="1098867" y="699579"/>
                </a:lnTo>
                <a:lnTo>
                  <a:pt x="1100734" y="703338"/>
                </a:lnTo>
                <a:lnTo>
                  <a:pt x="1104836" y="705434"/>
                </a:lnTo>
                <a:lnTo>
                  <a:pt x="1146257" y="693014"/>
                </a:lnTo>
                <a:lnTo>
                  <a:pt x="1180884" y="674816"/>
                </a:lnTo>
                <a:lnTo>
                  <a:pt x="1216471" y="645078"/>
                </a:lnTo>
                <a:lnTo>
                  <a:pt x="1245747" y="601316"/>
                </a:lnTo>
                <a:lnTo>
                  <a:pt x="1261440" y="541045"/>
                </a:lnTo>
                <a:lnTo>
                  <a:pt x="1362379" y="541045"/>
                </a:lnTo>
                <a:lnTo>
                  <a:pt x="1377353" y="538998"/>
                </a:lnTo>
                <a:lnTo>
                  <a:pt x="1409379" y="525687"/>
                </a:lnTo>
                <a:lnTo>
                  <a:pt x="1441228" y="490360"/>
                </a:lnTo>
                <a:lnTo>
                  <a:pt x="1455674" y="422262"/>
                </a:lnTo>
                <a:close/>
              </a:path>
            </a:pathLst>
          </a:custGeom>
          <a:ln w="19050">
            <a:solidFill>
              <a:srgbClr val="5BA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974112" y="2775058"/>
            <a:ext cx="1203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What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does </a:t>
            </a: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your</a:t>
            </a:r>
            <a:r>
              <a:rPr dirty="0" sz="1000" spc="-9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ideal  </a:t>
            </a: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world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look</a:t>
            </a:r>
            <a:r>
              <a:rPr dirty="0" sz="1000" spc="-1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like?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16319" y="2679570"/>
            <a:ext cx="1962785" cy="692150"/>
          </a:xfrm>
          <a:custGeom>
            <a:avLst/>
            <a:gdLst/>
            <a:ahLst/>
            <a:cxnLst/>
            <a:rect l="l" t="t" r="r" b="b"/>
            <a:pathLst>
              <a:path w="1962784" h="692150">
                <a:moveTo>
                  <a:pt x="1800225" y="530364"/>
                </a:moveTo>
                <a:lnTo>
                  <a:pt x="1690179" y="530364"/>
                </a:lnTo>
                <a:lnTo>
                  <a:pt x="1696145" y="554895"/>
                </a:lnTo>
                <a:lnTo>
                  <a:pt x="1699969" y="593331"/>
                </a:lnTo>
                <a:lnTo>
                  <a:pt x="1695999" y="636567"/>
                </a:lnTo>
                <a:lnTo>
                  <a:pt x="1678584" y="675500"/>
                </a:lnTo>
                <a:lnTo>
                  <a:pt x="1675904" y="678967"/>
                </a:lnTo>
                <a:lnTo>
                  <a:pt x="1675942" y="683831"/>
                </a:lnTo>
                <a:lnTo>
                  <a:pt x="1681429" y="690689"/>
                </a:lnTo>
                <a:lnTo>
                  <a:pt x="1686153" y="691794"/>
                </a:lnTo>
                <a:lnTo>
                  <a:pt x="1690141" y="689952"/>
                </a:lnTo>
                <a:lnTo>
                  <a:pt x="1702862" y="683045"/>
                </a:lnTo>
                <a:lnTo>
                  <a:pt x="1731831" y="663259"/>
                </a:lnTo>
                <a:lnTo>
                  <a:pt x="1765447" y="630968"/>
                </a:lnTo>
                <a:lnTo>
                  <a:pt x="1792112" y="586545"/>
                </a:lnTo>
                <a:lnTo>
                  <a:pt x="1800225" y="530364"/>
                </a:lnTo>
                <a:close/>
              </a:path>
              <a:path w="1962784" h="692150">
                <a:moveTo>
                  <a:pt x="1867420" y="0"/>
                </a:moveTo>
                <a:lnTo>
                  <a:pt x="94538" y="0"/>
                </a:lnTo>
                <a:lnTo>
                  <a:pt x="79370" y="2008"/>
                </a:lnTo>
                <a:lnTo>
                  <a:pt x="46916" y="15068"/>
                </a:lnTo>
                <a:lnTo>
                  <a:pt x="14639" y="49731"/>
                </a:lnTo>
                <a:lnTo>
                  <a:pt x="0" y="116547"/>
                </a:lnTo>
                <a:lnTo>
                  <a:pt x="0" y="413816"/>
                </a:lnTo>
                <a:lnTo>
                  <a:pt x="19216" y="484560"/>
                </a:lnTo>
                <a:lnTo>
                  <a:pt x="48007" y="515438"/>
                </a:lnTo>
                <a:lnTo>
                  <a:pt x="93916" y="530339"/>
                </a:lnTo>
                <a:lnTo>
                  <a:pt x="215582" y="530364"/>
                </a:lnTo>
                <a:lnTo>
                  <a:pt x="1867611" y="530364"/>
                </a:lnTo>
                <a:lnTo>
                  <a:pt x="1915233" y="515296"/>
                </a:lnTo>
                <a:lnTo>
                  <a:pt x="1947510" y="480633"/>
                </a:lnTo>
                <a:lnTo>
                  <a:pt x="1962150" y="413816"/>
                </a:lnTo>
                <a:lnTo>
                  <a:pt x="1962204" y="84315"/>
                </a:lnTo>
                <a:lnTo>
                  <a:pt x="1960330" y="68119"/>
                </a:lnTo>
                <a:lnTo>
                  <a:pt x="1939366" y="25565"/>
                </a:lnTo>
                <a:lnTo>
                  <a:pt x="1889465" y="1272"/>
                </a:lnTo>
                <a:lnTo>
                  <a:pt x="1867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16319" y="2679570"/>
            <a:ext cx="1962785" cy="692150"/>
          </a:xfrm>
          <a:custGeom>
            <a:avLst/>
            <a:gdLst/>
            <a:ahLst/>
            <a:cxnLst/>
            <a:rect l="l" t="t" r="r" b="b"/>
            <a:pathLst>
              <a:path w="1962784" h="692150">
                <a:moveTo>
                  <a:pt x="1962150" y="413816"/>
                </a:moveTo>
                <a:lnTo>
                  <a:pt x="1962150" y="91147"/>
                </a:lnTo>
                <a:lnTo>
                  <a:pt x="1962204" y="84315"/>
                </a:lnTo>
                <a:lnTo>
                  <a:pt x="1960330" y="68119"/>
                </a:lnTo>
                <a:lnTo>
                  <a:pt x="1939366" y="25565"/>
                </a:lnTo>
                <a:lnTo>
                  <a:pt x="1889465" y="1272"/>
                </a:lnTo>
                <a:lnTo>
                  <a:pt x="1867420" y="0"/>
                </a:lnTo>
                <a:lnTo>
                  <a:pt x="94538" y="0"/>
                </a:lnTo>
                <a:lnTo>
                  <a:pt x="79370" y="2008"/>
                </a:lnTo>
                <a:lnTo>
                  <a:pt x="46916" y="15068"/>
                </a:lnTo>
                <a:lnTo>
                  <a:pt x="14639" y="49731"/>
                </a:lnTo>
                <a:lnTo>
                  <a:pt x="0" y="116547"/>
                </a:lnTo>
                <a:lnTo>
                  <a:pt x="0" y="413816"/>
                </a:lnTo>
                <a:lnTo>
                  <a:pt x="19216" y="484560"/>
                </a:lnTo>
                <a:lnTo>
                  <a:pt x="48007" y="515438"/>
                </a:lnTo>
                <a:lnTo>
                  <a:pt x="93916" y="530339"/>
                </a:lnTo>
                <a:lnTo>
                  <a:pt x="215582" y="530364"/>
                </a:lnTo>
                <a:lnTo>
                  <a:pt x="1690179" y="530364"/>
                </a:lnTo>
                <a:lnTo>
                  <a:pt x="1696145" y="554895"/>
                </a:lnTo>
                <a:lnTo>
                  <a:pt x="1699969" y="593331"/>
                </a:lnTo>
                <a:lnTo>
                  <a:pt x="1695999" y="636567"/>
                </a:lnTo>
                <a:lnTo>
                  <a:pt x="1678584" y="675500"/>
                </a:lnTo>
                <a:lnTo>
                  <a:pt x="1675904" y="678967"/>
                </a:lnTo>
                <a:lnTo>
                  <a:pt x="1675942" y="683831"/>
                </a:lnTo>
                <a:lnTo>
                  <a:pt x="1678686" y="687260"/>
                </a:lnTo>
                <a:lnTo>
                  <a:pt x="1681429" y="690689"/>
                </a:lnTo>
                <a:lnTo>
                  <a:pt x="1686153" y="691794"/>
                </a:lnTo>
                <a:lnTo>
                  <a:pt x="1731831" y="663259"/>
                </a:lnTo>
                <a:lnTo>
                  <a:pt x="1765447" y="630968"/>
                </a:lnTo>
                <a:lnTo>
                  <a:pt x="1792112" y="586545"/>
                </a:lnTo>
                <a:lnTo>
                  <a:pt x="1800225" y="530364"/>
                </a:lnTo>
                <a:lnTo>
                  <a:pt x="1867611" y="530364"/>
                </a:lnTo>
                <a:lnTo>
                  <a:pt x="1882779" y="528356"/>
                </a:lnTo>
                <a:lnTo>
                  <a:pt x="1915233" y="515296"/>
                </a:lnTo>
                <a:lnTo>
                  <a:pt x="1947510" y="480633"/>
                </a:lnTo>
                <a:lnTo>
                  <a:pt x="1962150" y="413816"/>
                </a:lnTo>
                <a:close/>
              </a:path>
            </a:pathLst>
          </a:custGeom>
          <a:ln w="19050">
            <a:solidFill>
              <a:srgbClr val="99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15760" y="2775058"/>
            <a:ext cx="1696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What could you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do </a:t>
            </a: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help  </a:t>
            </a:r>
            <a:r>
              <a:rPr dirty="0" sz="1000" spc="-5">
                <a:solidFill>
                  <a:srgbClr val="636466"/>
                </a:solidFill>
                <a:latin typeface="Roboto"/>
                <a:cs typeface="Roboto"/>
              </a:rPr>
              <a:t>make our world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a little</a:t>
            </a:r>
            <a:r>
              <a:rPr dirty="0" sz="1000" spc="-8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636466"/>
                </a:solidFill>
                <a:latin typeface="Roboto"/>
                <a:cs typeface="Roboto"/>
              </a:rPr>
              <a:t>better?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5800" y="3340100"/>
            <a:ext cx="4111625" cy="1193800"/>
          </a:xfrm>
          <a:custGeom>
            <a:avLst/>
            <a:gdLst/>
            <a:ahLst/>
            <a:cxnLst/>
            <a:rect l="l" t="t" r="r" b="b"/>
            <a:pathLst>
              <a:path w="4111625" h="1193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93800"/>
                </a:lnTo>
                <a:lnTo>
                  <a:pt x="3997109" y="1193800"/>
                </a:lnTo>
                <a:lnTo>
                  <a:pt x="4063188" y="1192014"/>
                </a:lnTo>
                <a:lnTo>
                  <a:pt x="4097121" y="1179512"/>
                </a:lnTo>
                <a:lnTo>
                  <a:pt x="4109623" y="1145579"/>
                </a:lnTo>
                <a:lnTo>
                  <a:pt x="4111409" y="1079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3290" y="3377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38949" y="3421809"/>
            <a:ext cx="2435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Have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participants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their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own</a:t>
            </a:r>
            <a:r>
              <a:rPr dirty="0" sz="1000" spc="-6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sprite.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58903" y="3792320"/>
            <a:ext cx="641228" cy="6412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58903" y="379232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79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79" y="641223"/>
                </a:lnTo>
                <a:lnTo>
                  <a:pt x="572642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2" y="572643"/>
                </a:lnTo>
                <a:lnTo>
                  <a:pt x="641222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2" y="0"/>
                </a:lnTo>
                <a:lnTo>
                  <a:pt x="68579" y="0"/>
                </a:lnTo>
                <a:close/>
              </a:path>
            </a:pathLst>
          </a:custGeom>
          <a:ln w="17145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759838" y="4284389"/>
            <a:ext cx="4660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636466"/>
                </a:solidFill>
                <a:latin typeface="Roboto"/>
                <a:cs typeface="Roboto"/>
              </a:rPr>
              <a:t>Wizard</a:t>
            </a:r>
            <a:r>
              <a:rPr dirty="0" sz="700" spc="-4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700">
                <a:solidFill>
                  <a:srgbClr val="636466"/>
                </a:solidFill>
                <a:latin typeface="Roboto"/>
                <a:cs typeface="Roboto"/>
              </a:rPr>
              <a:t>Girl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4508" y="3781552"/>
            <a:ext cx="618591" cy="6185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4508" y="3781552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37861" y="4108938"/>
            <a:ext cx="157838" cy="1780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07834" y="3790692"/>
            <a:ext cx="1091907" cy="6444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07834" y="3790692"/>
            <a:ext cx="1092200" cy="644525"/>
          </a:xfrm>
          <a:custGeom>
            <a:avLst/>
            <a:gdLst/>
            <a:ahLst/>
            <a:cxnLst/>
            <a:rect l="l" t="t" r="r" b="b"/>
            <a:pathLst>
              <a:path w="1092200" h="644525">
                <a:moveTo>
                  <a:pt x="55549" y="0"/>
                </a:moveTo>
                <a:lnTo>
                  <a:pt x="23435" y="867"/>
                </a:lnTo>
                <a:lnTo>
                  <a:pt x="6943" y="6943"/>
                </a:lnTo>
                <a:lnTo>
                  <a:pt x="867" y="23435"/>
                </a:lnTo>
                <a:lnTo>
                  <a:pt x="0" y="55549"/>
                </a:lnTo>
                <a:lnTo>
                  <a:pt x="0" y="588924"/>
                </a:lnTo>
                <a:lnTo>
                  <a:pt x="867" y="621039"/>
                </a:lnTo>
                <a:lnTo>
                  <a:pt x="6943" y="637530"/>
                </a:lnTo>
                <a:lnTo>
                  <a:pt x="23435" y="643606"/>
                </a:lnTo>
                <a:lnTo>
                  <a:pt x="55549" y="644474"/>
                </a:lnTo>
                <a:lnTo>
                  <a:pt x="1036358" y="644474"/>
                </a:lnTo>
                <a:lnTo>
                  <a:pt x="1068472" y="643606"/>
                </a:lnTo>
                <a:lnTo>
                  <a:pt x="1084964" y="637530"/>
                </a:lnTo>
                <a:lnTo>
                  <a:pt x="1091039" y="621039"/>
                </a:lnTo>
                <a:lnTo>
                  <a:pt x="1091907" y="588924"/>
                </a:lnTo>
                <a:lnTo>
                  <a:pt x="1091907" y="55549"/>
                </a:lnTo>
                <a:lnTo>
                  <a:pt x="1091039" y="23435"/>
                </a:lnTo>
                <a:lnTo>
                  <a:pt x="1084964" y="6943"/>
                </a:lnTo>
                <a:lnTo>
                  <a:pt x="1068472" y="867"/>
                </a:lnTo>
                <a:lnTo>
                  <a:pt x="1036358" y="0"/>
                </a:lnTo>
                <a:lnTo>
                  <a:pt x="55549" y="0"/>
                </a:lnTo>
                <a:close/>
              </a:path>
            </a:pathLst>
          </a:custGeom>
          <a:ln w="13893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68036" y="4165774"/>
            <a:ext cx="102552" cy="1143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58191" y="2686100"/>
            <a:ext cx="1651313" cy="38667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01664" y="2920135"/>
            <a:ext cx="157838" cy="1780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04933" y="2537769"/>
            <a:ext cx="555456" cy="5840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84868" y="2476098"/>
            <a:ext cx="401625" cy="2825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2971" y="4984481"/>
            <a:ext cx="2135127" cy="8645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901889" y="5109829"/>
            <a:ext cx="2853690" cy="736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1155065" algn="l"/>
              </a:tabLst>
            </a:pPr>
            <a:r>
              <a:rPr dirty="0" u="sng" sz="90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Roboto"/>
                <a:cs typeface="Roboto"/>
              </a:rPr>
              <a:t> 	</a:t>
            </a:r>
            <a:r>
              <a:rPr dirty="0" sz="90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 spc="-8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636466"/>
                </a:solidFill>
                <a:latin typeface="Roboto"/>
                <a:cs typeface="Roboto"/>
              </a:rPr>
              <a:t>Start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with </a:t>
            </a:r>
            <a:r>
              <a:rPr dirty="0" sz="900">
                <a:solidFill>
                  <a:srgbClr val="636466"/>
                </a:solidFill>
                <a:latin typeface="Roboto"/>
                <a:cs typeface="Roboto"/>
              </a:rPr>
              <a:t>an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Event</a:t>
            </a:r>
            <a:r>
              <a:rPr dirty="0" sz="900" spc="-2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block.</a:t>
            </a:r>
            <a:endParaRPr sz="900">
              <a:latin typeface="Roboto"/>
              <a:cs typeface="Roboto"/>
            </a:endParaRPr>
          </a:p>
          <a:p>
            <a:pPr marL="1202055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636466"/>
                </a:solidFill>
                <a:latin typeface="Roboto"/>
                <a:cs typeface="Roboto"/>
              </a:rPr>
              <a:t>This tells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your code when to</a:t>
            </a:r>
            <a:r>
              <a:rPr dirty="0" sz="900" spc="-8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run.</a:t>
            </a:r>
            <a:endParaRPr sz="900">
              <a:latin typeface="Roboto"/>
              <a:cs typeface="Roboto"/>
            </a:endParaRPr>
          </a:p>
          <a:p>
            <a:pPr marL="1202055" marR="637540">
              <a:lnSpc>
                <a:spcPct val="111100"/>
              </a:lnSpc>
              <a:spcBef>
                <a:spcPts val="800"/>
              </a:spcBef>
            </a:pPr>
            <a:r>
              <a:rPr dirty="0" sz="900" spc="-15">
                <a:solidFill>
                  <a:srgbClr val="636466"/>
                </a:solidFill>
                <a:latin typeface="Roboto"/>
                <a:cs typeface="Roboto"/>
              </a:rPr>
              <a:t>Type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what you want  your </a:t>
            </a:r>
            <a:r>
              <a:rPr dirty="0" sz="900">
                <a:solidFill>
                  <a:srgbClr val="636466"/>
                </a:solidFill>
                <a:latin typeface="Roboto"/>
                <a:cs typeface="Roboto"/>
              </a:rPr>
              <a:t>sprite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to</a:t>
            </a:r>
            <a:r>
              <a:rPr dirty="0" sz="900" spc="-5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636466"/>
                </a:solidFill>
                <a:latin typeface="Roboto"/>
                <a:cs typeface="Roboto"/>
              </a:rPr>
              <a:t>say.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94089" y="561560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6360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16959" y="4729288"/>
            <a:ext cx="4112895" cy="2522855"/>
          </a:xfrm>
          <a:custGeom>
            <a:avLst/>
            <a:gdLst/>
            <a:ahLst/>
            <a:cxnLst/>
            <a:rect l="l" t="t" r="r" b="b"/>
            <a:pathLst>
              <a:path w="4112895" h="25228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522410"/>
                </a:lnTo>
                <a:lnTo>
                  <a:pt x="3998544" y="2522410"/>
                </a:lnTo>
                <a:lnTo>
                  <a:pt x="4064623" y="2520624"/>
                </a:lnTo>
                <a:lnTo>
                  <a:pt x="4098556" y="2508122"/>
                </a:lnTo>
                <a:lnTo>
                  <a:pt x="4111058" y="2474190"/>
                </a:lnTo>
                <a:lnTo>
                  <a:pt x="4112844" y="24081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FE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57062" y="4764633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870963" y="4795056"/>
            <a:ext cx="1814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70963" y="6584442"/>
            <a:ext cx="16351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dirty="0" u="sng" sz="1000" spc="-10" b="1">
                <a:solidFill>
                  <a:srgbClr val="3372CC"/>
                </a:solidFill>
                <a:uFill>
                  <a:solidFill>
                    <a:srgbClr val="3372CC"/>
                  </a:solidFill>
                </a:uFill>
                <a:latin typeface="Roboto"/>
                <a:cs typeface="Roboto"/>
              </a:rPr>
              <a:t>scratch.mit.edu/imagine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34199" y="6584442"/>
            <a:ext cx="15684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dirty="0" u="sng" sz="1000" spc="-10" b="1">
                <a:solidFill>
                  <a:srgbClr val="3372CC"/>
                </a:solidFill>
                <a:uFill>
                  <a:solidFill>
                    <a:srgbClr val="3372CC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90013" y="5326626"/>
            <a:ext cx="1564530" cy="111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90013" y="5326626"/>
            <a:ext cx="1564640" cy="1118235"/>
          </a:xfrm>
          <a:custGeom>
            <a:avLst/>
            <a:gdLst/>
            <a:ahLst/>
            <a:cxnLst/>
            <a:rect l="l" t="t" r="r" b="b"/>
            <a:pathLst>
              <a:path w="1564640" h="1118235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76210"/>
                </a:lnTo>
                <a:lnTo>
                  <a:pt x="654" y="1100439"/>
                </a:lnTo>
                <a:lnTo>
                  <a:pt x="5238" y="1112881"/>
                </a:lnTo>
                <a:lnTo>
                  <a:pt x="17680" y="1117465"/>
                </a:lnTo>
                <a:lnTo>
                  <a:pt x="41910" y="1118120"/>
                </a:lnTo>
                <a:lnTo>
                  <a:pt x="1522615" y="1118120"/>
                </a:lnTo>
                <a:lnTo>
                  <a:pt x="1546844" y="1117465"/>
                </a:lnTo>
                <a:lnTo>
                  <a:pt x="1559286" y="1112881"/>
                </a:lnTo>
                <a:lnTo>
                  <a:pt x="1563870" y="1100439"/>
                </a:lnTo>
                <a:lnTo>
                  <a:pt x="1564525" y="1076210"/>
                </a:lnTo>
                <a:lnTo>
                  <a:pt x="1564525" y="41910"/>
                </a:lnTo>
                <a:lnTo>
                  <a:pt x="1563870" y="17680"/>
                </a:lnTo>
                <a:lnTo>
                  <a:pt x="1559286" y="5238"/>
                </a:lnTo>
                <a:lnTo>
                  <a:pt x="1546844" y="654"/>
                </a:lnTo>
                <a:lnTo>
                  <a:pt x="1522615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2606" y="5269407"/>
            <a:ext cx="713740" cy="1298575"/>
          </a:xfrm>
          <a:custGeom>
            <a:avLst/>
            <a:gdLst/>
            <a:ahLst/>
            <a:cxnLst/>
            <a:rect l="l" t="t" r="r" b="b"/>
            <a:pathLst>
              <a:path w="713740" h="1298575">
                <a:moveTo>
                  <a:pt x="0" y="1298448"/>
                </a:moveTo>
                <a:lnTo>
                  <a:pt x="713727" y="1298448"/>
                </a:lnTo>
                <a:lnTo>
                  <a:pt x="713727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solidFill>
            <a:srgbClr val="231F20">
              <a:alpha val="17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03194" y="5287988"/>
            <a:ext cx="958158" cy="11856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00344" y="5284516"/>
            <a:ext cx="964565" cy="1189355"/>
          </a:xfrm>
          <a:custGeom>
            <a:avLst/>
            <a:gdLst/>
            <a:ahLst/>
            <a:cxnLst/>
            <a:rect l="l" t="t" r="r" b="b"/>
            <a:pathLst>
              <a:path w="964565" h="1189354">
                <a:moveTo>
                  <a:pt x="263603" y="3539"/>
                </a:moveTo>
                <a:lnTo>
                  <a:pt x="246145" y="0"/>
                </a:lnTo>
                <a:lnTo>
                  <a:pt x="236477" y="1225"/>
                </a:lnTo>
                <a:lnTo>
                  <a:pt x="231136" y="9379"/>
                </a:lnTo>
                <a:lnTo>
                  <a:pt x="226658" y="26628"/>
                </a:lnTo>
                <a:lnTo>
                  <a:pt x="3532" y="993085"/>
                </a:lnTo>
                <a:lnTo>
                  <a:pt x="0" y="1010543"/>
                </a:lnTo>
                <a:lnTo>
                  <a:pt x="1227" y="1020211"/>
                </a:lnTo>
                <a:lnTo>
                  <a:pt x="9379" y="1025552"/>
                </a:lnTo>
                <a:lnTo>
                  <a:pt x="26621" y="1030029"/>
                </a:lnTo>
                <a:lnTo>
                  <a:pt x="700343" y="1185566"/>
                </a:lnTo>
                <a:lnTo>
                  <a:pt x="717808" y="1189106"/>
                </a:lnTo>
                <a:lnTo>
                  <a:pt x="727478" y="1187882"/>
                </a:lnTo>
                <a:lnTo>
                  <a:pt x="732817" y="1179732"/>
                </a:lnTo>
                <a:lnTo>
                  <a:pt x="737287" y="1162490"/>
                </a:lnTo>
                <a:lnTo>
                  <a:pt x="960414" y="196020"/>
                </a:lnTo>
                <a:lnTo>
                  <a:pt x="963953" y="178562"/>
                </a:lnTo>
                <a:lnTo>
                  <a:pt x="962728" y="168895"/>
                </a:lnTo>
                <a:lnTo>
                  <a:pt x="954574" y="163554"/>
                </a:lnTo>
                <a:lnTo>
                  <a:pt x="937325" y="159076"/>
                </a:lnTo>
                <a:lnTo>
                  <a:pt x="263603" y="3539"/>
                </a:lnTo>
                <a:close/>
              </a:path>
            </a:pathLst>
          </a:custGeom>
          <a:ln w="1143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38185" y="5269052"/>
            <a:ext cx="1074420" cy="1303020"/>
          </a:xfrm>
          <a:custGeom>
            <a:avLst/>
            <a:gdLst/>
            <a:ahLst/>
            <a:cxnLst/>
            <a:rect l="l" t="t" r="r" b="b"/>
            <a:pathLst>
              <a:path w="1074420" h="1303020">
                <a:moveTo>
                  <a:pt x="0" y="0"/>
                </a:moveTo>
                <a:lnTo>
                  <a:pt x="1074420" y="0"/>
                </a:lnTo>
                <a:lnTo>
                  <a:pt x="1074420" y="1303020"/>
                </a:lnTo>
                <a:lnTo>
                  <a:pt x="0" y="1303020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889278" y="5286667"/>
            <a:ext cx="958621" cy="11821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886615" y="5284174"/>
            <a:ext cx="964565" cy="1189355"/>
          </a:xfrm>
          <a:custGeom>
            <a:avLst/>
            <a:gdLst/>
            <a:ahLst/>
            <a:cxnLst/>
            <a:rect l="l" t="t" r="r" b="b"/>
            <a:pathLst>
              <a:path w="964565" h="1189354">
                <a:moveTo>
                  <a:pt x="26621" y="159076"/>
                </a:moveTo>
                <a:lnTo>
                  <a:pt x="9379" y="163554"/>
                </a:lnTo>
                <a:lnTo>
                  <a:pt x="1227" y="168895"/>
                </a:lnTo>
                <a:lnTo>
                  <a:pt x="0" y="178563"/>
                </a:lnTo>
                <a:lnTo>
                  <a:pt x="3532" y="196021"/>
                </a:lnTo>
                <a:lnTo>
                  <a:pt x="226658" y="1162478"/>
                </a:lnTo>
                <a:lnTo>
                  <a:pt x="231136" y="1179719"/>
                </a:lnTo>
                <a:lnTo>
                  <a:pt x="236477" y="1187872"/>
                </a:lnTo>
                <a:lnTo>
                  <a:pt x="246145" y="1189099"/>
                </a:lnTo>
                <a:lnTo>
                  <a:pt x="263603" y="1185567"/>
                </a:lnTo>
                <a:lnTo>
                  <a:pt x="937325" y="1030017"/>
                </a:lnTo>
                <a:lnTo>
                  <a:pt x="954574" y="1025547"/>
                </a:lnTo>
                <a:lnTo>
                  <a:pt x="962728" y="1020209"/>
                </a:lnTo>
                <a:lnTo>
                  <a:pt x="963953" y="1010543"/>
                </a:lnTo>
                <a:lnTo>
                  <a:pt x="960414" y="993085"/>
                </a:lnTo>
                <a:lnTo>
                  <a:pt x="737287" y="26615"/>
                </a:lnTo>
                <a:lnTo>
                  <a:pt x="732817" y="9374"/>
                </a:lnTo>
                <a:lnTo>
                  <a:pt x="727478" y="1223"/>
                </a:lnTo>
                <a:lnTo>
                  <a:pt x="717808" y="0"/>
                </a:lnTo>
                <a:lnTo>
                  <a:pt x="700343" y="3539"/>
                </a:lnTo>
                <a:lnTo>
                  <a:pt x="26621" y="159076"/>
                </a:lnTo>
                <a:close/>
              </a:path>
            </a:pathLst>
          </a:custGeom>
          <a:ln w="11430">
            <a:solidFill>
              <a:srgbClr val="4171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5800" y="6057900"/>
            <a:ext cx="1868170" cy="1193800"/>
          </a:xfrm>
          <a:custGeom>
            <a:avLst/>
            <a:gdLst/>
            <a:ahLst/>
            <a:cxnLst/>
            <a:rect l="l" t="t" r="r" b="b"/>
            <a:pathLst>
              <a:path w="1868170" h="1193800">
                <a:moveTo>
                  <a:pt x="186799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93800"/>
                </a:lnTo>
                <a:lnTo>
                  <a:pt x="1753692" y="1193800"/>
                </a:lnTo>
                <a:lnTo>
                  <a:pt x="1819771" y="1192014"/>
                </a:lnTo>
                <a:lnTo>
                  <a:pt x="1853704" y="1179512"/>
                </a:lnTo>
                <a:lnTo>
                  <a:pt x="1866206" y="1145579"/>
                </a:lnTo>
                <a:lnTo>
                  <a:pt x="1867992" y="1079500"/>
                </a:lnTo>
                <a:lnTo>
                  <a:pt x="186799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6010" y="6095390"/>
            <a:ext cx="1809750" cy="278130"/>
          </a:xfrm>
          <a:custGeom>
            <a:avLst/>
            <a:gdLst/>
            <a:ahLst/>
            <a:cxnLst/>
            <a:rect l="l" t="t" r="r" b="b"/>
            <a:pathLst>
              <a:path w="1809750" h="278129">
                <a:moveTo>
                  <a:pt x="180926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1809267" y="277977"/>
                </a:lnTo>
                <a:lnTo>
                  <a:pt x="1809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838949" y="6139609"/>
            <a:ext cx="14674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Next, 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5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backdrop.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98328" y="6484518"/>
            <a:ext cx="780415" cy="6412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98328" y="6484528"/>
            <a:ext cx="780415" cy="641350"/>
          </a:xfrm>
          <a:custGeom>
            <a:avLst/>
            <a:gdLst/>
            <a:ahLst/>
            <a:cxnLst/>
            <a:rect l="l" t="t" r="r" b="b"/>
            <a:pathLst>
              <a:path w="780414" h="641350">
                <a:moveTo>
                  <a:pt x="68579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79"/>
                </a:lnTo>
                <a:lnTo>
                  <a:pt x="0" y="572642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79" y="641222"/>
                </a:lnTo>
                <a:lnTo>
                  <a:pt x="711834" y="641222"/>
                </a:lnTo>
                <a:lnTo>
                  <a:pt x="751482" y="640151"/>
                </a:lnTo>
                <a:lnTo>
                  <a:pt x="771842" y="632650"/>
                </a:lnTo>
                <a:lnTo>
                  <a:pt x="779343" y="612290"/>
                </a:lnTo>
                <a:lnTo>
                  <a:pt x="780414" y="572642"/>
                </a:lnTo>
                <a:lnTo>
                  <a:pt x="780414" y="68579"/>
                </a:lnTo>
                <a:lnTo>
                  <a:pt x="779343" y="28932"/>
                </a:lnTo>
                <a:lnTo>
                  <a:pt x="771842" y="8572"/>
                </a:lnTo>
                <a:lnTo>
                  <a:pt x="751482" y="1071"/>
                </a:lnTo>
                <a:lnTo>
                  <a:pt x="711834" y="0"/>
                </a:lnTo>
                <a:lnTo>
                  <a:pt x="68579" y="0"/>
                </a:lnTo>
                <a:close/>
              </a:path>
            </a:pathLst>
          </a:custGeom>
          <a:ln w="17145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77207" y="6488813"/>
            <a:ext cx="618591" cy="6185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77208" y="648881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363261" y="6826739"/>
            <a:ext cx="157838" cy="1780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864226" y="3691488"/>
            <a:ext cx="1417955" cy="706120"/>
          </a:xfrm>
          <a:custGeom>
            <a:avLst/>
            <a:gdLst/>
            <a:ahLst/>
            <a:cxnLst/>
            <a:rect l="l" t="t" r="r" b="b"/>
            <a:pathLst>
              <a:path w="1417954" h="706120">
                <a:moveTo>
                  <a:pt x="1223378" y="541045"/>
                </a:moveTo>
                <a:lnTo>
                  <a:pt x="1079868" y="541045"/>
                </a:lnTo>
                <a:lnTo>
                  <a:pt x="1086884" y="562043"/>
                </a:lnTo>
                <a:lnTo>
                  <a:pt x="1092695" y="600900"/>
                </a:lnTo>
                <a:lnTo>
                  <a:pt x="1087819" y="646672"/>
                </a:lnTo>
                <a:lnTo>
                  <a:pt x="1062774" y="688416"/>
                </a:lnTo>
                <a:lnTo>
                  <a:pt x="1059624" y="691375"/>
                </a:lnTo>
                <a:lnTo>
                  <a:pt x="1058875" y="696074"/>
                </a:lnTo>
                <a:lnTo>
                  <a:pt x="1062964" y="703668"/>
                </a:lnTo>
                <a:lnTo>
                  <a:pt x="1067320" y="705612"/>
                </a:lnTo>
                <a:lnTo>
                  <a:pt x="1071511" y="704608"/>
                </a:lnTo>
                <a:lnTo>
                  <a:pt x="1086709" y="699819"/>
                </a:lnTo>
                <a:lnTo>
                  <a:pt x="1122146" y="683945"/>
                </a:lnTo>
                <a:lnTo>
                  <a:pt x="1165171" y="654109"/>
                </a:lnTo>
                <a:lnTo>
                  <a:pt x="1203132" y="607434"/>
                </a:lnTo>
                <a:lnTo>
                  <a:pt x="1223378" y="541045"/>
                </a:lnTo>
                <a:close/>
              </a:path>
              <a:path w="1417954" h="706120">
                <a:moveTo>
                  <a:pt x="1324279" y="0"/>
                </a:move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422262"/>
                </a:lnTo>
                <a:lnTo>
                  <a:pt x="4198" y="458154"/>
                </a:lnTo>
                <a:lnTo>
                  <a:pt x="18970" y="497060"/>
                </a:lnTo>
                <a:lnTo>
                  <a:pt x="47577" y="528263"/>
                </a:lnTo>
                <a:lnTo>
                  <a:pt x="93281" y="541045"/>
                </a:lnTo>
                <a:lnTo>
                  <a:pt x="1324279" y="541045"/>
                </a:lnTo>
                <a:lnTo>
                  <a:pt x="1339253" y="538998"/>
                </a:lnTo>
                <a:lnTo>
                  <a:pt x="1371279" y="525687"/>
                </a:lnTo>
                <a:lnTo>
                  <a:pt x="1403128" y="490360"/>
                </a:lnTo>
                <a:lnTo>
                  <a:pt x="1417574" y="422262"/>
                </a:lnTo>
                <a:lnTo>
                  <a:pt x="1417574" y="118783"/>
                </a:lnTo>
                <a:lnTo>
                  <a:pt x="1413374" y="82890"/>
                </a:lnTo>
                <a:lnTo>
                  <a:pt x="1398601" y="43984"/>
                </a:lnTo>
                <a:lnTo>
                  <a:pt x="1369991" y="12782"/>
                </a:lnTo>
                <a:lnTo>
                  <a:pt x="1324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864226" y="3691488"/>
            <a:ext cx="1417955" cy="706120"/>
          </a:xfrm>
          <a:custGeom>
            <a:avLst/>
            <a:gdLst/>
            <a:ahLst/>
            <a:cxnLst/>
            <a:rect l="l" t="t" r="r" b="b"/>
            <a:pathLst>
              <a:path w="1417954" h="706120">
                <a:moveTo>
                  <a:pt x="1417574" y="422262"/>
                </a:moveTo>
                <a:lnTo>
                  <a:pt x="1417574" y="118783"/>
                </a:lnTo>
                <a:lnTo>
                  <a:pt x="1413374" y="82890"/>
                </a:lnTo>
                <a:lnTo>
                  <a:pt x="1398601" y="43984"/>
                </a:lnTo>
                <a:lnTo>
                  <a:pt x="1369991" y="12782"/>
                </a:lnTo>
                <a:lnTo>
                  <a:pt x="1324279" y="0"/>
                </a:ln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422262"/>
                </a:lnTo>
                <a:lnTo>
                  <a:pt x="4198" y="458154"/>
                </a:lnTo>
                <a:lnTo>
                  <a:pt x="18970" y="497060"/>
                </a:lnTo>
                <a:lnTo>
                  <a:pt x="47577" y="528263"/>
                </a:lnTo>
                <a:lnTo>
                  <a:pt x="93281" y="541045"/>
                </a:lnTo>
                <a:lnTo>
                  <a:pt x="174117" y="541045"/>
                </a:lnTo>
                <a:lnTo>
                  <a:pt x="1079868" y="541045"/>
                </a:lnTo>
                <a:lnTo>
                  <a:pt x="1086884" y="562043"/>
                </a:lnTo>
                <a:lnTo>
                  <a:pt x="1092695" y="600900"/>
                </a:lnTo>
                <a:lnTo>
                  <a:pt x="1087819" y="646672"/>
                </a:lnTo>
                <a:lnTo>
                  <a:pt x="1062774" y="688416"/>
                </a:lnTo>
                <a:lnTo>
                  <a:pt x="1059624" y="691375"/>
                </a:lnTo>
                <a:lnTo>
                  <a:pt x="1058875" y="696074"/>
                </a:lnTo>
                <a:lnTo>
                  <a:pt x="1060919" y="699871"/>
                </a:lnTo>
                <a:lnTo>
                  <a:pt x="1062964" y="703668"/>
                </a:lnTo>
                <a:lnTo>
                  <a:pt x="1067320" y="705612"/>
                </a:lnTo>
                <a:lnTo>
                  <a:pt x="1122146" y="683945"/>
                </a:lnTo>
                <a:lnTo>
                  <a:pt x="1165171" y="654109"/>
                </a:lnTo>
                <a:lnTo>
                  <a:pt x="1203132" y="607434"/>
                </a:lnTo>
                <a:lnTo>
                  <a:pt x="1223378" y="541045"/>
                </a:lnTo>
                <a:lnTo>
                  <a:pt x="1324279" y="541045"/>
                </a:lnTo>
                <a:lnTo>
                  <a:pt x="1339253" y="538998"/>
                </a:lnTo>
                <a:lnTo>
                  <a:pt x="1371279" y="525687"/>
                </a:lnTo>
                <a:lnTo>
                  <a:pt x="1403128" y="490360"/>
                </a:lnTo>
                <a:lnTo>
                  <a:pt x="1417574" y="422262"/>
                </a:lnTo>
                <a:close/>
              </a:path>
            </a:pathLst>
          </a:custGeom>
          <a:ln w="19050">
            <a:solidFill>
              <a:srgbClr val="CE6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974112" y="3786978"/>
            <a:ext cx="1215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Who or what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inhabits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your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world?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616319" y="3691492"/>
            <a:ext cx="1530350" cy="692150"/>
          </a:xfrm>
          <a:custGeom>
            <a:avLst/>
            <a:gdLst/>
            <a:ahLst/>
            <a:cxnLst/>
            <a:rect l="l" t="t" r="r" b="b"/>
            <a:pathLst>
              <a:path w="1530350" h="692150">
                <a:moveTo>
                  <a:pt x="1368425" y="530364"/>
                </a:moveTo>
                <a:lnTo>
                  <a:pt x="1258379" y="530364"/>
                </a:lnTo>
                <a:lnTo>
                  <a:pt x="1264345" y="554895"/>
                </a:lnTo>
                <a:lnTo>
                  <a:pt x="1268169" y="593331"/>
                </a:lnTo>
                <a:lnTo>
                  <a:pt x="1264199" y="636567"/>
                </a:lnTo>
                <a:lnTo>
                  <a:pt x="1246784" y="675500"/>
                </a:lnTo>
                <a:lnTo>
                  <a:pt x="1244104" y="678967"/>
                </a:lnTo>
                <a:lnTo>
                  <a:pt x="1244142" y="683831"/>
                </a:lnTo>
                <a:lnTo>
                  <a:pt x="1249629" y="690689"/>
                </a:lnTo>
                <a:lnTo>
                  <a:pt x="1254353" y="691794"/>
                </a:lnTo>
                <a:lnTo>
                  <a:pt x="1258341" y="689952"/>
                </a:lnTo>
                <a:lnTo>
                  <a:pt x="1271062" y="683045"/>
                </a:lnTo>
                <a:lnTo>
                  <a:pt x="1300031" y="663259"/>
                </a:lnTo>
                <a:lnTo>
                  <a:pt x="1333647" y="630968"/>
                </a:lnTo>
                <a:lnTo>
                  <a:pt x="1360312" y="586545"/>
                </a:lnTo>
                <a:lnTo>
                  <a:pt x="1368425" y="530364"/>
                </a:lnTo>
                <a:close/>
              </a:path>
              <a:path w="1530350" h="692150">
                <a:moveTo>
                  <a:pt x="1435671" y="0"/>
                </a:moveTo>
                <a:lnTo>
                  <a:pt x="94538" y="0"/>
                </a:lnTo>
                <a:lnTo>
                  <a:pt x="79370" y="2008"/>
                </a:lnTo>
                <a:lnTo>
                  <a:pt x="46916" y="15068"/>
                </a:lnTo>
                <a:lnTo>
                  <a:pt x="14639" y="49731"/>
                </a:lnTo>
                <a:lnTo>
                  <a:pt x="0" y="116547"/>
                </a:lnTo>
                <a:lnTo>
                  <a:pt x="0" y="413816"/>
                </a:lnTo>
                <a:lnTo>
                  <a:pt x="19257" y="484808"/>
                </a:lnTo>
                <a:lnTo>
                  <a:pt x="48064" y="515659"/>
                </a:lnTo>
                <a:lnTo>
                  <a:pt x="93980" y="530339"/>
                </a:lnTo>
                <a:lnTo>
                  <a:pt x="393382" y="530364"/>
                </a:lnTo>
                <a:lnTo>
                  <a:pt x="1435811" y="530364"/>
                </a:lnTo>
                <a:lnTo>
                  <a:pt x="1450979" y="528356"/>
                </a:lnTo>
                <a:lnTo>
                  <a:pt x="1483433" y="515296"/>
                </a:lnTo>
                <a:lnTo>
                  <a:pt x="1515710" y="480633"/>
                </a:lnTo>
                <a:lnTo>
                  <a:pt x="1530350" y="413816"/>
                </a:lnTo>
                <a:lnTo>
                  <a:pt x="1530350" y="91147"/>
                </a:lnTo>
                <a:lnTo>
                  <a:pt x="1519439" y="45942"/>
                </a:lnTo>
                <a:lnTo>
                  <a:pt x="1490449" y="13549"/>
                </a:lnTo>
                <a:lnTo>
                  <a:pt x="1435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16319" y="3691492"/>
            <a:ext cx="1530350" cy="692150"/>
          </a:xfrm>
          <a:custGeom>
            <a:avLst/>
            <a:gdLst/>
            <a:ahLst/>
            <a:cxnLst/>
            <a:rect l="l" t="t" r="r" b="b"/>
            <a:pathLst>
              <a:path w="1530350" h="692150">
                <a:moveTo>
                  <a:pt x="1530350" y="413816"/>
                </a:moveTo>
                <a:lnTo>
                  <a:pt x="1530350" y="91147"/>
                </a:lnTo>
                <a:lnTo>
                  <a:pt x="1530005" y="83869"/>
                </a:lnTo>
                <a:lnTo>
                  <a:pt x="1519439" y="45942"/>
                </a:lnTo>
                <a:lnTo>
                  <a:pt x="1490449" y="13549"/>
                </a:lnTo>
                <a:lnTo>
                  <a:pt x="1435671" y="0"/>
                </a:lnTo>
                <a:lnTo>
                  <a:pt x="94538" y="0"/>
                </a:lnTo>
                <a:lnTo>
                  <a:pt x="79370" y="2008"/>
                </a:lnTo>
                <a:lnTo>
                  <a:pt x="46916" y="15068"/>
                </a:lnTo>
                <a:lnTo>
                  <a:pt x="14639" y="49731"/>
                </a:lnTo>
                <a:lnTo>
                  <a:pt x="0" y="116547"/>
                </a:lnTo>
                <a:lnTo>
                  <a:pt x="0" y="413816"/>
                </a:lnTo>
                <a:lnTo>
                  <a:pt x="19257" y="484808"/>
                </a:lnTo>
                <a:lnTo>
                  <a:pt x="48064" y="515659"/>
                </a:lnTo>
                <a:lnTo>
                  <a:pt x="93980" y="530339"/>
                </a:lnTo>
                <a:lnTo>
                  <a:pt x="393382" y="530364"/>
                </a:lnTo>
                <a:lnTo>
                  <a:pt x="1258379" y="530364"/>
                </a:lnTo>
                <a:lnTo>
                  <a:pt x="1264345" y="554895"/>
                </a:lnTo>
                <a:lnTo>
                  <a:pt x="1268169" y="593331"/>
                </a:lnTo>
                <a:lnTo>
                  <a:pt x="1264199" y="636567"/>
                </a:lnTo>
                <a:lnTo>
                  <a:pt x="1246784" y="675500"/>
                </a:lnTo>
                <a:lnTo>
                  <a:pt x="1244104" y="678967"/>
                </a:lnTo>
                <a:lnTo>
                  <a:pt x="1244142" y="683831"/>
                </a:lnTo>
                <a:lnTo>
                  <a:pt x="1246886" y="687260"/>
                </a:lnTo>
                <a:lnTo>
                  <a:pt x="1249629" y="690689"/>
                </a:lnTo>
                <a:lnTo>
                  <a:pt x="1254353" y="691794"/>
                </a:lnTo>
                <a:lnTo>
                  <a:pt x="1300031" y="663259"/>
                </a:lnTo>
                <a:lnTo>
                  <a:pt x="1333647" y="630968"/>
                </a:lnTo>
                <a:lnTo>
                  <a:pt x="1360312" y="586545"/>
                </a:lnTo>
                <a:lnTo>
                  <a:pt x="1368425" y="530364"/>
                </a:lnTo>
                <a:lnTo>
                  <a:pt x="1435811" y="530364"/>
                </a:lnTo>
                <a:lnTo>
                  <a:pt x="1450979" y="528356"/>
                </a:lnTo>
                <a:lnTo>
                  <a:pt x="1483433" y="515296"/>
                </a:lnTo>
                <a:lnTo>
                  <a:pt x="1515710" y="480633"/>
                </a:lnTo>
                <a:lnTo>
                  <a:pt x="1530350" y="413816"/>
                </a:lnTo>
                <a:close/>
              </a:path>
            </a:pathLst>
          </a:custGeom>
          <a:ln w="19050">
            <a:solidFill>
              <a:srgbClr val="0FB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715760" y="3786978"/>
            <a:ext cx="1371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636466"/>
                </a:solidFill>
                <a:latin typeface="Roboto"/>
                <a:cs typeface="Roboto"/>
              </a:rPr>
              <a:t>Is</a:t>
            </a:r>
            <a:r>
              <a:rPr dirty="0" sz="1000" spc="-9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20">
                <a:solidFill>
                  <a:srgbClr val="636466"/>
                </a:solidFill>
                <a:latin typeface="Roboto"/>
                <a:cs typeface="Roboto"/>
              </a:rPr>
              <a:t>it</a:t>
            </a:r>
            <a:r>
              <a:rPr dirty="0" sz="1000" spc="-9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35">
                <a:solidFill>
                  <a:srgbClr val="636466"/>
                </a:solidFill>
                <a:latin typeface="Roboto"/>
                <a:cs typeface="Roboto"/>
              </a:rPr>
              <a:t>full</a:t>
            </a:r>
            <a:r>
              <a:rPr dirty="0" sz="1000" spc="-10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25">
                <a:solidFill>
                  <a:srgbClr val="636466"/>
                </a:solidFill>
                <a:latin typeface="Roboto"/>
                <a:cs typeface="Roboto"/>
              </a:rPr>
              <a:t>of</a:t>
            </a:r>
            <a:r>
              <a:rPr dirty="0" sz="1000" spc="-10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40">
                <a:solidFill>
                  <a:srgbClr val="636466"/>
                </a:solidFill>
                <a:latin typeface="Roboto"/>
                <a:cs typeface="Roboto"/>
              </a:rPr>
              <a:t>people,</a:t>
            </a:r>
            <a:r>
              <a:rPr dirty="0" sz="1000" spc="-9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40">
                <a:solidFill>
                  <a:srgbClr val="636466"/>
                </a:solidFill>
                <a:latin typeface="Roboto"/>
                <a:cs typeface="Roboto"/>
              </a:rPr>
              <a:t>animals,  </a:t>
            </a:r>
            <a:r>
              <a:rPr dirty="0" sz="1000" spc="-25">
                <a:solidFill>
                  <a:srgbClr val="636466"/>
                </a:solidFill>
                <a:latin typeface="Roboto"/>
                <a:cs typeface="Roboto"/>
              </a:rPr>
              <a:t>or</a:t>
            </a:r>
            <a:r>
              <a:rPr dirty="0" sz="1000" spc="-9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1000" spc="-45">
                <a:solidFill>
                  <a:srgbClr val="636466"/>
                </a:solidFill>
                <a:latin typeface="Roboto"/>
                <a:cs typeface="Roboto"/>
              </a:rPr>
              <a:t>creatures?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68415" y="2024634"/>
            <a:ext cx="2319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Start with</a:t>
            </a: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440449" y="6298565"/>
            <a:ext cx="523875" cy="121920"/>
          </a:xfrm>
          <a:custGeom>
            <a:avLst/>
            <a:gdLst/>
            <a:ahLst/>
            <a:cxnLst/>
            <a:rect l="l" t="t" r="r" b="b"/>
            <a:pathLst>
              <a:path w="523875" h="121920">
                <a:moveTo>
                  <a:pt x="0" y="121361"/>
                </a:moveTo>
                <a:lnTo>
                  <a:pt x="523798" y="121361"/>
                </a:lnTo>
                <a:lnTo>
                  <a:pt x="523798" y="0"/>
                </a:lnTo>
                <a:lnTo>
                  <a:pt x="0" y="0"/>
                </a:lnTo>
                <a:lnTo>
                  <a:pt x="0" y="121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335881" y="6245986"/>
            <a:ext cx="67373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5B676E"/>
                </a:solidFill>
                <a:latin typeface="Roboto"/>
                <a:cs typeface="Roboto"/>
              </a:rPr>
              <a:t>Imagine a</a:t>
            </a:r>
            <a:r>
              <a:rPr dirty="0" sz="700" spc="-70" b="1">
                <a:solidFill>
                  <a:srgbClr val="5B676E"/>
                </a:solidFill>
                <a:latin typeface="Roboto"/>
                <a:cs typeface="Roboto"/>
              </a:rPr>
              <a:t> </a:t>
            </a:r>
            <a:r>
              <a:rPr dirty="0" sz="700" spc="-10" b="1">
                <a:solidFill>
                  <a:srgbClr val="5B676E"/>
                </a:solidFill>
                <a:latin typeface="Roboto"/>
                <a:cs typeface="Roboto"/>
              </a:rPr>
              <a:t>World</a:t>
            </a:r>
            <a:endParaRPr sz="700">
              <a:latin typeface="Roboto"/>
              <a:cs typeface="Roboto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714004" y="6484518"/>
            <a:ext cx="641231" cy="64123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14013" y="6484528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79"/>
                </a:lnTo>
                <a:lnTo>
                  <a:pt x="0" y="572642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2"/>
                </a:lnTo>
                <a:lnTo>
                  <a:pt x="572643" y="641222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2"/>
                </a:lnTo>
                <a:lnTo>
                  <a:pt x="641223" y="68579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079020" y="6769273"/>
            <a:ext cx="102552" cy="1143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754518" y="6597240"/>
            <a:ext cx="9969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"/>
                <a:cs typeface="Roboto"/>
              </a:rPr>
              <a:t>Click the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green</a:t>
            </a:r>
            <a:r>
              <a:rPr dirty="0" sz="900" spc="-8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flag  to run your</a:t>
            </a:r>
            <a:r>
              <a:rPr dirty="0" sz="900" spc="-45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"/>
                <a:cs typeface="Roboto"/>
              </a:rPr>
              <a:t>code.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209547" y="6781685"/>
            <a:ext cx="157838" cy="1780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95" name="object 95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19494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537" y="224046"/>
            <a:ext cx="20777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IMAGINE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246" y="111587"/>
            <a:ext cx="425310" cy="340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9458" y="111587"/>
            <a:ext cx="425297" cy="340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0510" y="713061"/>
            <a:ext cx="200939" cy="154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3124" y="864440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61" y="74434"/>
                </a:lnTo>
                <a:lnTo>
                  <a:pt x="244382" y="72936"/>
                </a:lnTo>
                <a:lnTo>
                  <a:pt x="251245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46" y="22462"/>
                </a:lnTo>
                <a:lnTo>
                  <a:pt x="6932" y="35488"/>
                </a:lnTo>
                <a:lnTo>
                  <a:pt x="2545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30143" y="8910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F04F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52271" y="733258"/>
            <a:ext cx="135501" cy="112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1816100"/>
            <a:ext cx="4116704" cy="1761489"/>
          </a:xfrm>
          <a:custGeom>
            <a:avLst/>
            <a:gdLst/>
            <a:ahLst/>
            <a:cxnLst/>
            <a:rect l="l" t="t" r="r" b="b"/>
            <a:pathLst>
              <a:path w="4116704" h="1761489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61236"/>
                </a:lnTo>
                <a:lnTo>
                  <a:pt x="4002074" y="1761236"/>
                </a:lnTo>
                <a:lnTo>
                  <a:pt x="4068154" y="1759450"/>
                </a:lnTo>
                <a:lnTo>
                  <a:pt x="4102087" y="1746948"/>
                </a:lnTo>
                <a:lnTo>
                  <a:pt x="4114588" y="1713015"/>
                </a:lnTo>
                <a:lnTo>
                  <a:pt x="4116374" y="1646936"/>
                </a:lnTo>
                <a:lnTo>
                  <a:pt x="4116374" y="0"/>
                </a:lnTo>
                <a:close/>
              </a:path>
            </a:pathLst>
          </a:custGeom>
          <a:solidFill>
            <a:srgbClr val="EA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8051" y="1220494"/>
            <a:ext cx="4114165" cy="2500630"/>
          </a:xfrm>
          <a:custGeom>
            <a:avLst/>
            <a:gdLst/>
            <a:ahLst/>
            <a:cxnLst/>
            <a:rect l="l" t="t" r="r" b="b"/>
            <a:pathLst>
              <a:path w="4114165" h="2500629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500604"/>
                </a:lnTo>
                <a:lnTo>
                  <a:pt x="3999306" y="2500604"/>
                </a:lnTo>
                <a:lnTo>
                  <a:pt x="4065385" y="2498818"/>
                </a:lnTo>
                <a:lnTo>
                  <a:pt x="4099318" y="2486317"/>
                </a:lnTo>
                <a:lnTo>
                  <a:pt x="4111820" y="2452384"/>
                </a:lnTo>
                <a:lnTo>
                  <a:pt x="4113606" y="23863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FE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Sha</a:t>
            </a:r>
            <a:r>
              <a:rPr dirty="0" spc="40"/>
              <a:t>r</a:t>
            </a:r>
            <a:r>
              <a:rPr dirty="0"/>
              <a:t>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09175" y="1145665"/>
            <a:ext cx="309118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neighbors.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dirty="0" sz="700" spc="65" b="1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82845" y="723825"/>
            <a:ext cx="360361" cy="2119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10378" y="4794388"/>
            <a:ext cx="4121150" cy="2381250"/>
          </a:xfrm>
          <a:custGeom>
            <a:avLst/>
            <a:gdLst/>
            <a:ahLst/>
            <a:cxnLst/>
            <a:rect l="l" t="t" r="r" b="b"/>
            <a:pathLst>
              <a:path w="4121150" h="2381250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81110"/>
                </a:lnTo>
                <a:lnTo>
                  <a:pt x="4006697" y="2381110"/>
                </a:lnTo>
                <a:lnTo>
                  <a:pt x="4072777" y="2379324"/>
                </a:lnTo>
                <a:lnTo>
                  <a:pt x="4106710" y="2366822"/>
                </a:lnTo>
                <a:lnTo>
                  <a:pt x="4119211" y="2332889"/>
                </a:lnTo>
                <a:lnTo>
                  <a:pt x="4120997" y="2266810"/>
                </a:lnTo>
                <a:lnTo>
                  <a:pt x="4120997" y="0"/>
                </a:lnTo>
                <a:close/>
              </a:path>
            </a:pathLst>
          </a:custGeom>
          <a:solidFill>
            <a:srgbClr val="DFE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9417" y="1301380"/>
            <a:ext cx="11010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More </a:t>
            </a: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Things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to</a:t>
            </a:r>
            <a:r>
              <a:rPr dirty="0" sz="1000" spc="-130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60720" y="18581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66891" y="1878838"/>
            <a:ext cx="185673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774CCC"/>
                </a:solidFill>
                <a:latin typeface="Roboto"/>
                <a:cs typeface="Roboto"/>
              </a:rPr>
              <a:t>Ask questions </a:t>
            </a:r>
            <a:r>
              <a:rPr dirty="0" sz="1000" spc="-5" b="1">
                <a:solidFill>
                  <a:srgbClr val="774CCC"/>
                </a:solidFill>
                <a:latin typeface="Roboto"/>
                <a:cs typeface="Roboto"/>
              </a:rPr>
              <a:t>they can</a:t>
            </a:r>
            <a:r>
              <a:rPr dirty="0" sz="1000" spc="-75" b="1">
                <a:solidFill>
                  <a:srgbClr val="774CCC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774CCC"/>
                </a:solidFill>
                <a:latin typeface="Roboto"/>
                <a:cs typeface="Roboto"/>
              </a:rPr>
              <a:t>discuss: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5800" y="3873500"/>
            <a:ext cx="4114165" cy="1498600"/>
          </a:xfrm>
          <a:custGeom>
            <a:avLst/>
            <a:gdLst/>
            <a:ahLst/>
            <a:cxnLst/>
            <a:rect l="l" t="t" r="r" b="b"/>
            <a:pathLst>
              <a:path w="4114165" h="14986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98600"/>
                </a:lnTo>
                <a:lnTo>
                  <a:pt x="3999306" y="1498600"/>
                </a:lnTo>
                <a:lnTo>
                  <a:pt x="4065385" y="1496814"/>
                </a:lnTo>
                <a:lnTo>
                  <a:pt x="4099318" y="1484312"/>
                </a:lnTo>
                <a:lnTo>
                  <a:pt x="4111820" y="1450379"/>
                </a:lnTo>
                <a:lnTo>
                  <a:pt x="4113606" y="13843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FE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6410" y="3907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07166" y="3954386"/>
            <a:ext cx="12623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Support</a:t>
            </a:r>
            <a:r>
              <a:rPr dirty="0" sz="1000" spc="-15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FF4C6B"/>
                </a:solidFill>
                <a:latin typeface="Roboto"/>
                <a:cs typeface="Roboto"/>
              </a:rPr>
              <a:t>collaboration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6992" y="5524500"/>
            <a:ext cx="4114165" cy="1638300"/>
          </a:xfrm>
          <a:custGeom>
            <a:avLst/>
            <a:gdLst/>
            <a:ahLst/>
            <a:cxnLst/>
            <a:rect l="l" t="t" r="r" b="b"/>
            <a:pathLst>
              <a:path w="4114165" h="16383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38300"/>
                </a:lnTo>
                <a:lnTo>
                  <a:pt x="3999306" y="1638300"/>
                </a:lnTo>
                <a:lnTo>
                  <a:pt x="4065385" y="1636514"/>
                </a:lnTo>
                <a:lnTo>
                  <a:pt x="4099318" y="1624012"/>
                </a:lnTo>
                <a:lnTo>
                  <a:pt x="4111820" y="1590079"/>
                </a:lnTo>
                <a:lnTo>
                  <a:pt x="4113606" y="15240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FE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7602" y="5558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0259" y="5587110"/>
            <a:ext cx="14871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4C6B"/>
                </a:solidFill>
                <a:latin typeface="Roboto"/>
                <a:cs typeface="Roboto"/>
              </a:rPr>
              <a:t>Encourage</a:t>
            </a:r>
            <a:r>
              <a:rPr dirty="0" sz="1000" spc="-60" b="1">
                <a:solidFill>
                  <a:srgbClr val="FF4C6B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FF4C6B"/>
                </a:solidFill>
                <a:latin typeface="Roboto"/>
                <a:cs typeface="Roboto"/>
              </a:rPr>
              <a:t>experimenting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5789" y="1654206"/>
            <a:ext cx="216916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 marR="5080" indent="-63500">
              <a:lnSpc>
                <a:spcPct val="1083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It’s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your world. 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draw your own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images,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click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Sprite button,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choose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Paint.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5789" y="2860706"/>
            <a:ext cx="169481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also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upload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dirty="0" sz="1000" spc="-6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photo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2445" y="4273828"/>
            <a:ext cx="1671320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 marR="55880" indent="-63500">
              <a:lnSpc>
                <a:spcPct val="1083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gets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stuck,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connect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another  participant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who can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help.</a:t>
            </a:r>
            <a:endParaRPr sz="1000">
              <a:latin typeface="Roboto"/>
              <a:cs typeface="Roboto"/>
            </a:endParaRPr>
          </a:p>
          <a:p>
            <a:pPr marL="75565" marR="5080" indent="-63500">
              <a:lnSpc>
                <a:spcPct val="108300"/>
              </a:lnSpc>
              <a:spcBef>
                <a:spcPts val="45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See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cool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idea?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creator to share with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others.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21741" y="4336693"/>
            <a:ext cx="1736851" cy="9401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21741" y="4336693"/>
            <a:ext cx="1737360" cy="940435"/>
          </a:xfrm>
          <a:custGeom>
            <a:avLst/>
            <a:gdLst/>
            <a:ahLst/>
            <a:cxnLst/>
            <a:rect l="l" t="t" r="r" b="b"/>
            <a:pathLst>
              <a:path w="1737360" h="94043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83005"/>
                </a:lnTo>
                <a:lnTo>
                  <a:pt x="892" y="916045"/>
                </a:lnTo>
                <a:lnTo>
                  <a:pt x="7143" y="933011"/>
                </a:lnTo>
                <a:lnTo>
                  <a:pt x="24110" y="939262"/>
                </a:lnTo>
                <a:lnTo>
                  <a:pt x="57150" y="940155"/>
                </a:lnTo>
                <a:lnTo>
                  <a:pt x="1679702" y="940155"/>
                </a:lnTo>
                <a:lnTo>
                  <a:pt x="1712741" y="939262"/>
                </a:lnTo>
                <a:lnTo>
                  <a:pt x="1729708" y="933011"/>
                </a:lnTo>
                <a:lnTo>
                  <a:pt x="1735959" y="916045"/>
                </a:lnTo>
                <a:lnTo>
                  <a:pt x="1736852" y="883005"/>
                </a:lnTo>
                <a:lnTo>
                  <a:pt x="1736852" y="57150"/>
                </a:lnTo>
                <a:lnTo>
                  <a:pt x="1735959" y="24110"/>
                </a:lnTo>
                <a:lnTo>
                  <a:pt x="1729708" y="7143"/>
                </a:lnTo>
                <a:lnTo>
                  <a:pt x="1712741" y="892"/>
                </a:lnTo>
                <a:lnTo>
                  <a:pt x="167970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22445" y="5911159"/>
            <a:ext cx="34963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Help 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feel comfortable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experimenting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blocks.  Encourage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try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different combinations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edit</a:t>
            </a:r>
            <a:r>
              <a:rPr dirty="0" sz="10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inputs.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65147" y="2277281"/>
            <a:ext cx="1834514" cy="691515"/>
          </a:xfrm>
          <a:custGeom>
            <a:avLst/>
            <a:gdLst/>
            <a:ahLst/>
            <a:cxnLst/>
            <a:rect l="l" t="t" r="r" b="b"/>
            <a:pathLst>
              <a:path w="1834515" h="691514">
                <a:moveTo>
                  <a:pt x="330606" y="527138"/>
                </a:moveTo>
                <a:lnTo>
                  <a:pt x="189395" y="527138"/>
                </a:lnTo>
                <a:lnTo>
                  <a:pt x="193167" y="568724"/>
                </a:lnTo>
                <a:lnTo>
                  <a:pt x="218080" y="634654"/>
                </a:lnTo>
                <a:lnTo>
                  <a:pt x="273529" y="680247"/>
                </a:lnTo>
                <a:lnTo>
                  <a:pt x="331257" y="691175"/>
                </a:lnTo>
                <a:lnTo>
                  <a:pt x="342150" y="690511"/>
                </a:lnTo>
                <a:lnTo>
                  <a:pt x="345567" y="690054"/>
                </a:lnTo>
                <a:lnTo>
                  <a:pt x="348475" y="687793"/>
                </a:lnTo>
                <a:lnTo>
                  <a:pt x="351015" y="681380"/>
                </a:lnTo>
                <a:lnTo>
                  <a:pt x="350456" y="677735"/>
                </a:lnTo>
                <a:lnTo>
                  <a:pt x="348284" y="675055"/>
                </a:lnTo>
                <a:lnTo>
                  <a:pt x="321932" y="625149"/>
                </a:lnTo>
                <a:lnTo>
                  <a:pt x="317085" y="579575"/>
                </a:lnTo>
                <a:lnTo>
                  <a:pt x="323419" y="544762"/>
                </a:lnTo>
                <a:lnTo>
                  <a:pt x="330606" y="527138"/>
                </a:lnTo>
                <a:close/>
              </a:path>
              <a:path w="1834515" h="691514">
                <a:moveTo>
                  <a:pt x="1742897" y="0"/>
                </a:moveTo>
                <a:lnTo>
                  <a:pt x="91465" y="0"/>
                </a:lnTo>
                <a:lnTo>
                  <a:pt x="46650" y="12755"/>
                </a:lnTo>
                <a:lnTo>
                  <a:pt x="18600" y="43891"/>
                </a:lnTo>
                <a:lnTo>
                  <a:pt x="4116" y="82713"/>
                </a:lnTo>
                <a:lnTo>
                  <a:pt x="0" y="118529"/>
                </a:lnTo>
                <a:lnTo>
                  <a:pt x="0" y="408609"/>
                </a:lnTo>
                <a:lnTo>
                  <a:pt x="14162" y="476561"/>
                </a:lnTo>
                <a:lnTo>
                  <a:pt x="45389" y="511813"/>
                </a:lnTo>
                <a:lnTo>
                  <a:pt x="76788" y="525095"/>
                </a:lnTo>
                <a:lnTo>
                  <a:pt x="91465" y="527138"/>
                </a:lnTo>
                <a:lnTo>
                  <a:pt x="1742897" y="527138"/>
                </a:lnTo>
                <a:lnTo>
                  <a:pt x="1787706" y="514383"/>
                </a:lnTo>
                <a:lnTo>
                  <a:pt x="1815757" y="483247"/>
                </a:lnTo>
                <a:lnTo>
                  <a:pt x="1830243" y="444424"/>
                </a:lnTo>
                <a:lnTo>
                  <a:pt x="1834362" y="408609"/>
                </a:lnTo>
                <a:lnTo>
                  <a:pt x="1834362" y="118529"/>
                </a:lnTo>
                <a:lnTo>
                  <a:pt x="1820199" y="50572"/>
                </a:lnTo>
                <a:lnTo>
                  <a:pt x="1788972" y="15320"/>
                </a:lnTo>
                <a:lnTo>
                  <a:pt x="1757574" y="2041"/>
                </a:lnTo>
                <a:lnTo>
                  <a:pt x="17428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65147" y="2277281"/>
            <a:ext cx="1834514" cy="691515"/>
          </a:xfrm>
          <a:custGeom>
            <a:avLst/>
            <a:gdLst/>
            <a:ahLst/>
            <a:cxnLst/>
            <a:rect l="l" t="t" r="r" b="b"/>
            <a:pathLst>
              <a:path w="1834515" h="691514">
                <a:moveTo>
                  <a:pt x="0" y="408609"/>
                </a:moveTo>
                <a:lnTo>
                  <a:pt x="0" y="118529"/>
                </a:lnTo>
                <a:lnTo>
                  <a:pt x="4116" y="82713"/>
                </a:lnTo>
                <a:lnTo>
                  <a:pt x="18600" y="43891"/>
                </a:lnTo>
                <a:lnTo>
                  <a:pt x="46650" y="12755"/>
                </a:lnTo>
                <a:lnTo>
                  <a:pt x="91465" y="0"/>
                </a:lnTo>
                <a:lnTo>
                  <a:pt x="1742897" y="0"/>
                </a:lnTo>
                <a:lnTo>
                  <a:pt x="1757574" y="2041"/>
                </a:lnTo>
                <a:lnTo>
                  <a:pt x="1788972" y="15320"/>
                </a:lnTo>
                <a:lnTo>
                  <a:pt x="1820199" y="50572"/>
                </a:lnTo>
                <a:lnTo>
                  <a:pt x="1834362" y="118529"/>
                </a:lnTo>
                <a:lnTo>
                  <a:pt x="1834362" y="408609"/>
                </a:lnTo>
                <a:lnTo>
                  <a:pt x="1830243" y="444424"/>
                </a:lnTo>
                <a:lnTo>
                  <a:pt x="1815757" y="483247"/>
                </a:lnTo>
                <a:lnTo>
                  <a:pt x="1787706" y="514383"/>
                </a:lnTo>
                <a:lnTo>
                  <a:pt x="1742897" y="527138"/>
                </a:lnTo>
                <a:lnTo>
                  <a:pt x="1663814" y="527138"/>
                </a:lnTo>
                <a:lnTo>
                  <a:pt x="330606" y="527138"/>
                </a:lnTo>
                <a:lnTo>
                  <a:pt x="323419" y="544762"/>
                </a:lnTo>
                <a:lnTo>
                  <a:pt x="317085" y="579575"/>
                </a:lnTo>
                <a:lnTo>
                  <a:pt x="321932" y="625149"/>
                </a:lnTo>
                <a:lnTo>
                  <a:pt x="348284" y="675055"/>
                </a:lnTo>
                <a:lnTo>
                  <a:pt x="350456" y="677735"/>
                </a:lnTo>
                <a:lnTo>
                  <a:pt x="351015" y="681380"/>
                </a:lnTo>
                <a:lnTo>
                  <a:pt x="349745" y="684580"/>
                </a:lnTo>
                <a:lnTo>
                  <a:pt x="348475" y="687793"/>
                </a:lnTo>
                <a:lnTo>
                  <a:pt x="345567" y="690054"/>
                </a:lnTo>
                <a:lnTo>
                  <a:pt x="342150" y="690511"/>
                </a:lnTo>
                <a:lnTo>
                  <a:pt x="331257" y="691175"/>
                </a:lnTo>
                <a:lnTo>
                  <a:pt x="306309" y="689398"/>
                </a:lnTo>
                <a:lnTo>
                  <a:pt x="239140" y="658787"/>
                </a:lnTo>
                <a:lnTo>
                  <a:pt x="202742" y="604597"/>
                </a:lnTo>
                <a:lnTo>
                  <a:pt x="189395" y="527138"/>
                </a:lnTo>
                <a:lnTo>
                  <a:pt x="91465" y="527138"/>
                </a:lnTo>
                <a:lnTo>
                  <a:pt x="76788" y="525095"/>
                </a:lnTo>
                <a:lnTo>
                  <a:pt x="45389" y="511813"/>
                </a:lnTo>
                <a:lnTo>
                  <a:pt x="14162" y="476561"/>
                </a:lnTo>
                <a:lnTo>
                  <a:pt x="0" y="408609"/>
                </a:lnTo>
                <a:close/>
              </a:path>
            </a:pathLst>
          </a:custGeom>
          <a:ln w="19050">
            <a:solidFill>
              <a:srgbClr val="0FB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974245" y="2352508"/>
            <a:ext cx="15532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best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about  the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project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</a:t>
            </a:r>
            <a:r>
              <a:rPr dirty="0" sz="1000" spc="-2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made?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48553" y="3020840"/>
            <a:ext cx="3248025" cy="461009"/>
          </a:xfrm>
          <a:custGeom>
            <a:avLst/>
            <a:gdLst/>
            <a:ahLst/>
            <a:cxnLst/>
            <a:rect l="l" t="t" r="r" b="b"/>
            <a:pathLst>
              <a:path w="3248025" h="461010">
                <a:moveTo>
                  <a:pt x="290207" y="355257"/>
                </a:moveTo>
                <a:lnTo>
                  <a:pt x="165023" y="355257"/>
                </a:lnTo>
                <a:lnTo>
                  <a:pt x="168385" y="376191"/>
                </a:lnTo>
                <a:lnTo>
                  <a:pt x="184533" y="411767"/>
                </a:lnTo>
                <a:lnTo>
                  <a:pt x="229115" y="447163"/>
                </a:lnTo>
                <a:lnTo>
                  <a:pt x="286634" y="460580"/>
                </a:lnTo>
                <a:lnTo>
                  <a:pt x="297929" y="460768"/>
                </a:lnTo>
                <a:lnTo>
                  <a:pt x="301561" y="460616"/>
                </a:lnTo>
                <a:lnTo>
                  <a:pt x="304787" y="458406"/>
                </a:lnTo>
                <a:lnTo>
                  <a:pt x="307708" y="451764"/>
                </a:lnTo>
                <a:lnTo>
                  <a:pt x="307149" y="447890"/>
                </a:lnTo>
                <a:lnTo>
                  <a:pt x="304812" y="445122"/>
                </a:lnTo>
                <a:lnTo>
                  <a:pt x="289034" y="417516"/>
                </a:lnTo>
                <a:lnTo>
                  <a:pt x="284141" y="390888"/>
                </a:lnTo>
                <a:lnTo>
                  <a:pt x="285933" y="368910"/>
                </a:lnTo>
                <a:lnTo>
                  <a:pt x="290207" y="355257"/>
                </a:lnTo>
                <a:close/>
              </a:path>
              <a:path w="3248025" h="461010">
                <a:moveTo>
                  <a:pt x="3167024" y="0"/>
                </a:moveTo>
                <a:lnTo>
                  <a:pt x="80746" y="0"/>
                </a:lnTo>
                <a:lnTo>
                  <a:pt x="41185" y="8597"/>
                </a:lnTo>
                <a:lnTo>
                  <a:pt x="16422" y="29584"/>
                </a:lnTo>
                <a:lnTo>
                  <a:pt x="3635" y="55753"/>
                </a:lnTo>
                <a:lnTo>
                  <a:pt x="0" y="79895"/>
                </a:lnTo>
                <a:lnTo>
                  <a:pt x="0" y="275361"/>
                </a:lnTo>
                <a:lnTo>
                  <a:pt x="8689" y="314505"/>
                </a:lnTo>
                <a:lnTo>
                  <a:pt x="29900" y="339007"/>
                </a:lnTo>
                <a:lnTo>
                  <a:pt x="56348" y="351660"/>
                </a:lnTo>
                <a:lnTo>
                  <a:pt x="80746" y="355257"/>
                </a:lnTo>
                <a:lnTo>
                  <a:pt x="3167024" y="355257"/>
                </a:lnTo>
                <a:lnTo>
                  <a:pt x="3206585" y="346659"/>
                </a:lnTo>
                <a:lnTo>
                  <a:pt x="3231348" y="325672"/>
                </a:lnTo>
                <a:lnTo>
                  <a:pt x="3244135" y="299503"/>
                </a:lnTo>
                <a:lnTo>
                  <a:pt x="3247771" y="275361"/>
                </a:lnTo>
                <a:lnTo>
                  <a:pt x="3247771" y="79895"/>
                </a:lnTo>
                <a:lnTo>
                  <a:pt x="3239081" y="40751"/>
                </a:lnTo>
                <a:lnTo>
                  <a:pt x="3217870" y="16249"/>
                </a:lnTo>
                <a:lnTo>
                  <a:pt x="3191422" y="3596"/>
                </a:lnTo>
                <a:lnTo>
                  <a:pt x="3167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48553" y="3020840"/>
            <a:ext cx="3248025" cy="461009"/>
          </a:xfrm>
          <a:custGeom>
            <a:avLst/>
            <a:gdLst/>
            <a:ahLst/>
            <a:cxnLst/>
            <a:rect l="l" t="t" r="r" b="b"/>
            <a:pathLst>
              <a:path w="3248025" h="461010">
                <a:moveTo>
                  <a:pt x="0" y="275361"/>
                </a:moveTo>
                <a:lnTo>
                  <a:pt x="0" y="79895"/>
                </a:lnTo>
                <a:lnTo>
                  <a:pt x="3635" y="55753"/>
                </a:lnTo>
                <a:lnTo>
                  <a:pt x="16422" y="29584"/>
                </a:lnTo>
                <a:lnTo>
                  <a:pt x="41185" y="8597"/>
                </a:lnTo>
                <a:lnTo>
                  <a:pt x="80746" y="0"/>
                </a:lnTo>
                <a:lnTo>
                  <a:pt x="3167024" y="0"/>
                </a:lnTo>
                <a:lnTo>
                  <a:pt x="3191422" y="3596"/>
                </a:lnTo>
                <a:lnTo>
                  <a:pt x="3217870" y="16249"/>
                </a:lnTo>
                <a:lnTo>
                  <a:pt x="3239081" y="40751"/>
                </a:lnTo>
                <a:lnTo>
                  <a:pt x="3247771" y="79895"/>
                </a:lnTo>
                <a:lnTo>
                  <a:pt x="3247771" y="275361"/>
                </a:lnTo>
                <a:lnTo>
                  <a:pt x="3244135" y="299503"/>
                </a:lnTo>
                <a:lnTo>
                  <a:pt x="3231348" y="325672"/>
                </a:lnTo>
                <a:lnTo>
                  <a:pt x="3206585" y="346659"/>
                </a:lnTo>
                <a:lnTo>
                  <a:pt x="3167024" y="355257"/>
                </a:lnTo>
                <a:lnTo>
                  <a:pt x="1447304" y="355257"/>
                </a:lnTo>
                <a:lnTo>
                  <a:pt x="290207" y="355257"/>
                </a:lnTo>
                <a:lnTo>
                  <a:pt x="285933" y="368910"/>
                </a:lnTo>
                <a:lnTo>
                  <a:pt x="284141" y="390888"/>
                </a:lnTo>
                <a:lnTo>
                  <a:pt x="289034" y="417516"/>
                </a:lnTo>
                <a:lnTo>
                  <a:pt x="304812" y="445122"/>
                </a:lnTo>
                <a:lnTo>
                  <a:pt x="307149" y="447890"/>
                </a:lnTo>
                <a:lnTo>
                  <a:pt x="307708" y="451764"/>
                </a:lnTo>
                <a:lnTo>
                  <a:pt x="306247" y="455079"/>
                </a:lnTo>
                <a:lnTo>
                  <a:pt x="304787" y="458406"/>
                </a:lnTo>
                <a:lnTo>
                  <a:pt x="301561" y="460616"/>
                </a:lnTo>
                <a:lnTo>
                  <a:pt x="261297" y="457317"/>
                </a:lnTo>
                <a:lnTo>
                  <a:pt x="197281" y="426300"/>
                </a:lnTo>
                <a:lnTo>
                  <a:pt x="174894" y="395046"/>
                </a:lnTo>
                <a:lnTo>
                  <a:pt x="165023" y="355257"/>
                </a:lnTo>
                <a:lnTo>
                  <a:pt x="80746" y="355257"/>
                </a:lnTo>
                <a:lnTo>
                  <a:pt x="56348" y="351660"/>
                </a:lnTo>
                <a:lnTo>
                  <a:pt x="29900" y="339007"/>
                </a:lnTo>
                <a:lnTo>
                  <a:pt x="8689" y="314505"/>
                </a:lnTo>
                <a:lnTo>
                  <a:pt x="0" y="275361"/>
                </a:lnTo>
                <a:close/>
              </a:path>
            </a:pathLst>
          </a:custGeom>
          <a:ln w="19050">
            <a:solidFill>
              <a:srgbClr val="CE6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562845" y="3116193"/>
            <a:ext cx="29616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If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had more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time, what would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dirty="0" sz="1000" spc="-8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change?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914514" y="2277273"/>
            <a:ext cx="1308100" cy="643890"/>
          </a:xfrm>
          <a:custGeom>
            <a:avLst/>
            <a:gdLst/>
            <a:ahLst/>
            <a:cxnLst/>
            <a:rect l="l" t="t" r="r" b="b"/>
            <a:pathLst>
              <a:path w="1308100" h="643889">
                <a:moveTo>
                  <a:pt x="240131" y="533653"/>
                </a:moveTo>
                <a:lnTo>
                  <a:pt x="135089" y="533653"/>
                </a:lnTo>
                <a:lnTo>
                  <a:pt x="156574" y="598075"/>
                </a:lnTo>
                <a:lnTo>
                  <a:pt x="193676" y="630537"/>
                </a:lnTo>
                <a:lnTo>
                  <a:pt x="228999" y="641980"/>
                </a:lnTo>
                <a:lnTo>
                  <a:pt x="245148" y="643343"/>
                </a:lnTo>
                <a:lnTo>
                  <a:pt x="249021" y="643191"/>
                </a:lnTo>
                <a:lnTo>
                  <a:pt x="252412" y="640727"/>
                </a:lnTo>
                <a:lnTo>
                  <a:pt x="255066" y="633450"/>
                </a:lnTo>
                <a:lnTo>
                  <a:pt x="254063" y="629373"/>
                </a:lnTo>
                <a:lnTo>
                  <a:pt x="251206" y="626770"/>
                </a:lnTo>
                <a:lnTo>
                  <a:pt x="235431" y="602217"/>
                </a:lnTo>
                <a:lnTo>
                  <a:pt x="231552" y="574730"/>
                </a:lnTo>
                <a:lnTo>
                  <a:pt x="234732" y="549984"/>
                </a:lnTo>
                <a:lnTo>
                  <a:pt x="240131" y="533653"/>
                </a:lnTo>
                <a:close/>
              </a:path>
              <a:path w="1308100" h="643889">
                <a:moveTo>
                  <a:pt x="1240218" y="0"/>
                </a:moveTo>
                <a:lnTo>
                  <a:pt x="67703" y="0"/>
                </a:lnTo>
                <a:lnTo>
                  <a:pt x="34531" y="8898"/>
                </a:lnTo>
                <a:lnTo>
                  <a:pt x="13768" y="30618"/>
                </a:lnTo>
                <a:lnTo>
                  <a:pt x="3047" y="57698"/>
                </a:lnTo>
                <a:lnTo>
                  <a:pt x="0" y="82676"/>
                </a:lnTo>
                <a:lnTo>
                  <a:pt x="0" y="450976"/>
                </a:lnTo>
                <a:lnTo>
                  <a:pt x="10484" y="498372"/>
                </a:lnTo>
                <a:lnTo>
                  <a:pt x="33599" y="522962"/>
                </a:lnTo>
                <a:lnTo>
                  <a:pt x="56841" y="532228"/>
                </a:lnTo>
                <a:lnTo>
                  <a:pt x="67703" y="533653"/>
                </a:lnTo>
                <a:lnTo>
                  <a:pt x="1240218" y="533653"/>
                </a:lnTo>
                <a:lnTo>
                  <a:pt x="1273391" y="524757"/>
                </a:lnTo>
                <a:lnTo>
                  <a:pt x="1294153" y="503040"/>
                </a:lnTo>
                <a:lnTo>
                  <a:pt x="1304874" y="475961"/>
                </a:lnTo>
                <a:lnTo>
                  <a:pt x="1307922" y="450976"/>
                </a:lnTo>
                <a:lnTo>
                  <a:pt x="1307922" y="82676"/>
                </a:lnTo>
                <a:lnTo>
                  <a:pt x="1297438" y="35281"/>
                </a:lnTo>
                <a:lnTo>
                  <a:pt x="1274322" y="10691"/>
                </a:lnTo>
                <a:lnTo>
                  <a:pt x="1251081" y="1425"/>
                </a:lnTo>
                <a:lnTo>
                  <a:pt x="12402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14514" y="2277273"/>
            <a:ext cx="1308100" cy="643890"/>
          </a:xfrm>
          <a:custGeom>
            <a:avLst/>
            <a:gdLst/>
            <a:ahLst/>
            <a:cxnLst/>
            <a:rect l="l" t="t" r="r" b="b"/>
            <a:pathLst>
              <a:path w="1308100" h="643889">
                <a:moveTo>
                  <a:pt x="0" y="450976"/>
                </a:moveTo>
                <a:lnTo>
                  <a:pt x="0" y="82676"/>
                </a:lnTo>
                <a:lnTo>
                  <a:pt x="3047" y="57698"/>
                </a:lnTo>
                <a:lnTo>
                  <a:pt x="13768" y="30618"/>
                </a:lnTo>
                <a:lnTo>
                  <a:pt x="34531" y="8898"/>
                </a:lnTo>
                <a:lnTo>
                  <a:pt x="67703" y="0"/>
                </a:lnTo>
                <a:lnTo>
                  <a:pt x="1240218" y="0"/>
                </a:lnTo>
                <a:lnTo>
                  <a:pt x="1251081" y="1425"/>
                </a:lnTo>
                <a:lnTo>
                  <a:pt x="1274322" y="10691"/>
                </a:lnTo>
                <a:lnTo>
                  <a:pt x="1297438" y="35281"/>
                </a:lnTo>
                <a:lnTo>
                  <a:pt x="1307922" y="82676"/>
                </a:lnTo>
                <a:lnTo>
                  <a:pt x="1307922" y="450976"/>
                </a:lnTo>
                <a:lnTo>
                  <a:pt x="1304874" y="475961"/>
                </a:lnTo>
                <a:lnTo>
                  <a:pt x="1294153" y="503040"/>
                </a:lnTo>
                <a:lnTo>
                  <a:pt x="1273391" y="524757"/>
                </a:lnTo>
                <a:lnTo>
                  <a:pt x="1240218" y="533653"/>
                </a:lnTo>
                <a:lnTo>
                  <a:pt x="1184071" y="533653"/>
                </a:lnTo>
                <a:lnTo>
                  <a:pt x="240131" y="533653"/>
                </a:lnTo>
                <a:lnTo>
                  <a:pt x="234732" y="549984"/>
                </a:lnTo>
                <a:lnTo>
                  <a:pt x="231552" y="574730"/>
                </a:lnTo>
                <a:lnTo>
                  <a:pt x="235431" y="602217"/>
                </a:lnTo>
                <a:lnTo>
                  <a:pt x="251206" y="626770"/>
                </a:lnTo>
                <a:lnTo>
                  <a:pt x="254063" y="629373"/>
                </a:lnTo>
                <a:lnTo>
                  <a:pt x="255066" y="633450"/>
                </a:lnTo>
                <a:lnTo>
                  <a:pt x="253746" y="637082"/>
                </a:lnTo>
                <a:lnTo>
                  <a:pt x="252412" y="640727"/>
                </a:lnTo>
                <a:lnTo>
                  <a:pt x="249021" y="643191"/>
                </a:lnTo>
                <a:lnTo>
                  <a:pt x="245148" y="643343"/>
                </a:lnTo>
                <a:lnTo>
                  <a:pt x="228999" y="641980"/>
                </a:lnTo>
                <a:lnTo>
                  <a:pt x="193676" y="630537"/>
                </a:lnTo>
                <a:lnTo>
                  <a:pt x="156574" y="598075"/>
                </a:lnTo>
                <a:lnTo>
                  <a:pt x="135089" y="533653"/>
                </a:lnTo>
                <a:lnTo>
                  <a:pt x="67703" y="533653"/>
                </a:lnTo>
                <a:lnTo>
                  <a:pt x="56841" y="532228"/>
                </a:lnTo>
                <a:lnTo>
                  <a:pt x="33599" y="522962"/>
                </a:lnTo>
                <a:lnTo>
                  <a:pt x="10484" y="498372"/>
                </a:lnTo>
                <a:lnTo>
                  <a:pt x="0" y="450976"/>
                </a:lnTo>
                <a:close/>
              </a:path>
            </a:pathLst>
          </a:custGeom>
          <a:ln w="19050">
            <a:solidFill>
              <a:srgbClr val="99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187417" y="2352508"/>
            <a:ext cx="77470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was</a:t>
            </a:r>
            <a:r>
              <a:rPr dirty="0" sz="1000" spc="-9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the 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hardest</a:t>
            </a:r>
            <a:r>
              <a:rPr dirty="0" sz="1000" spc="-45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part?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70026" y="5917945"/>
            <a:ext cx="1627505" cy="11303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2D8EB7"/>
                </a:solidFill>
                <a:latin typeface="Roboto"/>
                <a:cs typeface="Roboto"/>
              </a:rPr>
              <a:t>Games for</a:t>
            </a:r>
            <a:r>
              <a:rPr dirty="0" sz="1000" spc="-15" b="1">
                <a:solidFill>
                  <a:srgbClr val="2D8EB7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2D8EB7"/>
                </a:solidFill>
                <a:latin typeface="Roboto"/>
                <a:cs typeface="Roboto"/>
              </a:rPr>
              <a:t>Change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 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positive  outcome.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goal of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 could be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something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like cleaning up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local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park,  or spreading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kindness.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07418" y="3716930"/>
            <a:ext cx="4018915" cy="90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2D8EB7"/>
                </a:solidFill>
                <a:latin typeface="Roboto"/>
                <a:cs typeface="Roboto"/>
              </a:rPr>
              <a:t>What’s</a:t>
            </a:r>
            <a:r>
              <a:rPr dirty="0" sz="1800" spc="80" b="1">
                <a:solidFill>
                  <a:srgbClr val="2D8EB7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2D8EB7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935"/>
              </a:spcBef>
            </a:pP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 ideas and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concepts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workshop 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wide variety of projects. Here are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few project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ideas 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you could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suggest: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2487" y="6448404"/>
            <a:ext cx="1456055" cy="629285"/>
          </a:xfrm>
          <a:custGeom>
            <a:avLst/>
            <a:gdLst/>
            <a:ahLst/>
            <a:cxnLst/>
            <a:rect l="l" t="t" r="r" b="b"/>
            <a:pathLst>
              <a:path w="1456055" h="629284">
                <a:moveTo>
                  <a:pt x="1261478" y="464845"/>
                </a:moveTo>
                <a:lnTo>
                  <a:pt x="1116088" y="464845"/>
                </a:lnTo>
                <a:lnTo>
                  <a:pt x="1122781" y="490565"/>
                </a:lnTo>
                <a:lnTo>
                  <a:pt x="1126524" y="531187"/>
                </a:lnTo>
                <a:lnTo>
                  <a:pt x="1121214" y="575509"/>
                </a:lnTo>
                <a:lnTo>
                  <a:pt x="1100747" y="612330"/>
                </a:lnTo>
                <a:lnTo>
                  <a:pt x="1098029" y="614972"/>
                </a:lnTo>
                <a:lnTo>
                  <a:pt x="1097153" y="618985"/>
                </a:lnTo>
                <a:lnTo>
                  <a:pt x="1099845" y="626071"/>
                </a:lnTo>
                <a:lnTo>
                  <a:pt x="1103172" y="628484"/>
                </a:lnTo>
                <a:lnTo>
                  <a:pt x="1106970" y="628662"/>
                </a:lnTo>
                <a:lnTo>
                  <a:pt x="1117930" y="628236"/>
                </a:lnTo>
                <a:lnTo>
                  <a:pt x="1144530" y="623617"/>
                </a:lnTo>
                <a:lnTo>
                  <a:pt x="1179475" y="609885"/>
                </a:lnTo>
                <a:lnTo>
                  <a:pt x="1215477" y="582125"/>
                </a:lnTo>
                <a:lnTo>
                  <a:pt x="1245241" y="535417"/>
                </a:lnTo>
                <a:lnTo>
                  <a:pt x="1261478" y="464845"/>
                </a:lnTo>
                <a:close/>
              </a:path>
              <a:path w="1456055" h="629284">
                <a:moveTo>
                  <a:pt x="1362379" y="0"/>
                </a:move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346062"/>
                </a:lnTo>
                <a:lnTo>
                  <a:pt x="4198" y="381954"/>
                </a:lnTo>
                <a:lnTo>
                  <a:pt x="18970" y="420860"/>
                </a:lnTo>
                <a:lnTo>
                  <a:pt x="47577" y="452063"/>
                </a:lnTo>
                <a:lnTo>
                  <a:pt x="93281" y="464845"/>
                </a:lnTo>
                <a:lnTo>
                  <a:pt x="1362379" y="464845"/>
                </a:lnTo>
                <a:lnTo>
                  <a:pt x="1377353" y="462798"/>
                </a:lnTo>
                <a:lnTo>
                  <a:pt x="1409379" y="449487"/>
                </a:lnTo>
                <a:lnTo>
                  <a:pt x="1441228" y="414160"/>
                </a:lnTo>
                <a:lnTo>
                  <a:pt x="1455674" y="346062"/>
                </a:lnTo>
                <a:lnTo>
                  <a:pt x="1455674" y="118783"/>
                </a:lnTo>
                <a:lnTo>
                  <a:pt x="1451474" y="82890"/>
                </a:lnTo>
                <a:lnTo>
                  <a:pt x="1436701" y="43984"/>
                </a:lnTo>
                <a:lnTo>
                  <a:pt x="1408091" y="12782"/>
                </a:lnTo>
                <a:lnTo>
                  <a:pt x="1362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2487" y="6448404"/>
            <a:ext cx="1456055" cy="629285"/>
          </a:xfrm>
          <a:custGeom>
            <a:avLst/>
            <a:gdLst/>
            <a:ahLst/>
            <a:cxnLst/>
            <a:rect l="l" t="t" r="r" b="b"/>
            <a:pathLst>
              <a:path w="1456055" h="629284">
                <a:moveTo>
                  <a:pt x="1455674" y="346062"/>
                </a:moveTo>
                <a:lnTo>
                  <a:pt x="1455674" y="118783"/>
                </a:lnTo>
                <a:lnTo>
                  <a:pt x="1451474" y="82890"/>
                </a:lnTo>
                <a:lnTo>
                  <a:pt x="1436701" y="43984"/>
                </a:lnTo>
                <a:lnTo>
                  <a:pt x="1408091" y="12782"/>
                </a:lnTo>
                <a:lnTo>
                  <a:pt x="1362379" y="0"/>
                </a:ln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346062"/>
                </a:lnTo>
                <a:lnTo>
                  <a:pt x="4198" y="381954"/>
                </a:lnTo>
                <a:lnTo>
                  <a:pt x="18970" y="420860"/>
                </a:lnTo>
                <a:lnTo>
                  <a:pt x="47577" y="452063"/>
                </a:lnTo>
                <a:lnTo>
                  <a:pt x="93281" y="464845"/>
                </a:lnTo>
                <a:lnTo>
                  <a:pt x="174117" y="464845"/>
                </a:lnTo>
                <a:lnTo>
                  <a:pt x="1116088" y="464845"/>
                </a:lnTo>
                <a:lnTo>
                  <a:pt x="1122781" y="490565"/>
                </a:lnTo>
                <a:lnTo>
                  <a:pt x="1126524" y="531187"/>
                </a:lnTo>
                <a:lnTo>
                  <a:pt x="1121214" y="575509"/>
                </a:lnTo>
                <a:lnTo>
                  <a:pt x="1100747" y="612330"/>
                </a:lnTo>
                <a:lnTo>
                  <a:pt x="1098029" y="614972"/>
                </a:lnTo>
                <a:lnTo>
                  <a:pt x="1097153" y="618985"/>
                </a:lnTo>
                <a:lnTo>
                  <a:pt x="1098499" y="622528"/>
                </a:lnTo>
                <a:lnTo>
                  <a:pt x="1099845" y="626071"/>
                </a:lnTo>
                <a:lnTo>
                  <a:pt x="1103172" y="628484"/>
                </a:lnTo>
                <a:lnTo>
                  <a:pt x="1144530" y="623617"/>
                </a:lnTo>
                <a:lnTo>
                  <a:pt x="1215477" y="582125"/>
                </a:lnTo>
                <a:lnTo>
                  <a:pt x="1245241" y="535417"/>
                </a:lnTo>
                <a:lnTo>
                  <a:pt x="1261478" y="464845"/>
                </a:lnTo>
                <a:lnTo>
                  <a:pt x="1362379" y="464845"/>
                </a:lnTo>
                <a:lnTo>
                  <a:pt x="1377353" y="462798"/>
                </a:lnTo>
                <a:lnTo>
                  <a:pt x="1409379" y="449487"/>
                </a:lnTo>
                <a:lnTo>
                  <a:pt x="1441228" y="414160"/>
                </a:lnTo>
                <a:lnTo>
                  <a:pt x="1455674" y="346062"/>
                </a:lnTo>
                <a:close/>
              </a:path>
            </a:pathLst>
          </a:custGeom>
          <a:ln w="19050">
            <a:solidFill>
              <a:srgbClr val="5BA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26603" y="6495704"/>
            <a:ext cx="1299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happens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 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repeat</a:t>
            </a:r>
            <a:r>
              <a:rPr dirty="0" sz="1000" spc="-8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loop?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93344" y="6448404"/>
            <a:ext cx="1862455" cy="629285"/>
          </a:xfrm>
          <a:custGeom>
            <a:avLst/>
            <a:gdLst/>
            <a:ahLst/>
            <a:cxnLst/>
            <a:rect l="l" t="t" r="r" b="b"/>
            <a:pathLst>
              <a:path w="1862454" h="629284">
                <a:moveTo>
                  <a:pt x="1668449" y="464845"/>
                </a:moveTo>
                <a:lnTo>
                  <a:pt x="1524381" y="464845"/>
                </a:lnTo>
                <a:lnTo>
                  <a:pt x="1530113" y="481067"/>
                </a:lnTo>
                <a:lnTo>
                  <a:pt x="1534715" y="514251"/>
                </a:lnTo>
                <a:lnTo>
                  <a:pt x="1529492" y="560032"/>
                </a:lnTo>
                <a:lnTo>
                  <a:pt x="1505750" y="614044"/>
                </a:lnTo>
                <a:lnTo>
                  <a:pt x="1503807" y="617118"/>
                </a:lnTo>
                <a:lnTo>
                  <a:pt x="1503781" y="621029"/>
                </a:lnTo>
                <a:lnTo>
                  <a:pt x="1507578" y="627214"/>
                </a:lnTo>
                <a:lnTo>
                  <a:pt x="1511071" y="628967"/>
                </a:lnTo>
                <a:lnTo>
                  <a:pt x="1514690" y="628624"/>
                </a:lnTo>
                <a:lnTo>
                  <a:pt x="1554308" y="618982"/>
                </a:lnTo>
                <a:lnTo>
                  <a:pt x="1590579" y="602170"/>
                </a:lnTo>
                <a:lnTo>
                  <a:pt x="1627070" y="573039"/>
                </a:lnTo>
                <a:lnTo>
                  <a:pt x="1655716" y="528345"/>
                </a:lnTo>
                <a:lnTo>
                  <a:pt x="1668449" y="464845"/>
                </a:lnTo>
                <a:close/>
              </a:path>
              <a:path w="1862454" h="629284">
                <a:moveTo>
                  <a:pt x="1768779" y="0"/>
                </a:move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346062"/>
                </a:lnTo>
                <a:lnTo>
                  <a:pt x="4198" y="381954"/>
                </a:lnTo>
                <a:lnTo>
                  <a:pt x="18970" y="420860"/>
                </a:lnTo>
                <a:lnTo>
                  <a:pt x="47577" y="452063"/>
                </a:lnTo>
                <a:lnTo>
                  <a:pt x="93281" y="464845"/>
                </a:lnTo>
                <a:lnTo>
                  <a:pt x="1768779" y="464845"/>
                </a:lnTo>
                <a:lnTo>
                  <a:pt x="1783753" y="462798"/>
                </a:lnTo>
                <a:lnTo>
                  <a:pt x="1815779" y="449487"/>
                </a:lnTo>
                <a:lnTo>
                  <a:pt x="1847628" y="414160"/>
                </a:lnTo>
                <a:lnTo>
                  <a:pt x="1862074" y="346062"/>
                </a:lnTo>
                <a:lnTo>
                  <a:pt x="1862074" y="118783"/>
                </a:lnTo>
                <a:lnTo>
                  <a:pt x="1857874" y="82890"/>
                </a:lnTo>
                <a:lnTo>
                  <a:pt x="1843101" y="43984"/>
                </a:lnTo>
                <a:lnTo>
                  <a:pt x="1814491" y="12782"/>
                </a:lnTo>
                <a:lnTo>
                  <a:pt x="1768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93344" y="6448404"/>
            <a:ext cx="1862455" cy="629285"/>
          </a:xfrm>
          <a:custGeom>
            <a:avLst/>
            <a:gdLst/>
            <a:ahLst/>
            <a:cxnLst/>
            <a:rect l="l" t="t" r="r" b="b"/>
            <a:pathLst>
              <a:path w="1862454" h="629284">
                <a:moveTo>
                  <a:pt x="1862074" y="346062"/>
                </a:moveTo>
                <a:lnTo>
                  <a:pt x="1862074" y="118783"/>
                </a:lnTo>
                <a:lnTo>
                  <a:pt x="1857874" y="82890"/>
                </a:lnTo>
                <a:lnTo>
                  <a:pt x="1843101" y="43984"/>
                </a:lnTo>
                <a:lnTo>
                  <a:pt x="1814491" y="12782"/>
                </a:lnTo>
                <a:lnTo>
                  <a:pt x="1768779" y="0"/>
                </a:lnTo>
                <a:lnTo>
                  <a:pt x="93281" y="0"/>
                </a:lnTo>
                <a:lnTo>
                  <a:pt x="78315" y="2047"/>
                </a:lnTo>
                <a:lnTo>
                  <a:pt x="46293" y="15357"/>
                </a:lnTo>
                <a:lnTo>
                  <a:pt x="14444" y="50684"/>
                </a:lnTo>
                <a:lnTo>
                  <a:pt x="0" y="118783"/>
                </a:lnTo>
                <a:lnTo>
                  <a:pt x="0" y="346062"/>
                </a:lnTo>
                <a:lnTo>
                  <a:pt x="4198" y="381954"/>
                </a:lnTo>
                <a:lnTo>
                  <a:pt x="18970" y="420860"/>
                </a:lnTo>
                <a:lnTo>
                  <a:pt x="47577" y="452063"/>
                </a:lnTo>
                <a:lnTo>
                  <a:pt x="93281" y="464845"/>
                </a:lnTo>
                <a:lnTo>
                  <a:pt x="618617" y="464845"/>
                </a:lnTo>
                <a:lnTo>
                  <a:pt x="1524381" y="464845"/>
                </a:lnTo>
                <a:lnTo>
                  <a:pt x="1530113" y="481067"/>
                </a:lnTo>
                <a:lnTo>
                  <a:pt x="1534715" y="514251"/>
                </a:lnTo>
                <a:lnTo>
                  <a:pt x="1529492" y="560032"/>
                </a:lnTo>
                <a:lnTo>
                  <a:pt x="1505750" y="614044"/>
                </a:lnTo>
                <a:lnTo>
                  <a:pt x="1503807" y="617118"/>
                </a:lnTo>
                <a:lnTo>
                  <a:pt x="1503781" y="621029"/>
                </a:lnTo>
                <a:lnTo>
                  <a:pt x="1505686" y="624128"/>
                </a:lnTo>
                <a:lnTo>
                  <a:pt x="1507578" y="627214"/>
                </a:lnTo>
                <a:lnTo>
                  <a:pt x="1511071" y="628967"/>
                </a:lnTo>
                <a:lnTo>
                  <a:pt x="1554308" y="618982"/>
                </a:lnTo>
                <a:lnTo>
                  <a:pt x="1590579" y="602170"/>
                </a:lnTo>
                <a:lnTo>
                  <a:pt x="1627070" y="573039"/>
                </a:lnTo>
                <a:lnTo>
                  <a:pt x="1655716" y="528345"/>
                </a:lnTo>
                <a:lnTo>
                  <a:pt x="1668449" y="464845"/>
                </a:lnTo>
                <a:lnTo>
                  <a:pt x="1768779" y="464845"/>
                </a:lnTo>
                <a:lnTo>
                  <a:pt x="1783753" y="462798"/>
                </a:lnTo>
                <a:lnTo>
                  <a:pt x="1815779" y="449487"/>
                </a:lnTo>
                <a:lnTo>
                  <a:pt x="1847628" y="414160"/>
                </a:lnTo>
                <a:lnTo>
                  <a:pt x="1862074" y="346062"/>
                </a:lnTo>
                <a:close/>
              </a:path>
            </a:pathLst>
          </a:custGeom>
          <a:ln w="19050">
            <a:solidFill>
              <a:srgbClr val="CE6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864213" y="6495704"/>
            <a:ext cx="15468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happens if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type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larger 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smaller</a:t>
            </a:r>
            <a:r>
              <a:rPr dirty="0" sz="10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number?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93835" y="4972050"/>
            <a:ext cx="1207010" cy="903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3835" y="4972050"/>
            <a:ext cx="1207135" cy="903605"/>
          </a:xfrm>
          <a:custGeom>
            <a:avLst/>
            <a:gdLst/>
            <a:ahLst/>
            <a:cxnLst/>
            <a:rect l="l" t="t" r="r" b="b"/>
            <a:pathLst>
              <a:path w="1207134" h="9036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46010"/>
                </a:lnTo>
                <a:lnTo>
                  <a:pt x="892" y="879050"/>
                </a:lnTo>
                <a:lnTo>
                  <a:pt x="7143" y="896016"/>
                </a:lnTo>
                <a:lnTo>
                  <a:pt x="24110" y="902267"/>
                </a:lnTo>
                <a:lnTo>
                  <a:pt x="57150" y="903160"/>
                </a:lnTo>
                <a:lnTo>
                  <a:pt x="1149858" y="903160"/>
                </a:lnTo>
                <a:lnTo>
                  <a:pt x="1182897" y="902267"/>
                </a:lnTo>
                <a:lnTo>
                  <a:pt x="1199864" y="896016"/>
                </a:lnTo>
                <a:lnTo>
                  <a:pt x="1206115" y="879050"/>
                </a:lnTo>
                <a:lnTo>
                  <a:pt x="1207008" y="846010"/>
                </a:lnTo>
                <a:lnTo>
                  <a:pt x="1207008" y="57150"/>
                </a:lnTo>
                <a:lnTo>
                  <a:pt x="1206115" y="24110"/>
                </a:lnTo>
                <a:lnTo>
                  <a:pt x="1199864" y="7143"/>
                </a:lnTo>
                <a:lnTo>
                  <a:pt x="1182897" y="892"/>
                </a:lnTo>
                <a:lnTo>
                  <a:pt x="1149858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874785" y="5917945"/>
            <a:ext cx="1704975" cy="11303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2D8EB7"/>
                </a:solidFill>
                <a:latin typeface="Roboto"/>
                <a:cs typeface="Roboto"/>
              </a:rPr>
              <a:t>How-to</a:t>
            </a:r>
            <a:r>
              <a:rPr dirty="0" sz="1000" spc="-10" b="1">
                <a:solidFill>
                  <a:srgbClr val="2D8EB7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2D8EB7"/>
                </a:solidFill>
                <a:latin typeface="Roboto"/>
                <a:cs typeface="Roboto"/>
              </a:rPr>
              <a:t>Guides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 animated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 guide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that shows something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know how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do. Design  it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know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</a:t>
            </a:r>
            <a:r>
              <a:rPr dirty="0" sz="1000" spc="-9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to  share with your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community.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89076" y="4972050"/>
            <a:ext cx="1207010" cy="903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89076" y="4972050"/>
            <a:ext cx="1207135" cy="903605"/>
          </a:xfrm>
          <a:custGeom>
            <a:avLst/>
            <a:gdLst/>
            <a:ahLst/>
            <a:cxnLst/>
            <a:rect l="l" t="t" r="r" b="b"/>
            <a:pathLst>
              <a:path w="1207134" h="9036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46010"/>
                </a:lnTo>
                <a:lnTo>
                  <a:pt x="892" y="879050"/>
                </a:lnTo>
                <a:lnTo>
                  <a:pt x="7143" y="896016"/>
                </a:lnTo>
                <a:lnTo>
                  <a:pt x="24110" y="902267"/>
                </a:lnTo>
                <a:lnTo>
                  <a:pt x="57150" y="903160"/>
                </a:lnTo>
                <a:lnTo>
                  <a:pt x="1149858" y="903160"/>
                </a:lnTo>
                <a:lnTo>
                  <a:pt x="1182897" y="902267"/>
                </a:lnTo>
                <a:lnTo>
                  <a:pt x="1199864" y="896016"/>
                </a:lnTo>
                <a:lnTo>
                  <a:pt x="1206115" y="879050"/>
                </a:lnTo>
                <a:lnTo>
                  <a:pt x="1207008" y="846010"/>
                </a:lnTo>
                <a:lnTo>
                  <a:pt x="1207008" y="57150"/>
                </a:lnTo>
                <a:lnTo>
                  <a:pt x="1206115" y="24110"/>
                </a:lnTo>
                <a:lnTo>
                  <a:pt x="1199864" y="7143"/>
                </a:lnTo>
                <a:lnTo>
                  <a:pt x="1182897" y="892"/>
                </a:lnTo>
                <a:lnTo>
                  <a:pt x="1149858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61218" y="1714500"/>
            <a:ext cx="1261439" cy="18840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52697" y="2584352"/>
            <a:ext cx="154912" cy="1747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45490" y="3118705"/>
            <a:ext cx="1462405" cy="463550"/>
          </a:xfrm>
          <a:custGeom>
            <a:avLst/>
            <a:gdLst/>
            <a:ahLst/>
            <a:cxnLst/>
            <a:rect l="l" t="t" r="r" b="b"/>
            <a:pathLst>
              <a:path w="1462405" h="463550">
                <a:moveTo>
                  <a:pt x="1412836" y="0"/>
                </a:moveTo>
                <a:lnTo>
                  <a:pt x="49517" y="0"/>
                </a:lnTo>
                <a:lnTo>
                  <a:pt x="20890" y="773"/>
                </a:lnTo>
                <a:lnTo>
                  <a:pt x="6189" y="6189"/>
                </a:lnTo>
                <a:lnTo>
                  <a:pt x="773" y="20890"/>
                </a:lnTo>
                <a:lnTo>
                  <a:pt x="0" y="49517"/>
                </a:lnTo>
                <a:lnTo>
                  <a:pt x="0" y="413448"/>
                </a:lnTo>
                <a:lnTo>
                  <a:pt x="773" y="442075"/>
                </a:lnTo>
                <a:lnTo>
                  <a:pt x="6189" y="456776"/>
                </a:lnTo>
                <a:lnTo>
                  <a:pt x="20890" y="462192"/>
                </a:lnTo>
                <a:lnTo>
                  <a:pt x="49517" y="462965"/>
                </a:lnTo>
                <a:lnTo>
                  <a:pt x="1412836" y="462965"/>
                </a:lnTo>
                <a:lnTo>
                  <a:pt x="1441464" y="462192"/>
                </a:lnTo>
                <a:lnTo>
                  <a:pt x="1456164" y="456776"/>
                </a:lnTo>
                <a:lnTo>
                  <a:pt x="1461580" y="442075"/>
                </a:lnTo>
                <a:lnTo>
                  <a:pt x="1462354" y="413448"/>
                </a:lnTo>
                <a:lnTo>
                  <a:pt x="1462354" y="49517"/>
                </a:lnTo>
                <a:lnTo>
                  <a:pt x="1461580" y="20890"/>
                </a:lnTo>
                <a:lnTo>
                  <a:pt x="1456164" y="6189"/>
                </a:lnTo>
                <a:lnTo>
                  <a:pt x="1441464" y="773"/>
                </a:lnTo>
                <a:lnTo>
                  <a:pt x="1412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30109" y="3190184"/>
            <a:ext cx="1342638" cy="3914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45490" y="3118705"/>
            <a:ext cx="1462405" cy="463550"/>
          </a:xfrm>
          <a:custGeom>
            <a:avLst/>
            <a:gdLst/>
            <a:ahLst/>
            <a:cxnLst/>
            <a:rect l="l" t="t" r="r" b="b"/>
            <a:pathLst>
              <a:path w="1462405" h="463550">
                <a:moveTo>
                  <a:pt x="49517" y="0"/>
                </a:moveTo>
                <a:lnTo>
                  <a:pt x="20890" y="773"/>
                </a:lnTo>
                <a:lnTo>
                  <a:pt x="6189" y="6189"/>
                </a:lnTo>
                <a:lnTo>
                  <a:pt x="773" y="20890"/>
                </a:lnTo>
                <a:lnTo>
                  <a:pt x="0" y="49517"/>
                </a:lnTo>
                <a:lnTo>
                  <a:pt x="0" y="413448"/>
                </a:lnTo>
                <a:lnTo>
                  <a:pt x="773" y="442075"/>
                </a:lnTo>
                <a:lnTo>
                  <a:pt x="6189" y="456776"/>
                </a:lnTo>
                <a:lnTo>
                  <a:pt x="20890" y="462192"/>
                </a:lnTo>
                <a:lnTo>
                  <a:pt x="49517" y="462965"/>
                </a:lnTo>
                <a:lnTo>
                  <a:pt x="1412836" y="462965"/>
                </a:lnTo>
                <a:lnTo>
                  <a:pt x="1441464" y="462192"/>
                </a:lnTo>
                <a:lnTo>
                  <a:pt x="1456164" y="456776"/>
                </a:lnTo>
                <a:lnTo>
                  <a:pt x="1461580" y="442075"/>
                </a:lnTo>
                <a:lnTo>
                  <a:pt x="1462354" y="413448"/>
                </a:lnTo>
                <a:lnTo>
                  <a:pt x="1462354" y="49517"/>
                </a:lnTo>
                <a:lnTo>
                  <a:pt x="1461580" y="20890"/>
                </a:lnTo>
                <a:lnTo>
                  <a:pt x="1456164" y="6189"/>
                </a:lnTo>
                <a:lnTo>
                  <a:pt x="1441464" y="773"/>
                </a:lnTo>
                <a:lnTo>
                  <a:pt x="1412836" y="0"/>
                </a:lnTo>
                <a:lnTo>
                  <a:pt x="49517" y="0"/>
                </a:lnTo>
                <a:close/>
              </a:path>
            </a:pathLst>
          </a:custGeom>
          <a:ln w="12382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35930" y="3413651"/>
            <a:ext cx="113953" cy="128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2020-03-17T01:55:35Z</dcterms:created>
  <dcterms:modified xsi:type="dcterms:W3CDTF">2020-03-17T01:55:35Z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2019-11-14T00:00:00Z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