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>
      <p:cViewPr varScale="1">
        <p:scale>
          <a:sx n="74" d="100"/>
          <a:sy n="74" d="100"/>
        </p:scale>
        <p:origin x="18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891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9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9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805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999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12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7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1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8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014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69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79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5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655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3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230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764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7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5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203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2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143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75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30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711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400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616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580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7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6" y="8915"/>
                </a:lnTo>
                <a:lnTo>
                  <a:pt x="1650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7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99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7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712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08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40" h="49529">
                <a:moveTo>
                  <a:pt x="11049" y="0"/>
                </a:moveTo>
                <a:lnTo>
                  <a:pt x="8636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40" y="2285"/>
                </a:lnTo>
                <a:lnTo>
                  <a:pt x="13512" y="215"/>
                </a:lnTo>
                <a:lnTo>
                  <a:pt x="1104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70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9663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8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8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4577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3771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7185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6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0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7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6785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70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80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6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5427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2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5003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29537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8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6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975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3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6916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7947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29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6483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1172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9389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60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4353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8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7" y="8915"/>
                </a:lnTo>
                <a:lnTo>
                  <a:pt x="1651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0471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6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485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28379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39" h="49529">
                <a:moveTo>
                  <a:pt x="11048" y="0"/>
                </a:moveTo>
                <a:lnTo>
                  <a:pt x="8635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39" y="2285"/>
                </a:lnTo>
                <a:lnTo>
                  <a:pt x="13512" y="215"/>
                </a:lnTo>
                <a:lnTo>
                  <a:pt x="1104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29143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18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17118" y="2653184"/>
            <a:ext cx="21831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sz="1500" spc="-7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algn="ctr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sz="1400" i="1" spc="-8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7118" y="4272465"/>
            <a:ext cx="262699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Next, help participants as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they  </a:t>
            </a: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animate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characters, working</a:t>
            </a:r>
            <a:r>
              <a:rPr sz="1500" spc="-9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at  their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sz="1500" spc="-1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25754" y="6090658"/>
            <a:ext cx="26765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 session,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gath- 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er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share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and</a:t>
            </a:r>
            <a:r>
              <a:rPr sz="1500" spc="-2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sz="1400" i="1" spc="-10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97849" y="4593757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sz="1400" i="1" spc="-8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sz="1800" b="1" spc="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sz="1500" spc="-30" dirty="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4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3100" y="773766"/>
            <a:ext cx="4034154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sz="2000" b="1" spc="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2000" b="1" spc="45" dirty="0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700" b="1" spc="50" dirty="0">
                <a:solidFill>
                  <a:srgbClr val="E5AA00"/>
                </a:solidFill>
                <a:latin typeface="Montserrat-Black"/>
                <a:cs typeface="Montserrat-Black"/>
              </a:rPr>
              <a:t>Animate </a:t>
            </a:r>
            <a:r>
              <a:rPr sz="2700" b="1" dirty="0">
                <a:solidFill>
                  <a:srgbClr val="E5AA00"/>
                </a:solidFill>
                <a:latin typeface="Montserrat-Black"/>
                <a:cs typeface="Montserrat-Black"/>
              </a:rPr>
              <a:t>a</a:t>
            </a:r>
            <a:r>
              <a:rPr sz="2700" b="1" spc="160" dirty="0">
                <a:solidFill>
                  <a:srgbClr val="E5AA00"/>
                </a:solidFill>
                <a:latin typeface="Montserrat-Black"/>
                <a:cs typeface="Montserrat-Black"/>
              </a:rPr>
              <a:t> </a:t>
            </a:r>
            <a:r>
              <a:rPr sz="2700" b="1" spc="60" dirty="0">
                <a:solidFill>
                  <a:srgbClr val="E5AA00"/>
                </a:solidFill>
                <a:latin typeface="Montserrat-Black"/>
                <a:cs typeface="Montserrat-Black"/>
              </a:rPr>
              <a:t>Character</a:t>
            </a:r>
            <a:endParaRPr sz="2700" dirty="0">
              <a:latin typeface="Montserrat-Black"/>
              <a:cs typeface="Montserrat-Black"/>
            </a:endParaRPr>
          </a:p>
          <a:p>
            <a:pPr marL="12700" marR="201930">
              <a:lnSpc>
                <a:spcPct val="105600"/>
              </a:lnSpc>
              <a:spcBef>
                <a:spcPts val="186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will gain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experience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coding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bring  characters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life 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animation.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86130" y="3478491"/>
            <a:ext cx="1860949" cy="1391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6126" y="3473735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12700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6531" y="5017935"/>
            <a:ext cx="1857416" cy="1395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880" y="5013167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12699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6949" y="5018460"/>
            <a:ext cx="1868715" cy="1394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6950" y="5013166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12699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15704" y="3478466"/>
            <a:ext cx="1858972" cy="13917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14713" y="3473735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12700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891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9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9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805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999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12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7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1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8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014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69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79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5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655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3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230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764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7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5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203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2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143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75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30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711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400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616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580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7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6" y="8915"/>
                </a:lnTo>
                <a:lnTo>
                  <a:pt x="1650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7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99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7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712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08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40" h="49529">
                <a:moveTo>
                  <a:pt x="11049" y="0"/>
                </a:moveTo>
                <a:lnTo>
                  <a:pt x="8636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40" y="2285"/>
                </a:lnTo>
                <a:lnTo>
                  <a:pt x="13512" y="215"/>
                </a:lnTo>
                <a:lnTo>
                  <a:pt x="1104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70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9663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8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8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4577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3771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7185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6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0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7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6785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70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80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6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5427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2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5003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29537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8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6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975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3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6916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7947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29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6483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1172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9389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60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4353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8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7" y="8915"/>
                </a:lnTo>
                <a:lnTo>
                  <a:pt x="1651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0471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6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485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28379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39" h="49529">
                <a:moveTo>
                  <a:pt x="11048" y="0"/>
                </a:moveTo>
                <a:lnTo>
                  <a:pt x="8635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39" y="2285"/>
                </a:lnTo>
                <a:lnTo>
                  <a:pt x="13512" y="215"/>
                </a:lnTo>
                <a:lnTo>
                  <a:pt x="1104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29143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18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8555" y="3517900"/>
            <a:ext cx="4111625" cy="3656965"/>
          </a:xfrm>
          <a:custGeom>
            <a:avLst/>
            <a:gdLst/>
            <a:ahLst/>
            <a:cxnLst/>
            <a:rect l="l" t="t" r="r" b="b"/>
            <a:pathLst>
              <a:path w="4111625" h="365696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656736"/>
                </a:lnTo>
                <a:lnTo>
                  <a:pt x="3996944" y="3656736"/>
                </a:lnTo>
                <a:lnTo>
                  <a:pt x="4063023" y="3654950"/>
                </a:lnTo>
                <a:lnTo>
                  <a:pt x="4096956" y="3642448"/>
                </a:lnTo>
                <a:lnTo>
                  <a:pt x="4109458" y="3608516"/>
                </a:lnTo>
                <a:lnTo>
                  <a:pt x="4111244" y="354243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692594" y="636778"/>
            <a:ext cx="13309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65" dirty="0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54998" y="35496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93963" y="3607069"/>
            <a:ext cx="16878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and</a:t>
            </a:r>
            <a:r>
              <a:rPr sz="1000" b="1" spc="-4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Inspiration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15634" y="2057394"/>
            <a:ext cx="4114800" cy="1323340"/>
          </a:xfrm>
          <a:custGeom>
            <a:avLst/>
            <a:gdLst/>
            <a:ahLst/>
            <a:cxnLst/>
            <a:rect l="l" t="t" r="r" b="b"/>
            <a:pathLst>
              <a:path w="4114800" h="1323339">
                <a:moveTo>
                  <a:pt x="411480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22755"/>
                </a:lnTo>
                <a:lnTo>
                  <a:pt x="4000500" y="1322755"/>
                </a:lnTo>
                <a:lnTo>
                  <a:pt x="4066579" y="1320969"/>
                </a:lnTo>
                <a:lnTo>
                  <a:pt x="4100512" y="1308468"/>
                </a:lnTo>
                <a:lnTo>
                  <a:pt x="4113014" y="1274535"/>
                </a:lnTo>
                <a:lnTo>
                  <a:pt x="4114800" y="1208455"/>
                </a:lnTo>
                <a:lnTo>
                  <a:pt x="4114800" y="315480"/>
                </a:lnTo>
                <a:lnTo>
                  <a:pt x="41148" y="315480"/>
                </a:lnTo>
                <a:lnTo>
                  <a:pt x="41148" y="150888"/>
                </a:lnTo>
                <a:lnTo>
                  <a:pt x="59007" y="84809"/>
                </a:lnTo>
                <a:lnTo>
                  <a:pt x="98298" y="50876"/>
                </a:lnTo>
                <a:lnTo>
                  <a:pt x="137588" y="38374"/>
                </a:lnTo>
                <a:lnTo>
                  <a:pt x="155448" y="36588"/>
                </a:lnTo>
                <a:lnTo>
                  <a:pt x="4114800" y="36588"/>
                </a:lnTo>
                <a:lnTo>
                  <a:pt x="4114800" y="0"/>
                </a:lnTo>
                <a:close/>
              </a:path>
              <a:path w="4114800" h="1323339">
                <a:moveTo>
                  <a:pt x="4114800" y="36588"/>
                </a:moveTo>
                <a:lnTo>
                  <a:pt x="4078224" y="36588"/>
                </a:lnTo>
                <a:lnTo>
                  <a:pt x="4078224" y="315480"/>
                </a:lnTo>
                <a:lnTo>
                  <a:pt x="4114800" y="315480"/>
                </a:lnTo>
                <a:lnTo>
                  <a:pt x="4114800" y="36588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870373" y="2138934"/>
            <a:ext cx="2199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Activity: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Favorite</a:t>
            </a:r>
            <a:r>
              <a:rPr sz="1000" b="1" spc="-2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Characters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88661" y="2452505"/>
            <a:ext cx="341376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Gather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circle.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each participant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say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 name, then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favorite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from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book, movie, or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TV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show,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one 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two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favorite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things about that 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character.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87315" y="3941127"/>
            <a:ext cx="385191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spark ideas,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watch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Animate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video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at the start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tutorial.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shows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variety of projects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spark ideas and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inspiration.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97462" y="6986841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5">
                <a:moveTo>
                  <a:pt x="0" y="0"/>
                </a:moveTo>
                <a:lnTo>
                  <a:pt x="1148613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46413" y="6986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71607" y="6986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93963" y="6756117"/>
            <a:ext cx="180276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View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000" spc="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b="1" spc="-15" baseline="2777" dirty="0">
                <a:solidFill>
                  <a:srgbClr val="00AEEF"/>
                </a:solidFill>
                <a:latin typeface="Roboto"/>
                <a:cs typeface="Roboto"/>
              </a:rPr>
              <a:t>scratch.mit.edu/ideas</a:t>
            </a:r>
            <a:endParaRPr sz="1500" baseline="2777">
              <a:latin typeface="Roboto"/>
              <a:cs typeface="Robo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800" b="1" spc="2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500" spc="-5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98500" y="1739356"/>
            <a:ext cx="2300605" cy="10795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Preview </a:t>
            </a:r>
            <a:r>
              <a:rPr sz="1000" b="1" dirty="0">
                <a:solidFill>
                  <a:srgbClr val="3184A6"/>
                </a:solidFill>
                <a:latin typeface="Roboto"/>
                <a:cs typeface="Roboto"/>
              </a:rPr>
              <a:t>the</a:t>
            </a:r>
            <a:r>
              <a:rPr sz="1000" b="1" spc="-45" dirty="0">
                <a:solidFill>
                  <a:srgbClr val="3184A6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3184A6"/>
                </a:solidFill>
                <a:latin typeface="Roboto"/>
                <a:cs typeface="Roboto"/>
              </a:rPr>
              <a:t>Tutorial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Animate a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sz="1000" b="1" u="sng" spc="-10" dirty="0">
                <a:solidFill>
                  <a:srgbClr val="3184A6"/>
                </a:solidFill>
                <a:uFill>
                  <a:solidFill>
                    <a:srgbClr val="3184A6"/>
                  </a:solidFill>
                </a:uFill>
                <a:latin typeface="Roboto"/>
                <a:cs typeface="Roboto"/>
              </a:rPr>
              <a:t>scratch.mit.edu/tutorials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98500" y="3161756"/>
            <a:ext cx="2211070" cy="9144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z="1000" b="1" dirty="0">
                <a:solidFill>
                  <a:srgbClr val="3184A6"/>
                </a:solidFill>
                <a:latin typeface="Roboto"/>
                <a:cs typeface="Roboto"/>
              </a:rPr>
              <a:t>Print the Activity</a:t>
            </a:r>
            <a:r>
              <a:rPr sz="1000" b="1" spc="-15" dirty="0">
                <a:solidFill>
                  <a:srgbClr val="3184A6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3184A6"/>
                </a:solidFill>
                <a:latin typeface="Roboto"/>
                <a:cs typeface="Roboto"/>
              </a:rPr>
              <a:t>Cards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Animate a</a:t>
            </a:r>
            <a:r>
              <a:rPr sz="1000" i="1" spc="-8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Character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cards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have available 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 during 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workshop.  </a:t>
            </a:r>
            <a:r>
              <a:rPr sz="1000" b="1" u="sng" spc="-10" dirty="0">
                <a:solidFill>
                  <a:srgbClr val="3184A6"/>
                </a:solidFill>
                <a:uFill>
                  <a:solidFill>
                    <a:srgbClr val="3184A6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98500" y="4380956"/>
            <a:ext cx="3590925" cy="9144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Make </a:t>
            </a:r>
            <a:r>
              <a:rPr sz="1000" b="1" spc="-10" dirty="0">
                <a:solidFill>
                  <a:srgbClr val="3184A6"/>
                </a:solidFill>
                <a:latin typeface="Roboto"/>
                <a:cs typeface="Roboto"/>
              </a:rPr>
              <a:t>sure </a:t>
            </a:r>
            <a:r>
              <a:rPr sz="1000" b="1" dirty="0">
                <a:solidFill>
                  <a:srgbClr val="3184A6"/>
                </a:solidFill>
                <a:latin typeface="Roboto"/>
                <a:cs typeface="Roboto"/>
              </a:rPr>
              <a:t>participants </a:t>
            </a: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have Scratch</a:t>
            </a:r>
            <a:r>
              <a:rPr sz="1000" b="1" spc="5" dirty="0">
                <a:solidFill>
                  <a:srgbClr val="3184A6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accounts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sz="1000" b="1" u="sng" spc="-5" dirty="0">
                <a:solidFill>
                  <a:srgbClr val="3184A6"/>
                </a:solidFill>
                <a:uFill>
                  <a:solidFill>
                    <a:srgbClr val="3184A6"/>
                  </a:solidFill>
                </a:uFill>
                <a:latin typeface="Roboto"/>
                <a:cs typeface="Roboto"/>
              </a:rPr>
              <a:t>scratch.mit.edu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sz="1000" b="1" u="sng" spc="-10" dirty="0">
                <a:solidFill>
                  <a:srgbClr val="3184A6"/>
                </a:solidFill>
                <a:uFill>
                  <a:solidFill>
                    <a:srgbClr val="3184A6"/>
                  </a:solidFill>
                </a:uFill>
                <a:latin typeface="Roboto"/>
                <a:cs typeface="Roboto"/>
              </a:rPr>
              <a:t>scratch.mit.edu/educators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98500" y="5600156"/>
            <a:ext cx="2474595" cy="5842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z="1000" b="1" dirty="0">
                <a:solidFill>
                  <a:srgbClr val="3184A6"/>
                </a:solidFill>
                <a:latin typeface="Roboto"/>
                <a:cs typeface="Roboto"/>
              </a:rPr>
              <a:t>Set up </a:t>
            </a: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computers or</a:t>
            </a:r>
            <a:r>
              <a:rPr sz="1000" b="1" spc="-20" dirty="0">
                <a:solidFill>
                  <a:srgbClr val="3184A6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3184A6"/>
                </a:solidFill>
                <a:latin typeface="Roboto"/>
                <a:cs typeface="Roboto"/>
              </a:rPr>
              <a:t>laptops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can  work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individually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8500" y="6476456"/>
            <a:ext cx="3002915" cy="5842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z="1000" b="1" dirty="0">
                <a:solidFill>
                  <a:srgbClr val="3184A6"/>
                </a:solidFill>
                <a:latin typeface="Roboto"/>
                <a:cs typeface="Roboto"/>
              </a:rPr>
              <a:t>Set up a </a:t>
            </a: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computer </a:t>
            </a:r>
            <a:r>
              <a:rPr sz="1000" b="1" dirty="0">
                <a:solidFill>
                  <a:srgbClr val="3184A6"/>
                </a:solidFill>
                <a:latin typeface="Roboto"/>
                <a:cs typeface="Roboto"/>
              </a:rPr>
              <a:t>with </a:t>
            </a:r>
            <a:r>
              <a:rPr sz="1000" b="1" spc="-10" dirty="0">
                <a:solidFill>
                  <a:srgbClr val="3184A6"/>
                </a:solidFill>
                <a:latin typeface="Roboto"/>
                <a:cs typeface="Roboto"/>
              </a:rPr>
              <a:t>projector </a:t>
            </a: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or large</a:t>
            </a:r>
            <a:r>
              <a:rPr sz="1000" b="1" spc="-45" dirty="0">
                <a:solidFill>
                  <a:srgbClr val="3184A6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3184A6"/>
                </a:solidFill>
                <a:latin typeface="Roboto"/>
                <a:cs typeface="Roboto"/>
              </a:rPr>
              <a:t>monitor</a:t>
            </a:r>
            <a:endParaRPr sz="1000">
              <a:latin typeface="Roboto"/>
              <a:cs typeface="Roboto"/>
            </a:endParaRPr>
          </a:p>
          <a:p>
            <a:pPr marL="12700" marR="360680">
              <a:lnSpc>
                <a:spcPct val="108300"/>
              </a:lnSpc>
              <a:spcBef>
                <a:spcPts val="250"/>
              </a:spcBef>
            </a:pP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show examples and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000" spc="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133598" y="1780668"/>
            <a:ext cx="1569212" cy="10014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08350" y="3206750"/>
            <a:ext cx="1289977" cy="916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083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318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68831" y="4611141"/>
            <a:ext cx="3326653" cy="20887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891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9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9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805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999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12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7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1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8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014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69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79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5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655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3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230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764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7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5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203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2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143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75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30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711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400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616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580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7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6" y="8915"/>
                </a:lnTo>
                <a:lnTo>
                  <a:pt x="1650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7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99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7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712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08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40" h="49529">
                <a:moveTo>
                  <a:pt x="11049" y="0"/>
                </a:moveTo>
                <a:lnTo>
                  <a:pt x="8636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40" y="2285"/>
                </a:lnTo>
                <a:lnTo>
                  <a:pt x="13512" y="215"/>
                </a:lnTo>
                <a:lnTo>
                  <a:pt x="1104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70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9663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8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8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4577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3771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7185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6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0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7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6785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70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80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6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5427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2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5003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29537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8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6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975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3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6916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7947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29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6483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1172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9389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60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4353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8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7" y="8915"/>
                </a:lnTo>
                <a:lnTo>
                  <a:pt x="1651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0471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6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485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28379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39" h="49529">
                <a:moveTo>
                  <a:pt x="11048" y="0"/>
                </a:moveTo>
                <a:lnTo>
                  <a:pt x="8635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39" y="2285"/>
                </a:lnTo>
                <a:lnTo>
                  <a:pt x="13512" y="215"/>
                </a:lnTo>
                <a:lnTo>
                  <a:pt x="1104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29143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18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7676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3543300"/>
            <a:ext cx="4111625" cy="2336800"/>
          </a:xfrm>
          <a:custGeom>
            <a:avLst/>
            <a:gdLst/>
            <a:ahLst/>
            <a:cxnLst/>
            <a:rect l="l" t="t" r="r" b="b"/>
            <a:pathLst>
              <a:path w="4111625" h="233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36800"/>
                </a:lnTo>
                <a:lnTo>
                  <a:pt x="3997109" y="2336800"/>
                </a:lnTo>
                <a:lnTo>
                  <a:pt x="4063188" y="2335014"/>
                </a:lnTo>
                <a:lnTo>
                  <a:pt x="4097121" y="2322512"/>
                </a:lnTo>
                <a:lnTo>
                  <a:pt x="4109623" y="2288579"/>
                </a:lnTo>
                <a:lnTo>
                  <a:pt x="4111409" y="222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3290" y="35807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8277" y="1975280"/>
            <a:ext cx="2030095" cy="1511300"/>
          </a:xfrm>
          <a:custGeom>
            <a:avLst/>
            <a:gdLst/>
            <a:ahLst/>
            <a:cxnLst/>
            <a:rect l="l" t="t" r="r" b="b"/>
            <a:pathLst>
              <a:path w="2030095" h="1511300">
                <a:moveTo>
                  <a:pt x="20295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0779"/>
                </a:lnTo>
                <a:lnTo>
                  <a:pt x="1915223" y="1510779"/>
                </a:lnTo>
                <a:lnTo>
                  <a:pt x="1981303" y="1508993"/>
                </a:lnTo>
                <a:lnTo>
                  <a:pt x="2015236" y="1496491"/>
                </a:lnTo>
                <a:lnTo>
                  <a:pt x="2027737" y="1462558"/>
                </a:lnTo>
                <a:lnTo>
                  <a:pt x="2029523" y="1396479"/>
                </a:lnTo>
                <a:lnTo>
                  <a:pt x="20295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9691" y="2011781"/>
            <a:ext cx="1953895" cy="399415"/>
          </a:xfrm>
          <a:custGeom>
            <a:avLst/>
            <a:gdLst/>
            <a:ahLst/>
            <a:cxnLst/>
            <a:rect l="l" t="t" r="r" b="b"/>
            <a:pathLst>
              <a:path w="1953895" h="399414">
                <a:moveTo>
                  <a:pt x="1953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53361" y="398830"/>
                </a:lnTo>
                <a:lnTo>
                  <a:pt x="1953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sz="1800" b="1" spc="30" dirty="0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sz="1800" b="1" spc="14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8949" y="3612309"/>
            <a:ext cx="3049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Make your sprite move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right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and left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with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arrow</a:t>
            </a:r>
            <a:r>
              <a:rPr sz="1000" b="1" spc="-5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keys: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57284" y="2032321"/>
            <a:ext cx="11563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1000" b="1" spc="-5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backdrop.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99252" y="639698"/>
            <a:ext cx="2986405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60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27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create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animated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Scratch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70963" y="3462064"/>
            <a:ext cx="1814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75953" y="6232616"/>
            <a:ext cx="15252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sz="1000" b="1" spc="-7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49247" y="6890991"/>
            <a:ext cx="141604" cy="141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675473" y="6850510"/>
            <a:ext cx="89535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85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8736" y="4667336"/>
            <a:ext cx="4111625" cy="1212850"/>
          </a:xfrm>
          <a:custGeom>
            <a:avLst/>
            <a:gdLst/>
            <a:ahLst/>
            <a:cxnLst/>
            <a:rect l="l" t="t" r="r" b="b"/>
            <a:pathLst>
              <a:path w="4111625" h="12128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12761"/>
                </a:lnTo>
                <a:lnTo>
                  <a:pt x="3997109" y="1212761"/>
                </a:lnTo>
                <a:lnTo>
                  <a:pt x="4063188" y="1210975"/>
                </a:lnTo>
                <a:lnTo>
                  <a:pt x="4097121" y="1198473"/>
                </a:lnTo>
                <a:lnTo>
                  <a:pt x="4109623" y="1164540"/>
                </a:lnTo>
                <a:lnTo>
                  <a:pt x="4111409" y="10984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2546" y="5930900"/>
            <a:ext cx="4111625" cy="1374775"/>
          </a:xfrm>
          <a:custGeom>
            <a:avLst/>
            <a:gdLst/>
            <a:ahLst/>
            <a:cxnLst/>
            <a:rect l="l" t="t" r="r" b="b"/>
            <a:pathLst>
              <a:path w="4111625" h="137477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74521"/>
                </a:lnTo>
                <a:lnTo>
                  <a:pt x="3997109" y="1374521"/>
                </a:lnTo>
                <a:lnTo>
                  <a:pt x="4063188" y="1372735"/>
                </a:lnTo>
                <a:lnTo>
                  <a:pt x="4097121" y="1360233"/>
                </a:lnTo>
                <a:lnTo>
                  <a:pt x="4109623" y="1326300"/>
                </a:lnTo>
                <a:lnTo>
                  <a:pt x="4111409" y="126022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0036" y="5968390"/>
            <a:ext cx="4037329" cy="405130"/>
          </a:xfrm>
          <a:custGeom>
            <a:avLst/>
            <a:gdLst/>
            <a:ahLst/>
            <a:cxnLst/>
            <a:rect l="l" t="t" r="r" b="b"/>
            <a:pathLst>
              <a:path w="4037329" h="405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04977"/>
                </a:lnTo>
                <a:lnTo>
                  <a:pt x="4037076" y="404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45695" y="5999909"/>
            <a:ext cx="3734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Helpful Hint: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Understanding </a:t>
            </a:r>
            <a:r>
              <a:rPr sz="1000" b="1" dirty="0">
                <a:solidFill>
                  <a:srgbClr val="00AEEF"/>
                </a:solidFill>
                <a:latin typeface="Roboto-Black"/>
                <a:cs typeface="Roboto-Black"/>
              </a:rPr>
              <a:t>x y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coordinates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will help</a:t>
            </a:r>
            <a:r>
              <a:rPr sz="1000" b="1" spc="-8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participants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figure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out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how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to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move sprites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around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the</a:t>
            </a:r>
            <a:r>
              <a:rPr sz="1000" b="1" spc="1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stage.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73751" y="2523992"/>
            <a:ext cx="1614805" cy="686435"/>
          </a:xfrm>
          <a:custGeom>
            <a:avLst/>
            <a:gdLst/>
            <a:ahLst/>
            <a:cxnLst/>
            <a:rect l="l" t="t" r="r" b="b"/>
            <a:pathLst>
              <a:path w="1614804" h="686435">
                <a:moveTo>
                  <a:pt x="1420863" y="521995"/>
                </a:moveTo>
                <a:lnTo>
                  <a:pt x="1289469" y="521995"/>
                </a:lnTo>
                <a:lnTo>
                  <a:pt x="1298856" y="541046"/>
                </a:lnTo>
                <a:lnTo>
                  <a:pt x="1307685" y="584096"/>
                </a:lnTo>
                <a:lnTo>
                  <a:pt x="1303958" y="637050"/>
                </a:lnTo>
                <a:lnTo>
                  <a:pt x="1275676" y="685812"/>
                </a:lnTo>
                <a:lnTo>
                  <a:pt x="1373185" y="651084"/>
                </a:lnTo>
                <a:lnTo>
                  <a:pt x="1420812" y="622444"/>
                </a:lnTo>
                <a:lnTo>
                  <a:pt x="1432167" y="584533"/>
                </a:lnTo>
                <a:lnTo>
                  <a:pt x="1420863" y="521995"/>
                </a:lnTo>
                <a:close/>
              </a:path>
              <a:path w="1614804" h="686435">
                <a:moveTo>
                  <a:pt x="1530654" y="0"/>
                </a:moveTo>
                <a:lnTo>
                  <a:pt x="83756" y="0"/>
                </a:lnTo>
                <a:lnTo>
                  <a:pt x="35334" y="1707"/>
                </a:lnTo>
                <a:lnTo>
                  <a:pt x="10469" y="13657"/>
                </a:lnTo>
                <a:lnTo>
                  <a:pt x="1308" y="46093"/>
                </a:lnTo>
                <a:lnTo>
                  <a:pt x="0" y="109258"/>
                </a:lnTo>
                <a:lnTo>
                  <a:pt x="0" y="412737"/>
                </a:lnTo>
                <a:lnTo>
                  <a:pt x="1308" y="475902"/>
                </a:lnTo>
                <a:lnTo>
                  <a:pt x="10469" y="508338"/>
                </a:lnTo>
                <a:lnTo>
                  <a:pt x="35334" y="520288"/>
                </a:lnTo>
                <a:lnTo>
                  <a:pt x="83756" y="521995"/>
                </a:lnTo>
                <a:lnTo>
                  <a:pt x="1530654" y="521995"/>
                </a:lnTo>
                <a:lnTo>
                  <a:pt x="1579083" y="520288"/>
                </a:lnTo>
                <a:lnTo>
                  <a:pt x="1603952" y="508338"/>
                </a:lnTo>
                <a:lnTo>
                  <a:pt x="1613115" y="475902"/>
                </a:lnTo>
                <a:lnTo>
                  <a:pt x="1614424" y="412737"/>
                </a:lnTo>
                <a:lnTo>
                  <a:pt x="1614424" y="109258"/>
                </a:lnTo>
                <a:lnTo>
                  <a:pt x="1613115" y="46093"/>
                </a:lnTo>
                <a:lnTo>
                  <a:pt x="1603952" y="13657"/>
                </a:lnTo>
                <a:lnTo>
                  <a:pt x="1579083" y="1707"/>
                </a:lnTo>
                <a:lnTo>
                  <a:pt x="15306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88175" y="26635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8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41376" y="2532995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36804" y="46888"/>
                </a:moveTo>
                <a:lnTo>
                  <a:pt x="30861" y="33405"/>
                </a:lnTo>
                <a:lnTo>
                  <a:pt x="22936" y="20600"/>
                </a:lnTo>
                <a:lnTo>
                  <a:pt x="12744" y="921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88969" y="2523998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13714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77811" y="254351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29921" y="0"/>
                </a:moveTo>
                <a:lnTo>
                  <a:pt x="20788" y="9006"/>
                </a:lnTo>
                <a:lnTo>
                  <a:pt x="12465" y="20424"/>
                </a:lnTo>
                <a:lnTo>
                  <a:pt x="5389" y="34543"/>
                </a:lnTo>
                <a:lnTo>
                  <a:pt x="0" y="5165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73747" y="26755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8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83742" y="2990095"/>
            <a:ext cx="36830" cy="46990"/>
          </a:xfrm>
          <a:custGeom>
            <a:avLst/>
            <a:gdLst/>
            <a:ahLst/>
            <a:cxnLst/>
            <a:rect l="l" t="t" r="r" b="b"/>
            <a:pathLst>
              <a:path w="36829" h="46989">
                <a:moveTo>
                  <a:pt x="0" y="0"/>
                </a:moveTo>
                <a:lnTo>
                  <a:pt x="5943" y="13482"/>
                </a:lnTo>
                <a:lnTo>
                  <a:pt x="13868" y="26287"/>
                </a:lnTo>
                <a:lnTo>
                  <a:pt x="24060" y="37670"/>
                </a:lnTo>
                <a:lnTo>
                  <a:pt x="36804" y="468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82041" y="3045981"/>
            <a:ext cx="1050290" cy="0"/>
          </a:xfrm>
          <a:custGeom>
            <a:avLst/>
            <a:gdLst/>
            <a:ahLst/>
            <a:cxnLst/>
            <a:rect l="l" t="t" r="r" b="b"/>
            <a:pathLst>
              <a:path w="1050290">
                <a:moveTo>
                  <a:pt x="0" y="0"/>
                </a:moveTo>
                <a:lnTo>
                  <a:pt x="1049934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67419" y="3083703"/>
            <a:ext cx="14604" cy="103505"/>
          </a:xfrm>
          <a:custGeom>
            <a:avLst/>
            <a:gdLst/>
            <a:ahLst/>
            <a:cxnLst/>
            <a:rect l="l" t="t" r="r" b="b"/>
            <a:pathLst>
              <a:path w="14604" h="103505">
                <a:moveTo>
                  <a:pt x="10261" y="0"/>
                </a:moveTo>
                <a:lnTo>
                  <a:pt x="13953" y="23733"/>
                </a:lnTo>
                <a:lnTo>
                  <a:pt x="14498" y="50028"/>
                </a:lnTo>
                <a:lnTo>
                  <a:pt x="10359" y="77081"/>
                </a:lnTo>
                <a:lnTo>
                  <a:pt x="0" y="10308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87600" y="3075603"/>
            <a:ext cx="109220" cy="118110"/>
          </a:xfrm>
          <a:custGeom>
            <a:avLst/>
            <a:gdLst/>
            <a:ahLst/>
            <a:cxnLst/>
            <a:rect l="l" t="t" r="r" b="b"/>
            <a:pathLst>
              <a:path w="109220" h="118110">
                <a:moveTo>
                  <a:pt x="0" y="117868"/>
                </a:moveTo>
                <a:lnTo>
                  <a:pt x="33727" y="98831"/>
                </a:lnTo>
                <a:lnTo>
                  <a:pt x="67830" y="72740"/>
                </a:lnTo>
                <a:lnTo>
                  <a:pt x="95247" y="39746"/>
                </a:lnTo>
                <a:lnTo>
                  <a:pt x="108915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32614" y="304598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0" y="0"/>
                </a:moveTo>
                <a:lnTo>
                  <a:pt x="4434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54188" y="2974814"/>
            <a:ext cx="30480" cy="52069"/>
          </a:xfrm>
          <a:custGeom>
            <a:avLst/>
            <a:gdLst/>
            <a:ahLst/>
            <a:cxnLst/>
            <a:rect l="l" t="t" r="r" b="b"/>
            <a:pathLst>
              <a:path w="30479" h="52069">
                <a:moveTo>
                  <a:pt x="0" y="51650"/>
                </a:moveTo>
                <a:lnTo>
                  <a:pt x="9127" y="42644"/>
                </a:lnTo>
                <a:lnTo>
                  <a:pt x="17451" y="31226"/>
                </a:lnTo>
                <a:lnTo>
                  <a:pt x="24529" y="17107"/>
                </a:lnTo>
                <a:lnTo>
                  <a:pt x="29921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86118" y="2610947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2057" y="40652"/>
                </a:moveTo>
                <a:lnTo>
                  <a:pt x="2057" y="22301"/>
                </a:lnTo>
                <a:lnTo>
                  <a:pt x="2057" y="1308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85508" y="2524003"/>
            <a:ext cx="41275" cy="3175"/>
          </a:xfrm>
          <a:custGeom>
            <a:avLst/>
            <a:gdLst/>
            <a:ahLst/>
            <a:cxnLst/>
            <a:rect l="l" t="t" r="r" b="b"/>
            <a:pathLst>
              <a:path w="41275" h="3175">
                <a:moveTo>
                  <a:pt x="41046" y="2895"/>
                </a:moveTo>
                <a:lnTo>
                  <a:pt x="34416" y="1028"/>
                </a:lnTo>
                <a:lnTo>
                  <a:pt x="27050" y="0"/>
                </a:lnTo>
                <a:lnTo>
                  <a:pt x="1889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35600" y="2524003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40817" y="0"/>
                </a:moveTo>
                <a:lnTo>
                  <a:pt x="21907" y="0"/>
                </a:lnTo>
                <a:lnTo>
                  <a:pt x="12509" y="0"/>
                </a:lnTo>
                <a:lnTo>
                  <a:pt x="0" y="410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73751" y="2610934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282" y="0"/>
                </a:moveTo>
                <a:lnTo>
                  <a:pt x="444" y="6883"/>
                </a:lnTo>
                <a:lnTo>
                  <a:pt x="0" y="14300"/>
                </a:lnTo>
                <a:lnTo>
                  <a:pt x="0" y="22313"/>
                </a:lnTo>
                <a:lnTo>
                  <a:pt x="0" y="4066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73751" y="2918376"/>
            <a:ext cx="2540" cy="41275"/>
          </a:xfrm>
          <a:custGeom>
            <a:avLst/>
            <a:gdLst/>
            <a:ahLst/>
            <a:cxnLst/>
            <a:rect l="l" t="t" r="r" b="b"/>
            <a:pathLst>
              <a:path w="2539" h="41275">
                <a:moveTo>
                  <a:pt x="0" y="0"/>
                </a:moveTo>
                <a:lnTo>
                  <a:pt x="0" y="18351"/>
                </a:lnTo>
                <a:lnTo>
                  <a:pt x="0" y="27571"/>
                </a:lnTo>
                <a:lnTo>
                  <a:pt x="2044" y="4065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35359" y="3043077"/>
            <a:ext cx="45720" cy="3175"/>
          </a:xfrm>
          <a:custGeom>
            <a:avLst/>
            <a:gdLst/>
            <a:ahLst/>
            <a:cxnLst/>
            <a:rect l="l" t="t" r="r" b="b"/>
            <a:pathLst>
              <a:path w="45720" h="3175">
                <a:moveTo>
                  <a:pt x="0" y="0"/>
                </a:moveTo>
                <a:lnTo>
                  <a:pt x="6642" y="1866"/>
                </a:lnTo>
                <a:lnTo>
                  <a:pt x="14008" y="2908"/>
                </a:lnTo>
                <a:lnTo>
                  <a:pt x="22148" y="2908"/>
                </a:lnTo>
                <a:lnTo>
                  <a:pt x="45542" y="2908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4962" y="3045985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0" y="0"/>
                </a:moveTo>
                <a:lnTo>
                  <a:pt x="23380" y="0"/>
                </a:lnTo>
                <a:lnTo>
                  <a:pt x="4218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44424" y="3045985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0" y="0"/>
                </a:moveTo>
                <a:lnTo>
                  <a:pt x="18796" y="0"/>
                </a:lnTo>
                <a:lnTo>
                  <a:pt x="20485" y="698"/>
                </a:lnTo>
                <a:lnTo>
                  <a:pt x="23685" y="6464"/>
                </a:lnTo>
                <a:lnTo>
                  <a:pt x="27000" y="1562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49427" y="319645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11785" y="0"/>
                </a:moveTo>
                <a:lnTo>
                  <a:pt x="8369" y="4686"/>
                </a:lnTo>
                <a:lnTo>
                  <a:pt x="4457" y="9156"/>
                </a:lnTo>
                <a:lnTo>
                  <a:pt x="0" y="13360"/>
                </a:lnTo>
                <a:lnTo>
                  <a:pt x="6527" y="11150"/>
                </a:lnTo>
                <a:lnTo>
                  <a:pt x="16852" y="679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94614" y="3045985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2311" y="17907"/>
                </a:moveTo>
                <a:lnTo>
                  <a:pt x="2133" y="12103"/>
                </a:lnTo>
                <a:lnTo>
                  <a:pt x="1384" y="6134"/>
                </a:lnTo>
                <a:lnTo>
                  <a:pt x="0" y="0"/>
                </a:lnTo>
                <a:lnTo>
                  <a:pt x="1690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87514" y="3041870"/>
            <a:ext cx="39370" cy="4445"/>
          </a:xfrm>
          <a:custGeom>
            <a:avLst/>
            <a:gdLst/>
            <a:ahLst/>
            <a:cxnLst/>
            <a:rect l="l" t="t" r="r" b="b"/>
            <a:pathLst>
              <a:path w="39370" h="4444">
                <a:moveTo>
                  <a:pt x="0" y="4114"/>
                </a:moveTo>
                <a:lnTo>
                  <a:pt x="16891" y="4114"/>
                </a:lnTo>
                <a:lnTo>
                  <a:pt x="26301" y="4114"/>
                </a:lnTo>
                <a:lnTo>
                  <a:pt x="3881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86892" y="2918376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40665"/>
                </a:moveTo>
                <a:lnTo>
                  <a:pt x="838" y="33794"/>
                </a:lnTo>
                <a:lnTo>
                  <a:pt x="1282" y="26365"/>
                </a:lnTo>
                <a:lnTo>
                  <a:pt x="1282" y="18351"/>
                </a:lnTo>
                <a:lnTo>
                  <a:pt x="12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974112" y="2566104"/>
            <a:ext cx="128651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Which character</a:t>
            </a:r>
            <a:r>
              <a:rPr sz="1000" i="1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would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like to</a:t>
            </a:r>
            <a:r>
              <a:rPr sz="1000" i="1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animate?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892033" y="2523995"/>
            <a:ext cx="1574800" cy="671830"/>
          </a:xfrm>
          <a:custGeom>
            <a:avLst/>
            <a:gdLst/>
            <a:ahLst/>
            <a:cxnLst/>
            <a:rect l="l" t="t" r="r" b="b"/>
            <a:pathLst>
              <a:path w="1574800" h="671830">
                <a:moveTo>
                  <a:pt x="1437030" y="511314"/>
                </a:moveTo>
                <a:lnTo>
                  <a:pt x="1343520" y="511314"/>
                </a:lnTo>
                <a:lnTo>
                  <a:pt x="1350198" y="529977"/>
                </a:lnTo>
                <a:lnTo>
                  <a:pt x="1356480" y="572150"/>
                </a:lnTo>
                <a:lnTo>
                  <a:pt x="1353828" y="624025"/>
                </a:lnTo>
                <a:lnTo>
                  <a:pt x="1333703" y="671791"/>
                </a:lnTo>
                <a:lnTo>
                  <a:pt x="1403104" y="637766"/>
                </a:lnTo>
                <a:lnTo>
                  <a:pt x="1437001" y="609707"/>
                </a:lnTo>
                <a:lnTo>
                  <a:pt x="1445081" y="572572"/>
                </a:lnTo>
                <a:lnTo>
                  <a:pt x="1437030" y="511314"/>
                </a:lnTo>
                <a:close/>
              </a:path>
              <a:path w="1574800" h="671830">
                <a:moveTo>
                  <a:pt x="1515186" y="0"/>
                </a:moveTo>
                <a:lnTo>
                  <a:pt x="59613" y="0"/>
                </a:lnTo>
                <a:lnTo>
                  <a:pt x="25149" y="1672"/>
                </a:lnTo>
                <a:lnTo>
                  <a:pt x="7451" y="13377"/>
                </a:lnTo>
                <a:lnTo>
                  <a:pt x="931" y="45150"/>
                </a:lnTo>
                <a:lnTo>
                  <a:pt x="0" y="107022"/>
                </a:lnTo>
                <a:lnTo>
                  <a:pt x="0" y="404291"/>
                </a:lnTo>
                <a:lnTo>
                  <a:pt x="931" y="466164"/>
                </a:lnTo>
                <a:lnTo>
                  <a:pt x="7451" y="497936"/>
                </a:lnTo>
                <a:lnTo>
                  <a:pt x="25149" y="509642"/>
                </a:lnTo>
                <a:lnTo>
                  <a:pt x="59613" y="511314"/>
                </a:lnTo>
                <a:lnTo>
                  <a:pt x="1515186" y="511314"/>
                </a:lnTo>
                <a:lnTo>
                  <a:pt x="1549650" y="509642"/>
                </a:lnTo>
                <a:lnTo>
                  <a:pt x="1567348" y="497936"/>
                </a:lnTo>
                <a:lnTo>
                  <a:pt x="1573868" y="466164"/>
                </a:lnTo>
                <a:lnTo>
                  <a:pt x="1574800" y="404291"/>
                </a:lnTo>
                <a:lnTo>
                  <a:pt x="1574800" y="107022"/>
                </a:lnTo>
                <a:lnTo>
                  <a:pt x="1573868" y="45150"/>
                </a:lnTo>
                <a:lnTo>
                  <a:pt x="1567348" y="13377"/>
                </a:lnTo>
                <a:lnTo>
                  <a:pt x="1549650" y="1672"/>
                </a:lnTo>
                <a:lnTo>
                  <a:pt x="1515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66833" y="2660747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12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437651" y="2536376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23406" y="47650"/>
                </a:moveTo>
                <a:lnTo>
                  <a:pt x="19714" y="34486"/>
                </a:lnTo>
                <a:lnTo>
                  <a:pt x="14717" y="21682"/>
                </a:lnTo>
                <a:lnTo>
                  <a:pt x="8213" y="9949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983300" y="2523998"/>
            <a:ext cx="1379855" cy="0"/>
          </a:xfrm>
          <a:custGeom>
            <a:avLst/>
            <a:gdLst/>
            <a:ahLst/>
            <a:cxnLst/>
            <a:rect l="l" t="t" r="r" b="b"/>
            <a:pathLst>
              <a:path w="1379854">
                <a:moveTo>
                  <a:pt x="137962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894307" y="2547726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18262" y="0"/>
                </a:moveTo>
                <a:lnTo>
                  <a:pt x="12558" y="9120"/>
                </a:lnTo>
                <a:lnTo>
                  <a:pt x="7454" y="20318"/>
                </a:lnTo>
                <a:lnTo>
                  <a:pt x="3189" y="33809"/>
                </a:lnTo>
                <a:lnTo>
                  <a:pt x="0" y="4980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92033" y="267243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12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97810" y="2975275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0" y="0"/>
                </a:moveTo>
                <a:lnTo>
                  <a:pt x="3691" y="13163"/>
                </a:lnTo>
                <a:lnTo>
                  <a:pt x="8688" y="25968"/>
                </a:lnTo>
                <a:lnTo>
                  <a:pt x="15192" y="37701"/>
                </a:lnTo>
                <a:lnTo>
                  <a:pt x="23406" y="4765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54421" y="3035305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885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239208" y="3072226"/>
            <a:ext cx="10160" cy="99695"/>
          </a:xfrm>
          <a:custGeom>
            <a:avLst/>
            <a:gdLst/>
            <a:ahLst/>
            <a:cxnLst/>
            <a:rect l="l" t="t" r="r" b="b"/>
            <a:pathLst>
              <a:path w="10159" h="99694">
                <a:moveTo>
                  <a:pt x="6629" y="0"/>
                </a:moveTo>
                <a:lnTo>
                  <a:pt x="9233" y="22820"/>
                </a:lnTo>
                <a:lnTo>
                  <a:pt x="9686" y="48098"/>
                </a:lnTo>
                <a:lnTo>
                  <a:pt x="6954" y="74152"/>
                </a:lnTo>
                <a:lnTo>
                  <a:pt x="0" y="9930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266142" y="3069271"/>
            <a:ext cx="64135" cy="100965"/>
          </a:xfrm>
          <a:custGeom>
            <a:avLst/>
            <a:gdLst/>
            <a:ahLst/>
            <a:cxnLst/>
            <a:rect l="l" t="t" r="r" b="b"/>
            <a:pathLst>
              <a:path w="64134" h="100964">
                <a:moveTo>
                  <a:pt x="0" y="100825"/>
                </a:moveTo>
                <a:lnTo>
                  <a:pt x="20585" y="82601"/>
                </a:lnTo>
                <a:lnTo>
                  <a:pt x="39989" y="59666"/>
                </a:lnTo>
                <a:lnTo>
                  <a:pt x="55349" y="32104"/>
                </a:lnTo>
                <a:lnTo>
                  <a:pt x="6380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446297" y="2961767"/>
            <a:ext cx="18415" cy="50165"/>
          </a:xfrm>
          <a:custGeom>
            <a:avLst/>
            <a:gdLst/>
            <a:ahLst/>
            <a:cxnLst/>
            <a:rect l="l" t="t" r="r" b="b"/>
            <a:pathLst>
              <a:path w="18415" h="50164">
                <a:moveTo>
                  <a:pt x="0" y="49809"/>
                </a:moveTo>
                <a:lnTo>
                  <a:pt x="5703" y="40689"/>
                </a:lnTo>
                <a:lnTo>
                  <a:pt x="10807" y="29490"/>
                </a:lnTo>
                <a:lnTo>
                  <a:pt x="15073" y="15999"/>
                </a:lnTo>
                <a:lnTo>
                  <a:pt x="1826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465576" y="261101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1257" y="38036"/>
                </a:moveTo>
                <a:lnTo>
                  <a:pt x="1257" y="20002"/>
                </a:lnTo>
                <a:lnTo>
                  <a:pt x="1257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388220" y="2523998"/>
            <a:ext cx="38735" cy="4445"/>
          </a:xfrm>
          <a:custGeom>
            <a:avLst/>
            <a:gdLst/>
            <a:ahLst/>
            <a:cxnLst/>
            <a:rect l="l" t="t" r="r" b="b"/>
            <a:pathLst>
              <a:path w="38734" h="4444">
                <a:moveTo>
                  <a:pt x="38354" y="4432"/>
                </a:moveTo>
                <a:lnTo>
                  <a:pt x="32727" y="1612"/>
                </a:lnTo>
                <a:lnTo>
                  <a:pt x="26301" y="0"/>
                </a:lnTo>
                <a:lnTo>
                  <a:pt x="1899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32686" y="2523998"/>
            <a:ext cx="38100" cy="5715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7960" y="0"/>
                </a:moveTo>
                <a:lnTo>
                  <a:pt x="18961" y="0"/>
                </a:lnTo>
                <a:lnTo>
                  <a:pt x="10528" y="0"/>
                </a:lnTo>
                <a:lnTo>
                  <a:pt x="0" y="5702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892033" y="261106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749" y="0"/>
                </a:moveTo>
                <a:lnTo>
                  <a:pt x="266" y="6197"/>
                </a:lnTo>
                <a:lnTo>
                  <a:pt x="0" y="12839"/>
                </a:lnTo>
                <a:lnTo>
                  <a:pt x="0" y="19951"/>
                </a:lnTo>
                <a:lnTo>
                  <a:pt x="0" y="3798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892033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0" y="18046"/>
                </a:lnTo>
                <a:lnTo>
                  <a:pt x="0" y="26212"/>
                </a:lnTo>
                <a:lnTo>
                  <a:pt x="1257" y="38036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32293" y="3030867"/>
            <a:ext cx="37465" cy="4445"/>
          </a:xfrm>
          <a:custGeom>
            <a:avLst/>
            <a:gdLst/>
            <a:ahLst/>
            <a:cxnLst/>
            <a:rect l="l" t="t" r="r" b="b"/>
            <a:pathLst>
              <a:path w="37465" h="4444">
                <a:moveTo>
                  <a:pt x="0" y="0"/>
                </a:moveTo>
                <a:lnTo>
                  <a:pt x="5626" y="2832"/>
                </a:lnTo>
                <a:lnTo>
                  <a:pt x="12052" y="4432"/>
                </a:lnTo>
                <a:lnTo>
                  <a:pt x="19354" y="4432"/>
                </a:lnTo>
                <a:lnTo>
                  <a:pt x="36918" y="443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91627" y="3035300"/>
            <a:ext cx="37465" cy="0"/>
          </a:xfrm>
          <a:custGeom>
            <a:avLst/>
            <a:gdLst/>
            <a:ahLst/>
            <a:cxnLst/>
            <a:rect l="l" t="t" r="r" b="b"/>
            <a:pathLst>
              <a:path w="37465">
                <a:moveTo>
                  <a:pt x="0" y="0"/>
                </a:moveTo>
                <a:lnTo>
                  <a:pt x="17564" y="0"/>
                </a:lnTo>
                <a:lnTo>
                  <a:pt x="36868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216237" y="3035300"/>
            <a:ext cx="25400" cy="15875"/>
          </a:xfrm>
          <a:custGeom>
            <a:avLst/>
            <a:gdLst/>
            <a:ahLst/>
            <a:cxnLst/>
            <a:rect l="l" t="t" r="r" b="b"/>
            <a:pathLst>
              <a:path w="25400" h="15875">
                <a:moveTo>
                  <a:pt x="0" y="0"/>
                </a:moveTo>
                <a:lnTo>
                  <a:pt x="19316" y="0"/>
                </a:lnTo>
                <a:lnTo>
                  <a:pt x="20535" y="711"/>
                </a:lnTo>
                <a:lnTo>
                  <a:pt x="22898" y="6578"/>
                </a:lnTo>
                <a:lnTo>
                  <a:pt x="25298" y="1587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225736" y="31813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9093" y="0"/>
                </a:moveTo>
                <a:lnTo>
                  <a:pt x="6502" y="5080"/>
                </a:lnTo>
                <a:lnTo>
                  <a:pt x="3479" y="9931"/>
                </a:lnTo>
                <a:lnTo>
                  <a:pt x="0" y="14439"/>
                </a:lnTo>
                <a:lnTo>
                  <a:pt x="7124" y="11137"/>
                </a:lnTo>
                <a:lnTo>
                  <a:pt x="17653" y="46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329064" y="3035300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676" y="20129"/>
                </a:moveTo>
                <a:lnTo>
                  <a:pt x="1676" y="13639"/>
                </a:lnTo>
                <a:lnTo>
                  <a:pt x="1142" y="6934"/>
                </a:lnTo>
                <a:lnTo>
                  <a:pt x="0" y="0"/>
                </a:lnTo>
                <a:lnTo>
                  <a:pt x="227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384500" y="3029610"/>
            <a:ext cx="41910" cy="5715"/>
          </a:xfrm>
          <a:custGeom>
            <a:avLst/>
            <a:gdLst/>
            <a:ahLst/>
            <a:cxnLst/>
            <a:rect l="l" t="t" r="r" b="b"/>
            <a:pathLst>
              <a:path w="41909" h="5714">
                <a:moveTo>
                  <a:pt x="0" y="5689"/>
                </a:moveTo>
                <a:lnTo>
                  <a:pt x="22720" y="5689"/>
                </a:lnTo>
                <a:lnTo>
                  <a:pt x="31153" y="5689"/>
                </a:lnTo>
                <a:lnTo>
                  <a:pt x="416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66084" y="2910243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998"/>
                </a:moveTo>
                <a:lnTo>
                  <a:pt x="482" y="31800"/>
                </a:lnTo>
                <a:lnTo>
                  <a:pt x="749" y="25158"/>
                </a:lnTo>
                <a:lnTo>
                  <a:pt x="749" y="18046"/>
                </a:lnTo>
                <a:lnTo>
                  <a:pt x="749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974583" y="2559158"/>
            <a:ext cx="12852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do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want</a:t>
            </a:r>
            <a:r>
              <a:rPr sz="1000" i="1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sz="1000" i="1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do?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006591" y="5340350"/>
            <a:ext cx="163512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scratch.mit.edu/animate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974583" y="5340350"/>
            <a:ext cx="15684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explore  using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activity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973568" y="4087367"/>
            <a:ext cx="1582927" cy="11232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73568" y="4087367"/>
            <a:ext cx="1583055" cy="1123315"/>
          </a:xfrm>
          <a:custGeom>
            <a:avLst/>
            <a:gdLst/>
            <a:ahLst/>
            <a:cxnLst/>
            <a:rect l="l" t="t" r="r" b="b"/>
            <a:pathLst>
              <a:path w="1583054" h="1123314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81341"/>
                </a:lnTo>
                <a:lnTo>
                  <a:pt x="654" y="1105570"/>
                </a:lnTo>
                <a:lnTo>
                  <a:pt x="5238" y="1118012"/>
                </a:lnTo>
                <a:lnTo>
                  <a:pt x="17680" y="1122596"/>
                </a:lnTo>
                <a:lnTo>
                  <a:pt x="41909" y="1123251"/>
                </a:lnTo>
                <a:lnTo>
                  <a:pt x="1541017" y="1123251"/>
                </a:lnTo>
                <a:lnTo>
                  <a:pt x="1565247" y="1122596"/>
                </a:lnTo>
                <a:lnTo>
                  <a:pt x="1577689" y="1118012"/>
                </a:lnTo>
                <a:lnTo>
                  <a:pt x="1582273" y="1105570"/>
                </a:lnTo>
                <a:lnTo>
                  <a:pt x="1582927" y="1081341"/>
                </a:lnTo>
                <a:lnTo>
                  <a:pt x="1582927" y="41910"/>
                </a:lnTo>
                <a:lnTo>
                  <a:pt x="1582273" y="17680"/>
                </a:lnTo>
                <a:lnTo>
                  <a:pt x="1577689" y="5238"/>
                </a:lnTo>
                <a:lnTo>
                  <a:pt x="1565247" y="654"/>
                </a:lnTo>
                <a:lnTo>
                  <a:pt x="1541017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F0A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5868415" y="2024634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000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775304" y="1975280"/>
            <a:ext cx="2017395" cy="1511300"/>
          </a:xfrm>
          <a:custGeom>
            <a:avLst/>
            <a:gdLst/>
            <a:ahLst/>
            <a:cxnLst/>
            <a:rect l="l" t="t" r="r" b="b"/>
            <a:pathLst>
              <a:path w="2017395" h="1511300">
                <a:moveTo>
                  <a:pt x="20168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10779"/>
                </a:lnTo>
                <a:lnTo>
                  <a:pt x="1902523" y="1510779"/>
                </a:lnTo>
                <a:lnTo>
                  <a:pt x="1968603" y="1508993"/>
                </a:lnTo>
                <a:lnTo>
                  <a:pt x="2002536" y="1496491"/>
                </a:lnTo>
                <a:lnTo>
                  <a:pt x="2015037" y="1462558"/>
                </a:lnTo>
                <a:lnTo>
                  <a:pt x="2016823" y="1396479"/>
                </a:lnTo>
                <a:lnTo>
                  <a:pt x="20168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16717" y="2011781"/>
            <a:ext cx="1941195" cy="399415"/>
          </a:xfrm>
          <a:custGeom>
            <a:avLst/>
            <a:gdLst/>
            <a:ahLst/>
            <a:cxnLst/>
            <a:rect l="l" t="t" r="r" b="b"/>
            <a:pathLst>
              <a:path w="1941195" h="399414">
                <a:moveTo>
                  <a:pt x="19406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40661" y="398830"/>
                </a:lnTo>
                <a:lnTo>
                  <a:pt x="1940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944312" y="2032321"/>
            <a:ext cx="1274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character to 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animate.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753491" y="260032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53489" y="2600325"/>
            <a:ext cx="712482" cy="5413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53491" y="2600323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1897131" y="3145227"/>
            <a:ext cx="4508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Montserrat"/>
                <a:cs typeface="Montserrat"/>
              </a:rPr>
              <a:t>Soccer</a:t>
            </a:r>
            <a:r>
              <a:rPr sz="800" spc="-60" dirty="0">
                <a:solidFill>
                  <a:srgbClr val="636466"/>
                </a:solidFill>
                <a:latin typeface="Montserrat"/>
                <a:cs typeface="Montserrat"/>
              </a:rPr>
              <a:t> </a:t>
            </a:r>
            <a:r>
              <a:rPr sz="800" dirty="0">
                <a:solidFill>
                  <a:srgbClr val="636466"/>
                </a:solidFill>
                <a:latin typeface="Montserrat"/>
                <a:cs typeface="Montserrat"/>
              </a:rPr>
              <a:t>2</a:t>
            </a:r>
            <a:endParaRPr sz="800">
              <a:latin typeface="Montserrat"/>
              <a:cs typeface="Montserra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19635" y="2650845"/>
            <a:ext cx="618588" cy="618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19636" y="265084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48440" y="26003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08897" y="2637986"/>
            <a:ext cx="391537" cy="5077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48440" y="26003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3859801" y="3145227"/>
            <a:ext cx="6908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636466"/>
                </a:solidFill>
                <a:latin typeface="Montserrat"/>
                <a:cs typeface="Montserrat"/>
              </a:rPr>
              <a:t>Pico</a:t>
            </a:r>
            <a:r>
              <a:rPr sz="800" spc="-50" dirty="0">
                <a:solidFill>
                  <a:srgbClr val="636466"/>
                </a:solidFill>
                <a:latin typeface="Montserrat"/>
                <a:cs typeface="Montserrat"/>
              </a:rPr>
              <a:t> </a:t>
            </a:r>
            <a:r>
              <a:rPr sz="800" spc="-10" dirty="0">
                <a:solidFill>
                  <a:srgbClr val="636466"/>
                </a:solidFill>
                <a:latin typeface="Montserrat"/>
                <a:cs typeface="Montserrat"/>
              </a:rPr>
              <a:t>Walking</a:t>
            </a:r>
            <a:endParaRPr sz="800">
              <a:latin typeface="Montserrat"/>
              <a:cs typeface="Montserra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016481" y="2650845"/>
            <a:ext cx="618588" cy="618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16482" y="2650843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90007" y="3048012"/>
            <a:ext cx="157838" cy="178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485743" y="3048012"/>
            <a:ext cx="157838" cy="178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51649" y="3953268"/>
            <a:ext cx="1585607" cy="7159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51649" y="4773980"/>
            <a:ext cx="1511160" cy="715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2459200" y="4057666"/>
            <a:ext cx="1201420" cy="330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Montserrat-Black"/>
                <a:cs typeface="Montserrat-Black"/>
              </a:rPr>
              <a:t>right</a:t>
            </a:r>
            <a:r>
              <a:rPr sz="900" b="1" spc="-60" dirty="0">
                <a:solidFill>
                  <a:srgbClr val="636466"/>
                </a:solidFill>
                <a:latin typeface="Montserrat-Black"/>
                <a:cs typeface="Montserrat-Black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Montserrat-Black"/>
                <a:cs typeface="Montserrat-Black"/>
              </a:rPr>
              <a:t>arrow</a:t>
            </a:r>
            <a:endParaRPr sz="900">
              <a:latin typeface="Montserrat-Black"/>
              <a:cs typeface="Montserrat-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5" dirty="0">
                <a:solidFill>
                  <a:srgbClr val="636466"/>
                </a:solidFill>
                <a:latin typeface="Montserrat-SemiBold"/>
                <a:cs typeface="Montserrat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the</a:t>
            </a:r>
            <a:r>
              <a:rPr sz="900" b="1" spc="-3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menu.</a:t>
            </a:r>
            <a:endParaRPr sz="900">
              <a:latin typeface="Montserrat-SemiBold"/>
              <a:cs typeface="Montserrat-SemiBold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444935" y="4877631"/>
            <a:ext cx="712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Choose</a:t>
            </a:r>
            <a:r>
              <a:rPr sz="900" b="1" spc="-5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Montserrat-Black"/>
                <a:cs typeface="Montserrat-Black"/>
              </a:rPr>
              <a:t>left</a:t>
            </a:r>
            <a:endParaRPr sz="900">
              <a:latin typeface="Montserrat-Black"/>
              <a:cs typeface="Montserrat-Black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729324" y="5283838"/>
            <a:ext cx="693420" cy="0"/>
          </a:xfrm>
          <a:custGeom>
            <a:avLst/>
            <a:gdLst/>
            <a:ahLst/>
            <a:cxnLst/>
            <a:rect l="l" t="t" r="r" b="b"/>
            <a:pathLst>
              <a:path w="693419">
                <a:moveTo>
                  <a:pt x="0" y="0"/>
                </a:moveTo>
                <a:lnTo>
                  <a:pt x="692873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33877" y="5568513"/>
            <a:ext cx="221917" cy="204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113277" y="5568513"/>
            <a:ext cx="221917" cy="2045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2444935" y="5253850"/>
            <a:ext cx="211963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Type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a minus sign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to move</a:t>
            </a:r>
            <a:endParaRPr sz="900">
              <a:latin typeface="Montserrat-SemiBold"/>
              <a:cs typeface="Montserrat-SemiBold"/>
            </a:endParaRPr>
          </a:p>
          <a:p>
            <a:pPr marL="12700" marR="5080">
              <a:lnSpc>
                <a:spcPct val="111100"/>
              </a:lnSpc>
              <a:spcBef>
                <a:spcPts val="730"/>
              </a:spcBef>
            </a:pP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the left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arrow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and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right</a:t>
            </a:r>
            <a:r>
              <a:rPr sz="900" b="1" spc="-2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arrow  keys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on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your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keyboard to</a:t>
            </a:r>
            <a:r>
              <a:rPr sz="900" b="1" spc="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move.</a:t>
            </a:r>
            <a:endParaRPr sz="900">
              <a:latin typeface="Montserrat-SemiBold"/>
              <a:cs typeface="Montserrat-SemiBold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705100" y="6481285"/>
            <a:ext cx="174752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Montserrat-Black"/>
                <a:cs typeface="Montserrat-Black"/>
              </a:rPr>
              <a:t>y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is the position on the</a:t>
            </a:r>
            <a:r>
              <a:rPr sz="900" b="1" spc="-12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Stage  </a:t>
            </a:r>
            <a:r>
              <a:rPr sz="900" b="1" spc="15" dirty="0">
                <a:solidFill>
                  <a:srgbClr val="636466"/>
                </a:solidFill>
                <a:latin typeface="Montserrat-SemiBold"/>
                <a:cs typeface="Montserrat-SemiBold"/>
              </a:rPr>
              <a:t>from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top to</a:t>
            </a:r>
            <a:r>
              <a:rPr sz="900" b="1" spc="-20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bottom.</a:t>
            </a:r>
            <a:endParaRPr sz="900">
              <a:latin typeface="Montserrat-SemiBold"/>
              <a:cs typeface="Montserrat-SemiBold"/>
            </a:endParaRPr>
          </a:p>
          <a:p>
            <a:pPr marL="12700" marR="5080">
              <a:lnSpc>
                <a:spcPct val="111100"/>
              </a:lnSpc>
              <a:spcBef>
                <a:spcPts val="800"/>
              </a:spcBef>
            </a:pPr>
            <a:r>
              <a:rPr sz="900" b="1" dirty="0">
                <a:solidFill>
                  <a:srgbClr val="636466"/>
                </a:solidFill>
                <a:latin typeface="Montserrat-Black"/>
                <a:cs typeface="Montserrat-Black"/>
              </a:rPr>
              <a:t>x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is the position on the</a:t>
            </a:r>
            <a:r>
              <a:rPr sz="900" b="1" spc="-125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Stage  </a:t>
            </a:r>
            <a:r>
              <a:rPr sz="900" b="1" spc="15" dirty="0">
                <a:solidFill>
                  <a:srgbClr val="636466"/>
                </a:solidFill>
                <a:latin typeface="Montserrat-SemiBold"/>
                <a:cs typeface="Montserrat-SemiBold"/>
              </a:rPr>
              <a:t>from </a:t>
            </a:r>
            <a:r>
              <a:rPr sz="900" b="1" spc="-5" dirty="0">
                <a:solidFill>
                  <a:srgbClr val="636466"/>
                </a:solidFill>
                <a:latin typeface="Montserrat-SemiBold"/>
                <a:cs typeface="Montserrat-SemiBold"/>
              </a:rPr>
              <a:t>right </a:t>
            </a:r>
            <a:r>
              <a:rPr sz="900" b="1" spc="-10" dirty="0">
                <a:solidFill>
                  <a:srgbClr val="636466"/>
                </a:solidFill>
                <a:latin typeface="Montserrat-SemiBold"/>
                <a:cs typeface="Montserrat-SemiBold"/>
              </a:rPr>
              <a:t>to</a:t>
            </a:r>
            <a:r>
              <a:rPr sz="900" b="1" spc="-20" dirty="0">
                <a:solidFill>
                  <a:srgbClr val="636466"/>
                </a:solidFill>
                <a:latin typeface="Montserrat-SemiBold"/>
                <a:cs typeface="Montserrat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Montserrat-SemiBold"/>
                <a:cs typeface="Montserrat-SemiBold"/>
              </a:rPr>
              <a:t>left.</a:t>
            </a:r>
            <a:endParaRPr sz="900">
              <a:latin typeface="Montserrat-SemiBold"/>
              <a:cs typeface="Montserrat-SemiBold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904008" y="68659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5">
                <a:moveTo>
                  <a:pt x="0" y="0"/>
                </a:moveTo>
                <a:lnTo>
                  <a:pt x="1125677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04008" y="6834119"/>
            <a:ext cx="0" cy="64135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63754"/>
                </a:moveTo>
                <a:lnTo>
                  <a:pt x="0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29684" y="6834119"/>
            <a:ext cx="0" cy="64135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63754"/>
                </a:moveTo>
                <a:lnTo>
                  <a:pt x="0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66846" y="6570766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418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34972" y="6570766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34972" y="7175178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5859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69110" y="4033273"/>
            <a:ext cx="1921890" cy="1206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5878440" y="6547156"/>
            <a:ext cx="3128010" cy="520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3185" indent="-71120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Font typeface="Roboto-Thin"/>
              <a:buChar char="•"/>
              <a:tabLst>
                <a:tab pos="83820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Choose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animate.</a:t>
            </a:r>
            <a:endParaRPr sz="1000">
              <a:latin typeface="Roboto"/>
              <a:cs typeface="Roboto"/>
            </a:endParaRPr>
          </a:p>
          <a:p>
            <a:pPr marL="83185" indent="-7112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Thin"/>
              <a:buChar char="•"/>
              <a:tabLst>
                <a:tab pos="83820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Animate your character: 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it jump, </a:t>
            </a:r>
            <a:r>
              <a:rPr sz="1000" spc="-20" dirty="0">
                <a:solidFill>
                  <a:srgbClr val="4C4D4F"/>
                </a:solidFill>
                <a:latin typeface="Roboto"/>
                <a:cs typeface="Roboto"/>
              </a:rPr>
              <a:t>fly,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glide or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talk!</a:t>
            </a:r>
            <a:endParaRPr sz="1000">
              <a:latin typeface="Roboto"/>
              <a:cs typeface="Roboto"/>
            </a:endParaRPr>
          </a:p>
          <a:p>
            <a:pPr marL="83185" indent="-7112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Thin"/>
              <a:buChar char="•"/>
              <a:tabLst>
                <a:tab pos="83820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Choose a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 backdrop.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66" name="object 1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67" name="object 167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71" name="object 171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7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891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9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9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805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999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12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7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1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8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014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69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79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5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655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3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230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764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7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5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203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2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143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175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30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711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400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616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59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580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7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6" y="8915"/>
                </a:lnTo>
                <a:lnTo>
                  <a:pt x="1650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7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699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7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1712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08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40" h="49529">
                <a:moveTo>
                  <a:pt x="11049" y="0"/>
                </a:moveTo>
                <a:lnTo>
                  <a:pt x="8636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40" y="2285"/>
                </a:lnTo>
                <a:lnTo>
                  <a:pt x="13512" y="215"/>
                </a:lnTo>
                <a:lnTo>
                  <a:pt x="1104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70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9663" y="199270"/>
            <a:ext cx="68580" cy="73025"/>
          </a:xfrm>
          <a:custGeom>
            <a:avLst/>
            <a:gdLst/>
            <a:ahLst/>
            <a:cxnLst/>
            <a:rect l="l" t="t" r="r" b="b"/>
            <a:pathLst>
              <a:path w="68579" h="73025">
                <a:moveTo>
                  <a:pt x="27216" y="0"/>
                </a:moveTo>
                <a:lnTo>
                  <a:pt x="26047" y="6146"/>
                </a:lnTo>
                <a:lnTo>
                  <a:pt x="24599" y="11658"/>
                </a:lnTo>
                <a:lnTo>
                  <a:pt x="23482" y="23012"/>
                </a:lnTo>
                <a:lnTo>
                  <a:pt x="21221" y="26327"/>
                </a:lnTo>
                <a:lnTo>
                  <a:pt x="10388" y="29641"/>
                </a:lnTo>
                <a:lnTo>
                  <a:pt x="5435" y="32397"/>
                </a:lnTo>
                <a:lnTo>
                  <a:pt x="0" y="34810"/>
                </a:lnTo>
                <a:lnTo>
                  <a:pt x="927" y="35445"/>
                </a:lnTo>
                <a:lnTo>
                  <a:pt x="1498" y="35877"/>
                </a:lnTo>
                <a:lnTo>
                  <a:pt x="7708" y="39484"/>
                </a:lnTo>
                <a:lnTo>
                  <a:pt x="13284" y="42811"/>
                </a:lnTo>
                <a:lnTo>
                  <a:pt x="20866" y="46964"/>
                </a:lnTo>
                <a:lnTo>
                  <a:pt x="21691" y="48196"/>
                </a:lnTo>
                <a:lnTo>
                  <a:pt x="21869" y="53644"/>
                </a:lnTo>
                <a:lnTo>
                  <a:pt x="22239" y="56349"/>
                </a:lnTo>
                <a:lnTo>
                  <a:pt x="22363" y="57429"/>
                </a:lnTo>
                <a:lnTo>
                  <a:pt x="22999" y="64198"/>
                </a:lnTo>
                <a:lnTo>
                  <a:pt x="23837" y="72796"/>
                </a:lnTo>
                <a:lnTo>
                  <a:pt x="29044" y="67817"/>
                </a:lnTo>
                <a:lnTo>
                  <a:pt x="33972" y="63271"/>
                </a:lnTo>
                <a:lnTo>
                  <a:pt x="40843" y="56349"/>
                </a:lnTo>
                <a:lnTo>
                  <a:pt x="42900" y="55206"/>
                </a:lnTo>
                <a:lnTo>
                  <a:pt x="63413" y="55206"/>
                </a:lnTo>
                <a:lnTo>
                  <a:pt x="62179" y="52463"/>
                </a:lnTo>
                <a:lnTo>
                  <a:pt x="59524" y="46342"/>
                </a:lnTo>
                <a:lnTo>
                  <a:pt x="55829" y="38646"/>
                </a:lnTo>
                <a:lnTo>
                  <a:pt x="55994" y="37464"/>
                </a:lnTo>
                <a:lnTo>
                  <a:pt x="60629" y="29578"/>
                </a:lnTo>
                <a:lnTo>
                  <a:pt x="66581" y="19138"/>
                </a:lnTo>
                <a:lnTo>
                  <a:pt x="44208" y="19138"/>
                </a:lnTo>
                <a:lnTo>
                  <a:pt x="43218" y="18668"/>
                </a:lnTo>
                <a:lnTo>
                  <a:pt x="37363" y="11658"/>
                </a:lnTo>
                <a:lnTo>
                  <a:pt x="32448" y="6070"/>
                </a:lnTo>
                <a:lnTo>
                  <a:pt x="27216" y="0"/>
                </a:lnTo>
                <a:close/>
              </a:path>
              <a:path w="68579" h="73025">
                <a:moveTo>
                  <a:pt x="63413" y="55206"/>
                </a:moveTo>
                <a:lnTo>
                  <a:pt x="42900" y="55206"/>
                </a:lnTo>
                <a:lnTo>
                  <a:pt x="47663" y="57226"/>
                </a:lnTo>
                <a:lnTo>
                  <a:pt x="49580" y="57429"/>
                </a:lnTo>
                <a:lnTo>
                  <a:pt x="65963" y="61239"/>
                </a:lnTo>
                <a:lnTo>
                  <a:pt x="65506" y="60058"/>
                </a:lnTo>
                <a:lnTo>
                  <a:pt x="65252" y="59296"/>
                </a:lnTo>
                <a:lnTo>
                  <a:pt x="63413" y="55206"/>
                </a:lnTo>
                <a:close/>
              </a:path>
              <a:path w="68579" h="73025">
                <a:moveTo>
                  <a:pt x="68198" y="16319"/>
                </a:moveTo>
                <a:lnTo>
                  <a:pt x="66090" y="16497"/>
                </a:lnTo>
                <a:lnTo>
                  <a:pt x="52311" y="18059"/>
                </a:lnTo>
                <a:lnTo>
                  <a:pt x="44208" y="19138"/>
                </a:lnTo>
                <a:lnTo>
                  <a:pt x="66581" y="19138"/>
                </a:lnTo>
                <a:lnTo>
                  <a:pt x="68198" y="16319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4577" y="147544"/>
            <a:ext cx="39370" cy="40005"/>
          </a:xfrm>
          <a:custGeom>
            <a:avLst/>
            <a:gdLst/>
            <a:ahLst/>
            <a:cxnLst/>
            <a:rect l="l" t="t" r="r" b="b"/>
            <a:pathLst>
              <a:path w="39370" h="40005">
                <a:moveTo>
                  <a:pt x="4724" y="2717"/>
                </a:moveTo>
                <a:lnTo>
                  <a:pt x="5676" y="6083"/>
                </a:lnTo>
                <a:lnTo>
                  <a:pt x="6349" y="9220"/>
                </a:lnTo>
                <a:lnTo>
                  <a:pt x="8623" y="15151"/>
                </a:lnTo>
                <a:lnTo>
                  <a:pt x="8343" y="17398"/>
                </a:lnTo>
                <a:lnTo>
                  <a:pt x="3822" y="21907"/>
                </a:lnTo>
                <a:lnTo>
                  <a:pt x="2070" y="24599"/>
                </a:lnTo>
                <a:lnTo>
                  <a:pt x="0" y="27228"/>
                </a:lnTo>
                <a:lnTo>
                  <a:pt x="1003" y="27368"/>
                </a:lnTo>
                <a:lnTo>
                  <a:pt x="4965" y="27520"/>
                </a:lnTo>
                <a:lnTo>
                  <a:pt x="8547" y="27698"/>
                </a:lnTo>
                <a:lnTo>
                  <a:pt x="13322" y="27762"/>
                </a:lnTo>
                <a:lnTo>
                  <a:pt x="14033" y="28168"/>
                </a:lnTo>
                <a:lnTo>
                  <a:pt x="15493" y="30822"/>
                </a:lnTo>
                <a:lnTo>
                  <a:pt x="16578" y="32410"/>
                </a:lnTo>
                <a:lnTo>
                  <a:pt x="21247" y="39827"/>
                </a:lnTo>
                <a:lnTo>
                  <a:pt x="22567" y="35979"/>
                </a:lnTo>
                <a:lnTo>
                  <a:pt x="23891" y="32321"/>
                </a:lnTo>
                <a:lnTo>
                  <a:pt x="25526" y="27152"/>
                </a:lnTo>
                <a:lnTo>
                  <a:pt x="26250" y="26047"/>
                </a:lnTo>
                <a:lnTo>
                  <a:pt x="29108" y="25780"/>
                </a:lnTo>
                <a:lnTo>
                  <a:pt x="30111" y="25374"/>
                </a:lnTo>
                <a:lnTo>
                  <a:pt x="39141" y="22948"/>
                </a:lnTo>
                <a:lnTo>
                  <a:pt x="38620" y="22478"/>
                </a:lnTo>
                <a:lnTo>
                  <a:pt x="38303" y="22161"/>
                </a:lnTo>
                <a:lnTo>
                  <a:pt x="35090" y="19570"/>
                </a:lnTo>
                <a:lnTo>
                  <a:pt x="32245" y="17233"/>
                </a:lnTo>
                <a:lnTo>
                  <a:pt x="28498" y="14376"/>
                </a:lnTo>
                <a:lnTo>
                  <a:pt x="28282" y="13754"/>
                </a:lnTo>
                <a:lnTo>
                  <a:pt x="28638" y="7772"/>
                </a:lnTo>
                <a:lnTo>
                  <a:pt x="17284" y="7772"/>
                </a:lnTo>
                <a:lnTo>
                  <a:pt x="12636" y="5841"/>
                </a:lnTo>
                <a:lnTo>
                  <a:pt x="4724" y="2717"/>
                </a:lnTo>
                <a:close/>
              </a:path>
              <a:path w="39370" h="40005">
                <a:moveTo>
                  <a:pt x="29019" y="0"/>
                </a:moveTo>
                <a:lnTo>
                  <a:pt x="28028" y="647"/>
                </a:lnTo>
                <a:lnTo>
                  <a:pt x="21615" y="5067"/>
                </a:lnTo>
                <a:lnTo>
                  <a:pt x="17894" y="7746"/>
                </a:lnTo>
                <a:lnTo>
                  <a:pt x="17284" y="7772"/>
                </a:lnTo>
                <a:lnTo>
                  <a:pt x="28638" y="7772"/>
                </a:lnTo>
                <a:lnTo>
                  <a:pt x="2901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3771" y="164144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33299" y="0"/>
                </a:moveTo>
                <a:lnTo>
                  <a:pt x="1219" y="31483"/>
                </a:lnTo>
                <a:lnTo>
                  <a:pt x="0" y="33489"/>
                </a:lnTo>
                <a:lnTo>
                  <a:pt x="596" y="36131"/>
                </a:lnTo>
                <a:lnTo>
                  <a:pt x="4521" y="38671"/>
                </a:lnTo>
                <a:lnTo>
                  <a:pt x="7086" y="38074"/>
                </a:lnTo>
                <a:lnTo>
                  <a:pt x="8305" y="36067"/>
                </a:lnTo>
                <a:lnTo>
                  <a:pt x="13733" y="28056"/>
                </a:lnTo>
                <a:lnTo>
                  <a:pt x="19924" y="20669"/>
                </a:lnTo>
                <a:lnTo>
                  <a:pt x="26856" y="13929"/>
                </a:lnTo>
                <a:lnTo>
                  <a:pt x="34505" y="7861"/>
                </a:lnTo>
                <a:lnTo>
                  <a:pt x="36385" y="6527"/>
                </a:lnTo>
                <a:lnTo>
                  <a:pt x="36842" y="3848"/>
                </a:lnTo>
                <a:lnTo>
                  <a:pt x="34671" y="647"/>
                </a:lnTo>
                <a:lnTo>
                  <a:pt x="3329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07185" y="3837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39" h="35559">
                <a:moveTo>
                  <a:pt x="5651" y="0"/>
                </a:moveTo>
                <a:lnTo>
                  <a:pt x="3517" y="76"/>
                </a:lnTo>
                <a:lnTo>
                  <a:pt x="2578" y="431"/>
                </a:lnTo>
                <a:lnTo>
                  <a:pt x="126" y="2705"/>
                </a:lnTo>
                <a:lnTo>
                  <a:pt x="0" y="5410"/>
                </a:lnTo>
                <a:lnTo>
                  <a:pt x="1549" y="7188"/>
                </a:lnTo>
                <a:lnTo>
                  <a:pt x="35636" y="35229"/>
                </a:lnTo>
                <a:lnTo>
                  <a:pt x="38163" y="34480"/>
                </a:lnTo>
                <a:lnTo>
                  <a:pt x="40347" y="30314"/>
                </a:lnTo>
                <a:lnTo>
                  <a:pt x="39598" y="27711"/>
                </a:lnTo>
                <a:lnTo>
                  <a:pt x="29590" y="22085"/>
                </a:lnTo>
                <a:lnTo>
                  <a:pt x="24993" y="18719"/>
                </a:lnTo>
                <a:lnTo>
                  <a:pt x="18948" y="13462"/>
                </a:lnTo>
                <a:lnTo>
                  <a:pt x="13144" y="7658"/>
                </a:lnTo>
                <a:lnTo>
                  <a:pt x="6857" y="482"/>
                </a:lnTo>
                <a:lnTo>
                  <a:pt x="565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6785" y="312887"/>
            <a:ext cx="26670" cy="46990"/>
          </a:xfrm>
          <a:custGeom>
            <a:avLst/>
            <a:gdLst/>
            <a:ahLst/>
            <a:cxnLst/>
            <a:rect l="l" t="t" r="r" b="b"/>
            <a:pathLst>
              <a:path w="26670" h="46989">
                <a:moveTo>
                  <a:pt x="6311" y="0"/>
                </a:moveTo>
                <a:lnTo>
                  <a:pt x="4127" y="76"/>
                </a:lnTo>
                <a:lnTo>
                  <a:pt x="3733" y="152"/>
                </a:lnTo>
                <a:lnTo>
                  <a:pt x="1168" y="1028"/>
                </a:lnTo>
                <a:lnTo>
                  <a:pt x="0" y="3454"/>
                </a:lnTo>
                <a:lnTo>
                  <a:pt x="749" y="5702"/>
                </a:lnTo>
                <a:lnTo>
                  <a:pt x="17780" y="44005"/>
                </a:lnTo>
                <a:lnTo>
                  <a:pt x="21513" y="46761"/>
                </a:lnTo>
                <a:lnTo>
                  <a:pt x="25476" y="44386"/>
                </a:lnTo>
                <a:lnTo>
                  <a:pt x="26136" y="41757"/>
                </a:lnTo>
                <a:lnTo>
                  <a:pt x="24968" y="39712"/>
                </a:lnTo>
                <a:lnTo>
                  <a:pt x="20189" y="30802"/>
                </a:lnTo>
                <a:lnTo>
                  <a:pt x="15863" y="21694"/>
                </a:lnTo>
                <a:lnTo>
                  <a:pt x="12007" y="12420"/>
                </a:lnTo>
                <a:lnTo>
                  <a:pt x="8636" y="3009"/>
                </a:lnTo>
                <a:lnTo>
                  <a:pt x="8026" y="1155"/>
                </a:lnTo>
                <a:lnTo>
                  <a:pt x="631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5427" y="147304"/>
            <a:ext cx="45085" cy="28575"/>
          </a:xfrm>
          <a:custGeom>
            <a:avLst/>
            <a:gdLst/>
            <a:ahLst/>
            <a:cxnLst/>
            <a:rect l="l" t="t" r="r" b="b"/>
            <a:pathLst>
              <a:path w="45085" h="28575">
                <a:moveTo>
                  <a:pt x="5029" y="0"/>
                </a:moveTo>
                <a:lnTo>
                  <a:pt x="2857" y="76"/>
                </a:lnTo>
                <a:lnTo>
                  <a:pt x="1333" y="1155"/>
                </a:lnTo>
                <a:lnTo>
                  <a:pt x="0" y="5092"/>
                </a:lnTo>
                <a:lnTo>
                  <a:pt x="1142" y="7543"/>
                </a:lnTo>
                <a:lnTo>
                  <a:pt x="3314" y="8343"/>
                </a:lnTo>
                <a:lnTo>
                  <a:pt x="12015" y="11896"/>
                </a:lnTo>
                <a:lnTo>
                  <a:pt x="20707" y="16162"/>
                </a:lnTo>
                <a:lnTo>
                  <a:pt x="29360" y="21125"/>
                </a:lnTo>
                <a:lnTo>
                  <a:pt x="37947" y="26771"/>
                </a:lnTo>
                <a:lnTo>
                  <a:pt x="39852" y="28105"/>
                </a:lnTo>
                <a:lnTo>
                  <a:pt x="42443" y="27609"/>
                </a:lnTo>
                <a:lnTo>
                  <a:pt x="45021" y="23698"/>
                </a:lnTo>
                <a:lnTo>
                  <a:pt x="44513" y="21031"/>
                </a:lnTo>
                <a:lnTo>
                  <a:pt x="42595" y="19684"/>
                </a:lnTo>
                <a:lnTo>
                  <a:pt x="6057" y="266"/>
                </a:lnTo>
                <a:lnTo>
                  <a:pt x="5549" y="76"/>
                </a:lnTo>
                <a:lnTo>
                  <a:pt x="5029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75003" y="425980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952" y="0"/>
                </a:moveTo>
                <a:lnTo>
                  <a:pt x="2781" y="76"/>
                </a:lnTo>
                <a:lnTo>
                  <a:pt x="1219" y="1219"/>
                </a:lnTo>
                <a:lnTo>
                  <a:pt x="0" y="5257"/>
                </a:lnTo>
                <a:lnTo>
                  <a:pt x="1231" y="7670"/>
                </a:lnTo>
                <a:lnTo>
                  <a:pt x="43383" y="17208"/>
                </a:lnTo>
                <a:lnTo>
                  <a:pt x="45669" y="17475"/>
                </a:lnTo>
                <a:lnTo>
                  <a:pt x="47726" y="15773"/>
                </a:lnTo>
                <a:lnTo>
                  <a:pt x="48196" y="11061"/>
                </a:lnTo>
                <a:lnTo>
                  <a:pt x="46532" y="8940"/>
                </a:lnTo>
                <a:lnTo>
                  <a:pt x="44246" y="8686"/>
                </a:lnTo>
                <a:lnTo>
                  <a:pt x="34646" y="7332"/>
                </a:lnTo>
                <a:lnTo>
                  <a:pt x="25033" y="5465"/>
                </a:lnTo>
                <a:lnTo>
                  <a:pt x="15441" y="3091"/>
                </a:lnTo>
                <a:lnTo>
                  <a:pt x="5435" y="63"/>
                </a:lnTo>
                <a:lnTo>
                  <a:pt x="4952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29537" y="258798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4">
                <a:moveTo>
                  <a:pt x="6400" y="0"/>
                </a:moveTo>
                <a:lnTo>
                  <a:pt x="3962" y="101"/>
                </a:lnTo>
                <a:lnTo>
                  <a:pt x="1498" y="571"/>
                </a:lnTo>
                <a:lnTo>
                  <a:pt x="0" y="2794"/>
                </a:lnTo>
                <a:lnTo>
                  <a:pt x="431" y="5130"/>
                </a:lnTo>
                <a:lnTo>
                  <a:pt x="2184" y="15426"/>
                </a:lnTo>
                <a:lnTo>
                  <a:pt x="3629" y="25604"/>
                </a:lnTo>
                <a:lnTo>
                  <a:pt x="4764" y="35632"/>
                </a:lnTo>
                <a:lnTo>
                  <a:pt x="5588" y="45478"/>
                </a:lnTo>
                <a:lnTo>
                  <a:pt x="5753" y="47840"/>
                </a:lnTo>
                <a:lnTo>
                  <a:pt x="7797" y="49644"/>
                </a:lnTo>
                <a:lnTo>
                  <a:pt x="12331" y="49352"/>
                </a:lnTo>
                <a:lnTo>
                  <a:pt x="14071" y="47307"/>
                </a:lnTo>
                <a:lnTo>
                  <a:pt x="13906" y="44945"/>
                </a:lnTo>
                <a:lnTo>
                  <a:pt x="8636" y="3606"/>
                </a:lnTo>
                <a:lnTo>
                  <a:pt x="8242" y="1473"/>
                </a:lnTo>
                <a:lnTo>
                  <a:pt x="640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975" y="192645"/>
            <a:ext cx="36195" cy="40640"/>
          </a:xfrm>
          <a:custGeom>
            <a:avLst/>
            <a:gdLst/>
            <a:ahLst/>
            <a:cxnLst/>
            <a:rect l="l" t="t" r="r" b="b"/>
            <a:pathLst>
              <a:path w="36195" h="40639">
                <a:moveTo>
                  <a:pt x="5524" y="0"/>
                </a:moveTo>
                <a:lnTo>
                  <a:pt x="3390" y="76"/>
                </a:lnTo>
                <a:lnTo>
                  <a:pt x="2387" y="495"/>
                </a:lnTo>
                <a:lnTo>
                  <a:pt x="0" y="2971"/>
                </a:lnTo>
                <a:lnTo>
                  <a:pt x="25" y="5689"/>
                </a:lnTo>
                <a:lnTo>
                  <a:pt x="1663" y="7366"/>
                </a:lnTo>
                <a:lnTo>
                  <a:pt x="8398" y="14484"/>
                </a:lnTo>
                <a:lnTo>
                  <a:pt x="15006" y="21991"/>
                </a:lnTo>
                <a:lnTo>
                  <a:pt x="21464" y="29863"/>
                </a:lnTo>
                <a:lnTo>
                  <a:pt x="27749" y="38074"/>
                </a:lnTo>
                <a:lnTo>
                  <a:pt x="29159" y="39954"/>
                </a:lnTo>
                <a:lnTo>
                  <a:pt x="31762" y="40335"/>
                </a:lnTo>
                <a:lnTo>
                  <a:pt x="35433" y="37490"/>
                </a:lnTo>
                <a:lnTo>
                  <a:pt x="35775" y="34798"/>
                </a:lnTo>
                <a:lnTo>
                  <a:pt x="34366" y="32905"/>
                </a:lnTo>
                <a:lnTo>
                  <a:pt x="7505" y="1295"/>
                </a:lnTo>
                <a:lnTo>
                  <a:pt x="6654" y="419"/>
                </a:lnTo>
                <a:lnTo>
                  <a:pt x="5524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6916" y="139863"/>
            <a:ext cx="48260" cy="15875"/>
          </a:xfrm>
          <a:custGeom>
            <a:avLst/>
            <a:gdLst/>
            <a:ahLst/>
            <a:cxnLst/>
            <a:rect l="l" t="t" r="r" b="b"/>
            <a:pathLst>
              <a:path w="48260" h="15875">
                <a:moveTo>
                  <a:pt x="42125" y="0"/>
                </a:moveTo>
                <a:lnTo>
                  <a:pt x="3365" y="6565"/>
                </a:lnTo>
                <a:lnTo>
                  <a:pt x="0" y="9728"/>
                </a:lnTo>
                <a:lnTo>
                  <a:pt x="1460" y="14223"/>
                </a:lnTo>
                <a:lnTo>
                  <a:pt x="3822" y="15455"/>
                </a:lnTo>
                <a:lnTo>
                  <a:pt x="6007" y="14719"/>
                </a:lnTo>
                <a:lnTo>
                  <a:pt x="15508" y="11946"/>
                </a:lnTo>
                <a:lnTo>
                  <a:pt x="25050" y="9996"/>
                </a:lnTo>
                <a:lnTo>
                  <a:pt x="34564" y="8877"/>
                </a:lnTo>
                <a:lnTo>
                  <a:pt x="43980" y="8597"/>
                </a:lnTo>
                <a:lnTo>
                  <a:pt x="46352" y="8597"/>
                </a:lnTo>
                <a:lnTo>
                  <a:pt x="48158" y="6743"/>
                </a:lnTo>
                <a:lnTo>
                  <a:pt x="48183" y="2006"/>
                </a:lnTo>
                <a:lnTo>
                  <a:pt x="46329" y="50"/>
                </a:lnTo>
                <a:lnTo>
                  <a:pt x="42125" y="0"/>
                </a:lnTo>
                <a:close/>
              </a:path>
              <a:path w="48260" h="15875">
                <a:moveTo>
                  <a:pt x="46352" y="8597"/>
                </a:moveTo>
                <a:lnTo>
                  <a:pt x="43980" y="8597"/>
                </a:lnTo>
                <a:lnTo>
                  <a:pt x="46278" y="8674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57947" y="231748"/>
            <a:ext cx="11430" cy="50165"/>
          </a:xfrm>
          <a:custGeom>
            <a:avLst/>
            <a:gdLst/>
            <a:ahLst/>
            <a:cxnLst/>
            <a:rect l="l" t="t" r="r" b="b"/>
            <a:pathLst>
              <a:path w="11429" h="50164">
                <a:moveTo>
                  <a:pt x="6540" y="0"/>
                </a:moveTo>
                <a:lnTo>
                  <a:pt x="0" y="27854"/>
                </a:lnTo>
                <a:lnTo>
                  <a:pt x="126" y="36321"/>
                </a:lnTo>
                <a:lnTo>
                  <a:pt x="253" y="39420"/>
                </a:lnTo>
                <a:lnTo>
                  <a:pt x="469" y="42570"/>
                </a:lnTo>
                <a:lnTo>
                  <a:pt x="1003" y="48044"/>
                </a:lnTo>
                <a:lnTo>
                  <a:pt x="2984" y="49745"/>
                </a:lnTo>
                <a:lnTo>
                  <a:pt x="5333" y="49568"/>
                </a:lnTo>
                <a:lnTo>
                  <a:pt x="7632" y="49352"/>
                </a:lnTo>
                <a:lnTo>
                  <a:pt x="9296" y="47269"/>
                </a:lnTo>
                <a:lnTo>
                  <a:pt x="8788" y="41948"/>
                </a:lnTo>
                <a:lnTo>
                  <a:pt x="8585" y="38963"/>
                </a:lnTo>
                <a:lnTo>
                  <a:pt x="8458" y="36029"/>
                </a:lnTo>
                <a:lnTo>
                  <a:pt x="8344" y="27854"/>
                </a:lnTo>
                <a:lnTo>
                  <a:pt x="8637" y="20227"/>
                </a:lnTo>
                <a:lnTo>
                  <a:pt x="9359" y="12576"/>
                </a:lnTo>
                <a:lnTo>
                  <a:pt x="10502" y="5130"/>
                </a:lnTo>
                <a:lnTo>
                  <a:pt x="10921" y="2806"/>
                </a:lnTo>
                <a:lnTo>
                  <a:pt x="9435" y="546"/>
                </a:lnTo>
                <a:lnTo>
                  <a:pt x="6857" y="25"/>
                </a:lnTo>
                <a:lnTo>
                  <a:pt x="654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6483" y="251749"/>
            <a:ext cx="23495" cy="48260"/>
          </a:xfrm>
          <a:custGeom>
            <a:avLst/>
            <a:gdLst/>
            <a:ahLst/>
            <a:cxnLst/>
            <a:rect l="l" t="t" r="r" b="b"/>
            <a:pathLst>
              <a:path w="23495" h="48260">
                <a:moveTo>
                  <a:pt x="19075" y="0"/>
                </a:moveTo>
                <a:lnTo>
                  <a:pt x="16903" y="76"/>
                </a:lnTo>
                <a:lnTo>
                  <a:pt x="15354" y="1206"/>
                </a:lnTo>
                <a:lnTo>
                  <a:pt x="14808" y="2971"/>
                </a:lnTo>
                <a:lnTo>
                  <a:pt x="10896" y="14902"/>
                </a:lnTo>
                <a:lnTo>
                  <a:pt x="7172" y="25309"/>
                </a:lnTo>
                <a:lnTo>
                  <a:pt x="3796" y="34066"/>
                </a:lnTo>
                <a:lnTo>
                  <a:pt x="927" y="41046"/>
                </a:lnTo>
                <a:lnTo>
                  <a:pt x="0" y="43205"/>
                </a:lnTo>
                <a:lnTo>
                  <a:pt x="965" y="45745"/>
                </a:lnTo>
                <a:lnTo>
                  <a:pt x="5194" y="47675"/>
                </a:lnTo>
                <a:lnTo>
                  <a:pt x="7645" y="46697"/>
                </a:lnTo>
                <a:lnTo>
                  <a:pt x="8572" y="44538"/>
                </a:lnTo>
                <a:lnTo>
                  <a:pt x="22745" y="5651"/>
                </a:lnTo>
                <a:lnTo>
                  <a:pt x="23444" y="3403"/>
                </a:lnTo>
                <a:lnTo>
                  <a:pt x="22237" y="977"/>
                </a:lnTo>
                <a:lnTo>
                  <a:pt x="19570" y="76"/>
                </a:lnTo>
                <a:lnTo>
                  <a:pt x="19075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1172" y="171561"/>
            <a:ext cx="15875" cy="49530"/>
          </a:xfrm>
          <a:custGeom>
            <a:avLst/>
            <a:gdLst/>
            <a:ahLst/>
            <a:cxnLst/>
            <a:rect l="l" t="t" r="r" b="b"/>
            <a:pathLst>
              <a:path w="15875" h="49529">
                <a:moveTo>
                  <a:pt x="11671" y="0"/>
                </a:moveTo>
                <a:lnTo>
                  <a:pt x="11201" y="0"/>
                </a:lnTo>
                <a:lnTo>
                  <a:pt x="9207" y="76"/>
                </a:lnTo>
                <a:lnTo>
                  <a:pt x="7505" y="1625"/>
                </a:lnTo>
                <a:lnTo>
                  <a:pt x="7251" y="3733"/>
                </a:lnTo>
                <a:lnTo>
                  <a:pt x="5940" y="13693"/>
                </a:lnTo>
                <a:lnTo>
                  <a:pt x="4373" y="23722"/>
                </a:lnTo>
                <a:lnTo>
                  <a:pt x="2556" y="33785"/>
                </a:lnTo>
                <a:lnTo>
                  <a:pt x="495" y="43853"/>
                </a:lnTo>
                <a:lnTo>
                  <a:pt x="0" y="46164"/>
                </a:lnTo>
                <a:lnTo>
                  <a:pt x="1409" y="48463"/>
                </a:lnTo>
                <a:lnTo>
                  <a:pt x="15532" y="4851"/>
                </a:lnTo>
                <a:lnTo>
                  <a:pt x="15811" y="2501"/>
                </a:lnTo>
                <a:lnTo>
                  <a:pt x="14185" y="342"/>
                </a:lnTo>
                <a:lnTo>
                  <a:pt x="1167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9389" y="94993"/>
            <a:ext cx="10160" cy="44450"/>
          </a:xfrm>
          <a:custGeom>
            <a:avLst/>
            <a:gdLst/>
            <a:ahLst/>
            <a:cxnLst/>
            <a:rect l="l" t="t" r="r" b="b"/>
            <a:pathLst>
              <a:path w="10160" h="44450">
                <a:moveTo>
                  <a:pt x="8356" y="0"/>
                </a:moveTo>
                <a:lnTo>
                  <a:pt x="0" y="0"/>
                </a:lnTo>
                <a:lnTo>
                  <a:pt x="685" y="6705"/>
                </a:lnTo>
                <a:lnTo>
                  <a:pt x="1206" y="13538"/>
                </a:lnTo>
                <a:lnTo>
                  <a:pt x="1746" y="26542"/>
                </a:lnTo>
                <a:lnTo>
                  <a:pt x="1727" y="42075"/>
                </a:lnTo>
                <a:lnTo>
                  <a:pt x="3568" y="44043"/>
                </a:lnTo>
                <a:lnTo>
                  <a:pt x="5867" y="44094"/>
                </a:lnTo>
                <a:lnTo>
                  <a:pt x="8242" y="44081"/>
                </a:lnTo>
                <a:lnTo>
                  <a:pt x="10058" y="42265"/>
                </a:lnTo>
                <a:lnTo>
                  <a:pt x="10083" y="26542"/>
                </a:lnTo>
                <a:lnTo>
                  <a:pt x="9537" y="13347"/>
                </a:lnTo>
                <a:lnTo>
                  <a:pt x="9017" y="6616"/>
                </a:lnTo>
                <a:lnTo>
                  <a:pt x="8356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4353" y="425879"/>
            <a:ext cx="48260" cy="17780"/>
          </a:xfrm>
          <a:custGeom>
            <a:avLst/>
            <a:gdLst/>
            <a:ahLst/>
            <a:cxnLst/>
            <a:rect l="l" t="t" r="r" b="b"/>
            <a:pathLst>
              <a:path w="48260" h="17779">
                <a:moveTo>
                  <a:pt x="44958" y="0"/>
                </a:moveTo>
                <a:lnTo>
                  <a:pt x="42773" y="76"/>
                </a:lnTo>
                <a:lnTo>
                  <a:pt x="42367" y="139"/>
                </a:lnTo>
                <a:lnTo>
                  <a:pt x="41973" y="279"/>
                </a:lnTo>
                <a:lnTo>
                  <a:pt x="32615" y="3252"/>
                </a:lnTo>
                <a:lnTo>
                  <a:pt x="23136" y="5688"/>
                </a:lnTo>
                <a:lnTo>
                  <a:pt x="13566" y="7578"/>
                </a:lnTo>
                <a:lnTo>
                  <a:pt x="3937" y="8915"/>
                </a:lnTo>
                <a:lnTo>
                  <a:pt x="1651" y="9156"/>
                </a:lnTo>
                <a:lnTo>
                  <a:pt x="0" y="11277"/>
                </a:lnTo>
                <a:lnTo>
                  <a:pt x="533" y="15989"/>
                </a:lnTo>
                <a:lnTo>
                  <a:pt x="2628" y="17653"/>
                </a:lnTo>
                <a:lnTo>
                  <a:pt x="4889" y="17449"/>
                </a:lnTo>
                <a:lnTo>
                  <a:pt x="44716" y="8407"/>
                </a:lnTo>
                <a:lnTo>
                  <a:pt x="48044" y="5219"/>
                </a:lnTo>
                <a:lnTo>
                  <a:pt x="46672" y="1130"/>
                </a:lnTo>
                <a:lnTo>
                  <a:pt x="4495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0471" y="325028"/>
            <a:ext cx="34925" cy="41275"/>
          </a:xfrm>
          <a:custGeom>
            <a:avLst/>
            <a:gdLst/>
            <a:ahLst/>
            <a:cxnLst/>
            <a:rect l="l" t="t" r="r" b="b"/>
            <a:pathLst>
              <a:path w="34925" h="41275">
                <a:moveTo>
                  <a:pt x="30530" y="0"/>
                </a:moveTo>
                <a:lnTo>
                  <a:pt x="28397" y="76"/>
                </a:lnTo>
                <a:lnTo>
                  <a:pt x="27203" y="673"/>
                </a:lnTo>
                <a:lnTo>
                  <a:pt x="26428" y="1765"/>
                </a:lnTo>
                <a:lnTo>
                  <a:pt x="20333" y="10094"/>
                </a:lnTo>
                <a:lnTo>
                  <a:pt x="14139" y="18127"/>
                </a:lnTo>
                <a:lnTo>
                  <a:pt x="7867" y="25834"/>
                </a:lnTo>
                <a:lnTo>
                  <a:pt x="1536" y="33185"/>
                </a:lnTo>
                <a:lnTo>
                  <a:pt x="0" y="34924"/>
                </a:lnTo>
                <a:lnTo>
                  <a:pt x="126" y="37642"/>
                </a:lnTo>
                <a:lnTo>
                  <a:pt x="3543" y="40855"/>
                </a:lnTo>
                <a:lnTo>
                  <a:pt x="6172" y="40741"/>
                </a:lnTo>
                <a:lnTo>
                  <a:pt x="7721" y="39001"/>
                </a:lnTo>
                <a:lnTo>
                  <a:pt x="33159" y="6870"/>
                </a:lnTo>
                <a:lnTo>
                  <a:pt x="34518" y="4965"/>
                </a:lnTo>
                <a:lnTo>
                  <a:pt x="34112" y="2273"/>
                </a:lnTo>
                <a:lnTo>
                  <a:pt x="31457" y="266"/>
                </a:lnTo>
                <a:lnTo>
                  <a:pt x="30530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485" y="419770"/>
            <a:ext cx="30480" cy="44450"/>
          </a:xfrm>
          <a:custGeom>
            <a:avLst/>
            <a:gdLst/>
            <a:ahLst/>
            <a:cxnLst/>
            <a:rect l="l" t="t" r="r" b="b"/>
            <a:pathLst>
              <a:path w="30479" h="44450">
                <a:moveTo>
                  <a:pt x="25603" y="0"/>
                </a:moveTo>
                <a:lnTo>
                  <a:pt x="23456" y="76"/>
                </a:lnTo>
                <a:lnTo>
                  <a:pt x="22034" y="965"/>
                </a:lnTo>
                <a:lnTo>
                  <a:pt x="21361" y="2451"/>
                </a:lnTo>
                <a:lnTo>
                  <a:pt x="17011" y="11358"/>
                </a:lnTo>
                <a:lnTo>
                  <a:pt x="12218" y="20078"/>
                </a:lnTo>
                <a:lnTo>
                  <a:pt x="7000" y="28579"/>
                </a:lnTo>
                <a:lnTo>
                  <a:pt x="1371" y="36829"/>
                </a:lnTo>
                <a:lnTo>
                  <a:pt x="0" y="38734"/>
                </a:lnTo>
                <a:lnTo>
                  <a:pt x="406" y="41427"/>
                </a:lnTo>
                <a:lnTo>
                  <a:pt x="4127" y="44259"/>
                </a:lnTo>
                <a:lnTo>
                  <a:pt x="6730" y="43865"/>
                </a:lnTo>
                <a:lnTo>
                  <a:pt x="8089" y="41973"/>
                </a:lnTo>
                <a:lnTo>
                  <a:pt x="28905" y="6172"/>
                </a:lnTo>
                <a:lnTo>
                  <a:pt x="29883" y="4025"/>
                </a:lnTo>
                <a:lnTo>
                  <a:pt x="28981" y="1473"/>
                </a:lnTo>
                <a:lnTo>
                  <a:pt x="26263" y="139"/>
                </a:lnTo>
                <a:lnTo>
                  <a:pt x="25603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28379" y="340814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39" h="49529">
                <a:moveTo>
                  <a:pt x="11048" y="0"/>
                </a:moveTo>
                <a:lnTo>
                  <a:pt x="8635" y="76"/>
                </a:lnTo>
                <a:lnTo>
                  <a:pt x="6908" y="1752"/>
                </a:lnTo>
                <a:lnTo>
                  <a:pt x="6677" y="4648"/>
                </a:lnTo>
                <a:lnTo>
                  <a:pt x="5796" y="14151"/>
                </a:lnTo>
                <a:lnTo>
                  <a:pt x="4446" y="24198"/>
                </a:lnTo>
                <a:lnTo>
                  <a:pt x="2698" y="34042"/>
                </a:lnTo>
                <a:lnTo>
                  <a:pt x="558" y="43649"/>
                </a:lnTo>
                <a:lnTo>
                  <a:pt x="0" y="45948"/>
                </a:lnTo>
                <a:lnTo>
                  <a:pt x="1358" y="48285"/>
                </a:lnTo>
                <a:lnTo>
                  <a:pt x="15115" y="3936"/>
                </a:lnTo>
                <a:lnTo>
                  <a:pt x="15239" y="2285"/>
                </a:lnTo>
                <a:lnTo>
                  <a:pt x="13512" y="215"/>
                </a:lnTo>
                <a:lnTo>
                  <a:pt x="11048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29143" y="385213"/>
            <a:ext cx="42545" cy="33020"/>
          </a:xfrm>
          <a:custGeom>
            <a:avLst/>
            <a:gdLst/>
            <a:ahLst/>
            <a:cxnLst/>
            <a:rect l="l" t="t" r="r" b="b"/>
            <a:pathLst>
              <a:path w="42545" h="33020">
                <a:moveTo>
                  <a:pt x="38341" y="0"/>
                </a:moveTo>
                <a:lnTo>
                  <a:pt x="36207" y="76"/>
                </a:lnTo>
                <a:lnTo>
                  <a:pt x="35318" y="393"/>
                </a:lnTo>
                <a:lnTo>
                  <a:pt x="34582" y="1028"/>
                </a:lnTo>
                <a:lnTo>
                  <a:pt x="26762" y="7490"/>
                </a:lnTo>
                <a:lnTo>
                  <a:pt x="18811" y="13527"/>
                </a:lnTo>
                <a:lnTo>
                  <a:pt x="10761" y="19118"/>
                </a:lnTo>
                <a:lnTo>
                  <a:pt x="2641" y="24244"/>
                </a:lnTo>
                <a:lnTo>
                  <a:pt x="660" y="25438"/>
                </a:lnTo>
                <a:lnTo>
                  <a:pt x="0" y="28067"/>
                </a:lnTo>
                <a:lnTo>
                  <a:pt x="2349" y="32156"/>
                </a:lnTo>
                <a:lnTo>
                  <a:pt x="4902" y="32842"/>
                </a:lnTo>
                <a:lnTo>
                  <a:pt x="6883" y="31673"/>
                </a:lnTo>
                <a:lnTo>
                  <a:pt x="39966" y="7632"/>
                </a:lnTo>
                <a:lnTo>
                  <a:pt x="41948" y="3403"/>
                </a:lnTo>
                <a:lnTo>
                  <a:pt x="39598" y="520"/>
                </a:lnTo>
                <a:lnTo>
                  <a:pt x="38341" y="0"/>
                </a:lnTo>
                <a:close/>
              </a:path>
            </a:pathLst>
          </a:custGeom>
          <a:solidFill>
            <a:srgbClr val="E48A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1837" y="232194"/>
            <a:ext cx="23844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ANIMATE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800" b="1" spc="55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15000" y="1981200"/>
            <a:ext cx="4116704" cy="1621790"/>
          </a:xfrm>
          <a:custGeom>
            <a:avLst/>
            <a:gdLst/>
            <a:ahLst/>
            <a:cxnLst/>
            <a:rect l="l" t="t" r="r" b="b"/>
            <a:pathLst>
              <a:path w="4116704" h="1621789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21536"/>
                </a:lnTo>
                <a:lnTo>
                  <a:pt x="4002074" y="1621536"/>
                </a:lnTo>
                <a:lnTo>
                  <a:pt x="4068154" y="1619750"/>
                </a:lnTo>
                <a:lnTo>
                  <a:pt x="4102087" y="1607248"/>
                </a:lnTo>
                <a:lnTo>
                  <a:pt x="4114588" y="1573315"/>
                </a:lnTo>
                <a:lnTo>
                  <a:pt x="4116374" y="1507236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8051" y="1220494"/>
            <a:ext cx="4114165" cy="1675130"/>
          </a:xfrm>
          <a:custGeom>
            <a:avLst/>
            <a:gdLst/>
            <a:ahLst/>
            <a:cxnLst/>
            <a:rect l="l" t="t" r="r" b="b"/>
            <a:pathLst>
              <a:path w="4114165" h="16751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75104"/>
                </a:lnTo>
                <a:lnTo>
                  <a:pt x="3999306" y="1675104"/>
                </a:lnTo>
                <a:lnTo>
                  <a:pt x="4065385" y="1673318"/>
                </a:lnTo>
                <a:lnTo>
                  <a:pt x="4099318" y="1660817"/>
                </a:lnTo>
                <a:lnTo>
                  <a:pt x="4111820" y="1626884"/>
                </a:lnTo>
                <a:lnTo>
                  <a:pt x="4113606" y="15608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709175" y="637665"/>
            <a:ext cx="3091180" cy="109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45" dirty="0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27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neighbors.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sz="700" b="1" spc="65" dirty="0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0378" y="5067300"/>
            <a:ext cx="4121150" cy="2023745"/>
          </a:xfrm>
          <a:custGeom>
            <a:avLst/>
            <a:gdLst/>
            <a:ahLst/>
            <a:cxnLst/>
            <a:rect l="l" t="t" r="r" b="b"/>
            <a:pathLst>
              <a:path w="4121150" h="2023745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23338"/>
                </a:lnTo>
                <a:lnTo>
                  <a:pt x="4006697" y="2023338"/>
                </a:lnTo>
                <a:lnTo>
                  <a:pt x="4072777" y="2021552"/>
                </a:lnTo>
                <a:lnTo>
                  <a:pt x="4106710" y="2009051"/>
                </a:lnTo>
                <a:lnTo>
                  <a:pt x="4119211" y="1975118"/>
                </a:lnTo>
                <a:lnTo>
                  <a:pt x="4120997" y="190903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09417" y="1288680"/>
            <a:ext cx="1101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sz="1000" b="1" spc="-13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866891" y="2056638"/>
            <a:ext cx="185673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642B73"/>
                </a:solidFill>
                <a:latin typeface="Roboto"/>
                <a:cs typeface="Roboto"/>
              </a:rPr>
              <a:t>Ask questions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they can</a:t>
            </a:r>
            <a:r>
              <a:rPr sz="1000" b="1" spc="-75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discuss: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" y="2984500"/>
            <a:ext cx="4114165" cy="1981200"/>
          </a:xfrm>
          <a:custGeom>
            <a:avLst/>
            <a:gdLst/>
            <a:ahLst/>
            <a:cxnLst/>
            <a:rect l="l" t="t" r="r" b="b"/>
            <a:pathLst>
              <a:path w="4114165" h="1981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9306" y="1981200"/>
                </a:lnTo>
                <a:lnTo>
                  <a:pt x="4065385" y="1979414"/>
                </a:lnTo>
                <a:lnTo>
                  <a:pt x="4099318" y="1966912"/>
                </a:lnTo>
                <a:lnTo>
                  <a:pt x="4111820" y="1932979"/>
                </a:lnTo>
                <a:lnTo>
                  <a:pt x="4113606" y="1866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6410" y="30185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07166" y="3052686"/>
            <a:ext cx="12623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Support</a:t>
            </a:r>
            <a:r>
              <a:rPr sz="1000" b="1" spc="-1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collaboration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6992" y="5067300"/>
            <a:ext cx="4114165" cy="2019300"/>
          </a:xfrm>
          <a:custGeom>
            <a:avLst/>
            <a:gdLst/>
            <a:ahLst/>
            <a:cxnLst/>
            <a:rect l="l" t="t" r="r" b="b"/>
            <a:pathLst>
              <a:path w="4114165" h="20193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019300"/>
                </a:lnTo>
                <a:lnTo>
                  <a:pt x="3999306" y="2019300"/>
                </a:lnTo>
                <a:lnTo>
                  <a:pt x="4065385" y="2017514"/>
                </a:lnTo>
                <a:lnTo>
                  <a:pt x="4099318" y="2005012"/>
                </a:lnTo>
                <a:lnTo>
                  <a:pt x="4111820" y="1971079"/>
                </a:lnTo>
                <a:lnTo>
                  <a:pt x="4113606" y="19050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7602" y="51013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25789" y="1654206"/>
            <a:ext cx="20104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indent="-81280">
              <a:lnSpc>
                <a:spcPct val="108300"/>
              </a:lnSpc>
              <a:spcBef>
                <a:spcPts val="100"/>
              </a:spcBef>
              <a:buClr>
                <a:srgbClr val="EA6955"/>
              </a:buClr>
              <a:buFont typeface="Roboto-Thin"/>
              <a:buChar char="•"/>
              <a:tabLst>
                <a:tab pos="81280" algn="l"/>
              </a:tabLst>
            </a:pP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Try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combining more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than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kind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animation.</a:t>
            </a:r>
            <a:endParaRPr sz="1000">
              <a:latin typeface="Roboto"/>
              <a:cs typeface="Roboto"/>
            </a:endParaRPr>
          </a:p>
          <a:p>
            <a:pPr marL="83820" marR="65405" indent="-83820">
              <a:lnSpc>
                <a:spcPct val="108300"/>
              </a:lnSpc>
              <a:buClr>
                <a:srgbClr val="EA6955"/>
              </a:buClr>
              <a:buFont typeface="Roboto-Thin"/>
              <a:buChar char="•"/>
              <a:tabLst>
                <a:tab pos="83820" algn="l"/>
              </a:tabLst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If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you’re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not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sure what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do,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pick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card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try something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Roboto"/>
                <a:cs typeface="Roboto"/>
              </a:rPr>
              <a:t>new.</a:t>
            </a:r>
            <a:endParaRPr sz="1000">
              <a:latin typeface="Roboto"/>
              <a:cs typeface="Roboto"/>
            </a:endParaRPr>
          </a:p>
          <a:p>
            <a:pPr marL="83820" marR="55244" indent="-83820">
              <a:lnSpc>
                <a:spcPct val="108300"/>
              </a:lnSpc>
              <a:buClr>
                <a:srgbClr val="EA6955"/>
              </a:buClr>
              <a:buFont typeface="Roboto-Thin"/>
              <a:buChar char="•"/>
              <a:tabLst>
                <a:tab pos="83820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second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or</a:t>
            </a:r>
            <a:r>
              <a:rPr sz="100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object 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animate.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2445" y="3384828"/>
            <a:ext cx="167132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5880" indent="-63500">
              <a:lnSpc>
                <a:spcPct val="1083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When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gets</a:t>
            </a:r>
            <a:r>
              <a:rPr sz="100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stuck,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connect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another  participant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who can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help.</a:t>
            </a:r>
            <a:endParaRPr sz="1000">
              <a:latin typeface="Roboto"/>
              <a:cs typeface="Roboto"/>
            </a:endParaRPr>
          </a:p>
          <a:p>
            <a:pPr marL="75565" marR="5080" indent="-63500">
              <a:lnSpc>
                <a:spcPct val="108300"/>
              </a:lnSpc>
              <a:spcBef>
                <a:spcPts val="45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See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cool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idea?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creator to share with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others.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41071" y="3447681"/>
            <a:ext cx="1617522" cy="7095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41071" y="3447693"/>
            <a:ext cx="1617980" cy="709930"/>
          </a:xfrm>
          <a:custGeom>
            <a:avLst/>
            <a:gdLst/>
            <a:ahLst/>
            <a:cxnLst/>
            <a:rect l="l" t="t" r="r" b="b"/>
            <a:pathLst>
              <a:path w="1617979" h="709929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658063"/>
                </a:lnTo>
                <a:lnTo>
                  <a:pt x="803" y="687799"/>
                </a:lnTo>
                <a:lnTo>
                  <a:pt x="6429" y="703068"/>
                </a:lnTo>
                <a:lnTo>
                  <a:pt x="21699" y="708694"/>
                </a:lnTo>
                <a:lnTo>
                  <a:pt x="51435" y="709498"/>
                </a:lnTo>
                <a:lnTo>
                  <a:pt x="1566087" y="709498"/>
                </a:lnTo>
                <a:lnTo>
                  <a:pt x="1595823" y="708694"/>
                </a:lnTo>
                <a:lnTo>
                  <a:pt x="1611093" y="703068"/>
                </a:lnTo>
                <a:lnTo>
                  <a:pt x="1616719" y="687799"/>
                </a:lnTo>
                <a:lnTo>
                  <a:pt x="1617522" y="658063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5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41071" y="4238993"/>
            <a:ext cx="1617522" cy="5743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41071" y="4238998"/>
            <a:ext cx="1617980" cy="574675"/>
          </a:xfrm>
          <a:custGeom>
            <a:avLst/>
            <a:gdLst/>
            <a:ahLst/>
            <a:cxnLst/>
            <a:rect l="l" t="t" r="r" b="b"/>
            <a:pathLst>
              <a:path w="1617979" h="574675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22922"/>
                </a:lnTo>
                <a:lnTo>
                  <a:pt x="803" y="552658"/>
                </a:lnTo>
                <a:lnTo>
                  <a:pt x="6429" y="567928"/>
                </a:lnTo>
                <a:lnTo>
                  <a:pt x="21699" y="573553"/>
                </a:lnTo>
                <a:lnTo>
                  <a:pt x="51435" y="574357"/>
                </a:lnTo>
                <a:lnTo>
                  <a:pt x="1566087" y="574357"/>
                </a:lnTo>
                <a:lnTo>
                  <a:pt x="1595823" y="573553"/>
                </a:lnTo>
                <a:lnTo>
                  <a:pt x="1611093" y="567928"/>
                </a:lnTo>
                <a:lnTo>
                  <a:pt x="1616719" y="552658"/>
                </a:lnTo>
                <a:lnTo>
                  <a:pt x="1617522" y="522922"/>
                </a:lnTo>
                <a:lnTo>
                  <a:pt x="1617522" y="51435"/>
                </a:lnTo>
                <a:lnTo>
                  <a:pt x="1616719" y="21699"/>
                </a:lnTo>
                <a:lnTo>
                  <a:pt x="1611093" y="6429"/>
                </a:lnTo>
                <a:lnTo>
                  <a:pt x="1595823" y="803"/>
                </a:lnTo>
                <a:lnTo>
                  <a:pt x="1566087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5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0259" y="5155310"/>
            <a:ext cx="366966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Encourage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experimenting</a:t>
            </a:r>
            <a:endParaRPr sz="1000">
              <a:latin typeface="Roboto"/>
              <a:cs typeface="Roboto"/>
            </a:endParaRPr>
          </a:p>
          <a:p>
            <a:pPr marL="27940" marR="5080">
              <a:lnSpc>
                <a:spcPct val="108300"/>
              </a:lnSpc>
              <a:spcBef>
                <a:spcPts val="9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Animate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activity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can be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done in any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order,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range of different character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object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 sprites.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25506" y="5931660"/>
            <a:ext cx="21469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Encourage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students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try new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things: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41502" y="6269984"/>
            <a:ext cx="1419860" cy="648335"/>
          </a:xfrm>
          <a:custGeom>
            <a:avLst/>
            <a:gdLst/>
            <a:ahLst/>
            <a:cxnLst/>
            <a:rect l="l" t="t" r="r" b="b"/>
            <a:pathLst>
              <a:path w="1419860" h="648334">
                <a:moveTo>
                  <a:pt x="1271765" y="493445"/>
                </a:moveTo>
                <a:lnTo>
                  <a:pt x="1171232" y="493445"/>
                </a:lnTo>
                <a:lnTo>
                  <a:pt x="1178412" y="511458"/>
                </a:lnTo>
                <a:lnTo>
                  <a:pt x="1185167" y="552157"/>
                </a:lnTo>
                <a:lnTo>
                  <a:pt x="1182315" y="602220"/>
                </a:lnTo>
                <a:lnTo>
                  <a:pt x="1160678" y="648322"/>
                </a:lnTo>
                <a:lnTo>
                  <a:pt x="1235287" y="615491"/>
                </a:lnTo>
                <a:lnTo>
                  <a:pt x="1271728" y="588414"/>
                </a:lnTo>
                <a:lnTo>
                  <a:pt x="1280416" y="552572"/>
                </a:lnTo>
                <a:lnTo>
                  <a:pt x="1271765" y="493445"/>
                </a:lnTo>
                <a:close/>
              </a:path>
              <a:path w="1419860" h="648334">
                <a:moveTo>
                  <a:pt x="1355775" y="0"/>
                </a:moveTo>
                <a:lnTo>
                  <a:pt x="64084" y="0"/>
                </a:lnTo>
                <a:lnTo>
                  <a:pt x="27035" y="1613"/>
                </a:lnTo>
                <a:lnTo>
                  <a:pt x="8010" y="12911"/>
                </a:lnTo>
                <a:lnTo>
                  <a:pt x="1001" y="43575"/>
                </a:lnTo>
                <a:lnTo>
                  <a:pt x="0" y="103289"/>
                </a:lnTo>
                <a:lnTo>
                  <a:pt x="0" y="390169"/>
                </a:lnTo>
                <a:lnTo>
                  <a:pt x="1001" y="449876"/>
                </a:lnTo>
                <a:lnTo>
                  <a:pt x="8010" y="480536"/>
                </a:lnTo>
                <a:lnTo>
                  <a:pt x="27035" y="491832"/>
                </a:lnTo>
                <a:lnTo>
                  <a:pt x="64084" y="493445"/>
                </a:lnTo>
                <a:lnTo>
                  <a:pt x="1355775" y="493445"/>
                </a:lnTo>
                <a:lnTo>
                  <a:pt x="1392824" y="491832"/>
                </a:lnTo>
                <a:lnTo>
                  <a:pt x="1411849" y="480536"/>
                </a:lnTo>
                <a:lnTo>
                  <a:pt x="1418858" y="449876"/>
                </a:lnTo>
                <a:lnTo>
                  <a:pt x="1419860" y="390169"/>
                </a:lnTo>
                <a:lnTo>
                  <a:pt x="1419860" y="103289"/>
                </a:lnTo>
                <a:lnTo>
                  <a:pt x="1418858" y="43575"/>
                </a:lnTo>
                <a:lnTo>
                  <a:pt x="1411849" y="12911"/>
                </a:lnTo>
                <a:lnTo>
                  <a:pt x="1392824" y="1613"/>
                </a:lnTo>
                <a:lnTo>
                  <a:pt x="1355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61361" y="6401958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218338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28498" y="6280692"/>
            <a:ext cx="26670" cy="46355"/>
          </a:xfrm>
          <a:custGeom>
            <a:avLst/>
            <a:gdLst/>
            <a:ahLst/>
            <a:cxnLst/>
            <a:rect l="l" t="t" r="r" b="b"/>
            <a:pathLst>
              <a:path w="26669" h="46354">
                <a:moveTo>
                  <a:pt x="26276" y="45821"/>
                </a:moveTo>
                <a:lnTo>
                  <a:pt x="22115" y="32995"/>
                </a:lnTo>
                <a:lnTo>
                  <a:pt x="16495" y="20610"/>
                </a:lnTo>
                <a:lnTo>
                  <a:pt x="9197" y="9375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37875" y="6269990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5">
                <a:moveTo>
                  <a:pt x="121413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4125" y="6291279"/>
            <a:ext cx="20955" cy="48895"/>
          </a:xfrm>
          <a:custGeom>
            <a:avLst/>
            <a:gdLst/>
            <a:ahLst/>
            <a:cxnLst/>
            <a:rect l="l" t="t" r="r" b="b"/>
            <a:pathLst>
              <a:path w="20955" h="48895">
                <a:moveTo>
                  <a:pt x="20789" y="0"/>
                </a:moveTo>
                <a:lnTo>
                  <a:pt x="14341" y="8744"/>
                </a:lnTo>
                <a:lnTo>
                  <a:pt x="8537" y="19604"/>
                </a:lnTo>
                <a:lnTo>
                  <a:pt x="3662" y="32809"/>
                </a:lnTo>
                <a:lnTo>
                  <a:pt x="0" y="4859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1495" y="6413126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33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8083" y="6706909"/>
            <a:ext cx="26670" cy="46355"/>
          </a:xfrm>
          <a:custGeom>
            <a:avLst/>
            <a:gdLst/>
            <a:ahLst/>
            <a:cxnLst/>
            <a:rect l="l" t="t" r="r" b="b"/>
            <a:pathLst>
              <a:path w="26669" h="46354">
                <a:moveTo>
                  <a:pt x="0" y="0"/>
                </a:moveTo>
                <a:lnTo>
                  <a:pt x="4161" y="12826"/>
                </a:lnTo>
                <a:lnTo>
                  <a:pt x="9780" y="25211"/>
                </a:lnTo>
                <a:lnTo>
                  <a:pt x="17078" y="36445"/>
                </a:lnTo>
                <a:lnTo>
                  <a:pt x="26276" y="45821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3258" y="6763432"/>
            <a:ext cx="967105" cy="0"/>
          </a:xfrm>
          <a:custGeom>
            <a:avLst/>
            <a:gdLst/>
            <a:ahLst/>
            <a:cxnLst/>
            <a:rect l="l" t="t" r="r" b="b"/>
            <a:pathLst>
              <a:path w="967105">
                <a:moveTo>
                  <a:pt x="0" y="0"/>
                </a:moveTo>
                <a:lnTo>
                  <a:pt x="96680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16455" y="6798950"/>
            <a:ext cx="10795" cy="96520"/>
          </a:xfrm>
          <a:custGeom>
            <a:avLst/>
            <a:gdLst/>
            <a:ahLst/>
            <a:cxnLst/>
            <a:rect l="l" t="t" r="r" b="b"/>
            <a:pathLst>
              <a:path w="10794" h="96520">
                <a:moveTo>
                  <a:pt x="7315" y="0"/>
                </a:moveTo>
                <a:lnTo>
                  <a:pt x="10135" y="22161"/>
                </a:lnTo>
                <a:lnTo>
                  <a:pt x="10615" y="46720"/>
                </a:lnTo>
                <a:lnTo>
                  <a:pt x="7617" y="72026"/>
                </a:lnTo>
                <a:lnTo>
                  <a:pt x="0" y="9643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44073" y="6797526"/>
            <a:ext cx="70485" cy="97155"/>
          </a:xfrm>
          <a:custGeom>
            <a:avLst/>
            <a:gdLst/>
            <a:ahLst/>
            <a:cxnLst/>
            <a:rect l="l" t="t" r="r" b="b"/>
            <a:pathLst>
              <a:path w="70485" h="97154">
                <a:moveTo>
                  <a:pt x="0" y="97066"/>
                </a:moveTo>
                <a:lnTo>
                  <a:pt x="22272" y="79649"/>
                </a:lnTo>
                <a:lnTo>
                  <a:pt x="43457" y="57610"/>
                </a:lnTo>
                <a:lnTo>
                  <a:pt x="60402" y="31032"/>
                </a:lnTo>
                <a:lnTo>
                  <a:pt x="6995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37941" y="6693554"/>
            <a:ext cx="20955" cy="48895"/>
          </a:xfrm>
          <a:custGeom>
            <a:avLst/>
            <a:gdLst/>
            <a:ahLst/>
            <a:cxnLst/>
            <a:rect l="l" t="t" r="r" b="b"/>
            <a:pathLst>
              <a:path w="20955" h="48895">
                <a:moveTo>
                  <a:pt x="0" y="48590"/>
                </a:moveTo>
                <a:lnTo>
                  <a:pt x="6448" y="39846"/>
                </a:lnTo>
                <a:lnTo>
                  <a:pt x="12252" y="28986"/>
                </a:lnTo>
                <a:lnTo>
                  <a:pt x="17127" y="15780"/>
                </a:lnTo>
                <a:lnTo>
                  <a:pt x="2078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59926" y="6353323"/>
            <a:ext cx="1905" cy="37465"/>
          </a:xfrm>
          <a:custGeom>
            <a:avLst/>
            <a:gdLst/>
            <a:ahLst/>
            <a:cxnLst/>
            <a:rect l="l" t="t" r="r" b="b"/>
            <a:pathLst>
              <a:path w="1905" h="37464">
                <a:moveTo>
                  <a:pt x="1435" y="37464"/>
                </a:moveTo>
                <a:lnTo>
                  <a:pt x="1435" y="19951"/>
                </a:lnTo>
                <a:lnTo>
                  <a:pt x="1435" y="1176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77948" y="6269986"/>
            <a:ext cx="39370" cy="3810"/>
          </a:xfrm>
          <a:custGeom>
            <a:avLst/>
            <a:gdLst/>
            <a:ahLst/>
            <a:cxnLst/>
            <a:rect l="l" t="t" r="r" b="b"/>
            <a:pathLst>
              <a:path w="39369" h="3810">
                <a:moveTo>
                  <a:pt x="38849" y="3733"/>
                </a:moveTo>
                <a:lnTo>
                  <a:pt x="33108" y="1346"/>
                </a:lnTo>
                <a:lnTo>
                  <a:pt x="26631" y="0"/>
                </a:lnTo>
                <a:lnTo>
                  <a:pt x="1932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6383" y="6269986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4" h="5079">
                <a:moveTo>
                  <a:pt x="38519" y="0"/>
                </a:moveTo>
                <a:lnTo>
                  <a:pt x="19202" y="0"/>
                </a:lnTo>
                <a:lnTo>
                  <a:pt x="10756" y="0"/>
                </a:lnTo>
                <a:lnTo>
                  <a:pt x="0" y="494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1502" y="6353349"/>
            <a:ext cx="1270" cy="37465"/>
          </a:xfrm>
          <a:custGeom>
            <a:avLst/>
            <a:gdLst/>
            <a:ahLst/>
            <a:cxnLst/>
            <a:rect l="l" t="t" r="r" b="b"/>
            <a:pathLst>
              <a:path w="1269" h="37464">
                <a:moveTo>
                  <a:pt x="863" y="0"/>
                </a:moveTo>
                <a:lnTo>
                  <a:pt x="292" y="6172"/>
                </a:lnTo>
                <a:lnTo>
                  <a:pt x="0" y="12801"/>
                </a:lnTo>
                <a:lnTo>
                  <a:pt x="0" y="19926"/>
                </a:lnTo>
                <a:lnTo>
                  <a:pt x="0" y="3743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1502" y="6642629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5" h="38100">
                <a:moveTo>
                  <a:pt x="0" y="0"/>
                </a:moveTo>
                <a:lnTo>
                  <a:pt x="0" y="17526"/>
                </a:lnTo>
                <a:lnTo>
                  <a:pt x="0" y="25717"/>
                </a:lnTo>
                <a:lnTo>
                  <a:pt x="1422" y="3747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6053" y="6759710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4" h="3809">
                <a:moveTo>
                  <a:pt x="0" y="0"/>
                </a:moveTo>
                <a:lnTo>
                  <a:pt x="5740" y="2374"/>
                </a:lnTo>
                <a:lnTo>
                  <a:pt x="12217" y="3721"/>
                </a:lnTo>
                <a:lnTo>
                  <a:pt x="19532" y="3721"/>
                </a:lnTo>
                <a:lnTo>
                  <a:pt x="38163" y="372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48791" y="6763432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18643" y="0"/>
                </a:lnTo>
                <a:lnTo>
                  <a:pt x="3815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93226" y="6763432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0" y="0"/>
                </a:moveTo>
                <a:lnTo>
                  <a:pt x="19507" y="0"/>
                </a:lnTo>
                <a:lnTo>
                  <a:pt x="20815" y="673"/>
                </a:lnTo>
                <a:lnTo>
                  <a:pt x="23342" y="6337"/>
                </a:lnTo>
                <a:lnTo>
                  <a:pt x="25933" y="1529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02180" y="6904643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9613" y="0"/>
                </a:moveTo>
                <a:lnTo>
                  <a:pt x="6858" y="4800"/>
                </a:lnTo>
                <a:lnTo>
                  <a:pt x="3670" y="9385"/>
                </a:lnTo>
                <a:lnTo>
                  <a:pt x="0" y="13665"/>
                </a:lnTo>
                <a:lnTo>
                  <a:pt x="7289" y="10617"/>
                </a:lnTo>
                <a:lnTo>
                  <a:pt x="18173" y="462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13267" y="6763432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1790" y="20193"/>
                </a:moveTo>
                <a:lnTo>
                  <a:pt x="1841" y="13690"/>
                </a:lnTo>
                <a:lnTo>
                  <a:pt x="1270" y="6959"/>
                </a:lnTo>
                <a:lnTo>
                  <a:pt x="0" y="0"/>
                </a:lnTo>
                <a:lnTo>
                  <a:pt x="2416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73097" y="6758491"/>
            <a:ext cx="43815" cy="5080"/>
          </a:xfrm>
          <a:custGeom>
            <a:avLst/>
            <a:gdLst/>
            <a:ahLst/>
            <a:cxnLst/>
            <a:rect l="l" t="t" r="r" b="b"/>
            <a:pathLst>
              <a:path w="43814" h="5079">
                <a:moveTo>
                  <a:pt x="0" y="4940"/>
                </a:moveTo>
                <a:lnTo>
                  <a:pt x="24180" y="4940"/>
                </a:lnTo>
                <a:lnTo>
                  <a:pt x="32613" y="4940"/>
                </a:lnTo>
                <a:lnTo>
                  <a:pt x="43383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60485" y="6642629"/>
            <a:ext cx="1270" cy="37465"/>
          </a:xfrm>
          <a:custGeom>
            <a:avLst/>
            <a:gdLst/>
            <a:ahLst/>
            <a:cxnLst/>
            <a:rect l="l" t="t" r="r" b="b"/>
            <a:pathLst>
              <a:path w="1269" h="37465">
                <a:moveTo>
                  <a:pt x="0" y="37452"/>
                </a:moveTo>
                <a:lnTo>
                  <a:pt x="571" y="31280"/>
                </a:lnTo>
                <a:lnTo>
                  <a:pt x="876" y="24650"/>
                </a:lnTo>
                <a:lnTo>
                  <a:pt x="876" y="17526"/>
                </a:lnTo>
                <a:lnTo>
                  <a:pt x="87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936198" y="6291130"/>
            <a:ext cx="104775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will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character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do</a:t>
            </a:r>
            <a:r>
              <a:rPr sz="1000" i="1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next?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685542" y="6269988"/>
            <a:ext cx="1958339" cy="648970"/>
          </a:xfrm>
          <a:custGeom>
            <a:avLst/>
            <a:gdLst/>
            <a:ahLst/>
            <a:cxnLst/>
            <a:rect l="l" t="t" r="r" b="b"/>
            <a:pathLst>
              <a:path w="1958339" h="648970">
                <a:moveTo>
                  <a:pt x="1807070" y="493902"/>
                </a:moveTo>
                <a:lnTo>
                  <a:pt x="1704365" y="493902"/>
                </a:lnTo>
                <a:lnTo>
                  <a:pt x="1711708" y="511925"/>
                </a:lnTo>
                <a:lnTo>
                  <a:pt x="1718611" y="552661"/>
                </a:lnTo>
                <a:lnTo>
                  <a:pt x="1715698" y="602771"/>
                </a:lnTo>
                <a:lnTo>
                  <a:pt x="1693595" y="648919"/>
                </a:lnTo>
                <a:lnTo>
                  <a:pt x="1769806" y="616050"/>
                </a:lnTo>
                <a:lnTo>
                  <a:pt x="1807030" y="588946"/>
                </a:lnTo>
                <a:lnTo>
                  <a:pt x="1815905" y="553075"/>
                </a:lnTo>
                <a:lnTo>
                  <a:pt x="1807070" y="493902"/>
                </a:lnTo>
                <a:close/>
              </a:path>
              <a:path w="1958339" h="648970">
                <a:moveTo>
                  <a:pt x="1892871" y="0"/>
                </a:moveTo>
                <a:lnTo>
                  <a:pt x="65468" y="0"/>
                </a:lnTo>
                <a:lnTo>
                  <a:pt x="27619" y="1615"/>
                </a:lnTo>
                <a:lnTo>
                  <a:pt x="8183" y="12922"/>
                </a:lnTo>
                <a:lnTo>
                  <a:pt x="1022" y="43612"/>
                </a:lnTo>
                <a:lnTo>
                  <a:pt x="0" y="103377"/>
                </a:lnTo>
                <a:lnTo>
                  <a:pt x="0" y="390524"/>
                </a:lnTo>
                <a:lnTo>
                  <a:pt x="1022" y="450290"/>
                </a:lnTo>
                <a:lnTo>
                  <a:pt x="8183" y="480980"/>
                </a:lnTo>
                <a:lnTo>
                  <a:pt x="27619" y="492287"/>
                </a:lnTo>
                <a:lnTo>
                  <a:pt x="65468" y="493902"/>
                </a:lnTo>
                <a:lnTo>
                  <a:pt x="1892871" y="493902"/>
                </a:lnTo>
                <a:lnTo>
                  <a:pt x="1930720" y="492287"/>
                </a:lnTo>
                <a:lnTo>
                  <a:pt x="1950156" y="480980"/>
                </a:lnTo>
                <a:lnTo>
                  <a:pt x="1957317" y="450290"/>
                </a:lnTo>
                <a:lnTo>
                  <a:pt x="1958339" y="390524"/>
                </a:lnTo>
                <a:lnTo>
                  <a:pt x="1958339" y="103377"/>
                </a:lnTo>
                <a:lnTo>
                  <a:pt x="1957317" y="43612"/>
                </a:lnTo>
                <a:lnTo>
                  <a:pt x="1950156" y="12922"/>
                </a:lnTo>
                <a:lnTo>
                  <a:pt x="1930720" y="1615"/>
                </a:lnTo>
                <a:lnTo>
                  <a:pt x="18928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43882" y="640207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8541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10016" y="6280474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4" h="46354">
                <a:moveTo>
                  <a:pt x="27050" y="45783"/>
                </a:moveTo>
                <a:lnTo>
                  <a:pt x="22765" y="32936"/>
                </a:lnTo>
                <a:lnTo>
                  <a:pt x="16978" y="20548"/>
                </a:lnTo>
                <a:lnTo>
                  <a:pt x="9464" y="933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782517" y="6269990"/>
            <a:ext cx="1751964" cy="0"/>
          </a:xfrm>
          <a:custGeom>
            <a:avLst/>
            <a:gdLst/>
            <a:ahLst/>
            <a:cxnLst/>
            <a:rect l="l" t="t" r="r" b="b"/>
            <a:pathLst>
              <a:path w="1751964">
                <a:moveTo>
                  <a:pt x="175181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8266" y="6291012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21450" y="0"/>
                </a:moveTo>
                <a:lnTo>
                  <a:pt x="14805" y="8735"/>
                </a:lnTo>
                <a:lnTo>
                  <a:pt x="8820" y="19607"/>
                </a:lnTo>
                <a:lnTo>
                  <a:pt x="3787" y="32848"/>
                </a:lnTo>
                <a:lnTo>
                  <a:pt x="0" y="4869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85542" y="6413261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0"/>
                </a:moveTo>
                <a:lnTo>
                  <a:pt x="0" y="21854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92356" y="6707620"/>
            <a:ext cx="27305" cy="46355"/>
          </a:xfrm>
          <a:custGeom>
            <a:avLst/>
            <a:gdLst/>
            <a:ahLst/>
            <a:cxnLst/>
            <a:rect l="l" t="t" r="r" b="b"/>
            <a:pathLst>
              <a:path w="27305" h="46354">
                <a:moveTo>
                  <a:pt x="0" y="0"/>
                </a:moveTo>
                <a:lnTo>
                  <a:pt x="4285" y="12847"/>
                </a:lnTo>
                <a:lnTo>
                  <a:pt x="10072" y="25234"/>
                </a:lnTo>
                <a:lnTo>
                  <a:pt x="17586" y="36450"/>
                </a:lnTo>
                <a:lnTo>
                  <a:pt x="27051" y="4578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58280" y="6763887"/>
            <a:ext cx="1500505" cy="0"/>
          </a:xfrm>
          <a:custGeom>
            <a:avLst/>
            <a:gdLst/>
            <a:ahLst/>
            <a:cxnLst/>
            <a:rect l="l" t="t" r="r" b="b"/>
            <a:pathLst>
              <a:path w="1500504">
                <a:moveTo>
                  <a:pt x="0" y="0"/>
                </a:moveTo>
                <a:lnTo>
                  <a:pt x="1500111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93671" y="6799437"/>
            <a:ext cx="11430" cy="97155"/>
          </a:xfrm>
          <a:custGeom>
            <a:avLst/>
            <a:gdLst/>
            <a:ahLst/>
            <a:cxnLst/>
            <a:rect l="l" t="t" r="r" b="b"/>
            <a:pathLst>
              <a:path w="11429" h="97154">
                <a:moveTo>
                  <a:pt x="7518" y="0"/>
                </a:moveTo>
                <a:lnTo>
                  <a:pt x="10397" y="22205"/>
                </a:lnTo>
                <a:lnTo>
                  <a:pt x="10883" y="46815"/>
                </a:lnTo>
                <a:lnTo>
                  <a:pt x="7807" y="72173"/>
                </a:lnTo>
                <a:lnTo>
                  <a:pt x="0" y="96621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421658" y="6798285"/>
            <a:ext cx="71755" cy="97155"/>
          </a:xfrm>
          <a:custGeom>
            <a:avLst/>
            <a:gdLst/>
            <a:ahLst/>
            <a:cxnLst/>
            <a:rect l="l" t="t" r="r" b="b"/>
            <a:pathLst>
              <a:path w="71754" h="97154">
                <a:moveTo>
                  <a:pt x="0" y="97066"/>
                </a:moveTo>
                <a:lnTo>
                  <a:pt x="22769" y="79670"/>
                </a:lnTo>
                <a:lnTo>
                  <a:pt x="44459" y="57638"/>
                </a:lnTo>
                <a:lnTo>
                  <a:pt x="61839" y="31054"/>
                </a:lnTo>
                <a:lnTo>
                  <a:pt x="71678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19706" y="6694175"/>
            <a:ext cx="21590" cy="48895"/>
          </a:xfrm>
          <a:custGeom>
            <a:avLst/>
            <a:gdLst/>
            <a:ahLst/>
            <a:cxnLst/>
            <a:rect l="l" t="t" r="r" b="b"/>
            <a:pathLst>
              <a:path w="21589" h="48895">
                <a:moveTo>
                  <a:pt x="0" y="48691"/>
                </a:moveTo>
                <a:lnTo>
                  <a:pt x="6644" y="39956"/>
                </a:lnTo>
                <a:lnTo>
                  <a:pt x="12630" y="29084"/>
                </a:lnTo>
                <a:lnTo>
                  <a:pt x="17662" y="15843"/>
                </a:lnTo>
                <a:lnTo>
                  <a:pt x="2145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42408" y="6353291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4" h="38100">
                <a:moveTo>
                  <a:pt x="1473" y="37604"/>
                </a:moveTo>
                <a:lnTo>
                  <a:pt x="1473" y="20065"/>
                </a:lnTo>
                <a:lnTo>
                  <a:pt x="1473" y="11823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559490" y="6269992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10">
                <a:moveTo>
                  <a:pt x="38607" y="3619"/>
                </a:moveTo>
                <a:lnTo>
                  <a:pt x="32816" y="1308"/>
                </a:lnTo>
                <a:lnTo>
                  <a:pt x="26288" y="0"/>
                </a:lnTo>
                <a:lnTo>
                  <a:pt x="1892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31642" y="6269992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79">
                <a:moveTo>
                  <a:pt x="38290" y="0"/>
                </a:moveTo>
                <a:lnTo>
                  <a:pt x="19367" y="0"/>
                </a:lnTo>
                <a:lnTo>
                  <a:pt x="10871" y="0"/>
                </a:lnTo>
                <a:lnTo>
                  <a:pt x="0" y="482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85542" y="6353317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901" y="0"/>
                </a:moveTo>
                <a:lnTo>
                  <a:pt x="317" y="6210"/>
                </a:lnTo>
                <a:lnTo>
                  <a:pt x="0" y="12877"/>
                </a:lnTo>
                <a:lnTo>
                  <a:pt x="0" y="20040"/>
                </a:lnTo>
                <a:lnTo>
                  <a:pt x="0" y="37579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85542" y="6642979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5" h="38100">
                <a:moveTo>
                  <a:pt x="0" y="0"/>
                </a:moveTo>
                <a:lnTo>
                  <a:pt x="0" y="17538"/>
                </a:lnTo>
                <a:lnTo>
                  <a:pt x="0" y="25780"/>
                </a:lnTo>
                <a:lnTo>
                  <a:pt x="1473" y="3761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31325" y="6760263"/>
            <a:ext cx="38735" cy="3810"/>
          </a:xfrm>
          <a:custGeom>
            <a:avLst/>
            <a:gdLst/>
            <a:ahLst/>
            <a:cxnLst/>
            <a:rect l="l" t="t" r="r" b="b"/>
            <a:pathLst>
              <a:path w="38735" h="3809">
                <a:moveTo>
                  <a:pt x="0" y="0"/>
                </a:moveTo>
                <a:lnTo>
                  <a:pt x="5791" y="2324"/>
                </a:lnTo>
                <a:lnTo>
                  <a:pt x="12318" y="3619"/>
                </a:lnTo>
                <a:lnTo>
                  <a:pt x="19685" y="3619"/>
                </a:lnTo>
                <a:lnTo>
                  <a:pt x="38646" y="361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795219" y="67638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18961" y="0"/>
                </a:lnTo>
                <a:lnTo>
                  <a:pt x="3789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70984" y="6763882"/>
            <a:ext cx="26034" cy="15875"/>
          </a:xfrm>
          <a:custGeom>
            <a:avLst/>
            <a:gdLst/>
            <a:ahLst/>
            <a:cxnLst/>
            <a:rect l="l" t="t" r="r" b="b"/>
            <a:pathLst>
              <a:path w="26035" h="15875">
                <a:moveTo>
                  <a:pt x="0" y="0"/>
                </a:moveTo>
                <a:lnTo>
                  <a:pt x="18922" y="0"/>
                </a:lnTo>
                <a:lnTo>
                  <a:pt x="20269" y="685"/>
                </a:lnTo>
                <a:lnTo>
                  <a:pt x="22847" y="6324"/>
                </a:lnTo>
                <a:lnTo>
                  <a:pt x="25476" y="1527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79137" y="6905310"/>
            <a:ext cx="18415" cy="13970"/>
          </a:xfrm>
          <a:custGeom>
            <a:avLst/>
            <a:gdLst/>
            <a:ahLst/>
            <a:cxnLst/>
            <a:rect l="l" t="t" r="r" b="b"/>
            <a:pathLst>
              <a:path w="18414" h="13970">
                <a:moveTo>
                  <a:pt x="9766" y="0"/>
                </a:moveTo>
                <a:lnTo>
                  <a:pt x="6972" y="4775"/>
                </a:lnTo>
                <a:lnTo>
                  <a:pt x="3733" y="9334"/>
                </a:lnTo>
                <a:lnTo>
                  <a:pt x="0" y="13589"/>
                </a:lnTo>
                <a:lnTo>
                  <a:pt x="7366" y="10579"/>
                </a:lnTo>
                <a:lnTo>
                  <a:pt x="18389" y="464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92612" y="6763882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4">
                <a:moveTo>
                  <a:pt x="1828" y="20345"/>
                </a:moveTo>
                <a:lnTo>
                  <a:pt x="1879" y="13792"/>
                </a:lnTo>
                <a:lnTo>
                  <a:pt x="1308" y="7010"/>
                </a:lnTo>
                <a:lnTo>
                  <a:pt x="0" y="0"/>
                </a:lnTo>
                <a:lnTo>
                  <a:pt x="2462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53788" y="6759057"/>
            <a:ext cx="44450" cy="5080"/>
          </a:xfrm>
          <a:custGeom>
            <a:avLst/>
            <a:gdLst/>
            <a:ahLst/>
            <a:cxnLst/>
            <a:rect l="l" t="t" r="r" b="b"/>
            <a:pathLst>
              <a:path w="44450" h="5079">
                <a:moveTo>
                  <a:pt x="0" y="4825"/>
                </a:moveTo>
                <a:lnTo>
                  <a:pt x="24625" y="4825"/>
                </a:lnTo>
                <a:lnTo>
                  <a:pt x="33121" y="4825"/>
                </a:lnTo>
                <a:lnTo>
                  <a:pt x="4399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42980" y="6642979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37579"/>
                </a:moveTo>
                <a:lnTo>
                  <a:pt x="584" y="31381"/>
                </a:lnTo>
                <a:lnTo>
                  <a:pt x="901" y="24701"/>
                </a:lnTo>
                <a:lnTo>
                  <a:pt x="901" y="17538"/>
                </a:lnTo>
                <a:lnTo>
                  <a:pt x="901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791460" y="6291130"/>
            <a:ext cx="134493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 make</a:t>
            </a:r>
            <a:r>
              <a:rPr sz="1000" i="1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animation</a:t>
            </a:r>
            <a:r>
              <a:rPr sz="1000" i="1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interactive?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873878" y="2388406"/>
            <a:ext cx="1818005" cy="684530"/>
          </a:xfrm>
          <a:custGeom>
            <a:avLst/>
            <a:gdLst/>
            <a:ahLst/>
            <a:cxnLst/>
            <a:rect l="l" t="t" r="r" b="b"/>
            <a:pathLst>
              <a:path w="1818004" h="684530">
                <a:moveTo>
                  <a:pt x="317881" y="520788"/>
                </a:moveTo>
                <a:lnTo>
                  <a:pt x="189344" y="520788"/>
                </a:lnTo>
                <a:lnTo>
                  <a:pt x="206572" y="601416"/>
                </a:lnTo>
                <a:lnTo>
                  <a:pt x="227109" y="645318"/>
                </a:lnTo>
                <a:lnTo>
                  <a:pt x="264269" y="667817"/>
                </a:lnTo>
                <a:lnTo>
                  <a:pt x="331368" y="684237"/>
                </a:lnTo>
                <a:lnTo>
                  <a:pt x="303702" y="635585"/>
                </a:lnTo>
                <a:lnTo>
                  <a:pt x="300054" y="582749"/>
                </a:lnTo>
                <a:lnTo>
                  <a:pt x="308692" y="539794"/>
                </a:lnTo>
                <a:lnTo>
                  <a:pt x="317881" y="520788"/>
                </a:lnTo>
                <a:close/>
              </a:path>
              <a:path w="1818004" h="684530">
                <a:moveTo>
                  <a:pt x="1733372" y="0"/>
                </a:moveTo>
                <a:lnTo>
                  <a:pt x="81940" y="0"/>
                </a:lnTo>
                <a:lnTo>
                  <a:pt x="34182" y="2849"/>
                </a:lnTo>
                <a:lnTo>
                  <a:pt x="9728" y="12507"/>
                </a:lnTo>
                <a:lnTo>
                  <a:pt x="894" y="36813"/>
                </a:lnTo>
                <a:lnTo>
                  <a:pt x="0" y="83604"/>
                </a:lnTo>
                <a:lnTo>
                  <a:pt x="0" y="424484"/>
                </a:lnTo>
                <a:lnTo>
                  <a:pt x="1280" y="487304"/>
                </a:lnTo>
                <a:lnTo>
                  <a:pt x="10242" y="518275"/>
                </a:lnTo>
                <a:lnTo>
                  <a:pt x="34568" y="526427"/>
                </a:lnTo>
                <a:lnTo>
                  <a:pt x="81940" y="520788"/>
                </a:lnTo>
                <a:lnTo>
                  <a:pt x="1733372" y="520788"/>
                </a:lnTo>
                <a:lnTo>
                  <a:pt x="1780743" y="519085"/>
                </a:lnTo>
                <a:lnTo>
                  <a:pt x="1805070" y="507163"/>
                </a:lnTo>
                <a:lnTo>
                  <a:pt x="1814032" y="474802"/>
                </a:lnTo>
                <a:lnTo>
                  <a:pt x="1815312" y="411784"/>
                </a:lnTo>
                <a:lnTo>
                  <a:pt x="1815312" y="96304"/>
                </a:lnTo>
                <a:lnTo>
                  <a:pt x="1817604" y="44743"/>
                </a:lnTo>
                <a:lnTo>
                  <a:pt x="1809832" y="17524"/>
                </a:lnTo>
                <a:lnTo>
                  <a:pt x="1784315" y="5619"/>
                </a:lnTo>
                <a:lnTo>
                  <a:pt x="1733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73878" y="2506096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258838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85493" y="2394421"/>
            <a:ext cx="38735" cy="34290"/>
          </a:xfrm>
          <a:custGeom>
            <a:avLst/>
            <a:gdLst/>
            <a:ahLst/>
            <a:cxnLst/>
            <a:rect l="l" t="t" r="r" b="b"/>
            <a:pathLst>
              <a:path w="38735" h="34289">
                <a:moveTo>
                  <a:pt x="0" y="33680"/>
                </a:moveTo>
                <a:lnTo>
                  <a:pt x="6357" y="23835"/>
                </a:lnTo>
                <a:lnTo>
                  <a:pt x="14692" y="14601"/>
                </a:lnTo>
                <a:lnTo>
                  <a:pt x="25272" y="6487"/>
                </a:lnTo>
                <a:lnTo>
                  <a:pt x="3836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00280" y="2388403"/>
            <a:ext cx="1575435" cy="0"/>
          </a:xfrm>
          <a:custGeom>
            <a:avLst/>
            <a:gdLst/>
            <a:ahLst/>
            <a:cxnLst/>
            <a:rect l="l" t="t" r="r" b="b"/>
            <a:pathLst>
              <a:path w="1575434">
                <a:moveTo>
                  <a:pt x="0" y="0"/>
                </a:moveTo>
                <a:lnTo>
                  <a:pt x="157520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53760" y="2405202"/>
            <a:ext cx="33020" cy="44450"/>
          </a:xfrm>
          <a:custGeom>
            <a:avLst/>
            <a:gdLst/>
            <a:ahLst/>
            <a:cxnLst/>
            <a:rect l="l" t="t" r="r" b="b"/>
            <a:pathLst>
              <a:path w="33020" h="44450">
                <a:moveTo>
                  <a:pt x="0" y="0"/>
                </a:moveTo>
                <a:lnTo>
                  <a:pt x="10018" y="7787"/>
                </a:lnTo>
                <a:lnTo>
                  <a:pt x="19151" y="17630"/>
                </a:lnTo>
                <a:lnTo>
                  <a:pt x="26817" y="29764"/>
                </a:lnTo>
                <a:lnTo>
                  <a:pt x="32435" y="4442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89185" y="2528854"/>
            <a:ext cx="0" cy="240029"/>
          </a:xfrm>
          <a:custGeom>
            <a:avLst/>
            <a:gdLst/>
            <a:ahLst/>
            <a:cxnLst/>
            <a:rect l="l" t="t" r="r" b="b"/>
            <a:pathLst>
              <a:path h="240030">
                <a:moveTo>
                  <a:pt x="0" y="0"/>
                </a:moveTo>
                <a:lnTo>
                  <a:pt x="0" y="23978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643746" y="2853048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35801" y="0"/>
                </a:moveTo>
                <a:lnTo>
                  <a:pt x="30032" y="13467"/>
                </a:lnTo>
                <a:lnTo>
                  <a:pt x="22329" y="26282"/>
                </a:lnTo>
                <a:lnTo>
                  <a:pt x="12412" y="37697"/>
                </a:lnTo>
                <a:lnTo>
                  <a:pt x="0" y="4696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23573" y="290919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126004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73460" y="2946828"/>
            <a:ext cx="14604" cy="102870"/>
          </a:xfrm>
          <a:custGeom>
            <a:avLst/>
            <a:gdLst/>
            <a:ahLst/>
            <a:cxnLst/>
            <a:rect l="l" t="t" r="r" b="b"/>
            <a:pathLst>
              <a:path w="14604" h="102869">
                <a:moveTo>
                  <a:pt x="4149" y="0"/>
                </a:moveTo>
                <a:lnTo>
                  <a:pt x="538" y="23647"/>
                </a:lnTo>
                <a:lnTo>
                  <a:pt x="0" y="49844"/>
                </a:lnTo>
                <a:lnTo>
                  <a:pt x="4028" y="76798"/>
                </a:lnTo>
                <a:lnTo>
                  <a:pt x="14119" y="102717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70117" y="2936892"/>
            <a:ext cx="98425" cy="121285"/>
          </a:xfrm>
          <a:custGeom>
            <a:avLst/>
            <a:gdLst/>
            <a:ahLst/>
            <a:cxnLst/>
            <a:rect l="l" t="t" r="r" b="b"/>
            <a:pathLst>
              <a:path w="98425" h="121285">
                <a:moveTo>
                  <a:pt x="98323" y="121221"/>
                </a:moveTo>
                <a:lnTo>
                  <a:pt x="72410" y="104813"/>
                </a:lnTo>
                <a:lnTo>
                  <a:pt x="45137" y="80127"/>
                </a:lnTo>
                <a:lnTo>
                  <a:pt x="19876" y="45683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982673" y="2909194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4344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77548" y="2849007"/>
            <a:ext cx="29845" cy="48260"/>
          </a:xfrm>
          <a:custGeom>
            <a:avLst/>
            <a:gdLst/>
            <a:ahLst/>
            <a:cxnLst/>
            <a:rect l="l" t="t" r="r" b="b"/>
            <a:pathLst>
              <a:path w="29845" h="48260">
                <a:moveTo>
                  <a:pt x="29425" y="48158"/>
                </a:moveTo>
                <a:lnTo>
                  <a:pt x="20390" y="40403"/>
                </a:lnTo>
                <a:lnTo>
                  <a:pt x="12174" y="30037"/>
                </a:lnTo>
                <a:lnTo>
                  <a:pt x="5228" y="1669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73814" y="2452691"/>
            <a:ext cx="2540" cy="40005"/>
          </a:xfrm>
          <a:custGeom>
            <a:avLst/>
            <a:gdLst/>
            <a:ahLst/>
            <a:cxnLst/>
            <a:rect l="l" t="t" r="r" b="b"/>
            <a:pathLst>
              <a:path w="2539" h="40005">
                <a:moveTo>
                  <a:pt x="63" y="39535"/>
                </a:moveTo>
                <a:lnTo>
                  <a:pt x="63" y="19316"/>
                </a:lnTo>
                <a:lnTo>
                  <a:pt x="0" y="11188"/>
                </a:lnTo>
                <a:lnTo>
                  <a:pt x="2539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36476" y="2388403"/>
            <a:ext cx="38735" cy="2540"/>
          </a:xfrm>
          <a:custGeom>
            <a:avLst/>
            <a:gdLst/>
            <a:ahLst/>
            <a:cxnLst/>
            <a:rect l="l" t="t" r="r" b="b"/>
            <a:pathLst>
              <a:path w="38735" h="2539">
                <a:moveTo>
                  <a:pt x="0" y="2298"/>
                </a:moveTo>
                <a:lnTo>
                  <a:pt x="5880" y="1041"/>
                </a:lnTo>
                <a:lnTo>
                  <a:pt x="12306" y="241"/>
                </a:lnTo>
                <a:lnTo>
                  <a:pt x="19342" y="0"/>
                </a:lnTo>
                <a:lnTo>
                  <a:pt x="38392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88187" y="2388403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0" y="0"/>
                </a:moveTo>
                <a:lnTo>
                  <a:pt x="19062" y="0"/>
                </a:lnTo>
                <a:lnTo>
                  <a:pt x="27711" y="723"/>
                </a:lnTo>
                <a:lnTo>
                  <a:pt x="39408" y="4432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8885" y="2463880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0"/>
                </a:moveTo>
                <a:lnTo>
                  <a:pt x="698" y="6388"/>
                </a:lnTo>
                <a:lnTo>
                  <a:pt x="838" y="13309"/>
                </a:lnTo>
                <a:lnTo>
                  <a:pt x="304" y="20828"/>
                </a:lnTo>
                <a:lnTo>
                  <a:pt x="304" y="397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87196" y="2781240"/>
            <a:ext cx="2540" cy="41275"/>
          </a:xfrm>
          <a:custGeom>
            <a:avLst/>
            <a:gdLst/>
            <a:ahLst/>
            <a:cxnLst/>
            <a:rect l="l" t="t" r="r" b="b"/>
            <a:pathLst>
              <a:path w="2540" h="41275">
                <a:moveTo>
                  <a:pt x="1993" y="0"/>
                </a:moveTo>
                <a:lnTo>
                  <a:pt x="1993" y="18948"/>
                </a:lnTo>
                <a:lnTo>
                  <a:pt x="1993" y="28079"/>
                </a:lnTo>
                <a:lnTo>
                  <a:pt x="0" y="4105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84301" y="2906221"/>
            <a:ext cx="45085" cy="3175"/>
          </a:xfrm>
          <a:custGeom>
            <a:avLst/>
            <a:gdLst/>
            <a:ahLst/>
            <a:cxnLst/>
            <a:rect l="l" t="t" r="r" b="b"/>
            <a:pathLst>
              <a:path w="45084" h="3175">
                <a:moveTo>
                  <a:pt x="44881" y="0"/>
                </a:moveTo>
                <a:lnTo>
                  <a:pt x="38315" y="1917"/>
                </a:lnTo>
                <a:lnTo>
                  <a:pt x="31026" y="2971"/>
                </a:lnTo>
                <a:lnTo>
                  <a:pt x="22948" y="2971"/>
                </a:lnTo>
                <a:lnTo>
                  <a:pt x="0" y="297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09092" y="2909192"/>
            <a:ext cx="42545" cy="0"/>
          </a:xfrm>
          <a:custGeom>
            <a:avLst/>
            <a:gdLst/>
            <a:ahLst/>
            <a:cxnLst/>
            <a:rect l="l" t="t" r="r" b="b"/>
            <a:pathLst>
              <a:path w="42545">
                <a:moveTo>
                  <a:pt x="42024" y="0"/>
                </a:move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83720" y="2909192"/>
            <a:ext cx="27305" cy="15875"/>
          </a:xfrm>
          <a:custGeom>
            <a:avLst/>
            <a:gdLst/>
            <a:ahLst/>
            <a:cxnLst/>
            <a:rect l="l" t="t" r="r" b="b"/>
            <a:pathLst>
              <a:path w="27304" h="15875">
                <a:moveTo>
                  <a:pt x="27127" y="0"/>
                </a:moveTo>
                <a:lnTo>
                  <a:pt x="8039" y="0"/>
                </a:lnTo>
                <a:lnTo>
                  <a:pt x="6388" y="698"/>
                </a:lnTo>
                <a:lnTo>
                  <a:pt x="3238" y="6477"/>
                </a:lnTo>
                <a:lnTo>
                  <a:pt x="0" y="156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88635" y="3059217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5016" y="0"/>
                </a:moveTo>
                <a:lnTo>
                  <a:pt x="8369" y="4711"/>
                </a:lnTo>
                <a:lnTo>
                  <a:pt x="12217" y="9207"/>
                </a:lnTo>
                <a:lnTo>
                  <a:pt x="16611" y="13436"/>
                </a:lnTo>
                <a:lnTo>
                  <a:pt x="10172" y="12052"/>
                </a:lnTo>
                <a:lnTo>
                  <a:pt x="0" y="812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46623" y="2909192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4" h="17144">
                <a:moveTo>
                  <a:pt x="20447" y="17018"/>
                </a:moveTo>
                <a:lnTo>
                  <a:pt x="19011" y="11544"/>
                </a:lnTo>
                <a:lnTo>
                  <a:pt x="17729" y="5880"/>
                </a:lnTo>
                <a:lnTo>
                  <a:pt x="16598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34546" y="2908443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7871" y="749"/>
                </a:moveTo>
                <a:lnTo>
                  <a:pt x="21272" y="749"/>
                </a:lnTo>
                <a:lnTo>
                  <a:pt x="12153" y="215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873878" y="2792670"/>
            <a:ext cx="1270" cy="41910"/>
          </a:xfrm>
          <a:custGeom>
            <a:avLst/>
            <a:gdLst/>
            <a:ahLst/>
            <a:cxnLst/>
            <a:rect l="l" t="t" r="r" b="b"/>
            <a:pathLst>
              <a:path w="1270" h="41910">
                <a:moveTo>
                  <a:pt x="1168" y="41541"/>
                </a:moveTo>
                <a:lnTo>
                  <a:pt x="406" y="35013"/>
                </a:lnTo>
                <a:lnTo>
                  <a:pt x="0" y="27914"/>
                </a:lnTo>
                <a:lnTo>
                  <a:pt x="0" y="2021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5973451" y="2428708"/>
            <a:ext cx="155321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do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like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best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about  the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project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</a:t>
            </a:r>
            <a:r>
              <a:rPr sz="1000" i="1" spc="-2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made?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871896" y="3119265"/>
            <a:ext cx="3295015" cy="443865"/>
          </a:xfrm>
          <a:custGeom>
            <a:avLst/>
            <a:gdLst/>
            <a:ahLst/>
            <a:cxnLst/>
            <a:rect l="l" t="t" r="r" b="b"/>
            <a:pathLst>
              <a:path w="3295015" h="443864">
                <a:moveTo>
                  <a:pt x="489407" y="336207"/>
                </a:moveTo>
                <a:lnTo>
                  <a:pt x="345262" y="336207"/>
                </a:lnTo>
                <a:lnTo>
                  <a:pt x="366724" y="400720"/>
                </a:lnTo>
                <a:lnTo>
                  <a:pt x="394087" y="433217"/>
                </a:lnTo>
                <a:lnTo>
                  <a:pt x="445539" y="443590"/>
                </a:lnTo>
                <a:lnTo>
                  <a:pt x="539267" y="441731"/>
                </a:lnTo>
                <a:lnTo>
                  <a:pt x="485142" y="410321"/>
                </a:lnTo>
                <a:lnTo>
                  <a:pt x="469798" y="376210"/>
                </a:lnTo>
                <a:lnTo>
                  <a:pt x="476724" y="348478"/>
                </a:lnTo>
                <a:lnTo>
                  <a:pt x="489407" y="336207"/>
                </a:lnTo>
                <a:close/>
              </a:path>
              <a:path w="3295015" h="443864">
                <a:moveTo>
                  <a:pt x="3260314" y="336207"/>
                </a:moveTo>
                <a:lnTo>
                  <a:pt x="3144621" y="336207"/>
                </a:lnTo>
                <a:lnTo>
                  <a:pt x="3234082" y="339765"/>
                </a:lnTo>
                <a:lnTo>
                  <a:pt x="3260314" y="336207"/>
                </a:lnTo>
                <a:close/>
              </a:path>
              <a:path w="3295015" h="443864">
                <a:moveTo>
                  <a:pt x="3144621" y="0"/>
                </a:moveTo>
                <a:lnTo>
                  <a:pt x="112446" y="0"/>
                </a:lnTo>
                <a:lnTo>
                  <a:pt x="44876" y="1478"/>
                </a:lnTo>
                <a:lnTo>
                  <a:pt x="10846" y="9301"/>
                </a:lnTo>
                <a:lnTo>
                  <a:pt x="0" y="30066"/>
                </a:lnTo>
                <a:lnTo>
                  <a:pt x="1981" y="70370"/>
                </a:lnTo>
                <a:lnTo>
                  <a:pt x="1981" y="265836"/>
                </a:lnTo>
                <a:lnTo>
                  <a:pt x="3836" y="309634"/>
                </a:lnTo>
                <a:lnTo>
                  <a:pt x="15961" y="331563"/>
                </a:lnTo>
                <a:lnTo>
                  <a:pt x="48712" y="338222"/>
                </a:lnTo>
                <a:lnTo>
                  <a:pt x="112446" y="336207"/>
                </a:lnTo>
                <a:lnTo>
                  <a:pt x="3260314" y="336207"/>
                </a:lnTo>
                <a:lnTo>
                  <a:pt x="3279378" y="333621"/>
                </a:lnTo>
                <a:lnTo>
                  <a:pt x="3294437" y="311177"/>
                </a:lnTo>
                <a:lnTo>
                  <a:pt x="3293186" y="265836"/>
                </a:lnTo>
                <a:lnTo>
                  <a:pt x="3293186" y="95770"/>
                </a:lnTo>
                <a:lnTo>
                  <a:pt x="3290322" y="42839"/>
                </a:lnTo>
                <a:lnTo>
                  <a:pt x="3273892" y="15219"/>
                </a:lnTo>
                <a:lnTo>
                  <a:pt x="3229967" y="3932"/>
                </a:lnTo>
                <a:lnTo>
                  <a:pt x="3144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73878" y="3222213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19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94955" y="3122155"/>
            <a:ext cx="53340" cy="22225"/>
          </a:xfrm>
          <a:custGeom>
            <a:avLst/>
            <a:gdLst/>
            <a:ahLst/>
            <a:cxnLst/>
            <a:rect l="l" t="t" r="r" b="b"/>
            <a:pathLst>
              <a:path w="53339" h="22225">
                <a:moveTo>
                  <a:pt x="0" y="22110"/>
                </a:moveTo>
                <a:lnTo>
                  <a:pt x="9358" y="15246"/>
                </a:lnTo>
                <a:lnTo>
                  <a:pt x="21118" y="9078"/>
                </a:lnTo>
                <a:lnTo>
                  <a:pt x="35552" y="3899"/>
                </a:lnTo>
                <a:lnTo>
                  <a:pt x="52933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28540" y="3119263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59">
                <a:moveTo>
                  <a:pt x="0" y="0"/>
                </a:moveTo>
                <a:lnTo>
                  <a:pt x="2956394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61567" y="3125094"/>
            <a:ext cx="96520" cy="59055"/>
          </a:xfrm>
          <a:custGeom>
            <a:avLst/>
            <a:gdLst/>
            <a:ahLst/>
            <a:cxnLst/>
            <a:rect l="l" t="t" r="r" b="b"/>
            <a:pathLst>
              <a:path w="96520" h="59055">
                <a:moveTo>
                  <a:pt x="0" y="0"/>
                </a:moveTo>
                <a:lnTo>
                  <a:pt x="27237" y="7216"/>
                </a:lnTo>
                <a:lnTo>
                  <a:pt x="54729" y="18724"/>
                </a:lnTo>
                <a:lnTo>
                  <a:pt x="78950" y="35516"/>
                </a:lnTo>
                <a:lnTo>
                  <a:pt x="96380" y="5858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165081" y="325437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387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046960" y="3423300"/>
            <a:ext cx="102235" cy="33020"/>
          </a:xfrm>
          <a:custGeom>
            <a:avLst/>
            <a:gdLst/>
            <a:ahLst/>
            <a:cxnLst/>
            <a:rect l="l" t="t" r="r" b="b"/>
            <a:pathLst>
              <a:path w="102234" h="33020">
                <a:moveTo>
                  <a:pt x="102019" y="0"/>
                </a:moveTo>
                <a:lnTo>
                  <a:pt x="87696" y="11676"/>
                </a:lnTo>
                <a:lnTo>
                  <a:pt x="66754" y="21839"/>
                </a:lnTo>
                <a:lnTo>
                  <a:pt x="37939" y="29251"/>
                </a:lnTo>
                <a:lnTo>
                  <a:pt x="0" y="32677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909001" y="345547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569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92703" y="3455472"/>
            <a:ext cx="2437130" cy="0"/>
          </a:xfrm>
          <a:custGeom>
            <a:avLst/>
            <a:gdLst/>
            <a:ahLst/>
            <a:cxnLst/>
            <a:rect l="l" t="t" r="r" b="b"/>
            <a:pathLst>
              <a:path w="2437129">
                <a:moveTo>
                  <a:pt x="243653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42246" y="3500889"/>
            <a:ext cx="35560" cy="45085"/>
          </a:xfrm>
          <a:custGeom>
            <a:avLst/>
            <a:gdLst/>
            <a:ahLst/>
            <a:cxnLst/>
            <a:rect l="l" t="t" r="r" b="b"/>
            <a:pathLst>
              <a:path w="35560" h="45085">
                <a:moveTo>
                  <a:pt x="0" y="0"/>
                </a:moveTo>
                <a:lnTo>
                  <a:pt x="3223" y="11223"/>
                </a:lnTo>
                <a:lnTo>
                  <a:pt x="9763" y="22652"/>
                </a:lnTo>
                <a:lnTo>
                  <a:pt x="20213" y="33959"/>
                </a:lnTo>
                <a:lnTo>
                  <a:pt x="35166" y="4481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28794" y="3482653"/>
            <a:ext cx="141605" cy="76200"/>
          </a:xfrm>
          <a:custGeom>
            <a:avLst/>
            <a:gdLst/>
            <a:ahLst/>
            <a:cxnLst/>
            <a:rect l="l" t="t" r="r" b="b"/>
            <a:pathLst>
              <a:path w="141604" h="76200">
                <a:moveTo>
                  <a:pt x="141185" y="76047"/>
                </a:moveTo>
                <a:lnTo>
                  <a:pt x="105181" y="69471"/>
                </a:lnTo>
                <a:lnTo>
                  <a:pt x="66011" y="56164"/>
                </a:lnTo>
                <a:lnTo>
                  <a:pt x="29132" y="3378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13437" y="345547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16324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884169" y="3419806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48666" y="29959"/>
                </a:moveTo>
                <a:lnTo>
                  <a:pt x="34881" y="25496"/>
                </a:lnTo>
                <a:lnTo>
                  <a:pt x="21661" y="19218"/>
                </a:lnTo>
                <a:lnTo>
                  <a:pt x="9777" y="10821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73001" y="3168622"/>
            <a:ext cx="5080" cy="40640"/>
          </a:xfrm>
          <a:custGeom>
            <a:avLst/>
            <a:gdLst/>
            <a:ahLst/>
            <a:cxnLst/>
            <a:rect l="l" t="t" r="r" b="b"/>
            <a:pathLst>
              <a:path w="5079" h="40639">
                <a:moveTo>
                  <a:pt x="876" y="40474"/>
                </a:moveTo>
                <a:lnTo>
                  <a:pt x="876" y="21005"/>
                </a:lnTo>
                <a:lnTo>
                  <a:pt x="0" y="11772"/>
                </a:lnTo>
                <a:lnTo>
                  <a:pt x="4533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62892" y="3119269"/>
            <a:ext cx="40640" cy="1270"/>
          </a:xfrm>
          <a:custGeom>
            <a:avLst/>
            <a:gdLst/>
            <a:ahLst/>
            <a:cxnLst/>
            <a:rect l="l" t="t" r="r" b="b"/>
            <a:pathLst>
              <a:path w="40639" h="1269">
                <a:moveTo>
                  <a:pt x="0" y="977"/>
                </a:moveTo>
                <a:lnTo>
                  <a:pt x="6642" y="380"/>
                </a:lnTo>
                <a:lnTo>
                  <a:pt x="13779" y="38"/>
                </a:lnTo>
                <a:lnTo>
                  <a:pt x="21450" y="0"/>
                </a:lnTo>
                <a:lnTo>
                  <a:pt x="4041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97557" y="3119269"/>
            <a:ext cx="38735" cy="1905"/>
          </a:xfrm>
          <a:custGeom>
            <a:avLst/>
            <a:gdLst/>
            <a:ahLst/>
            <a:cxnLst/>
            <a:rect l="l" t="t" r="r" b="b"/>
            <a:pathLst>
              <a:path w="38734" h="1905">
                <a:moveTo>
                  <a:pt x="0" y="0"/>
                </a:moveTo>
                <a:lnTo>
                  <a:pt x="18961" y="0"/>
                </a:lnTo>
                <a:lnTo>
                  <a:pt x="26543" y="215"/>
                </a:lnTo>
                <a:lnTo>
                  <a:pt x="38277" y="1625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162505" y="3195863"/>
            <a:ext cx="3175" cy="36830"/>
          </a:xfrm>
          <a:custGeom>
            <a:avLst/>
            <a:gdLst/>
            <a:ahLst/>
            <a:cxnLst/>
            <a:rect l="l" t="t" r="r" b="b"/>
            <a:pathLst>
              <a:path w="3175" h="36830">
                <a:moveTo>
                  <a:pt x="0" y="0"/>
                </a:moveTo>
                <a:lnTo>
                  <a:pt x="1600" y="5930"/>
                </a:lnTo>
                <a:lnTo>
                  <a:pt x="2501" y="12306"/>
                </a:lnTo>
                <a:lnTo>
                  <a:pt x="2578" y="19164"/>
                </a:lnTo>
                <a:lnTo>
                  <a:pt x="2578" y="3651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161819" y="3367758"/>
            <a:ext cx="4445" cy="35560"/>
          </a:xfrm>
          <a:custGeom>
            <a:avLst/>
            <a:gdLst/>
            <a:ahLst/>
            <a:cxnLst/>
            <a:rect l="l" t="t" r="r" b="b"/>
            <a:pathLst>
              <a:path w="4445" h="35560">
                <a:moveTo>
                  <a:pt x="3263" y="0"/>
                </a:moveTo>
                <a:lnTo>
                  <a:pt x="3263" y="17348"/>
                </a:lnTo>
                <a:lnTo>
                  <a:pt x="3886" y="25031"/>
                </a:lnTo>
                <a:lnTo>
                  <a:pt x="0" y="3534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95423" y="3455477"/>
            <a:ext cx="40005" cy="635"/>
          </a:xfrm>
          <a:custGeom>
            <a:avLst/>
            <a:gdLst/>
            <a:ahLst/>
            <a:cxnLst/>
            <a:rect l="l" t="t" r="r" b="b"/>
            <a:pathLst>
              <a:path w="40004" h="635">
                <a:moveTo>
                  <a:pt x="39497" y="584"/>
                </a:moveTo>
                <a:lnTo>
                  <a:pt x="33629" y="533"/>
                </a:lnTo>
                <a:lnTo>
                  <a:pt x="27495" y="330"/>
                </a:lnTo>
                <a:lnTo>
                  <a:pt x="2109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854289" y="3455477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39966" y="0"/>
                </a:moveTo>
                <a:lnTo>
                  <a:pt x="1887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46889" y="3455477"/>
            <a:ext cx="33655" cy="15875"/>
          </a:xfrm>
          <a:custGeom>
            <a:avLst/>
            <a:gdLst/>
            <a:ahLst/>
            <a:cxnLst/>
            <a:rect l="l" t="t" r="r" b="b"/>
            <a:pathLst>
              <a:path w="33654" h="15875">
                <a:moveTo>
                  <a:pt x="33286" y="0"/>
                </a:moveTo>
                <a:lnTo>
                  <a:pt x="14414" y="0"/>
                </a:lnTo>
                <a:lnTo>
                  <a:pt x="10579" y="571"/>
                </a:lnTo>
                <a:lnTo>
                  <a:pt x="4406" y="6489"/>
                </a:lnTo>
                <a:lnTo>
                  <a:pt x="0" y="1549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90996" y="3552924"/>
            <a:ext cx="20320" cy="8890"/>
          </a:xfrm>
          <a:custGeom>
            <a:avLst/>
            <a:gdLst/>
            <a:ahLst/>
            <a:cxnLst/>
            <a:rect l="l" t="t" r="r" b="b"/>
            <a:pathLst>
              <a:path w="20320" h="8889">
                <a:moveTo>
                  <a:pt x="0" y="0"/>
                </a:moveTo>
                <a:lnTo>
                  <a:pt x="6019" y="2819"/>
                </a:lnTo>
                <a:lnTo>
                  <a:pt x="12725" y="5524"/>
                </a:lnTo>
                <a:lnTo>
                  <a:pt x="20167" y="8064"/>
                </a:lnTo>
                <a:lnTo>
                  <a:pt x="13322" y="8331"/>
                </a:lnTo>
                <a:lnTo>
                  <a:pt x="2171" y="777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99430" y="3455477"/>
            <a:ext cx="24130" cy="17145"/>
          </a:xfrm>
          <a:custGeom>
            <a:avLst/>
            <a:gdLst/>
            <a:ahLst/>
            <a:cxnLst/>
            <a:rect l="l" t="t" r="r" b="b"/>
            <a:pathLst>
              <a:path w="24129" h="17145">
                <a:moveTo>
                  <a:pt x="24002" y="16840"/>
                </a:moveTo>
                <a:lnTo>
                  <a:pt x="21577" y="11544"/>
                </a:lnTo>
                <a:lnTo>
                  <a:pt x="19469" y="5930"/>
                </a:lnTo>
                <a:lnTo>
                  <a:pt x="1772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962791" y="3454829"/>
            <a:ext cx="39370" cy="1270"/>
          </a:xfrm>
          <a:custGeom>
            <a:avLst/>
            <a:gdLst/>
            <a:ahLst/>
            <a:cxnLst/>
            <a:rect l="l" t="t" r="r" b="b"/>
            <a:pathLst>
              <a:path w="39370" h="1270">
                <a:moveTo>
                  <a:pt x="39268" y="647"/>
                </a:moveTo>
                <a:lnTo>
                  <a:pt x="21551" y="647"/>
                </a:lnTo>
                <a:lnTo>
                  <a:pt x="12700" y="1092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73878" y="3365637"/>
            <a:ext cx="3810" cy="41275"/>
          </a:xfrm>
          <a:custGeom>
            <a:avLst/>
            <a:gdLst/>
            <a:ahLst/>
            <a:cxnLst/>
            <a:rect l="l" t="t" r="r" b="b"/>
            <a:pathLst>
              <a:path w="3810" h="41275">
                <a:moveTo>
                  <a:pt x="3416" y="40652"/>
                </a:moveTo>
                <a:lnTo>
                  <a:pt x="1244" y="34416"/>
                </a:lnTo>
                <a:lnTo>
                  <a:pt x="25" y="27381"/>
                </a:lnTo>
                <a:lnTo>
                  <a:pt x="0" y="19469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5978645" y="3166993"/>
            <a:ext cx="2961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If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had more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time, what would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or</a:t>
            </a:r>
            <a:r>
              <a:rPr sz="1000" i="1" spc="-8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change?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8144823" y="2391210"/>
            <a:ext cx="1023619" cy="685165"/>
          </a:xfrm>
          <a:custGeom>
            <a:avLst/>
            <a:gdLst/>
            <a:ahLst/>
            <a:cxnLst/>
            <a:rect l="l" t="t" r="r" b="b"/>
            <a:pathLst>
              <a:path w="1023620" h="685164">
                <a:moveTo>
                  <a:pt x="219190" y="521233"/>
                </a:moveTo>
                <a:lnTo>
                  <a:pt x="109055" y="521233"/>
                </a:lnTo>
                <a:lnTo>
                  <a:pt x="117611" y="600042"/>
                </a:lnTo>
                <a:lnTo>
                  <a:pt x="131399" y="643353"/>
                </a:lnTo>
                <a:lnTo>
                  <a:pt x="160263" y="666505"/>
                </a:lnTo>
                <a:lnTo>
                  <a:pt x="214046" y="684834"/>
                </a:lnTo>
                <a:lnTo>
                  <a:pt x="197512" y="636329"/>
                </a:lnTo>
                <a:lnTo>
                  <a:pt x="194806" y="583765"/>
                </a:lnTo>
                <a:lnTo>
                  <a:pt x="203005" y="540834"/>
                </a:lnTo>
                <a:lnTo>
                  <a:pt x="219190" y="521233"/>
                </a:lnTo>
                <a:close/>
              </a:path>
              <a:path w="1023620" h="685164">
                <a:moveTo>
                  <a:pt x="974332" y="0"/>
                </a:moveTo>
                <a:lnTo>
                  <a:pt x="61570" y="0"/>
                </a:lnTo>
                <a:lnTo>
                  <a:pt x="24106" y="4482"/>
                </a:lnTo>
                <a:lnTo>
                  <a:pt x="5512" y="12049"/>
                </a:lnTo>
                <a:lnTo>
                  <a:pt x="291" y="28164"/>
                </a:lnTo>
                <a:lnTo>
                  <a:pt x="2947" y="58293"/>
                </a:lnTo>
                <a:lnTo>
                  <a:pt x="2947" y="450240"/>
                </a:lnTo>
                <a:lnTo>
                  <a:pt x="0" y="485582"/>
                </a:lnTo>
                <a:lnTo>
                  <a:pt x="3801" y="504758"/>
                </a:lnTo>
                <a:lnTo>
                  <a:pt x="18656" y="514423"/>
                </a:lnTo>
                <a:lnTo>
                  <a:pt x="48870" y="521233"/>
                </a:lnTo>
                <a:lnTo>
                  <a:pt x="974332" y="521233"/>
                </a:lnTo>
                <a:lnTo>
                  <a:pt x="1000881" y="520521"/>
                </a:lnTo>
                <a:lnTo>
                  <a:pt x="1014514" y="515534"/>
                </a:lnTo>
                <a:lnTo>
                  <a:pt x="1019537" y="501998"/>
                </a:lnTo>
                <a:lnTo>
                  <a:pt x="1020255" y="475640"/>
                </a:lnTo>
                <a:lnTo>
                  <a:pt x="1020255" y="70993"/>
                </a:lnTo>
                <a:lnTo>
                  <a:pt x="1023109" y="29407"/>
                </a:lnTo>
                <a:lnTo>
                  <a:pt x="1019277" y="8150"/>
                </a:lnTo>
                <a:lnTo>
                  <a:pt x="1004453" y="566"/>
                </a:lnTo>
                <a:lnTo>
                  <a:pt x="974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147771" y="2482170"/>
            <a:ext cx="0" cy="313690"/>
          </a:xfrm>
          <a:custGeom>
            <a:avLst/>
            <a:gdLst/>
            <a:ahLst/>
            <a:cxnLst/>
            <a:rect l="l" t="t" r="r" b="b"/>
            <a:pathLst>
              <a:path h="313689">
                <a:moveTo>
                  <a:pt x="0" y="313461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52114" y="2391204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4453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148929" y="2403336"/>
            <a:ext cx="16510" cy="34925"/>
          </a:xfrm>
          <a:custGeom>
            <a:avLst/>
            <a:gdLst/>
            <a:ahLst/>
            <a:cxnLst/>
            <a:rect l="l" t="t" r="r" b="b"/>
            <a:pathLst>
              <a:path w="16509" h="34925">
                <a:moveTo>
                  <a:pt x="0" y="0"/>
                </a:moveTo>
                <a:lnTo>
                  <a:pt x="5328" y="5974"/>
                </a:lnTo>
                <a:lnTo>
                  <a:pt x="9979" y="13639"/>
                </a:lnTo>
                <a:lnTo>
                  <a:pt x="13633" y="23210"/>
                </a:lnTo>
                <a:lnTo>
                  <a:pt x="15976" y="34899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165081" y="2509607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519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95474" y="2912447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6796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339230" y="2945466"/>
            <a:ext cx="8255" cy="104139"/>
          </a:xfrm>
          <a:custGeom>
            <a:avLst/>
            <a:gdLst/>
            <a:ahLst/>
            <a:cxnLst/>
            <a:rect l="l" t="t" r="r" b="b"/>
            <a:pathLst>
              <a:path w="8254" h="104139">
                <a:moveTo>
                  <a:pt x="4591" y="0"/>
                </a:moveTo>
                <a:lnTo>
                  <a:pt x="890" y="23315"/>
                </a:lnTo>
                <a:lnTo>
                  <a:pt x="0" y="49655"/>
                </a:lnTo>
                <a:lnTo>
                  <a:pt x="2319" y="77136"/>
                </a:lnTo>
                <a:lnTo>
                  <a:pt x="8248" y="103873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58971" y="2946212"/>
            <a:ext cx="59055" cy="105410"/>
          </a:xfrm>
          <a:custGeom>
            <a:avLst/>
            <a:gdLst/>
            <a:ahLst/>
            <a:cxnLst/>
            <a:rect l="l" t="t" r="r" b="b"/>
            <a:pathLst>
              <a:path w="59054" h="105410">
                <a:moveTo>
                  <a:pt x="58940" y="105194"/>
                </a:moveTo>
                <a:lnTo>
                  <a:pt x="41996" y="88234"/>
                </a:lnTo>
                <a:lnTo>
                  <a:pt x="25484" y="65527"/>
                </a:lnTo>
                <a:lnTo>
                  <a:pt x="10965" y="36355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146991" y="2423783"/>
            <a:ext cx="5715" cy="45720"/>
          </a:xfrm>
          <a:custGeom>
            <a:avLst/>
            <a:gdLst/>
            <a:ahLst/>
            <a:cxnLst/>
            <a:rect l="l" t="t" r="r" b="b"/>
            <a:pathLst>
              <a:path w="5715" h="45719">
                <a:moveTo>
                  <a:pt x="780" y="45224"/>
                </a:moveTo>
                <a:lnTo>
                  <a:pt x="780" y="25717"/>
                </a:lnTo>
                <a:lnTo>
                  <a:pt x="0" y="18379"/>
                </a:lnTo>
                <a:lnTo>
                  <a:pt x="205" y="13254"/>
                </a:lnTo>
                <a:lnTo>
                  <a:pt x="1816" y="7931"/>
                </a:lnTo>
                <a:lnTo>
                  <a:pt x="525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180803" y="2391208"/>
            <a:ext cx="45085" cy="6350"/>
          </a:xfrm>
          <a:custGeom>
            <a:avLst/>
            <a:gdLst/>
            <a:ahLst/>
            <a:cxnLst/>
            <a:rect l="l" t="t" r="r" b="b"/>
            <a:pathLst>
              <a:path w="45084" h="6350">
                <a:moveTo>
                  <a:pt x="0" y="5968"/>
                </a:moveTo>
                <a:lnTo>
                  <a:pt x="5507" y="3970"/>
                </a:lnTo>
                <a:lnTo>
                  <a:pt x="11590" y="2284"/>
                </a:lnTo>
                <a:lnTo>
                  <a:pt x="18275" y="948"/>
                </a:lnTo>
                <a:lnTo>
                  <a:pt x="25590" y="0"/>
                </a:lnTo>
                <a:lnTo>
                  <a:pt x="45059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99687" y="2391080"/>
            <a:ext cx="34290" cy="3175"/>
          </a:xfrm>
          <a:custGeom>
            <a:avLst/>
            <a:gdLst/>
            <a:ahLst/>
            <a:cxnLst/>
            <a:rect l="l" t="t" r="r" b="b"/>
            <a:pathLst>
              <a:path w="34290" h="3175">
                <a:moveTo>
                  <a:pt x="0" y="127"/>
                </a:moveTo>
                <a:lnTo>
                  <a:pt x="19469" y="127"/>
                </a:lnTo>
                <a:lnTo>
                  <a:pt x="26073" y="0"/>
                </a:lnTo>
                <a:lnTo>
                  <a:pt x="34290" y="307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165079" y="2447037"/>
            <a:ext cx="635" cy="35560"/>
          </a:xfrm>
          <a:custGeom>
            <a:avLst/>
            <a:gdLst/>
            <a:ahLst/>
            <a:cxnLst/>
            <a:rect l="l" t="t" r="r" b="b"/>
            <a:pathLst>
              <a:path w="634" h="35560">
                <a:moveTo>
                  <a:pt x="482" y="0"/>
                </a:moveTo>
                <a:lnTo>
                  <a:pt x="622" y="4660"/>
                </a:lnTo>
                <a:lnTo>
                  <a:pt x="482" y="9702"/>
                </a:lnTo>
                <a:lnTo>
                  <a:pt x="0" y="15163"/>
                </a:lnTo>
                <a:lnTo>
                  <a:pt x="0" y="35204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160354" y="2846820"/>
            <a:ext cx="5080" cy="41275"/>
          </a:xfrm>
          <a:custGeom>
            <a:avLst/>
            <a:gdLst/>
            <a:ahLst/>
            <a:cxnLst/>
            <a:rect l="l" t="t" r="r" b="b"/>
            <a:pathLst>
              <a:path w="5079" h="41275">
                <a:moveTo>
                  <a:pt x="4724" y="0"/>
                </a:moveTo>
                <a:lnTo>
                  <a:pt x="4724" y="20027"/>
                </a:lnTo>
                <a:lnTo>
                  <a:pt x="4724" y="30048"/>
                </a:lnTo>
                <a:lnTo>
                  <a:pt x="0" y="4069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100258" y="2908466"/>
            <a:ext cx="40005" cy="4445"/>
          </a:xfrm>
          <a:custGeom>
            <a:avLst/>
            <a:gdLst/>
            <a:ahLst/>
            <a:cxnLst/>
            <a:rect l="l" t="t" r="r" b="b"/>
            <a:pathLst>
              <a:path w="40004" h="4444">
                <a:moveTo>
                  <a:pt x="39687" y="0"/>
                </a:moveTo>
                <a:lnTo>
                  <a:pt x="34099" y="2476"/>
                </a:lnTo>
                <a:lnTo>
                  <a:pt x="27266" y="3987"/>
                </a:lnTo>
                <a:lnTo>
                  <a:pt x="18897" y="3987"/>
                </a:lnTo>
                <a:lnTo>
                  <a:pt x="0" y="398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51415" y="2912454"/>
            <a:ext cx="31750" cy="12065"/>
          </a:xfrm>
          <a:custGeom>
            <a:avLst/>
            <a:gdLst/>
            <a:ahLst/>
            <a:cxnLst/>
            <a:rect l="l" t="t" r="r" b="b"/>
            <a:pathLst>
              <a:path w="31750" h="12064">
                <a:moveTo>
                  <a:pt x="31508" y="0"/>
                </a:moveTo>
                <a:lnTo>
                  <a:pt x="12598" y="0"/>
                </a:lnTo>
                <a:lnTo>
                  <a:pt x="7874" y="825"/>
                </a:lnTo>
                <a:lnTo>
                  <a:pt x="3606" y="5016"/>
                </a:lnTo>
                <a:lnTo>
                  <a:pt x="0" y="11645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40531" y="3060078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5" h="16510">
                <a:moveTo>
                  <a:pt x="10680" y="0"/>
                </a:moveTo>
                <a:lnTo>
                  <a:pt x="12890" y="5638"/>
                </a:lnTo>
                <a:lnTo>
                  <a:pt x="15443" y="10985"/>
                </a:lnTo>
                <a:lnTo>
                  <a:pt x="18338" y="15963"/>
                </a:lnTo>
                <a:lnTo>
                  <a:pt x="10922" y="13716"/>
                </a:lnTo>
                <a:lnTo>
                  <a:pt x="0" y="7429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235655" y="2912454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19">
                <a:moveTo>
                  <a:pt x="20739" y="20091"/>
                </a:moveTo>
                <a:lnTo>
                  <a:pt x="19710" y="13665"/>
                </a:lnTo>
                <a:lnTo>
                  <a:pt x="18859" y="6972"/>
                </a:lnTo>
                <a:lnTo>
                  <a:pt x="18224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169971" y="2901113"/>
            <a:ext cx="42545" cy="11430"/>
          </a:xfrm>
          <a:custGeom>
            <a:avLst/>
            <a:gdLst/>
            <a:ahLst/>
            <a:cxnLst/>
            <a:rect l="l" t="t" r="r" b="b"/>
            <a:pathLst>
              <a:path w="42545" h="11430">
                <a:moveTo>
                  <a:pt x="41948" y="11341"/>
                </a:moveTo>
                <a:lnTo>
                  <a:pt x="23723" y="11341"/>
                </a:lnTo>
                <a:lnTo>
                  <a:pt x="16630" y="9863"/>
                </a:lnTo>
                <a:lnTo>
                  <a:pt x="11795" y="8189"/>
                </a:lnTo>
                <a:lnTo>
                  <a:pt x="6992" y="5256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47258" y="2821941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5">
                <a:moveTo>
                  <a:pt x="1643" y="45846"/>
                </a:moveTo>
                <a:lnTo>
                  <a:pt x="612" y="39993"/>
                </a:lnTo>
                <a:lnTo>
                  <a:pt x="49" y="33662"/>
                </a:lnTo>
                <a:lnTo>
                  <a:pt x="0" y="26839"/>
                </a:lnTo>
                <a:lnTo>
                  <a:pt x="512" y="19507"/>
                </a:lnTo>
                <a:lnTo>
                  <a:pt x="512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8258750" y="2428708"/>
            <a:ext cx="77470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was</a:t>
            </a:r>
            <a:r>
              <a:rPr sz="1000" i="1" spc="-9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the 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hardest</a:t>
            </a:r>
            <a:r>
              <a:rPr sz="1000" i="1" spc="-4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part?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889075" y="5221091"/>
            <a:ext cx="1050366" cy="5870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89075" y="5221091"/>
            <a:ext cx="1050925" cy="587375"/>
          </a:xfrm>
          <a:custGeom>
            <a:avLst/>
            <a:gdLst/>
            <a:ahLst/>
            <a:cxnLst/>
            <a:rect l="l" t="t" r="r" b="b"/>
            <a:pathLst>
              <a:path w="1050925" h="587375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35622"/>
                </a:lnTo>
                <a:lnTo>
                  <a:pt x="803" y="565358"/>
                </a:lnTo>
                <a:lnTo>
                  <a:pt x="6429" y="580628"/>
                </a:lnTo>
                <a:lnTo>
                  <a:pt x="21699" y="586253"/>
                </a:lnTo>
                <a:lnTo>
                  <a:pt x="51435" y="587057"/>
                </a:lnTo>
                <a:lnTo>
                  <a:pt x="998931" y="587057"/>
                </a:lnTo>
                <a:lnTo>
                  <a:pt x="1028667" y="586253"/>
                </a:lnTo>
                <a:lnTo>
                  <a:pt x="1043936" y="580628"/>
                </a:lnTo>
                <a:lnTo>
                  <a:pt x="1049562" y="565358"/>
                </a:lnTo>
                <a:lnTo>
                  <a:pt x="1050366" y="535622"/>
                </a:lnTo>
                <a:lnTo>
                  <a:pt x="1050366" y="51435"/>
                </a:lnTo>
                <a:lnTo>
                  <a:pt x="1049562" y="21699"/>
                </a:lnTo>
                <a:lnTo>
                  <a:pt x="1043936" y="6429"/>
                </a:lnTo>
                <a:lnTo>
                  <a:pt x="1028667" y="803"/>
                </a:lnTo>
                <a:lnTo>
                  <a:pt x="998931" y="0"/>
                </a:lnTo>
                <a:lnTo>
                  <a:pt x="51435" y="0"/>
                </a:lnTo>
                <a:close/>
              </a:path>
            </a:pathLst>
          </a:custGeom>
          <a:ln w="12700">
            <a:solidFill>
              <a:srgbClr val="E5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5870026" y="5798310"/>
            <a:ext cx="1143635" cy="965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Create </a:t>
            </a: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a</a:t>
            </a:r>
            <a:r>
              <a:rPr sz="1000" b="1" spc="-1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Story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Choose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characters,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conversation,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bring your</a:t>
            </a:r>
            <a:r>
              <a:rPr sz="1000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story  to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life.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218132" y="5765800"/>
            <a:ext cx="1069975" cy="965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Chase</a:t>
            </a:r>
            <a:r>
              <a:rPr sz="1000" b="1" spc="-1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Game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game  where you chase</a:t>
            </a:r>
            <a:r>
              <a:rPr sz="1000" spc="-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character to score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points.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8606535" y="5798310"/>
            <a:ext cx="1103630" cy="9652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Video</a:t>
            </a:r>
            <a:r>
              <a:rPr sz="1000" b="1" spc="-1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Sensing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Interact with  characters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objects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Scratch  with video</a:t>
            </a:r>
            <a:r>
              <a:rPr sz="1000" spc="-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sensing.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707418" y="3767730"/>
            <a:ext cx="353949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sz="1800" b="1" spc="80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 marR="5080">
              <a:lnSpc>
                <a:spcPts val="1300"/>
              </a:lnSpc>
              <a:spcBef>
                <a:spcPts val="1135"/>
              </a:spcBef>
            </a:pP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 ideas and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concepts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this 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wide variety of projects.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Encourage 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them </a:t>
            </a:r>
            <a:r>
              <a:rPr sz="11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continue developing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projects into games,  stories or interactive </a:t>
            </a:r>
            <a:r>
              <a:rPr sz="1100" spc="5" dirty="0">
                <a:solidFill>
                  <a:srgbClr val="4C4D4F"/>
                </a:solidFill>
                <a:latin typeface="Roboto"/>
                <a:cs typeface="Roboto"/>
              </a:rPr>
              <a:t>art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resources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listed</a:t>
            </a:r>
            <a:r>
              <a:rPr sz="1100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4C4D4F"/>
                </a:solidFill>
                <a:latin typeface="Roboto"/>
                <a:cs typeface="Roboto"/>
              </a:rPr>
              <a:t>below.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3216182" y="1698539"/>
            <a:ext cx="1342415" cy="10001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216182" y="1698539"/>
            <a:ext cx="1343025" cy="1000125"/>
          </a:xfrm>
          <a:custGeom>
            <a:avLst/>
            <a:gdLst/>
            <a:ahLst/>
            <a:cxnLst/>
            <a:rect l="l" t="t" r="r" b="b"/>
            <a:pathLst>
              <a:path w="1343025" h="1000125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958189"/>
                </a:lnTo>
                <a:lnTo>
                  <a:pt x="654" y="982418"/>
                </a:lnTo>
                <a:lnTo>
                  <a:pt x="5238" y="994860"/>
                </a:lnTo>
                <a:lnTo>
                  <a:pt x="17680" y="999444"/>
                </a:lnTo>
                <a:lnTo>
                  <a:pt x="41910" y="1000099"/>
                </a:lnTo>
                <a:lnTo>
                  <a:pt x="1300505" y="1000099"/>
                </a:lnTo>
                <a:lnTo>
                  <a:pt x="1324734" y="999444"/>
                </a:lnTo>
                <a:lnTo>
                  <a:pt x="1337176" y="994860"/>
                </a:lnTo>
                <a:lnTo>
                  <a:pt x="1341760" y="982418"/>
                </a:lnTo>
                <a:lnTo>
                  <a:pt x="1342415" y="958189"/>
                </a:lnTo>
                <a:lnTo>
                  <a:pt x="1342415" y="41910"/>
                </a:lnTo>
                <a:lnTo>
                  <a:pt x="1341760" y="17680"/>
                </a:lnTo>
                <a:lnTo>
                  <a:pt x="1337176" y="5238"/>
                </a:lnTo>
                <a:lnTo>
                  <a:pt x="1324734" y="654"/>
                </a:lnTo>
                <a:lnTo>
                  <a:pt x="1300505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E5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619235" y="5221091"/>
            <a:ext cx="1050366" cy="587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619235" y="5221091"/>
            <a:ext cx="1050925" cy="587375"/>
          </a:xfrm>
          <a:custGeom>
            <a:avLst/>
            <a:gdLst/>
            <a:ahLst/>
            <a:cxnLst/>
            <a:rect l="l" t="t" r="r" b="b"/>
            <a:pathLst>
              <a:path w="1050925" h="587375">
                <a:moveTo>
                  <a:pt x="51434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35622"/>
                </a:lnTo>
                <a:lnTo>
                  <a:pt x="803" y="565358"/>
                </a:lnTo>
                <a:lnTo>
                  <a:pt x="6429" y="580628"/>
                </a:lnTo>
                <a:lnTo>
                  <a:pt x="21699" y="586253"/>
                </a:lnTo>
                <a:lnTo>
                  <a:pt x="51434" y="587057"/>
                </a:lnTo>
                <a:lnTo>
                  <a:pt x="998931" y="587057"/>
                </a:lnTo>
                <a:lnTo>
                  <a:pt x="1028667" y="586253"/>
                </a:lnTo>
                <a:lnTo>
                  <a:pt x="1043936" y="580628"/>
                </a:lnTo>
                <a:lnTo>
                  <a:pt x="1049562" y="565358"/>
                </a:lnTo>
                <a:lnTo>
                  <a:pt x="1050366" y="535622"/>
                </a:lnTo>
                <a:lnTo>
                  <a:pt x="1050366" y="51435"/>
                </a:lnTo>
                <a:lnTo>
                  <a:pt x="1049562" y="21699"/>
                </a:lnTo>
                <a:lnTo>
                  <a:pt x="1043936" y="6429"/>
                </a:lnTo>
                <a:lnTo>
                  <a:pt x="1028667" y="803"/>
                </a:lnTo>
                <a:lnTo>
                  <a:pt x="998931" y="0"/>
                </a:lnTo>
                <a:lnTo>
                  <a:pt x="51434" y="0"/>
                </a:lnTo>
                <a:close/>
              </a:path>
            </a:pathLst>
          </a:custGeom>
          <a:ln w="12700">
            <a:solidFill>
              <a:srgbClr val="E5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54154" y="5221091"/>
            <a:ext cx="1050366" cy="5870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54154" y="5221091"/>
            <a:ext cx="1050925" cy="587375"/>
          </a:xfrm>
          <a:custGeom>
            <a:avLst/>
            <a:gdLst/>
            <a:ahLst/>
            <a:cxnLst/>
            <a:rect l="l" t="t" r="r" b="b"/>
            <a:pathLst>
              <a:path w="1050925" h="587375">
                <a:moveTo>
                  <a:pt x="51434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535622"/>
                </a:lnTo>
                <a:lnTo>
                  <a:pt x="803" y="565358"/>
                </a:lnTo>
                <a:lnTo>
                  <a:pt x="6429" y="580628"/>
                </a:lnTo>
                <a:lnTo>
                  <a:pt x="21699" y="586253"/>
                </a:lnTo>
                <a:lnTo>
                  <a:pt x="51434" y="587057"/>
                </a:lnTo>
                <a:lnTo>
                  <a:pt x="998931" y="587057"/>
                </a:lnTo>
                <a:lnTo>
                  <a:pt x="1028667" y="586253"/>
                </a:lnTo>
                <a:lnTo>
                  <a:pt x="1043936" y="580628"/>
                </a:lnTo>
                <a:lnTo>
                  <a:pt x="1049562" y="565358"/>
                </a:lnTo>
                <a:lnTo>
                  <a:pt x="1050366" y="535622"/>
                </a:lnTo>
                <a:lnTo>
                  <a:pt x="1050366" y="51435"/>
                </a:lnTo>
                <a:lnTo>
                  <a:pt x="1049562" y="21699"/>
                </a:lnTo>
                <a:lnTo>
                  <a:pt x="1043936" y="6429"/>
                </a:lnTo>
                <a:lnTo>
                  <a:pt x="1028667" y="803"/>
                </a:lnTo>
                <a:lnTo>
                  <a:pt x="998931" y="0"/>
                </a:lnTo>
                <a:lnTo>
                  <a:pt x="51434" y="0"/>
                </a:lnTo>
                <a:close/>
              </a:path>
            </a:pathLst>
          </a:custGeom>
          <a:ln w="12700">
            <a:solidFill>
              <a:srgbClr val="E5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5723564" y="6828913"/>
            <a:ext cx="3799204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Find these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projects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the 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Tutorials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library:</a:t>
            </a:r>
            <a:r>
              <a:rPr sz="1000" spc="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4C4D4F"/>
                </a:solidFill>
                <a:latin typeface="Roboto"/>
                <a:cs typeface="Roboto"/>
              </a:rPr>
              <a:t>scratch.mit.edu/ideas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sz="800" b="1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209" name="object 20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210" name="object 210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13" name="object 2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214" name="object 214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1026</Words>
  <Application>Microsoft Macintosh PowerPoint</Application>
  <PresentationFormat>Custom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Montserrat</vt:lpstr>
      <vt:lpstr>Montserrat-Black</vt:lpstr>
      <vt:lpstr>Montserrat-SemiBold</vt:lpstr>
      <vt:lpstr>Roboto</vt:lpstr>
      <vt:lpstr>Roboto-Black</vt:lpstr>
      <vt:lpstr>Roboto-Thin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Rusk</cp:lastModifiedBy>
  <cp:revision>1</cp:revision>
  <dcterms:created xsi:type="dcterms:W3CDTF">2020-03-17T01:47:40Z</dcterms:created>
  <dcterms:modified xsi:type="dcterms:W3CDTF">2020-03-17T01:48:29Z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2019-10-27T00:00:00Z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