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>
      <p:cViewPr varScale="1">
        <p:scale>
          <a:sx n="74" d="100"/>
          <a:sy n="74" d="100"/>
        </p:scale>
        <p:origin x="18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500" y="1739356"/>
            <a:ext cx="3590925" cy="532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372CC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454" y="637665"/>
            <a:ext cx="326749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7637" y="219494"/>
            <a:ext cx="22593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YOUR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NAME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576" y="116405"/>
            <a:ext cx="510231" cy="2945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736" y="224046"/>
            <a:ext cx="22593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YOUR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NAME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9363" y="133518"/>
            <a:ext cx="510231" cy="2945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067" y="3468966"/>
            <a:ext cx="1847888" cy="13891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070" y="3468973"/>
            <a:ext cx="1848485" cy="1389380"/>
          </a:xfrm>
          <a:custGeom>
            <a:avLst/>
            <a:gdLst/>
            <a:ahLst/>
            <a:cxnLst/>
            <a:rect l="l" t="t" r="r" b="b"/>
            <a:pathLst>
              <a:path w="1848485" h="1389379">
                <a:moveTo>
                  <a:pt x="169646" y="0"/>
                </a:moveTo>
                <a:lnTo>
                  <a:pt x="71569" y="2650"/>
                </a:lnTo>
                <a:lnTo>
                  <a:pt x="21205" y="21205"/>
                </a:lnTo>
                <a:lnTo>
                  <a:pt x="2650" y="71569"/>
                </a:lnTo>
                <a:lnTo>
                  <a:pt x="0" y="169646"/>
                </a:lnTo>
                <a:lnTo>
                  <a:pt x="0" y="1219530"/>
                </a:lnTo>
                <a:lnTo>
                  <a:pt x="2650" y="1317607"/>
                </a:lnTo>
                <a:lnTo>
                  <a:pt x="21205" y="1367970"/>
                </a:lnTo>
                <a:lnTo>
                  <a:pt x="71569" y="1386526"/>
                </a:lnTo>
                <a:lnTo>
                  <a:pt x="169646" y="1389176"/>
                </a:lnTo>
                <a:lnTo>
                  <a:pt x="1678228" y="1389176"/>
                </a:lnTo>
                <a:lnTo>
                  <a:pt x="1776305" y="1386526"/>
                </a:lnTo>
                <a:lnTo>
                  <a:pt x="1826669" y="1367970"/>
                </a:lnTo>
                <a:lnTo>
                  <a:pt x="1845224" y="1317607"/>
                </a:lnTo>
                <a:lnTo>
                  <a:pt x="1847875" y="1219530"/>
                </a:lnTo>
                <a:lnTo>
                  <a:pt x="1847875" y="169646"/>
                </a:lnTo>
                <a:lnTo>
                  <a:pt x="1845224" y="71569"/>
                </a:lnTo>
                <a:lnTo>
                  <a:pt x="1826669" y="21205"/>
                </a:lnTo>
                <a:lnTo>
                  <a:pt x="1776305" y="2650"/>
                </a:lnTo>
                <a:lnTo>
                  <a:pt x="1678228" y="0"/>
                </a:lnTo>
                <a:lnTo>
                  <a:pt x="169646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3411" y="3468966"/>
            <a:ext cx="1847888" cy="13891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3419" y="3468973"/>
            <a:ext cx="1848485" cy="1389380"/>
          </a:xfrm>
          <a:custGeom>
            <a:avLst/>
            <a:gdLst/>
            <a:ahLst/>
            <a:cxnLst/>
            <a:rect l="l" t="t" r="r" b="b"/>
            <a:pathLst>
              <a:path w="1848485" h="1389379">
                <a:moveTo>
                  <a:pt x="169646" y="0"/>
                </a:moveTo>
                <a:lnTo>
                  <a:pt x="71569" y="2650"/>
                </a:lnTo>
                <a:lnTo>
                  <a:pt x="21205" y="21205"/>
                </a:lnTo>
                <a:lnTo>
                  <a:pt x="2650" y="71569"/>
                </a:lnTo>
                <a:lnTo>
                  <a:pt x="0" y="169646"/>
                </a:lnTo>
                <a:lnTo>
                  <a:pt x="0" y="1219530"/>
                </a:lnTo>
                <a:lnTo>
                  <a:pt x="2650" y="1317607"/>
                </a:lnTo>
                <a:lnTo>
                  <a:pt x="21205" y="1367970"/>
                </a:lnTo>
                <a:lnTo>
                  <a:pt x="71569" y="1386526"/>
                </a:lnTo>
                <a:lnTo>
                  <a:pt x="169646" y="1389176"/>
                </a:lnTo>
                <a:lnTo>
                  <a:pt x="1678228" y="1389176"/>
                </a:lnTo>
                <a:lnTo>
                  <a:pt x="1776305" y="1386526"/>
                </a:lnTo>
                <a:lnTo>
                  <a:pt x="1826669" y="1367970"/>
                </a:lnTo>
                <a:lnTo>
                  <a:pt x="1845224" y="1317607"/>
                </a:lnTo>
                <a:lnTo>
                  <a:pt x="1847875" y="1219530"/>
                </a:lnTo>
                <a:lnTo>
                  <a:pt x="1847875" y="169646"/>
                </a:lnTo>
                <a:lnTo>
                  <a:pt x="1845224" y="71569"/>
                </a:lnTo>
                <a:lnTo>
                  <a:pt x="1826669" y="21205"/>
                </a:lnTo>
                <a:lnTo>
                  <a:pt x="1776305" y="2650"/>
                </a:lnTo>
                <a:lnTo>
                  <a:pt x="1678228" y="0"/>
                </a:lnTo>
                <a:lnTo>
                  <a:pt x="169646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067" y="4912702"/>
            <a:ext cx="1847888" cy="1389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070" y="4912702"/>
            <a:ext cx="1848485" cy="1389380"/>
          </a:xfrm>
          <a:custGeom>
            <a:avLst/>
            <a:gdLst/>
            <a:ahLst/>
            <a:cxnLst/>
            <a:rect l="l" t="t" r="r" b="b"/>
            <a:pathLst>
              <a:path w="1848485" h="1389379">
                <a:moveTo>
                  <a:pt x="169646" y="0"/>
                </a:moveTo>
                <a:lnTo>
                  <a:pt x="71569" y="2650"/>
                </a:lnTo>
                <a:lnTo>
                  <a:pt x="21205" y="21205"/>
                </a:lnTo>
                <a:lnTo>
                  <a:pt x="2650" y="71569"/>
                </a:lnTo>
                <a:lnTo>
                  <a:pt x="0" y="169646"/>
                </a:lnTo>
                <a:lnTo>
                  <a:pt x="0" y="1219530"/>
                </a:lnTo>
                <a:lnTo>
                  <a:pt x="2650" y="1317607"/>
                </a:lnTo>
                <a:lnTo>
                  <a:pt x="21205" y="1367970"/>
                </a:lnTo>
                <a:lnTo>
                  <a:pt x="71569" y="1386526"/>
                </a:lnTo>
                <a:lnTo>
                  <a:pt x="169646" y="1389176"/>
                </a:lnTo>
                <a:lnTo>
                  <a:pt x="1678228" y="1389176"/>
                </a:lnTo>
                <a:lnTo>
                  <a:pt x="1776305" y="1386526"/>
                </a:lnTo>
                <a:lnTo>
                  <a:pt x="1826669" y="1367970"/>
                </a:lnTo>
                <a:lnTo>
                  <a:pt x="1845224" y="1317607"/>
                </a:lnTo>
                <a:lnTo>
                  <a:pt x="1847875" y="1219530"/>
                </a:lnTo>
                <a:lnTo>
                  <a:pt x="1847875" y="169646"/>
                </a:lnTo>
                <a:lnTo>
                  <a:pt x="1845224" y="71569"/>
                </a:lnTo>
                <a:lnTo>
                  <a:pt x="1826669" y="21205"/>
                </a:lnTo>
                <a:lnTo>
                  <a:pt x="1776305" y="2650"/>
                </a:lnTo>
                <a:lnTo>
                  <a:pt x="1678228" y="0"/>
                </a:lnTo>
                <a:lnTo>
                  <a:pt x="169646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3411" y="4912702"/>
            <a:ext cx="1847884" cy="13891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03419" y="4912702"/>
            <a:ext cx="1848485" cy="1389380"/>
          </a:xfrm>
          <a:custGeom>
            <a:avLst/>
            <a:gdLst/>
            <a:ahLst/>
            <a:cxnLst/>
            <a:rect l="l" t="t" r="r" b="b"/>
            <a:pathLst>
              <a:path w="1848485" h="1389379">
                <a:moveTo>
                  <a:pt x="169646" y="0"/>
                </a:moveTo>
                <a:lnTo>
                  <a:pt x="71569" y="2650"/>
                </a:lnTo>
                <a:lnTo>
                  <a:pt x="21205" y="21205"/>
                </a:lnTo>
                <a:lnTo>
                  <a:pt x="2650" y="71569"/>
                </a:lnTo>
                <a:lnTo>
                  <a:pt x="0" y="169646"/>
                </a:lnTo>
                <a:lnTo>
                  <a:pt x="0" y="1219530"/>
                </a:lnTo>
                <a:lnTo>
                  <a:pt x="2650" y="1317607"/>
                </a:lnTo>
                <a:lnTo>
                  <a:pt x="21205" y="1367970"/>
                </a:lnTo>
                <a:lnTo>
                  <a:pt x="71569" y="1386526"/>
                </a:lnTo>
                <a:lnTo>
                  <a:pt x="169646" y="1389176"/>
                </a:lnTo>
                <a:lnTo>
                  <a:pt x="1678228" y="1389176"/>
                </a:lnTo>
                <a:lnTo>
                  <a:pt x="1776305" y="1386526"/>
                </a:lnTo>
                <a:lnTo>
                  <a:pt x="1826669" y="1367970"/>
                </a:lnTo>
                <a:lnTo>
                  <a:pt x="1845224" y="1317607"/>
                </a:lnTo>
                <a:lnTo>
                  <a:pt x="1847875" y="1219530"/>
                </a:lnTo>
                <a:lnTo>
                  <a:pt x="1847875" y="169646"/>
                </a:lnTo>
                <a:lnTo>
                  <a:pt x="1845224" y="71569"/>
                </a:lnTo>
                <a:lnTo>
                  <a:pt x="1826669" y="21205"/>
                </a:lnTo>
                <a:lnTo>
                  <a:pt x="1776305" y="2650"/>
                </a:lnTo>
                <a:lnTo>
                  <a:pt x="1678228" y="0"/>
                </a:lnTo>
                <a:lnTo>
                  <a:pt x="169646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17118" y="2653184"/>
            <a:ext cx="196659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as a</a:t>
            </a:r>
            <a:r>
              <a:rPr sz="1500" spc="-8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00AEEF"/>
                </a:solidFill>
                <a:latin typeface="Roboto"/>
                <a:cs typeface="Roboto"/>
              </a:rPr>
              <a:t>group  to 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the theme  and spark</a:t>
            </a:r>
            <a:r>
              <a:rPr sz="1500" spc="-1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51560" y="40568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8394" y="43704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28778" y="44782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8471" y="44280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4893" y="41425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18603" y="41435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09315" y="42447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44536" y="42618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0264" y="42477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81756" y="56865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0877" y="57309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97849" y="6168250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algn="ctr">
              <a:lnSpc>
                <a:spcPts val="159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140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sz="1400" i="1" dirty="0">
                <a:solidFill>
                  <a:srgbClr val="642B73"/>
                </a:solidFill>
                <a:latin typeface="Roboto"/>
                <a:cs typeface="Roboto"/>
              </a:rPr>
              <a:t>10</a:t>
            </a:r>
            <a:r>
              <a:rPr sz="1400" i="1" spc="-80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642B73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7118" y="4285165"/>
            <a:ext cx="224726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Next, help participants as 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they </a:t>
            </a: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animate their names, 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working </a:t>
            </a: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at their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own</a:t>
            </a:r>
            <a:r>
              <a:rPr sz="1500" spc="-95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pace.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5754" y="5862058"/>
            <a:ext cx="216598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At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the end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of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the</a:t>
            </a:r>
            <a:r>
              <a:rPr sz="1500" spc="-80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session, 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gather </a:t>
            </a: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together to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share 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and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reflect.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8046" y="2965450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159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00AEEF"/>
                </a:solidFill>
                <a:latin typeface="Roboto"/>
                <a:cs typeface="Roboto"/>
              </a:rPr>
              <a:t>10</a:t>
            </a:r>
            <a:r>
              <a:rPr sz="1400" i="1" spc="-10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00AEEF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97849" y="4593757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ts val="159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EA6955"/>
                </a:solidFill>
                <a:latin typeface="Roboto"/>
                <a:cs typeface="Roboto"/>
              </a:rPr>
              <a:t>40</a:t>
            </a:r>
            <a:r>
              <a:rPr sz="1400" i="1" spc="-8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EA6955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66545" y="2789909"/>
            <a:ext cx="172910" cy="1437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95200" y="783232"/>
            <a:ext cx="274320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sz="1800" b="1" spc="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800" b="1" spc="35" dirty="0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sz="1500" spc="-30" dirty="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sz="1500" spc="-4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one-hour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3100" y="773766"/>
            <a:ext cx="3765550" cy="2142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sz="2000" b="1" spc="9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2000" b="1" spc="45" dirty="0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400" b="1" spc="50" dirty="0">
                <a:solidFill>
                  <a:srgbClr val="3372CC"/>
                </a:solidFill>
                <a:latin typeface="Montserrat-Black"/>
                <a:cs typeface="Montserrat-Black"/>
              </a:rPr>
              <a:t>Animate</a:t>
            </a:r>
            <a:r>
              <a:rPr sz="2400" b="1" spc="125" dirty="0">
                <a:solidFill>
                  <a:srgbClr val="3372CC"/>
                </a:solidFill>
                <a:latin typeface="Montserrat-Black"/>
                <a:cs typeface="Montserrat-Black"/>
              </a:rPr>
              <a:t> </a:t>
            </a:r>
            <a:r>
              <a:rPr lang="en-US" sz="2400" b="1" spc="25" dirty="0">
                <a:solidFill>
                  <a:srgbClr val="3372CC"/>
                </a:solidFill>
                <a:latin typeface="Montserrat-Black"/>
                <a:cs typeface="Montserrat-Black"/>
              </a:rPr>
              <a:t>a Name</a:t>
            </a:r>
            <a:endParaRPr sz="2400" dirty="0">
              <a:latin typeface="Montserrat-Black"/>
              <a:cs typeface="Montserrat-Black"/>
            </a:endParaRPr>
          </a:p>
          <a:p>
            <a:pPr marL="12700" marR="5080">
              <a:lnSpc>
                <a:spcPct val="105600"/>
              </a:lnSpc>
              <a:spcBef>
                <a:spcPts val="1860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and lead 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one-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hour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 using Scratch.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will gain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experience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coding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they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animate the letters in </a:t>
            </a:r>
            <a:r>
              <a:rPr lang="en-US" sz="1500" dirty="0">
                <a:solidFill>
                  <a:srgbClr val="4C4D4F"/>
                </a:solidFill>
                <a:latin typeface="Roboto"/>
                <a:cs typeface="Roboto"/>
              </a:rPr>
              <a:t>a word or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name.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7637" y="219494"/>
            <a:ext cx="22593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YOUR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NAME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576" y="116405"/>
            <a:ext cx="510231" cy="2945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736" y="224046"/>
            <a:ext cx="22593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YOUR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NAME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9363" y="133518"/>
            <a:ext cx="510231" cy="2945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8555" y="3263900"/>
            <a:ext cx="4111625" cy="3656965"/>
          </a:xfrm>
          <a:custGeom>
            <a:avLst/>
            <a:gdLst/>
            <a:ahLst/>
            <a:cxnLst/>
            <a:rect l="l" t="t" r="r" b="b"/>
            <a:pathLst>
              <a:path w="4111625" h="365696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656736"/>
                </a:lnTo>
                <a:lnTo>
                  <a:pt x="3996944" y="3656736"/>
                </a:lnTo>
                <a:lnTo>
                  <a:pt x="4063023" y="3654950"/>
                </a:lnTo>
                <a:lnTo>
                  <a:pt x="4096956" y="3642448"/>
                </a:lnTo>
                <a:lnTo>
                  <a:pt x="4109458" y="3608516"/>
                </a:lnTo>
                <a:lnTo>
                  <a:pt x="4111244" y="354243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92594" y="636778"/>
            <a:ext cx="13309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00AEEF"/>
                </a:solidFill>
              </a:rPr>
              <a:t>Imagine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sz="700" b="1" spc="65" dirty="0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sz="700" b="1" spc="50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4998" y="32956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5634" y="2057394"/>
            <a:ext cx="4114800" cy="1069340"/>
          </a:xfrm>
          <a:custGeom>
            <a:avLst/>
            <a:gdLst/>
            <a:ahLst/>
            <a:cxnLst/>
            <a:rect l="l" t="t" r="r" b="b"/>
            <a:pathLst>
              <a:path w="4114800" h="1069339">
                <a:moveTo>
                  <a:pt x="4114800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8755"/>
                </a:lnTo>
                <a:lnTo>
                  <a:pt x="4000500" y="1068755"/>
                </a:lnTo>
                <a:lnTo>
                  <a:pt x="4066579" y="1066969"/>
                </a:lnTo>
                <a:lnTo>
                  <a:pt x="4100512" y="1054468"/>
                </a:lnTo>
                <a:lnTo>
                  <a:pt x="4113014" y="1020535"/>
                </a:lnTo>
                <a:lnTo>
                  <a:pt x="4114800" y="954455"/>
                </a:lnTo>
                <a:lnTo>
                  <a:pt x="4114800" y="315480"/>
                </a:lnTo>
                <a:lnTo>
                  <a:pt x="41148" y="315480"/>
                </a:lnTo>
                <a:lnTo>
                  <a:pt x="41148" y="150888"/>
                </a:lnTo>
                <a:lnTo>
                  <a:pt x="59007" y="84809"/>
                </a:lnTo>
                <a:lnTo>
                  <a:pt x="98298" y="50876"/>
                </a:lnTo>
                <a:lnTo>
                  <a:pt x="137588" y="38374"/>
                </a:lnTo>
                <a:lnTo>
                  <a:pt x="155448" y="36588"/>
                </a:lnTo>
                <a:lnTo>
                  <a:pt x="4114800" y="36588"/>
                </a:lnTo>
                <a:lnTo>
                  <a:pt x="4114800" y="0"/>
                </a:lnTo>
                <a:close/>
              </a:path>
              <a:path w="4114800" h="1069339">
                <a:moveTo>
                  <a:pt x="4114800" y="36588"/>
                </a:moveTo>
                <a:lnTo>
                  <a:pt x="4078224" y="36588"/>
                </a:lnTo>
                <a:lnTo>
                  <a:pt x="4078224" y="315480"/>
                </a:lnTo>
                <a:lnTo>
                  <a:pt x="4114800" y="315480"/>
                </a:lnTo>
                <a:lnTo>
                  <a:pt x="4114800" y="36588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70373" y="2151634"/>
            <a:ext cx="360362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Activity: Letter Shapes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Roboto"/>
              <a:cs typeface="Roboto"/>
            </a:endParaRPr>
          </a:p>
          <a:p>
            <a:pPr marL="30480" marR="5080">
              <a:lnSpc>
                <a:spcPct val="108300"/>
              </a:lnSpc>
              <a:spcBef>
                <a:spcPts val="5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Gather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 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circle.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each participant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say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their  name, and then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have everyone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 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act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out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shape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first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letter.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7315" y="3365769"/>
            <a:ext cx="3864610" cy="67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and Inspiration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Show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introductory video for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Animate 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Your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Name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tutorial.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video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shows 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variety of projects for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ideas and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inspiration.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9362" y="4205274"/>
            <a:ext cx="3444093" cy="20817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34401" y="6732841"/>
            <a:ext cx="1158875" cy="0"/>
          </a:xfrm>
          <a:custGeom>
            <a:avLst/>
            <a:gdLst/>
            <a:ahLst/>
            <a:cxnLst/>
            <a:rect l="l" t="t" r="r" b="b"/>
            <a:pathLst>
              <a:path w="1158875">
                <a:moveTo>
                  <a:pt x="0" y="0"/>
                </a:moveTo>
                <a:lnTo>
                  <a:pt x="1158494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82913" y="6732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8648" y="6732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13652" y="6732841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249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63407" y="6732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9019" y="6732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93963" y="6502117"/>
            <a:ext cx="32499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View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at </a:t>
            </a:r>
            <a:r>
              <a:rPr sz="1500" b="1" spc="-15" baseline="2777" dirty="0">
                <a:solidFill>
                  <a:srgbClr val="00AEEF"/>
                </a:solidFill>
                <a:latin typeface="Roboto"/>
                <a:cs typeface="Roboto"/>
              </a:rPr>
              <a:t>scratch.mit.edu/</a:t>
            </a:r>
            <a:r>
              <a:rPr sz="1500" b="1" spc="-15" baseline="2777">
                <a:solidFill>
                  <a:srgbClr val="00AEEF"/>
                </a:solidFill>
                <a:latin typeface="Roboto"/>
                <a:cs typeface="Roboto"/>
              </a:rPr>
              <a:t>name </a:t>
            </a:r>
            <a:endParaRPr sz="1500" baseline="2777" dirty="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sz="1800" b="1" spc="25" dirty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800" b="1" spc="25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800" b="1" spc="35" dirty="0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500" spc="-5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2122" y="32469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122" y="4466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122" y="56853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spc="-5" dirty="0"/>
              <a:t>Preview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Tutorial</a:t>
            </a:r>
          </a:p>
          <a:p>
            <a:pPr marL="12700" marR="1295400">
              <a:lnSpc>
                <a:spcPct val="108300"/>
              </a:lnSpc>
              <a:spcBef>
                <a:spcPts val="250"/>
              </a:spcBef>
            </a:pP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Animate </a:t>
            </a:r>
            <a:r>
              <a:rPr b="0" spc="-15" dirty="0">
                <a:solidFill>
                  <a:srgbClr val="4C4D4F"/>
                </a:solidFill>
                <a:latin typeface="Roboto"/>
                <a:cs typeface="Roboto"/>
              </a:rPr>
              <a:t>Your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Name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tutorial before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and try the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steps:  </a:t>
            </a:r>
            <a:r>
              <a:rPr u="sng" spc="-10" dirty="0">
                <a:uFill>
                  <a:solidFill>
                    <a:srgbClr val="3372CC"/>
                  </a:solidFill>
                </a:uFill>
              </a:rPr>
              <a:t>scratch.mit.edu/name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Print the Activity</a:t>
            </a:r>
            <a:r>
              <a:rPr spc="-10" dirty="0"/>
              <a:t> Cards</a:t>
            </a:r>
          </a:p>
          <a:p>
            <a:pPr marL="12700" marR="1385570">
              <a:lnSpc>
                <a:spcPct val="108300"/>
              </a:lnSpc>
              <a:spcBef>
                <a:spcPts val="250"/>
              </a:spcBef>
            </a:pP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Print a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sets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of Animate </a:t>
            </a:r>
            <a:r>
              <a:rPr b="0" spc="-15" dirty="0">
                <a:solidFill>
                  <a:srgbClr val="4C4D4F"/>
                </a:solidFill>
                <a:latin typeface="Roboto"/>
                <a:cs typeface="Roboto"/>
              </a:rPr>
              <a:t>Your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Name 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cards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have available for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participants  during the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workshop.  </a:t>
            </a:r>
            <a:r>
              <a:rPr u="sng" spc="-10" dirty="0">
                <a:uFill>
                  <a:solidFill>
                    <a:srgbClr val="3372CC"/>
                  </a:solidFill>
                </a:uFill>
              </a:rPr>
              <a:t>scratch.mit.edu/ideas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Make </a:t>
            </a:r>
            <a:r>
              <a:rPr spc="-10" dirty="0"/>
              <a:t>sure </a:t>
            </a:r>
            <a:r>
              <a:rPr dirty="0"/>
              <a:t>participants </a:t>
            </a:r>
            <a:r>
              <a:rPr spc="-5" dirty="0"/>
              <a:t>have Scratch</a:t>
            </a:r>
            <a:r>
              <a:rPr spc="5" dirty="0"/>
              <a:t> </a:t>
            </a:r>
            <a:r>
              <a:rPr spc="-5" dirty="0"/>
              <a:t>accounts</a:t>
            </a: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sign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up for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own Scratch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accounts at  </a:t>
            </a:r>
            <a:r>
              <a:rPr u="sng" spc="-5" dirty="0">
                <a:uFill>
                  <a:solidFill>
                    <a:srgbClr val="3372CC"/>
                  </a:solidFill>
                </a:uFill>
              </a:rPr>
              <a:t>scratch.mit.edu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, or you can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set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up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student accounts if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Account. </a:t>
            </a:r>
            <a:r>
              <a:rPr b="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request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Account, go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to:  </a:t>
            </a:r>
            <a:r>
              <a:rPr u="sng" spc="-10" dirty="0">
                <a:uFill>
                  <a:solidFill>
                    <a:srgbClr val="3372CC"/>
                  </a:solidFill>
                </a:uFill>
              </a:rPr>
              <a:t>scratch.mit.edu/educators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</a:t>
            </a:r>
            <a:r>
              <a:rPr spc="-5" dirty="0"/>
              <a:t>computers or</a:t>
            </a:r>
            <a:r>
              <a:rPr spc="-10" dirty="0"/>
              <a:t> laptops</a:t>
            </a:r>
          </a:p>
          <a:p>
            <a:pPr marL="12700" marR="1121410">
              <a:lnSpc>
                <a:spcPct val="108300"/>
              </a:lnSpc>
              <a:spcBef>
                <a:spcPts val="250"/>
              </a:spcBef>
            </a:pP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Arrange computers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so that participants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can  work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individually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b="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pairs.</a:t>
            </a: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Roboto"/>
              <a:cs typeface="Roboto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a </a:t>
            </a:r>
            <a:r>
              <a:rPr spc="-5" dirty="0"/>
              <a:t>computer </a:t>
            </a:r>
            <a:r>
              <a:rPr dirty="0"/>
              <a:t>with </a:t>
            </a:r>
            <a:r>
              <a:rPr spc="-10" dirty="0"/>
              <a:t>projector </a:t>
            </a:r>
            <a:r>
              <a:rPr spc="-5" dirty="0"/>
              <a:t>or large</a:t>
            </a:r>
            <a:r>
              <a:rPr spc="-15" dirty="0"/>
              <a:t> </a:t>
            </a:r>
            <a:r>
              <a:rPr spc="-5" dirty="0"/>
              <a:t>monitor</a:t>
            </a:r>
          </a:p>
          <a:p>
            <a:pPr marL="12700" marR="948690">
              <a:lnSpc>
                <a:spcPct val="108300"/>
              </a:lnSpc>
              <a:spcBef>
                <a:spcPts val="250"/>
              </a:spcBef>
            </a:pPr>
            <a:r>
              <a:rPr b="0" spc="-15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projector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show examples and 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b="0" spc="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</a:p>
        </p:txBody>
      </p:sp>
      <p:sp>
        <p:nvSpPr>
          <p:cNvPr id="36" name="object 36"/>
          <p:cNvSpPr/>
          <p:nvPr/>
        </p:nvSpPr>
        <p:spPr>
          <a:xfrm>
            <a:off x="3295650" y="3218906"/>
            <a:ext cx="1289977" cy="916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95650" y="3218906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86143" y="1790155"/>
            <a:ext cx="1385395" cy="8373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7637" y="219494"/>
            <a:ext cx="22593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YOUR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NAME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576" y="116405"/>
            <a:ext cx="510231" cy="2945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736" y="224046"/>
            <a:ext cx="22593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YOUR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NAME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9363" y="133518"/>
            <a:ext cx="510231" cy="2945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7676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5167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0362" y="1981201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33909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290" y="34283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277" y="1975280"/>
            <a:ext cx="4112895" cy="1338580"/>
          </a:xfrm>
          <a:custGeom>
            <a:avLst/>
            <a:gdLst/>
            <a:ahLst/>
            <a:cxnLst/>
            <a:rect l="l" t="t" r="r" b="b"/>
            <a:pathLst>
              <a:path w="4112895" h="1338579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38440"/>
                </a:lnTo>
                <a:lnTo>
                  <a:pt x="3998023" y="1338440"/>
                </a:lnTo>
                <a:lnTo>
                  <a:pt x="4064103" y="1336654"/>
                </a:lnTo>
                <a:lnTo>
                  <a:pt x="4098036" y="1324152"/>
                </a:lnTo>
                <a:lnTo>
                  <a:pt x="4110537" y="1290219"/>
                </a:lnTo>
                <a:lnTo>
                  <a:pt x="4112323" y="1224140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6959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sz="1800" b="1" spc="30" dirty="0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sz="1800" b="1" spc="35" dirty="0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sz="1800" b="1" spc="14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800" b="1" spc="40" dirty="0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949" y="3447209"/>
            <a:ext cx="12973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Make it do</a:t>
            </a:r>
            <a:r>
              <a:rPr sz="1000" b="1" spc="-7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something: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284" y="2045021"/>
            <a:ext cx="2246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In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Scratch, click</a:t>
            </a:r>
            <a:r>
              <a:rPr sz="1000" b="1" spc="-1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Create.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letter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from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the Sprite</a:t>
            </a:r>
            <a:r>
              <a:rPr sz="1000" b="1" spc="-5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Library: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699252" y="639698"/>
            <a:ext cx="10934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EA6955"/>
                </a:solidFill>
              </a:rPr>
              <a:t>C</a:t>
            </a:r>
            <a:r>
              <a:rPr spc="40" dirty="0">
                <a:solidFill>
                  <a:srgbClr val="EA6955"/>
                </a:solidFill>
              </a:rPr>
              <a:t>r</a:t>
            </a:r>
            <a:r>
              <a:rPr spc="65" dirty="0">
                <a:solidFill>
                  <a:srgbClr val="EA6955"/>
                </a:solidFill>
              </a:rPr>
              <a:t>eate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699252" y="1221866"/>
            <a:ext cx="298640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they create  interactive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name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51997" y="706662"/>
            <a:ext cx="200939" cy="154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83757" y="726859"/>
            <a:ext cx="135501" cy="112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45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70963" y="3474764"/>
            <a:ext cx="1814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sz="1000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5953" y="6232616"/>
            <a:ext cx="1525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Suggest Ideas 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for</a:t>
            </a:r>
            <a:r>
              <a:rPr sz="1000" b="1" spc="-7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Starting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sz="700" b="1" spc="65" dirty="0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sz="700" b="1" spc="50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8736" y="4540336"/>
            <a:ext cx="4111625" cy="1619885"/>
          </a:xfrm>
          <a:custGeom>
            <a:avLst/>
            <a:gdLst/>
            <a:ahLst/>
            <a:cxnLst/>
            <a:rect l="l" t="t" r="r" b="b"/>
            <a:pathLst>
              <a:path w="4111625" h="161988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19669"/>
                </a:lnTo>
                <a:lnTo>
                  <a:pt x="3997109" y="1619669"/>
                </a:lnTo>
                <a:lnTo>
                  <a:pt x="4063188" y="1617883"/>
                </a:lnTo>
                <a:lnTo>
                  <a:pt x="4097121" y="1605381"/>
                </a:lnTo>
                <a:lnTo>
                  <a:pt x="4109623" y="1571448"/>
                </a:lnTo>
                <a:lnTo>
                  <a:pt x="4111409" y="1505369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6226" y="4577826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32037" y="4622045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Add a</a:t>
            </a:r>
            <a:r>
              <a:rPr sz="1000" b="1" spc="-8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sound: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2546" y="6248400"/>
            <a:ext cx="4111625" cy="1057275"/>
          </a:xfrm>
          <a:custGeom>
            <a:avLst/>
            <a:gdLst/>
            <a:ahLst/>
            <a:cxnLst/>
            <a:rect l="l" t="t" r="r" b="b"/>
            <a:pathLst>
              <a:path w="4111625" h="105727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57021"/>
                </a:lnTo>
                <a:lnTo>
                  <a:pt x="3997109" y="1057021"/>
                </a:lnTo>
                <a:lnTo>
                  <a:pt x="4063188" y="1055235"/>
                </a:lnTo>
                <a:lnTo>
                  <a:pt x="4097121" y="1042733"/>
                </a:lnTo>
                <a:lnTo>
                  <a:pt x="4109623" y="1008800"/>
                </a:lnTo>
                <a:lnTo>
                  <a:pt x="4111409" y="94272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0036" y="6285890"/>
            <a:ext cx="4037329" cy="227329"/>
          </a:xfrm>
          <a:custGeom>
            <a:avLst/>
            <a:gdLst/>
            <a:ahLst/>
            <a:cxnLst/>
            <a:rect l="l" t="t" r="r" b="b"/>
            <a:pathLst>
              <a:path w="4037329" h="227329">
                <a:moveTo>
                  <a:pt x="4037076" y="0"/>
                </a:moveTo>
                <a:lnTo>
                  <a:pt x="88900" y="0"/>
                </a:lnTo>
                <a:lnTo>
                  <a:pt x="37504" y="1389"/>
                </a:lnTo>
                <a:lnTo>
                  <a:pt x="11112" y="11112"/>
                </a:lnTo>
                <a:lnTo>
                  <a:pt x="1389" y="37504"/>
                </a:lnTo>
                <a:lnTo>
                  <a:pt x="0" y="88900"/>
                </a:lnTo>
                <a:lnTo>
                  <a:pt x="0" y="227177"/>
                </a:lnTo>
                <a:lnTo>
                  <a:pt x="4037076" y="2271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98101" y="4927291"/>
            <a:ext cx="1426249" cy="889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73751" y="2523992"/>
            <a:ext cx="1856105" cy="686435"/>
          </a:xfrm>
          <a:custGeom>
            <a:avLst/>
            <a:gdLst/>
            <a:ahLst/>
            <a:cxnLst/>
            <a:rect l="l" t="t" r="r" b="b"/>
            <a:pathLst>
              <a:path w="1856104" h="686435">
                <a:moveTo>
                  <a:pt x="1662163" y="521995"/>
                </a:moveTo>
                <a:lnTo>
                  <a:pt x="1530769" y="521995"/>
                </a:lnTo>
                <a:lnTo>
                  <a:pt x="1540156" y="541046"/>
                </a:lnTo>
                <a:lnTo>
                  <a:pt x="1548985" y="584096"/>
                </a:lnTo>
                <a:lnTo>
                  <a:pt x="1545258" y="637050"/>
                </a:lnTo>
                <a:lnTo>
                  <a:pt x="1516976" y="685812"/>
                </a:lnTo>
                <a:lnTo>
                  <a:pt x="1614485" y="651084"/>
                </a:lnTo>
                <a:lnTo>
                  <a:pt x="1662112" y="622444"/>
                </a:lnTo>
                <a:lnTo>
                  <a:pt x="1673467" y="584533"/>
                </a:lnTo>
                <a:lnTo>
                  <a:pt x="1662163" y="521995"/>
                </a:lnTo>
                <a:close/>
              </a:path>
              <a:path w="1856104" h="686435">
                <a:moveTo>
                  <a:pt x="1771954" y="0"/>
                </a:moveTo>
                <a:lnTo>
                  <a:pt x="83756" y="0"/>
                </a:lnTo>
                <a:lnTo>
                  <a:pt x="35334" y="1707"/>
                </a:lnTo>
                <a:lnTo>
                  <a:pt x="10469" y="13657"/>
                </a:lnTo>
                <a:lnTo>
                  <a:pt x="1308" y="46093"/>
                </a:lnTo>
                <a:lnTo>
                  <a:pt x="0" y="109258"/>
                </a:lnTo>
                <a:lnTo>
                  <a:pt x="0" y="412737"/>
                </a:lnTo>
                <a:lnTo>
                  <a:pt x="1308" y="475902"/>
                </a:lnTo>
                <a:lnTo>
                  <a:pt x="10469" y="508338"/>
                </a:lnTo>
                <a:lnTo>
                  <a:pt x="35334" y="520288"/>
                </a:lnTo>
                <a:lnTo>
                  <a:pt x="83756" y="521995"/>
                </a:lnTo>
                <a:lnTo>
                  <a:pt x="1771954" y="521995"/>
                </a:lnTo>
                <a:lnTo>
                  <a:pt x="1820383" y="520288"/>
                </a:lnTo>
                <a:lnTo>
                  <a:pt x="1845252" y="508338"/>
                </a:lnTo>
                <a:lnTo>
                  <a:pt x="1854415" y="475902"/>
                </a:lnTo>
                <a:lnTo>
                  <a:pt x="1855724" y="412737"/>
                </a:lnTo>
                <a:lnTo>
                  <a:pt x="1855724" y="109258"/>
                </a:lnTo>
                <a:lnTo>
                  <a:pt x="1854415" y="46093"/>
                </a:lnTo>
                <a:lnTo>
                  <a:pt x="1845252" y="13657"/>
                </a:lnTo>
                <a:lnTo>
                  <a:pt x="1820383" y="1707"/>
                </a:lnTo>
                <a:lnTo>
                  <a:pt x="1771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29475" y="2663597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82676" y="2532995"/>
            <a:ext cx="36830" cy="46990"/>
          </a:xfrm>
          <a:custGeom>
            <a:avLst/>
            <a:gdLst/>
            <a:ahLst/>
            <a:cxnLst/>
            <a:rect l="l" t="t" r="r" b="b"/>
            <a:pathLst>
              <a:path w="36829" h="46989">
                <a:moveTo>
                  <a:pt x="36804" y="46888"/>
                </a:moveTo>
                <a:lnTo>
                  <a:pt x="30861" y="33405"/>
                </a:lnTo>
                <a:lnTo>
                  <a:pt x="22936" y="20600"/>
                </a:lnTo>
                <a:lnTo>
                  <a:pt x="12744" y="9217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8773" y="2523998"/>
            <a:ext cx="1613535" cy="0"/>
          </a:xfrm>
          <a:custGeom>
            <a:avLst/>
            <a:gdLst/>
            <a:ahLst/>
            <a:cxnLst/>
            <a:rect l="l" t="t" r="r" b="b"/>
            <a:pathLst>
              <a:path w="1613534">
                <a:moveTo>
                  <a:pt x="161321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77811" y="2543514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29921" y="0"/>
                </a:moveTo>
                <a:lnTo>
                  <a:pt x="20788" y="9006"/>
                </a:lnTo>
                <a:lnTo>
                  <a:pt x="12465" y="20424"/>
                </a:lnTo>
                <a:lnTo>
                  <a:pt x="5389" y="34543"/>
                </a:lnTo>
                <a:lnTo>
                  <a:pt x="0" y="5165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73747" y="2675596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78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83742" y="2990095"/>
            <a:ext cx="36830" cy="46990"/>
          </a:xfrm>
          <a:custGeom>
            <a:avLst/>
            <a:gdLst/>
            <a:ahLst/>
            <a:cxnLst/>
            <a:rect l="l" t="t" r="r" b="b"/>
            <a:pathLst>
              <a:path w="36829" h="46989">
                <a:moveTo>
                  <a:pt x="0" y="0"/>
                </a:moveTo>
                <a:lnTo>
                  <a:pt x="5943" y="13482"/>
                </a:lnTo>
                <a:lnTo>
                  <a:pt x="13868" y="26287"/>
                </a:lnTo>
                <a:lnTo>
                  <a:pt x="24060" y="37670"/>
                </a:lnTo>
                <a:lnTo>
                  <a:pt x="36804" y="4688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81746" y="3045981"/>
            <a:ext cx="1292225" cy="0"/>
          </a:xfrm>
          <a:custGeom>
            <a:avLst/>
            <a:gdLst/>
            <a:ahLst/>
            <a:cxnLst/>
            <a:rect l="l" t="t" r="r" b="b"/>
            <a:pathLst>
              <a:path w="1292225">
                <a:moveTo>
                  <a:pt x="0" y="0"/>
                </a:moveTo>
                <a:lnTo>
                  <a:pt x="1291717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08719" y="3083703"/>
            <a:ext cx="14604" cy="103505"/>
          </a:xfrm>
          <a:custGeom>
            <a:avLst/>
            <a:gdLst/>
            <a:ahLst/>
            <a:cxnLst/>
            <a:rect l="l" t="t" r="r" b="b"/>
            <a:pathLst>
              <a:path w="14604" h="103505">
                <a:moveTo>
                  <a:pt x="10261" y="0"/>
                </a:moveTo>
                <a:lnTo>
                  <a:pt x="13953" y="23733"/>
                </a:lnTo>
                <a:lnTo>
                  <a:pt x="14498" y="50028"/>
                </a:lnTo>
                <a:lnTo>
                  <a:pt x="10359" y="77081"/>
                </a:lnTo>
                <a:lnTo>
                  <a:pt x="0" y="103085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28900" y="3075603"/>
            <a:ext cx="109220" cy="118110"/>
          </a:xfrm>
          <a:custGeom>
            <a:avLst/>
            <a:gdLst/>
            <a:ahLst/>
            <a:cxnLst/>
            <a:rect l="l" t="t" r="r" b="b"/>
            <a:pathLst>
              <a:path w="109220" h="118110">
                <a:moveTo>
                  <a:pt x="0" y="117868"/>
                </a:moveTo>
                <a:lnTo>
                  <a:pt x="33727" y="98831"/>
                </a:lnTo>
                <a:lnTo>
                  <a:pt x="67830" y="72740"/>
                </a:lnTo>
                <a:lnTo>
                  <a:pt x="95247" y="39746"/>
                </a:lnTo>
                <a:lnTo>
                  <a:pt x="108915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73914" y="304598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34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95488" y="2974814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0" y="51650"/>
                </a:moveTo>
                <a:lnTo>
                  <a:pt x="9127" y="42644"/>
                </a:lnTo>
                <a:lnTo>
                  <a:pt x="17451" y="31226"/>
                </a:lnTo>
                <a:lnTo>
                  <a:pt x="24529" y="17107"/>
                </a:lnTo>
                <a:lnTo>
                  <a:pt x="29921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27418" y="2610947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2057" y="40652"/>
                </a:moveTo>
                <a:lnTo>
                  <a:pt x="2057" y="22301"/>
                </a:lnTo>
                <a:lnTo>
                  <a:pt x="2057" y="1308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6910" y="2524003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0944" y="2895"/>
                </a:moveTo>
                <a:lnTo>
                  <a:pt x="34315" y="1028"/>
                </a:lnTo>
                <a:lnTo>
                  <a:pt x="26949" y="0"/>
                </a:lnTo>
                <a:lnTo>
                  <a:pt x="1879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35600" y="2524003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716" y="0"/>
                </a:moveTo>
                <a:lnTo>
                  <a:pt x="21907" y="0"/>
                </a:lnTo>
                <a:lnTo>
                  <a:pt x="12509" y="0"/>
                </a:lnTo>
                <a:lnTo>
                  <a:pt x="0" y="410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73751" y="2610934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282" y="0"/>
                </a:moveTo>
                <a:lnTo>
                  <a:pt x="444" y="6883"/>
                </a:lnTo>
                <a:lnTo>
                  <a:pt x="0" y="14300"/>
                </a:lnTo>
                <a:lnTo>
                  <a:pt x="0" y="22313"/>
                </a:lnTo>
                <a:lnTo>
                  <a:pt x="0" y="4066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73751" y="2918376"/>
            <a:ext cx="2540" cy="41275"/>
          </a:xfrm>
          <a:custGeom>
            <a:avLst/>
            <a:gdLst/>
            <a:ahLst/>
            <a:cxnLst/>
            <a:rect l="l" t="t" r="r" b="b"/>
            <a:pathLst>
              <a:path w="2539" h="41275">
                <a:moveTo>
                  <a:pt x="0" y="0"/>
                </a:moveTo>
                <a:lnTo>
                  <a:pt x="0" y="18351"/>
                </a:lnTo>
                <a:lnTo>
                  <a:pt x="0" y="27571"/>
                </a:lnTo>
                <a:lnTo>
                  <a:pt x="2044" y="4065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35359" y="3043077"/>
            <a:ext cx="45720" cy="3175"/>
          </a:xfrm>
          <a:custGeom>
            <a:avLst/>
            <a:gdLst/>
            <a:ahLst/>
            <a:cxnLst/>
            <a:rect l="l" t="t" r="r" b="b"/>
            <a:pathLst>
              <a:path w="45720" h="3175">
                <a:moveTo>
                  <a:pt x="0" y="0"/>
                </a:moveTo>
                <a:lnTo>
                  <a:pt x="6642" y="1866"/>
                </a:lnTo>
                <a:lnTo>
                  <a:pt x="14008" y="2908"/>
                </a:lnTo>
                <a:lnTo>
                  <a:pt x="22148" y="2908"/>
                </a:lnTo>
                <a:lnTo>
                  <a:pt x="45542" y="290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14962" y="3045985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23380" y="0"/>
                </a:lnTo>
                <a:lnTo>
                  <a:pt x="4208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85813" y="3045985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707" y="0"/>
                </a:lnTo>
                <a:lnTo>
                  <a:pt x="20396" y="698"/>
                </a:lnTo>
                <a:lnTo>
                  <a:pt x="23596" y="6464"/>
                </a:lnTo>
                <a:lnTo>
                  <a:pt x="26911" y="1562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90727" y="3196455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11785" y="0"/>
                </a:moveTo>
                <a:lnTo>
                  <a:pt x="8369" y="4686"/>
                </a:lnTo>
                <a:lnTo>
                  <a:pt x="4457" y="9156"/>
                </a:lnTo>
                <a:lnTo>
                  <a:pt x="0" y="13360"/>
                </a:lnTo>
                <a:lnTo>
                  <a:pt x="6527" y="11150"/>
                </a:lnTo>
                <a:lnTo>
                  <a:pt x="16852" y="679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35914" y="3045985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11" y="17907"/>
                </a:moveTo>
                <a:lnTo>
                  <a:pt x="2133" y="12103"/>
                </a:lnTo>
                <a:lnTo>
                  <a:pt x="1384" y="6134"/>
                </a:lnTo>
                <a:lnTo>
                  <a:pt x="0" y="0"/>
                </a:lnTo>
                <a:lnTo>
                  <a:pt x="1690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28814" y="3041870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14"/>
                </a:moveTo>
                <a:lnTo>
                  <a:pt x="16891" y="4114"/>
                </a:lnTo>
                <a:lnTo>
                  <a:pt x="26301" y="4114"/>
                </a:lnTo>
                <a:lnTo>
                  <a:pt x="3881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28192" y="2918376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40665"/>
                </a:moveTo>
                <a:lnTo>
                  <a:pt x="838" y="33794"/>
                </a:lnTo>
                <a:lnTo>
                  <a:pt x="1282" y="26365"/>
                </a:lnTo>
                <a:lnTo>
                  <a:pt x="1282" y="18351"/>
                </a:lnTo>
                <a:lnTo>
                  <a:pt x="128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974112" y="2591504"/>
            <a:ext cx="160147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Do you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want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animate</a:t>
            </a:r>
            <a:r>
              <a:rPr sz="1000" i="1" spc="-7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name, initials, or</a:t>
            </a:r>
            <a:r>
              <a:rPr sz="1000" i="1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username?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46033" y="2523995"/>
            <a:ext cx="1320800" cy="671830"/>
          </a:xfrm>
          <a:custGeom>
            <a:avLst/>
            <a:gdLst/>
            <a:ahLst/>
            <a:cxnLst/>
            <a:rect l="l" t="t" r="r" b="b"/>
            <a:pathLst>
              <a:path w="1320800" h="671830">
                <a:moveTo>
                  <a:pt x="1183030" y="511314"/>
                </a:moveTo>
                <a:lnTo>
                  <a:pt x="1089520" y="511314"/>
                </a:lnTo>
                <a:lnTo>
                  <a:pt x="1096198" y="529977"/>
                </a:lnTo>
                <a:lnTo>
                  <a:pt x="1102480" y="572150"/>
                </a:lnTo>
                <a:lnTo>
                  <a:pt x="1099828" y="624025"/>
                </a:lnTo>
                <a:lnTo>
                  <a:pt x="1079703" y="671791"/>
                </a:lnTo>
                <a:lnTo>
                  <a:pt x="1149104" y="637766"/>
                </a:lnTo>
                <a:lnTo>
                  <a:pt x="1183001" y="609707"/>
                </a:lnTo>
                <a:lnTo>
                  <a:pt x="1191081" y="572572"/>
                </a:lnTo>
                <a:lnTo>
                  <a:pt x="1183030" y="511314"/>
                </a:lnTo>
                <a:close/>
              </a:path>
              <a:path w="1320800" h="671830">
                <a:moveTo>
                  <a:pt x="1261186" y="0"/>
                </a:moveTo>
                <a:lnTo>
                  <a:pt x="59613" y="0"/>
                </a:lnTo>
                <a:lnTo>
                  <a:pt x="25149" y="1672"/>
                </a:lnTo>
                <a:lnTo>
                  <a:pt x="7451" y="13377"/>
                </a:lnTo>
                <a:lnTo>
                  <a:pt x="931" y="45150"/>
                </a:lnTo>
                <a:lnTo>
                  <a:pt x="0" y="107022"/>
                </a:lnTo>
                <a:lnTo>
                  <a:pt x="0" y="404291"/>
                </a:lnTo>
                <a:lnTo>
                  <a:pt x="931" y="466164"/>
                </a:lnTo>
                <a:lnTo>
                  <a:pt x="7451" y="497936"/>
                </a:lnTo>
                <a:lnTo>
                  <a:pt x="25149" y="509642"/>
                </a:lnTo>
                <a:lnTo>
                  <a:pt x="59613" y="511314"/>
                </a:lnTo>
                <a:lnTo>
                  <a:pt x="1261186" y="511314"/>
                </a:lnTo>
                <a:lnTo>
                  <a:pt x="1295650" y="509642"/>
                </a:lnTo>
                <a:lnTo>
                  <a:pt x="1313348" y="497936"/>
                </a:lnTo>
                <a:lnTo>
                  <a:pt x="1319868" y="466164"/>
                </a:lnTo>
                <a:lnTo>
                  <a:pt x="1320800" y="404291"/>
                </a:lnTo>
                <a:lnTo>
                  <a:pt x="1320800" y="107022"/>
                </a:lnTo>
                <a:lnTo>
                  <a:pt x="1319868" y="45150"/>
                </a:lnTo>
                <a:lnTo>
                  <a:pt x="1313348" y="13377"/>
                </a:lnTo>
                <a:lnTo>
                  <a:pt x="1295650" y="1672"/>
                </a:lnTo>
                <a:lnTo>
                  <a:pt x="1261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66833" y="2660747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12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37651" y="2536376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23406" y="47650"/>
                </a:moveTo>
                <a:lnTo>
                  <a:pt x="19714" y="34486"/>
                </a:lnTo>
                <a:lnTo>
                  <a:pt x="14717" y="21682"/>
                </a:lnTo>
                <a:lnTo>
                  <a:pt x="8213" y="994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37270" y="252399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4">
                <a:moveTo>
                  <a:pt x="112568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48307" y="2547726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18262" y="0"/>
                </a:moveTo>
                <a:lnTo>
                  <a:pt x="12558" y="9120"/>
                </a:lnTo>
                <a:lnTo>
                  <a:pt x="7454" y="20318"/>
                </a:lnTo>
                <a:lnTo>
                  <a:pt x="3189" y="33809"/>
                </a:lnTo>
                <a:lnTo>
                  <a:pt x="0" y="4980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46033" y="2672431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12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51810" y="2975275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0" y="0"/>
                </a:moveTo>
                <a:lnTo>
                  <a:pt x="3691" y="13163"/>
                </a:lnTo>
                <a:lnTo>
                  <a:pt x="8688" y="25968"/>
                </a:lnTo>
                <a:lnTo>
                  <a:pt x="15192" y="37701"/>
                </a:lnTo>
                <a:lnTo>
                  <a:pt x="23406" y="4765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8629" y="3035305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5">
                <a:moveTo>
                  <a:pt x="0" y="0"/>
                </a:moveTo>
                <a:lnTo>
                  <a:pt x="89451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39208" y="3072226"/>
            <a:ext cx="10160" cy="99695"/>
          </a:xfrm>
          <a:custGeom>
            <a:avLst/>
            <a:gdLst/>
            <a:ahLst/>
            <a:cxnLst/>
            <a:rect l="l" t="t" r="r" b="b"/>
            <a:pathLst>
              <a:path w="10159" h="99694">
                <a:moveTo>
                  <a:pt x="6629" y="0"/>
                </a:moveTo>
                <a:lnTo>
                  <a:pt x="9233" y="22820"/>
                </a:lnTo>
                <a:lnTo>
                  <a:pt x="9686" y="48098"/>
                </a:lnTo>
                <a:lnTo>
                  <a:pt x="6954" y="74152"/>
                </a:lnTo>
                <a:lnTo>
                  <a:pt x="0" y="9930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66142" y="3069271"/>
            <a:ext cx="64135" cy="100965"/>
          </a:xfrm>
          <a:custGeom>
            <a:avLst/>
            <a:gdLst/>
            <a:ahLst/>
            <a:cxnLst/>
            <a:rect l="l" t="t" r="r" b="b"/>
            <a:pathLst>
              <a:path w="64134" h="100964">
                <a:moveTo>
                  <a:pt x="0" y="100825"/>
                </a:moveTo>
                <a:lnTo>
                  <a:pt x="20585" y="82601"/>
                </a:lnTo>
                <a:lnTo>
                  <a:pt x="39989" y="59666"/>
                </a:lnTo>
                <a:lnTo>
                  <a:pt x="55349" y="32104"/>
                </a:lnTo>
                <a:lnTo>
                  <a:pt x="6380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46297" y="2961767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0" y="49809"/>
                </a:moveTo>
                <a:lnTo>
                  <a:pt x="5703" y="40689"/>
                </a:lnTo>
                <a:lnTo>
                  <a:pt x="10807" y="29490"/>
                </a:lnTo>
                <a:lnTo>
                  <a:pt x="15073" y="15999"/>
                </a:lnTo>
                <a:lnTo>
                  <a:pt x="18262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65576" y="2611018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1257" y="38036"/>
                </a:moveTo>
                <a:lnTo>
                  <a:pt x="1257" y="20002"/>
                </a:lnTo>
                <a:lnTo>
                  <a:pt x="1257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88233" y="2523998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4" h="4444">
                <a:moveTo>
                  <a:pt x="38341" y="4432"/>
                </a:moveTo>
                <a:lnTo>
                  <a:pt x="32715" y="1612"/>
                </a:lnTo>
                <a:lnTo>
                  <a:pt x="26288" y="0"/>
                </a:lnTo>
                <a:lnTo>
                  <a:pt x="1898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86686" y="2523998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7947" y="0"/>
                </a:moveTo>
                <a:lnTo>
                  <a:pt x="18961" y="0"/>
                </a:lnTo>
                <a:lnTo>
                  <a:pt x="10528" y="0"/>
                </a:lnTo>
                <a:lnTo>
                  <a:pt x="0" y="570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46033" y="261106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749" y="0"/>
                </a:moveTo>
                <a:lnTo>
                  <a:pt x="266" y="6197"/>
                </a:lnTo>
                <a:lnTo>
                  <a:pt x="0" y="12839"/>
                </a:lnTo>
                <a:lnTo>
                  <a:pt x="0" y="19951"/>
                </a:lnTo>
                <a:lnTo>
                  <a:pt x="0" y="3798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46033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0" y="18046"/>
                </a:lnTo>
                <a:lnTo>
                  <a:pt x="0" y="26212"/>
                </a:lnTo>
                <a:lnTo>
                  <a:pt x="1257" y="38036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86293" y="303086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0" y="0"/>
                </a:moveTo>
                <a:lnTo>
                  <a:pt x="5626" y="2832"/>
                </a:lnTo>
                <a:lnTo>
                  <a:pt x="12052" y="4432"/>
                </a:lnTo>
                <a:lnTo>
                  <a:pt x="19354" y="4432"/>
                </a:lnTo>
                <a:lnTo>
                  <a:pt x="36918" y="443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45627" y="303530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17564" y="0"/>
                </a:lnTo>
                <a:lnTo>
                  <a:pt x="369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216161" y="3035300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0" y="0"/>
                </a:moveTo>
                <a:lnTo>
                  <a:pt x="19392" y="0"/>
                </a:lnTo>
                <a:lnTo>
                  <a:pt x="20612" y="711"/>
                </a:lnTo>
                <a:lnTo>
                  <a:pt x="22974" y="6578"/>
                </a:lnTo>
                <a:lnTo>
                  <a:pt x="25374" y="1587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225736" y="3181337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9093" y="0"/>
                </a:moveTo>
                <a:lnTo>
                  <a:pt x="6502" y="5080"/>
                </a:lnTo>
                <a:lnTo>
                  <a:pt x="3479" y="9931"/>
                </a:lnTo>
                <a:lnTo>
                  <a:pt x="0" y="14439"/>
                </a:lnTo>
                <a:lnTo>
                  <a:pt x="7124" y="11137"/>
                </a:lnTo>
                <a:lnTo>
                  <a:pt x="17653" y="462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329064" y="30353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676" y="20129"/>
                </a:moveTo>
                <a:lnTo>
                  <a:pt x="1676" y="13639"/>
                </a:lnTo>
                <a:lnTo>
                  <a:pt x="1142" y="6934"/>
                </a:lnTo>
                <a:lnTo>
                  <a:pt x="0" y="0"/>
                </a:lnTo>
                <a:lnTo>
                  <a:pt x="227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384500" y="3029610"/>
            <a:ext cx="41910" cy="5715"/>
          </a:xfrm>
          <a:custGeom>
            <a:avLst/>
            <a:gdLst/>
            <a:ahLst/>
            <a:cxnLst/>
            <a:rect l="l" t="t" r="r" b="b"/>
            <a:pathLst>
              <a:path w="41909" h="5714">
                <a:moveTo>
                  <a:pt x="0" y="5689"/>
                </a:moveTo>
                <a:lnTo>
                  <a:pt x="22720" y="5689"/>
                </a:lnTo>
                <a:lnTo>
                  <a:pt x="31153" y="5689"/>
                </a:lnTo>
                <a:lnTo>
                  <a:pt x="416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66084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998"/>
                </a:moveTo>
                <a:lnTo>
                  <a:pt x="482" y="31800"/>
                </a:lnTo>
                <a:lnTo>
                  <a:pt x="749" y="25158"/>
                </a:lnTo>
                <a:lnTo>
                  <a:pt x="749" y="18046"/>
                </a:lnTo>
                <a:lnTo>
                  <a:pt x="749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242986" y="2584558"/>
            <a:ext cx="108521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Which letter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do</a:t>
            </a:r>
            <a:r>
              <a:rPr sz="1000" i="1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you 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want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start</a:t>
            </a:r>
            <a:r>
              <a:rPr sz="1000" i="1" spc="-5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with?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006591" y="5340350"/>
            <a:ext cx="163512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scratch.mit.edu/name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974583" y="5340350"/>
            <a:ext cx="156845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explore  using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activity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cards:  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scratch.mit.edu/ideas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979918" y="4091685"/>
            <a:ext cx="1541779" cy="11089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79918" y="4091685"/>
            <a:ext cx="1541780" cy="1109345"/>
          </a:xfrm>
          <a:custGeom>
            <a:avLst/>
            <a:gdLst/>
            <a:ahLst/>
            <a:cxnLst/>
            <a:rect l="l" t="t" r="r" b="b"/>
            <a:pathLst>
              <a:path w="1541779" h="1109345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7054"/>
                </a:lnTo>
                <a:lnTo>
                  <a:pt x="654" y="1091283"/>
                </a:lnTo>
                <a:lnTo>
                  <a:pt x="5238" y="1103725"/>
                </a:lnTo>
                <a:lnTo>
                  <a:pt x="17680" y="1108309"/>
                </a:lnTo>
                <a:lnTo>
                  <a:pt x="41909" y="1108964"/>
                </a:lnTo>
                <a:lnTo>
                  <a:pt x="1499869" y="1108964"/>
                </a:lnTo>
                <a:lnTo>
                  <a:pt x="1524099" y="1108309"/>
                </a:lnTo>
                <a:lnTo>
                  <a:pt x="1536541" y="1103725"/>
                </a:lnTo>
                <a:lnTo>
                  <a:pt x="1541125" y="1091283"/>
                </a:lnTo>
                <a:lnTo>
                  <a:pt x="1541779" y="1067054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878440" y="6547156"/>
            <a:ext cx="1273810" cy="3556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5090" indent="-7302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Choose a</a:t>
            </a:r>
            <a:r>
              <a:rPr sz="10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letter</a:t>
            </a:r>
            <a:endParaRPr sz="1000">
              <a:latin typeface="Roboto"/>
              <a:cs typeface="Roboto"/>
            </a:endParaRPr>
          </a:p>
          <a:p>
            <a:pPr marL="85090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change</a:t>
            </a:r>
            <a:r>
              <a:rPr sz="1000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color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853167" y="6547156"/>
            <a:ext cx="982980" cy="3556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5090" indent="-7302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sound</a:t>
            </a:r>
            <a:endParaRPr sz="1000">
              <a:latin typeface="Roboto"/>
              <a:cs typeface="Roboto"/>
            </a:endParaRPr>
          </a:p>
          <a:p>
            <a:pPr marL="85090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sz="1000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backdrop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868415" y="2050034"/>
            <a:ext cx="231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Start with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sz="1000" spc="-3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028571" y="4085335"/>
            <a:ext cx="1849865" cy="11181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79999" y="251890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572643" y="0"/>
                </a:moveTo>
                <a:lnTo>
                  <a:pt x="68580" y="0"/>
                </a:ln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79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95497" y="2595102"/>
            <a:ext cx="410228" cy="4139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79999" y="2518902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80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036254" y="3030904"/>
            <a:ext cx="35369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solidFill>
                  <a:srgbClr val="636466"/>
                </a:solidFill>
                <a:latin typeface="Montserrat"/>
                <a:cs typeface="Montserrat"/>
              </a:rPr>
              <a:t>Gl</a:t>
            </a:r>
            <a:r>
              <a:rPr sz="700" spc="-5" dirty="0">
                <a:solidFill>
                  <a:srgbClr val="636466"/>
                </a:solidFill>
                <a:latin typeface="Montserrat"/>
                <a:cs typeface="Montserrat"/>
              </a:rPr>
              <a:t>o</a:t>
            </a:r>
            <a:r>
              <a:rPr sz="700" spc="5" dirty="0">
                <a:solidFill>
                  <a:srgbClr val="636466"/>
                </a:solidFill>
                <a:latin typeface="Montserrat"/>
                <a:cs typeface="Montserrat"/>
              </a:rPr>
              <a:t>w</a:t>
            </a:r>
            <a:r>
              <a:rPr sz="700" spc="-5" dirty="0">
                <a:solidFill>
                  <a:srgbClr val="636466"/>
                </a:solidFill>
                <a:latin typeface="Montserrat"/>
                <a:cs typeface="Montserrat"/>
              </a:rPr>
              <a:t>-A</a:t>
            </a:r>
            <a:endParaRPr sz="700">
              <a:latin typeface="Montserrat"/>
              <a:cs typeface="Montserra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066812" y="2508135"/>
            <a:ext cx="618583" cy="6185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66803" y="2508135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40156" y="2835520"/>
            <a:ext cx="157838" cy="178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43530" y="2517274"/>
            <a:ext cx="1091909" cy="6444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43531" y="2517274"/>
            <a:ext cx="1092200" cy="644525"/>
          </a:xfrm>
          <a:custGeom>
            <a:avLst/>
            <a:gdLst/>
            <a:ahLst/>
            <a:cxnLst/>
            <a:rect l="l" t="t" r="r" b="b"/>
            <a:pathLst>
              <a:path w="1092200" h="644525">
                <a:moveTo>
                  <a:pt x="55549" y="0"/>
                </a:moveTo>
                <a:lnTo>
                  <a:pt x="23435" y="867"/>
                </a:lnTo>
                <a:lnTo>
                  <a:pt x="6943" y="6943"/>
                </a:lnTo>
                <a:lnTo>
                  <a:pt x="867" y="23435"/>
                </a:lnTo>
                <a:lnTo>
                  <a:pt x="0" y="55549"/>
                </a:lnTo>
                <a:lnTo>
                  <a:pt x="0" y="588924"/>
                </a:lnTo>
                <a:lnTo>
                  <a:pt x="867" y="621039"/>
                </a:lnTo>
                <a:lnTo>
                  <a:pt x="6943" y="637530"/>
                </a:lnTo>
                <a:lnTo>
                  <a:pt x="23435" y="643606"/>
                </a:lnTo>
                <a:lnTo>
                  <a:pt x="55549" y="644474"/>
                </a:lnTo>
                <a:lnTo>
                  <a:pt x="1036358" y="644474"/>
                </a:lnTo>
                <a:lnTo>
                  <a:pt x="1068472" y="643606"/>
                </a:lnTo>
                <a:lnTo>
                  <a:pt x="1084964" y="637530"/>
                </a:lnTo>
                <a:lnTo>
                  <a:pt x="1091039" y="621039"/>
                </a:lnTo>
                <a:lnTo>
                  <a:pt x="1091907" y="588924"/>
                </a:lnTo>
                <a:lnTo>
                  <a:pt x="1091907" y="55549"/>
                </a:lnTo>
                <a:lnTo>
                  <a:pt x="1091039" y="23435"/>
                </a:lnTo>
                <a:lnTo>
                  <a:pt x="1084964" y="6943"/>
                </a:lnTo>
                <a:lnTo>
                  <a:pt x="1068472" y="867"/>
                </a:lnTo>
                <a:lnTo>
                  <a:pt x="1036358" y="0"/>
                </a:lnTo>
                <a:lnTo>
                  <a:pt x="55549" y="0"/>
                </a:lnTo>
                <a:close/>
              </a:path>
            </a:pathLst>
          </a:custGeom>
          <a:ln w="13893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03732" y="2816156"/>
            <a:ext cx="102552" cy="1143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711450" y="4101616"/>
            <a:ext cx="1343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Try different</a:t>
            </a:r>
            <a:r>
              <a:rPr sz="900" b="1" spc="-20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numbers.</a:t>
            </a:r>
            <a:endParaRPr sz="900">
              <a:latin typeface="Montserrat-SemiBold"/>
              <a:cs typeface="Montserrat-SemiBold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51648" y="3739035"/>
            <a:ext cx="1417683" cy="6440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45360" y="4206557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>
                <a:moveTo>
                  <a:pt x="41920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54076" y="5623115"/>
            <a:ext cx="412392" cy="4123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54076" y="562311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100448" y="5183446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Click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the  Sounds</a:t>
            </a:r>
            <a:r>
              <a:rPr sz="900" b="1" spc="-85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tab.</a:t>
            </a:r>
            <a:endParaRPr sz="900">
              <a:latin typeface="Montserrat-SemiBold"/>
              <a:cs typeface="Montserrat-SemiBold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180198" y="4932527"/>
            <a:ext cx="560158" cy="2052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80191" y="4932535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45695" y="5917716"/>
            <a:ext cx="3745229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6395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Choose </a:t>
            </a: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your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sound </a:t>
            </a:r>
            <a:r>
              <a:rPr sz="900" b="1" spc="15" dirty="0">
                <a:solidFill>
                  <a:srgbClr val="636466"/>
                </a:solidFill>
                <a:latin typeface="Montserrat-SemiBold"/>
                <a:cs typeface="Montserrat-SemiBold"/>
              </a:rPr>
              <a:t>from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the</a:t>
            </a:r>
            <a:r>
              <a:rPr sz="900" b="1" spc="-100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menu.</a:t>
            </a:r>
            <a:endParaRPr sz="900">
              <a:latin typeface="Montserrat-SemiBold"/>
              <a:cs typeface="Montserrat-SemiBold"/>
            </a:endParaRPr>
          </a:p>
          <a:p>
            <a:pPr>
              <a:lnSpc>
                <a:spcPct val="100000"/>
              </a:lnSpc>
            </a:pPr>
            <a:endParaRPr sz="1100">
              <a:latin typeface="Montserrat-SemiBold"/>
              <a:cs typeface="Montserrat-SemiBold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new</a:t>
            </a:r>
            <a:r>
              <a:rPr sz="1000" b="1" spc="-1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backdrop: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547795" y="570388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20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02878" y="6574471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572643" y="0"/>
                </a:moveTo>
                <a:lnTo>
                  <a:pt x="68580" y="0"/>
                </a:ln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80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02878" y="6581635"/>
            <a:ext cx="641223" cy="4892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02878" y="6574471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80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2038654" y="7074355"/>
            <a:ext cx="5702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Montserrat"/>
                <a:cs typeface="Montserrat"/>
              </a:rPr>
              <a:t>B</a:t>
            </a:r>
            <a:r>
              <a:rPr sz="800" spc="-5" dirty="0">
                <a:solidFill>
                  <a:srgbClr val="636466"/>
                </a:solidFill>
                <a:latin typeface="Montserrat"/>
                <a:cs typeface="Montserrat"/>
              </a:rPr>
              <a:t>o</a:t>
            </a:r>
            <a:r>
              <a:rPr sz="800" dirty="0">
                <a:solidFill>
                  <a:srgbClr val="636466"/>
                </a:solidFill>
                <a:latin typeface="Montserrat"/>
                <a:cs typeface="Montserrat"/>
              </a:rPr>
              <a:t>a</a:t>
            </a:r>
            <a:r>
              <a:rPr sz="800" spc="-15" dirty="0">
                <a:solidFill>
                  <a:srgbClr val="636466"/>
                </a:solidFill>
                <a:latin typeface="Montserrat"/>
                <a:cs typeface="Montserrat"/>
              </a:rPr>
              <a:t>r</a:t>
            </a:r>
            <a:r>
              <a:rPr sz="800" dirty="0">
                <a:solidFill>
                  <a:srgbClr val="636466"/>
                </a:solidFill>
                <a:latin typeface="Montserrat"/>
                <a:cs typeface="Montserrat"/>
              </a:rPr>
              <a:t>d</a:t>
            </a:r>
            <a:r>
              <a:rPr sz="800" spc="-15" dirty="0">
                <a:solidFill>
                  <a:srgbClr val="636466"/>
                </a:solidFill>
                <a:latin typeface="Montserrat"/>
                <a:cs typeface="Montserrat"/>
              </a:rPr>
              <a:t>w</a:t>
            </a:r>
            <a:r>
              <a:rPr sz="800" dirty="0">
                <a:solidFill>
                  <a:srgbClr val="636466"/>
                </a:solidFill>
                <a:latin typeface="Montserrat"/>
                <a:cs typeface="Montserrat"/>
              </a:rPr>
              <a:t>alk</a:t>
            </a:r>
            <a:endParaRPr sz="800">
              <a:latin typeface="Montserrat"/>
              <a:cs typeface="Montserra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168412" y="6592816"/>
            <a:ext cx="618583" cy="6185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68403" y="6592816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641756" y="6920202"/>
            <a:ext cx="157838" cy="17803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128" name="object 128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7637" y="219494"/>
            <a:ext cx="22593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YOUR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NAME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576" y="116405"/>
            <a:ext cx="510231" cy="2945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736" y="224046"/>
            <a:ext cx="22593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YOUR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NAME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9363" y="133518"/>
            <a:ext cx="510231" cy="2945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510" y="713063"/>
            <a:ext cx="200939" cy="154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2271" y="733259"/>
            <a:ext cx="135501" cy="112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45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5000" y="1981200"/>
            <a:ext cx="4116704" cy="1621790"/>
          </a:xfrm>
          <a:custGeom>
            <a:avLst/>
            <a:gdLst/>
            <a:ahLst/>
            <a:cxnLst/>
            <a:rect l="l" t="t" r="r" b="b"/>
            <a:pathLst>
              <a:path w="4116704" h="1621789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21536"/>
                </a:lnTo>
                <a:lnTo>
                  <a:pt x="4002074" y="1621536"/>
                </a:lnTo>
                <a:lnTo>
                  <a:pt x="4068154" y="1619750"/>
                </a:lnTo>
                <a:lnTo>
                  <a:pt x="4102087" y="1607248"/>
                </a:lnTo>
                <a:lnTo>
                  <a:pt x="4114588" y="1573315"/>
                </a:lnTo>
                <a:lnTo>
                  <a:pt x="4116374" y="1507236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8051" y="1220494"/>
            <a:ext cx="4114165" cy="1675130"/>
          </a:xfrm>
          <a:custGeom>
            <a:avLst/>
            <a:gdLst/>
            <a:ahLst/>
            <a:cxnLst/>
            <a:rect l="l" t="t" r="r" b="b"/>
            <a:pathLst>
              <a:path w="4114165" h="167513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75104"/>
                </a:lnTo>
                <a:lnTo>
                  <a:pt x="3999306" y="1675104"/>
                </a:lnTo>
                <a:lnTo>
                  <a:pt x="4065385" y="1673318"/>
                </a:lnTo>
                <a:lnTo>
                  <a:pt x="4099318" y="1660817"/>
                </a:lnTo>
                <a:lnTo>
                  <a:pt x="4111820" y="1626884"/>
                </a:lnTo>
                <a:lnTo>
                  <a:pt x="4113606" y="156080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600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Sha</a:t>
            </a:r>
            <a:r>
              <a:rPr spc="40" dirty="0"/>
              <a:t>r</a:t>
            </a:r>
            <a:r>
              <a:rPr dirty="0"/>
              <a:t>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09175" y="1219833"/>
            <a:ext cx="309118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neighbors.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sz="700" b="1" spc="65" dirty="0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sz="700" b="1" spc="55" dirty="0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84271" y="725239"/>
            <a:ext cx="357513" cy="2102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0378" y="4939791"/>
            <a:ext cx="4121150" cy="2121535"/>
          </a:xfrm>
          <a:custGeom>
            <a:avLst/>
            <a:gdLst/>
            <a:ahLst/>
            <a:cxnLst/>
            <a:rect l="l" t="t" r="r" b="b"/>
            <a:pathLst>
              <a:path w="4121150" h="21215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121407"/>
                </a:lnTo>
                <a:lnTo>
                  <a:pt x="4006697" y="2121407"/>
                </a:lnTo>
                <a:lnTo>
                  <a:pt x="4072777" y="2119622"/>
                </a:lnTo>
                <a:lnTo>
                  <a:pt x="4106710" y="2107120"/>
                </a:lnTo>
                <a:lnTo>
                  <a:pt x="4119211" y="2073187"/>
                </a:lnTo>
                <a:lnTo>
                  <a:pt x="4120997" y="2007107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9417" y="1288680"/>
            <a:ext cx="11010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More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Things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sz="1000" b="1" spc="-13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60720" y="20105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66891" y="2056638"/>
            <a:ext cx="185673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642B73"/>
                </a:solidFill>
                <a:latin typeface="Roboto"/>
                <a:cs typeface="Roboto"/>
              </a:rPr>
              <a:t>Ask questions </a:t>
            </a:r>
            <a:r>
              <a:rPr sz="1000" b="1" spc="-5" dirty="0">
                <a:solidFill>
                  <a:srgbClr val="642B73"/>
                </a:solidFill>
                <a:latin typeface="Roboto"/>
                <a:cs typeface="Roboto"/>
              </a:rPr>
              <a:t>they can</a:t>
            </a:r>
            <a:r>
              <a:rPr sz="1000" b="1" spc="-75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642B73"/>
                </a:solidFill>
                <a:latin typeface="Roboto"/>
                <a:cs typeface="Roboto"/>
              </a:rPr>
              <a:t>discuss: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23564" y="7113550"/>
            <a:ext cx="352932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Scratch is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project of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Lifelong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at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MIT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Media</a:t>
            </a:r>
            <a:r>
              <a:rPr sz="800" b="1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Lab.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5800" y="2984500"/>
            <a:ext cx="4114165" cy="1981200"/>
          </a:xfrm>
          <a:custGeom>
            <a:avLst/>
            <a:gdLst/>
            <a:ahLst/>
            <a:cxnLst/>
            <a:rect l="l" t="t" r="r" b="b"/>
            <a:pathLst>
              <a:path w="4114165" h="1981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81200"/>
                </a:lnTo>
                <a:lnTo>
                  <a:pt x="3999306" y="1981200"/>
                </a:lnTo>
                <a:lnTo>
                  <a:pt x="4065385" y="1979414"/>
                </a:lnTo>
                <a:lnTo>
                  <a:pt x="4099318" y="1966912"/>
                </a:lnTo>
                <a:lnTo>
                  <a:pt x="4111820" y="1932979"/>
                </a:lnTo>
                <a:lnTo>
                  <a:pt x="4113606" y="1866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410" y="30185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6992" y="5067300"/>
            <a:ext cx="4114165" cy="2019300"/>
          </a:xfrm>
          <a:custGeom>
            <a:avLst/>
            <a:gdLst/>
            <a:ahLst/>
            <a:cxnLst/>
            <a:rect l="l" t="t" r="r" b="b"/>
            <a:pathLst>
              <a:path w="4114165" h="20193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019300"/>
                </a:lnTo>
                <a:lnTo>
                  <a:pt x="3999306" y="2019300"/>
                </a:lnTo>
                <a:lnTo>
                  <a:pt x="4065385" y="2017514"/>
                </a:lnTo>
                <a:lnTo>
                  <a:pt x="4099318" y="2005012"/>
                </a:lnTo>
                <a:lnTo>
                  <a:pt x="4111820" y="1971079"/>
                </a:lnTo>
                <a:lnTo>
                  <a:pt x="4113606" y="19050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602" y="51013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25789" y="1654206"/>
            <a:ext cx="815975" cy="6858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5090" indent="-7302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Draw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sz="1000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letter</a:t>
            </a:r>
            <a:endParaRPr sz="1000">
              <a:latin typeface="Roboto"/>
              <a:cs typeface="Roboto"/>
            </a:endParaRPr>
          </a:p>
          <a:p>
            <a:pPr marL="85090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it</a:t>
            </a:r>
            <a:r>
              <a:rPr sz="1000" spc="-5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spin</a:t>
            </a:r>
            <a:endParaRPr sz="1000">
              <a:latin typeface="Roboto"/>
              <a:cs typeface="Roboto"/>
            </a:endParaRPr>
          </a:p>
          <a:p>
            <a:pPr marL="85090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it</a:t>
            </a:r>
            <a:r>
              <a:rPr sz="1000" spc="-7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glide</a:t>
            </a:r>
            <a:endParaRPr sz="1000">
              <a:latin typeface="Roboto"/>
              <a:cs typeface="Roboto"/>
            </a:endParaRPr>
          </a:p>
          <a:p>
            <a:pPr marL="85090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Change</a:t>
            </a:r>
            <a:r>
              <a:rPr sz="1000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size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51023" y="1666906"/>
            <a:ext cx="166941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Add more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letters and</a:t>
            </a:r>
            <a:r>
              <a:rPr sz="1000" spc="-8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motion!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33294" y="1960328"/>
            <a:ext cx="804519" cy="7341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33299" y="1960328"/>
            <a:ext cx="804545" cy="734695"/>
          </a:xfrm>
          <a:custGeom>
            <a:avLst/>
            <a:gdLst/>
            <a:ahLst/>
            <a:cxnLst/>
            <a:rect l="l" t="t" r="r" b="b"/>
            <a:pathLst>
              <a:path w="804545" h="73469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76960"/>
                </a:lnTo>
                <a:lnTo>
                  <a:pt x="892" y="710000"/>
                </a:lnTo>
                <a:lnTo>
                  <a:pt x="7143" y="726967"/>
                </a:lnTo>
                <a:lnTo>
                  <a:pt x="24110" y="733217"/>
                </a:lnTo>
                <a:lnTo>
                  <a:pt x="57150" y="734110"/>
                </a:lnTo>
                <a:lnTo>
                  <a:pt x="747356" y="734110"/>
                </a:lnTo>
                <a:lnTo>
                  <a:pt x="780396" y="733217"/>
                </a:lnTo>
                <a:lnTo>
                  <a:pt x="797363" y="726967"/>
                </a:lnTo>
                <a:lnTo>
                  <a:pt x="803613" y="710000"/>
                </a:lnTo>
                <a:lnTo>
                  <a:pt x="804506" y="676960"/>
                </a:lnTo>
                <a:lnTo>
                  <a:pt x="804506" y="57150"/>
                </a:lnTo>
                <a:lnTo>
                  <a:pt x="803613" y="24110"/>
                </a:lnTo>
                <a:lnTo>
                  <a:pt x="797363" y="7143"/>
                </a:lnTo>
                <a:lnTo>
                  <a:pt x="780396" y="892"/>
                </a:lnTo>
                <a:lnTo>
                  <a:pt x="747356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4796" y="1960321"/>
            <a:ext cx="1123659" cy="7341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24797" y="1960328"/>
            <a:ext cx="1123950" cy="734695"/>
          </a:xfrm>
          <a:custGeom>
            <a:avLst/>
            <a:gdLst/>
            <a:ahLst/>
            <a:cxnLst/>
            <a:rect l="l" t="t" r="r" b="b"/>
            <a:pathLst>
              <a:path w="1123950" h="73469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76960"/>
                </a:lnTo>
                <a:lnTo>
                  <a:pt x="892" y="710000"/>
                </a:lnTo>
                <a:lnTo>
                  <a:pt x="7143" y="726967"/>
                </a:lnTo>
                <a:lnTo>
                  <a:pt x="24110" y="733217"/>
                </a:lnTo>
                <a:lnTo>
                  <a:pt x="57150" y="734110"/>
                </a:lnTo>
                <a:lnTo>
                  <a:pt x="1066507" y="734110"/>
                </a:lnTo>
                <a:lnTo>
                  <a:pt x="1099547" y="733217"/>
                </a:lnTo>
                <a:lnTo>
                  <a:pt x="1116514" y="726967"/>
                </a:lnTo>
                <a:lnTo>
                  <a:pt x="1122764" y="710000"/>
                </a:lnTo>
                <a:lnTo>
                  <a:pt x="1123657" y="676960"/>
                </a:lnTo>
                <a:lnTo>
                  <a:pt x="1123657" y="57150"/>
                </a:lnTo>
                <a:lnTo>
                  <a:pt x="1122764" y="24110"/>
                </a:lnTo>
                <a:lnTo>
                  <a:pt x="1116514" y="7143"/>
                </a:lnTo>
                <a:lnTo>
                  <a:pt x="1099547" y="892"/>
                </a:lnTo>
                <a:lnTo>
                  <a:pt x="1066507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07166" y="3052686"/>
            <a:ext cx="1686560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Support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collaboration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Roboto"/>
              <a:cs typeface="Roboto"/>
            </a:endParaRPr>
          </a:p>
          <a:p>
            <a:pPr marL="90805" marR="55880" indent="-63500">
              <a:lnSpc>
                <a:spcPct val="108300"/>
              </a:lnSpc>
              <a:buClr>
                <a:srgbClr val="EA6955"/>
              </a:buClr>
              <a:buChar char="•"/>
              <a:tabLst>
                <a:tab pos="10223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When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someone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gets</a:t>
            </a:r>
            <a:r>
              <a:rPr sz="1000" spc="-8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stuck,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connect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them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another  participant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who can</a:t>
            </a:r>
            <a:r>
              <a:rPr sz="1000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help.</a:t>
            </a:r>
            <a:endParaRPr sz="1000">
              <a:latin typeface="Roboto"/>
              <a:cs typeface="Roboto"/>
            </a:endParaRPr>
          </a:p>
          <a:p>
            <a:pPr marL="90805" marR="5080" indent="-63500">
              <a:lnSpc>
                <a:spcPct val="108300"/>
              </a:lnSpc>
              <a:spcBef>
                <a:spcPts val="450"/>
              </a:spcBef>
              <a:buClr>
                <a:srgbClr val="EA6955"/>
              </a:buClr>
              <a:buChar char="•"/>
              <a:tabLst>
                <a:tab pos="10223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See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cool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idea?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creator to share with</a:t>
            </a:r>
            <a:r>
              <a:rPr sz="1000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others.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41071" y="3447681"/>
            <a:ext cx="1617522" cy="7797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41071" y="3447693"/>
            <a:ext cx="1617980" cy="779780"/>
          </a:xfrm>
          <a:custGeom>
            <a:avLst/>
            <a:gdLst/>
            <a:ahLst/>
            <a:cxnLst/>
            <a:rect l="l" t="t" r="r" b="b"/>
            <a:pathLst>
              <a:path w="1617979" h="779779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728294"/>
                </a:lnTo>
                <a:lnTo>
                  <a:pt x="803" y="758030"/>
                </a:lnTo>
                <a:lnTo>
                  <a:pt x="6429" y="773299"/>
                </a:lnTo>
                <a:lnTo>
                  <a:pt x="21699" y="778925"/>
                </a:lnTo>
                <a:lnTo>
                  <a:pt x="51435" y="779729"/>
                </a:lnTo>
                <a:lnTo>
                  <a:pt x="1566087" y="779729"/>
                </a:lnTo>
                <a:lnTo>
                  <a:pt x="1595823" y="778925"/>
                </a:lnTo>
                <a:lnTo>
                  <a:pt x="1611093" y="773299"/>
                </a:lnTo>
                <a:lnTo>
                  <a:pt x="1616719" y="758030"/>
                </a:lnTo>
                <a:lnTo>
                  <a:pt x="1617522" y="728294"/>
                </a:lnTo>
                <a:lnTo>
                  <a:pt x="1617522" y="51435"/>
                </a:lnTo>
                <a:lnTo>
                  <a:pt x="1616719" y="21699"/>
                </a:lnTo>
                <a:lnTo>
                  <a:pt x="1611093" y="6429"/>
                </a:lnTo>
                <a:lnTo>
                  <a:pt x="1595823" y="803"/>
                </a:lnTo>
                <a:lnTo>
                  <a:pt x="1566087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41071" y="4299965"/>
            <a:ext cx="1617522" cy="5133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41071" y="4299971"/>
            <a:ext cx="1617980" cy="513715"/>
          </a:xfrm>
          <a:custGeom>
            <a:avLst/>
            <a:gdLst/>
            <a:ahLst/>
            <a:cxnLst/>
            <a:rect l="l" t="t" r="r" b="b"/>
            <a:pathLst>
              <a:path w="1617979" h="513714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461949"/>
                </a:lnTo>
                <a:lnTo>
                  <a:pt x="803" y="491685"/>
                </a:lnTo>
                <a:lnTo>
                  <a:pt x="6429" y="506955"/>
                </a:lnTo>
                <a:lnTo>
                  <a:pt x="21699" y="512581"/>
                </a:lnTo>
                <a:lnTo>
                  <a:pt x="51435" y="513384"/>
                </a:lnTo>
                <a:lnTo>
                  <a:pt x="1566087" y="513384"/>
                </a:lnTo>
                <a:lnTo>
                  <a:pt x="1595823" y="512581"/>
                </a:lnTo>
                <a:lnTo>
                  <a:pt x="1611093" y="506955"/>
                </a:lnTo>
                <a:lnTo>
                  <a:pt x="1616719" y="491685"/>
                </a:lnTo>
                <a:lnTo>
                  <a:pt x="1617522" y="461949"/>
                </a:lnTo>
                <a:lnTo>
                  <a:pt x="1617522" y="51435"/>
                </a:lnTo>
                <a:lnTo>
                  <a:pt x="1616719" y="21699"/>
                </a:lnTo>
                <a:lnTo>
                  <a:pt x="1611093" y="6429"/>
                </a:lnTo>
                <a:lnTo>
                  <a:pt x="1595823" y="803"/>
                </a:lnTo>
                <a:lnTo>
                  <a:pt x="1566087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10259" y="5155310"/>
            <a:ext cx="3429635" cy="95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Encourage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experimenting</a:t>
            </a:r>
            <a:endParaRPr sz="1000">
              <a:latin typeface="Roboto"/>
              <a:cs typeface="Roboto"/>
            </a:endParaRPr>
          </a:p>
          <a:p>
            <a:pPr marL="27940" marR="569595">
              <a:lnSpc>
                <a:spcPct val="108300"/>
              </a:lnSpc>
              <a:spcBef>
                <a:spcPts val="95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Help 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feel comfortable trying different  combinations of blocks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seeing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what</a:t>
            </a:r>
            <a:r>
              <a:rPr sz="1000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happens.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Roboto"/>
              <a:cs typeface="Roboto"/>
            </a:endParaRPr>
          </a:p>
          <a:p>
            <a:pPr marL="27940">
              <a:lnSpc>
                <a:spcPct val="100000"/>
              </a:lnSpc>
            </a:pP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understand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their thought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process, you can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ask</a:t>
            </a:r>
            <a:r>
              <a:rPr sz="1000" spc="-6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questions: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1502" y="6269993"/>
            <a:ext cx="1182370" cy="648970"/>
          </a:xfrm>
          <a:custGeom>
            <a:avLst/>
            <a:gdLst/>
            <a:ahLst/>
            <a:cxnLst/>
            <a:rect l="l" t="t" r="r" b="b"/>
            <a:pathLst>
              <a:path w="1182370" h="648970">
                <a:moveTo>
                  <a:pt x="1058811" y="493585"/>
                </a:moveTo>
                <a:lnTo>
                  <a:pt x="975118" y="493585"/>
                </a:lnTo>
                <a:lnTo>
                  <a:pt x="981098" y="511597"/>
                </a:lnTo>
                <a:lnTo>
                  <a:pt x="986721" y="552307"/>
                </a:lnTo>
                <a:lnTo>
                  <a:pt x="984346" y="602384"/>
                </a:lnTo>
                <a:lnTo>
                  <a:pt x="966330" y="648500"/>
                </a:lnTo>
                <a:lnTo>
                  <a:pt x="1028447" y="615654"/>
                </a:lnTo>
                <a:lnTo>
                  <a:pt x="1058786" y="588568"/>
                </a:lnTo>
                <a:lnTo>
                  <a:pt x="1066017" y="552720"/>
                </a:lnTo>
                <a:lnTo>
                  <a:pt x="1058811" y="493585"/>
                </a:lnTo>
                <a:close/>
              </a:path>
              <a:path w="1182370" h="648970">
                <a:moveTo>
                  <a:pt x="1128763" y="0"/>
                </a:moveTo>
                <a:lnTo>
                  <a:pt x="53352" y="0"/>
                </a:lnTo>
                <a:lnTo>
                  <a:pt x="22508" y="1614"/>
                </a:lnTo>
                <a:lnTo>
                  <a:pt x="6669" y="12912"/>
                </a:lnTo>
                <a:lnTo>
                  <a:pt x="833" y="43580"/>
                </a:lnTo>
                <a:lnTo>
                  <a:pt x="0" y="103301"/>
                </a:lnTo>
                <a:lnTo>
                  <a:pt x="0" y="390271"/>
                </a:lnTo>
                <a:lnTo>
                  <a:pt x="833" y="449999"/>
                </a:lnTo>
                <a:lnTo>
                  <a:pt x="6669" y="480671"/>
                </a:lnTo>
                <a:lnTo>
                  <a:pt x="22508" y="491971"/>
                </a:lnTo>
                <a:lnTo>
                  <a:pt x="53352" y="493585"/>
                </a:lnTo>
                <a:lnTo>
                  <a:pt x="1128763" y="493585"/>
                </a:lnTo>
                <a:lnTo>
                  <a:pt x="1159607" y="491971"/>
                </a:lnTo>
                <a:lnTo>
                  <a:pt x="1175446" y="480671"/>
                </a:lnTo>
                <a:lnTo>
                  <a:pt x="1181282" y="449999"/>
                </a:lnTo>
                <a:lnTo>
                  <a:pt x="1182116" y="390271"/>
                </a:lnTo>
                <a:lnTo>
                  <a:pt x="1182116" y="103301"/>
                </a:lnTo>
                <a:lnTo>
                  <a:pt x="1181282" y="43580"/>
                </a:lnTo>
                <a:lnTo>
                  <a:pt x="1175446" y="12912"/>
                </a:lnTo>
                <a:lnTo>
                  <a:pt x="1159607" y="1614"/>
                </a:lnTo>
                <a:lnTo>
                  <a:pt x="1128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23617" y="6401992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218401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98359" y="6282852"/>
            <a:ext cx="20320" cy="46355"/>
          </a:xfrm>
          <a:custGeom>
            <a:avLst/>
            <a:gdLst/>
            <a:ahLst/>
            <a:cxnLst/>
            <a:rect l="l" t="t" r="r" b="b"/>
            <a:pathLst>
              <a:path w="20319" h="46354">
                <a:moveTo>
                  <a:pt x="20319" y="46151"/>
                </a:moveTo>
                <a:lnTo>
                  <a:pt x="17128" y="33513"/>
                </a:lnTo>
                <a:lnTo>
                  <a:pt x="12793" y="21156"/>
                </a:lnTo>
                <a:lnTo>
                  <a:pt x="7141" y="975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6486" y="6269990"/>
            <a:ext cx="1000125" cy="0"/>
          </a:xfrm>
          <a:custGeom>
            <a:avLst/>
            <a:gdLst/>
            <a:ahLst/>
            <a:cxnLst/>
            <a:rect l="l" t="t" r="r" b="b"/>
            <a:pathLst>
              <a:path w="1000125">
                <a:moveTo>
                  <a:pt x="99950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3443" y="6293851"/>
            <a:ext cx="15875" cy="48260"/>
          </a:xfrm>
          <a:custGeom>
            <a:avLst/>
            <a:gdLst/>
            <a:ahLst/>
            <a:cxnLst/>
            <a:rect l="l" t="t" r="r" b="b"/>
            <a:pathLst>
              <a:path w="15875" h="48260">
                <a:moveTo>
                  <a:pt x="15798" y="0"/>
                </a:moveTo>
                <a:lnTo>
                  <a:pt x="10845" y="8833"/>
                </a:lnTo>
                <a:lnTo>
                  <a:pt x="6427" y="19615"/>
                </a:lnTo>
                <a:lnTo>
                  <a:pt x="2745" y="32539"/>
                </a:lnTo>
                <a:lnTo>
                  <a:pt x="0" y="47802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1495" y="6413168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0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6434" y="6704558"/>
            <a:ext cx="20320" cy="46355"/>
          </a:xfrm>
          <a:custGeom>
            <a:avLst/>
            <a:gdLst/>
            <a:ahLst/>
            <a:cxnLst/>
            <a:rect l="l" t="t" r="r" b="b"/>
            <a:pathLst>
              <a:path w="20319" h="46354">
                <a:moveTo>
                  <a:pt x="0" y="0"/>
                </a:moveTo>
                <a:lnTo>
                  <a:pt x="3191" y="12638"/>
                </a:lnTo>
                <a:lnTo>
                  <a:pt x="7526" y="24995"/>
                </a:lnTo>
                <a:lnTo>
                  <a:pt x="13178" y="36392"/>
                </a:lnTo>
                <a:lnTo>
                  <a:pt x="20320" y="4615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89794" y="6763573"/>
            <a:ext cx="796290" cy="0"/>
          </a:xfrm>
          <a:custGeom>
            <a:avLst/>
            <a:gdLst/>
            <a:ahLst/>
            <a:cxnLst/>
            <a:rect l="l" t="t" r="r" b="b"/>
            <a:pathLst>
              <a:path w="796289">
                <a:moveTo>
                  <a:pt x="0" y="0"/>
                </a:moveTo>
                <a:lnTo>
                  <a:pt x="795743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0006" y="6799109"/>
            <a:ext cx="8890" cy="95885"/>
          </a:xfrm>
          <a:custGeom>
            <a:avLst/>
            <a:gdLst/>
            <a:ahLst/>
            <a:cxnLst/>
            <a:rect l="l" t="t" r="r" b="b"/>
            <a:pathLst>
              <a:path w="8889" h="95884">
                <a:moveTo>
                  <a:pt x="5803" y="0"/>
                </a:moveTo>
                <a:lnTo>
                  <a:pt x="8138" y="21967"/>
                </a:lnTo>
                <a:lnTo>
                  <a:pt x="8564" y="46310"/>
                </a:lnTo>
                <a:lnTo>
                  <a:pt x="6159" y="71416"/>
                </a:lnTo>
                <a:lnTo>
                  <a:pt x="0" y="95669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44771" y="6795550"/>
            <a:ext cx="56515" cy="97790"/>
          </a:xfrm>
          <a:custGeom>
            <a:avLst/>
            <a:gdLst/>
            <a:ahLst/>
            <a:cxnLst/>
            <a:rect l="l" t="t" r="r" b="b"/>
            <a:pathLst>
              <a:path w="56514" h="97790">
                <a:moveTo>
                  <a:pt x="0" y="97485"/>
                </a:moveTo>
                <a:lnTo>
                  <a:pt x="18347" y="79786"/>
                </a:lnTo>
                <a:lnTo>
                  <a:pt x="35550" y="57586"/>
                </a:lnTo>
                <a:lnTo>
                  <a:pt x="49081" y="30964"/>
                </a:lnTo>
                <a:lnTo>
                  <a:pt x="56413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05870" y="6691907"/>
            <a:ext cx="15875" cy="48260"/>
          </a:xfrm>
          <a:custGeom>
            <a:avLst/>
            <a:gdLst/>
            <a:ahLst/>
            <a:cxnLst/>
            <a:rect l="l" t="t" r="r" b="b"/>
            <a:pathLst>
              <a:path w="15875" h="48259">
                <a:moveTo>
                  <a:pt x="0" y="47802"/>
                </a:moveTo>
                <a:lnTo>
                  <a:pt x="4952" y="38969"/>
                </a:lnTo>
                <a:lnTo>
                  <a:pt x="9371" y="28187"/>
                </a:lnTo>
                <a:lnTo>
                  <a:pt x="13053" y="15263"/>
                </a:lnTo>
                <a:lnTo>
                  <a:pt x="1579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2513" y="6354220"/>
            <a:ext cx="1270" cy="36830"/>
          </a:xfrm>
          <a:custGeom>
            <a:avLst/>
            <a:gdLst/>
            <a:ahLst/>
            <a:cxnLst/>
            <a:rect l="l" t="t" r="r" b="b"/>
            <a:pathLst>
              <a:path w="1269" h="36829">
                <a:moveTo>
                  <a:pt x="1104" y="36601"/>
                </a:moveTo>
                <a:lnTo>
                  <a:pt x="1104" y="19075"/>
                </a:lnTo>
                <a:lnTo>
                  <a:pt x="1104" y="1129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51266" y="6269993"/>
            <a:ext cx="37465" cy="5080"/>
          </a:xfrm>
          <a:custGeom>
            <a:avLst/>
            <a:gdLst/>
            <a:ahLst/>
            <a:cxnLst/>
            <a:rect l="l" t="t" r="r" b="b"/>
            <a:pathLst>
              <a:path w="37464" h="5079">
                <a:moveTo>
                  <a:pt x="37261" y="4800"/>
                </a:moveTo>
                <a:lnTo>
                  <a:pt x="31991" y="1752"/>
                </a:lnTo>
                <a:lnTo>
                  <a:pt x="25946" y="0"/>
                </a:lnTo>
                <a:lnTo>
                  <a:pt x="18999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998" y="6269993"/>
            <a:ext cx="37465" cy="6350"/>
          </a:xfrm>
          <a:custGeom>
            <a:avLst/>
            <a:gdLst/>
            <a:ahLst/>
            <a:cxnLst/>
            <a:rect l="l" t="t" r="r" b="b"/>
            <a:pathLst>
              <a:path w="37465" h="6350">
                <a:moveTo>
                  <a:pt x="36842" y="0"/>
                </a:moveTo>
                <a:lnTo>
                  <a:pt x="17856" y="0"/>
                </a:lnTo>
                <a:lnTo>
                  <a:pt x="9829" y="0"/>
                </a:lnTo>
                <a:lnTo>
                  <a:pt x="0" y="601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1502" y="6354271"/>
            <a:ext cx="1270" cy="36830"/>
          </a:xfrm>
          <a:custGeom>
            <a:avLst/>
            <a:gdLst/>
            <a:ahLst/>
            <a:cxnLst/>
            <a:rect l="l" t="t" r="r" b="b"/>
            <a:pathLst>
              <a:path w="1269" h="36829">
                <a:moveTo>
                  <a:pt x="647" y="0"/>
                </a:moveTo>
                <a:lnTo>
                  <a:pt x="228" y="5918"/>
                </a:lnTo>
                <a:lnTo>
                  <a:pt x="0" y="12255"/>
                </a:lnTo>
                <a:lnTo>
                  <a:pt x="0" y="19024"/>
                </a:lnTo>
                <a:lnTo>
                  <a:pt x="0" y="3655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1502" y="6642738"/>
            <a:ext cx="1270" cy="36830"/>
          </a:xfrm>
          <a:custGeom>
            <a:avLst/>
            <a:gdLst/>
            <a:ahLst/>
            <a:cxnLst/>
            <a:rect l="l" t="t" r="r" b="b"/>
            <a:pathLst>
              <a:path w="1269" h="36829">
                <a:moveTo>
                  <a:pt x="0" y="0"/>
                </a:moveTo>
                <a:lnTo>
                  <a:pt x="0" y="17526"/>
                </a:lnTo>
                <a:lnTo>
                  <a:pt x="0" y="25311"/>
                </a:lnTo>
                <a:lnTo>
                  <a:pt x="1092" y="3660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6592" y="6758765"/>
            <a:ext cx="34925" cy="5080"/>
          </a:xfrm>
          <a:custGeom>
            <a:avLst/>
            <a:gdLst/>
            <a:ahLst/>
            <a:cxnLst/>
            <a:rect l="l" t="t" r="r" b="b"/>
            <a:pathLst>
              <a:path w="34925" h="5079">
                <a:moveTo>
                  <a:pt x="0" y="0"/>
                </a:moveTo>
                <a:lnTo>
                  <a:pt x="5257" y="3048"/>
                </a:lnTo>
                <a:lnTo>
                  <a:pt x="11302" y="4813"/>
                </a:lnTo>
                <a:lnTo>
                  <a:pt x="18262" y="4813"/>
                </a:lnTo>
                <a:lnTo>
                  <a:pt x="34315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0300" y="676357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16052" y="0"/>
                </a:lnTo>
                <a:lnTo>
                  <a:pt x="3475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97900" y="6763579"/>
            <a:ext cx="24130" cy="15875"/>
          </a:xfrm>
          <a:custGeom>
            <a:avLst/>
            <a:gdLst/>
            <a:ahLst/>
            <a:cxnLst/>
            <a:rect l="l" t="t" r="r" b="b"/>
            <a:pathLst>
              <a:path w="24130" h="15875">
                <a:moveTo>
                  <a:pt x="0" y="0"/>
                </a:moveTo>
                <a:lnTo>
                  <a:pt x="18719" y="0"/>
                </a:lnTo>
                <a:lnTo>
                  <a:pt x="19824" y="673"/>
                </a:lnTo>
                <a:lnTo>
                  <a:pt x="21945" y="6426"/>
                </a:lnTo>
                <a:lnTo>
                  <a:pt x="24117" y="1550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7832" y="6904206"/>
            <a:ext cx="16510" cy="14604"/>
          </a:xfrm>
          <a:custGeom>
            <a:avLst/>
            <a:gdLst/>
            <a:ahLst/>
            <a:cxnLst/>
            <a:rect l="l" t="t" r="r" b="b"/>
            <a:pathLst>
              <a:path w="16510" h="14604">
                <a:moveTo>
                  <a:pt x="8293" y="0"/>
                </a:moveTo>
                <a:lnTo>
                  <a:pt x="5943" y="5029"/>
                </a:lnTo>
                <a:lnTo>
                  <a:pt x="3187" y="9817"/>
                </a:lnTo>
                <a:lnTo>
                  <a:pt x="0" y="14287"/>
                </a:lnTo>
                <a:lnTo>
                  <a:pt x="6667" y="10934"/>
                </a:lnTo>
                <a:lnTo>
                  <a:pt x="16446" y="436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00313" y="6763579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5" h="19684">
                <a:moveTo>
                  <a:pt x="1498" y="19126"/>
                </a:moveTo>
                <a:lnTo>
                  <a:pt x="1485" y="12954"/>
                </a:lnTo>
                <a:lnTo>
                  <a:pt x="1003" y="6578"/>
                </a:lnTo>
                <a:lnTo>
                  <a:pt x="0" y="0"/>
                </a:lnTo>
                <a:lnTo>
                  <a:pt x="2066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49602" y="6757546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032"/>
                </a:moveTo>
                <a:lnTo>
                  <a:pt x="20662" y="6032"/>
                </a:lnTo>
                <a:lnTo>
                  <a:pt x="28689" y="6032"/>
                </a:lnTo>
                <a:lnTo>
                  <a:pt x="3850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22957" y="6642738"/>
            <a:ext cx="1270" cy="36830"/>
          </a:xfrm>
          <a:custGeom>
            <a:avLst/>
            <a:gdLst/>
            <a:ahLst/>
            <a:cxnLst/>
            <a:rect l="l" t="t" r="r" b="b"/>
            <a:pathLst>
              <a:path w="1269" h="36829">
                <a:moveTo>
                  <a:pt x="0" y="36550"/>
                </a:moveTo>
                <a:lnTo>
                  <a:pt x="431" y="30632"/>
                </a:lnTo>
                <a:lnTo>
                  <a:pt x="660" y="24295"/>
                </a:lnTo>
                <a:lnTo>
                  <a:pt x="660" y="17526"/>
                </a:lnTo>
                <a:lnTo>
                  <a:pt x="66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36198" y="6291130"/>
            <a:ext cx="95758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What are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you 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working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on</a:t>
            </a:r>
            <a:r>
              <a:rPr sz="1000" i="1" spc="-10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now?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164842" y="6269988"/>
            <a:ext cx="1450340" cy="648970"/>
          </a:xfrm>
          <a:custGeom>
            <a:avLst/>
            <a:gdLst/>
            <a:ahLst/>
            <a:cxnLst/>
            <a:rect l="l" t="t" r="r" b="b"/>
            <a:pathLst>
              <a:path w="1450339" h="648970">
                <a:moveTo>
                  <a:pt x="1299070" y="493902"/>
                </a:moveTo>
                <a:lnTo>
                  <a:pt x="1196365" y="493902"/>
                </a:lnTo>
                <a:lnTo>
                  <a:pt x="1203708" y="511925"/>
                </a:lnTo>
                <a:lnTo>
                  <a:pt x="1210611" y="552661"/>
                </a:lnTo>
                <a:lnTo>
                  <a:pt x="1207698" y="602771"/>
                </a:lnTo>
                <a:lnTo>
                  <a:pt x="1185595" y="648919"/>
                </a:lnTo>
                <a:lnTo>
                  <a:pt x="1261806" y="616050"/>
                </a:lnTo>
                <a:lnTo>
                  <a:pt x="1299030" y="588946"/>
                </a:lnTo>
                <a:lnTo>
                  <a:pt x="1307905" y="553075"/>
                </a:lnTo>
                <a:lnTo>
                  <a:pt x="1299070" y="493902"/>
                </a:lnTo>
                <a:close/>
              </a:path>
              <a:path w="1450339" h="648970">
                <a:moveTo>
                  <a:pt x="1384871" y="0"/>
                </a:moveTo>
                <a:lnTo>
                  <a:pt x="65468" y="0"/>
                </a:lnTo>
                <a:lnTo>
                  <a:pt x="27619" y="1615"/>
                </a:lnTo>
                <a:lnTo>
                  <a:pt x="8183" y="12922"/>
                </a:lnTo>
                <a:lnTo>
                  <a:pt x="1022" y="43612"/>
                </a:lnTo>
                <a:lnTo>
                  <a:pt x="0" y="103377"/>
                </a:lnTo>
                <a:lnTo>
                  <a:pt x="0" y="390524"/>
                </a:lnTo>
                <a:lnTo>
                  <a:pt x="1022" y="450290"/>
                </a:lnTo>
                <a:lnTo>
                  <a:pt x="8183" y="480980"/>
                </a:lnTo>
                <a:lnTo>
                  <a:pt x="27619" y="492287"/>
                </a:lnTo>
                <a:lnTo>
                  <a:pt x="65468" y="493902"/>
                </a:lnTo>
                <a:lnTo>
                  <a:pt x="1384871" y="493902"/>
                </a:lnTo>
                <a:lnTo>
                  <a:pt x="1422720" y="492287"/>
                </a:lnTo>
                <a:lnTo>
                  <a:pt x="1442156" y="480980"/>
                </a:lnTo>
                <a:lnTo>
                  <a:pt x="1449317" y="450290"/>
                </a:lnTo>
                <a:lnTo>
                  <a:pt x="1450339" y="390524"/>
                </a:lnTo>
                <a:lnTo>
                  <a:pt x="1450339" y="103377"/>
                </a:lnTo>
                <a:lnTo>
                  <a:pt x="1449317" y="43612"/>
                </a:lnTo>
                <a:lnTo>
                  <a:pt x="1442156" y="12922"/>
                </a:lnTo>
                <a:lnTo>
                  <a:pt x="1422720" y="1615"/>
                </a:lnTo>
                <a:lnTo>
                  <a:pt x="13848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15182" y="640207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8541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81316" y="6280474"/>
            <a:ext cx="27305" cy="46355"/>
          </a:xfrm>
          <a:custGeom>
            <a:avLst/>
            <a:gdLst/>
            <a:ahLst/>
            <a:cxnLst/>
            <a:rect l="l" t="t" r="r" b="b"/>
            <a:pathLst>
              <a:path w="27304" h="46354">
                <a:moveTo>
                  <a:pt x="27050" y="45783"/>
                </a:moveTo>
                <a:lnTo>
                  <a:pt x="22765" y="32936"/>
                </a:lnTo>
                <a:lnTo>
                  <a:pt x="16978" y="20548"/>
                </a:lnTo>
                <a:lnTo>
                  <a:pt x="9464" y="9332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61727" y="6269990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124404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67566" y="6291012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89" h="48895">
                <a:moveTo>
                  <a:pt x="21450" y="0"/>
                </a:moveTo>
                <a:lnTo>
                  <a:pt x="14805" y="8735"/>
                </a:lnTo>
                <a:lnTo>
                  <a:pt x="8820" y="19607"/>
                </a:lnTo>
                <a:lnTo>
                  <a:pt x="3787" y="32848"/>
                </a:lnTo>
                <a:lnTo>
                  <a:pt x="0" y="4869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64842" y="6413261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54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71656" y="6707620"/>
            <a:ext cx="27305" cy="46355"/>
          </a:xfrm>
          <a:custGeom>
            <a:avLst/>
            <a:gdLst/>
            <a:ahLst/>
            <a:cxnLst/>
            <a:rect l="l" t="t" r="r" b="b"/>
            <a:pathLst>
              <a:path w="27305" h="46354">
                <a:moveTo>
                  <a:pt x="0" y="0"/>
                </a:moveTo>
                <a:lnTo>
                  <a:pt x="4285" y="12847"/>
                </a:lnTo>
                <a:lnTo>
                  <a:pt x="10072" y="25234"/>
                </a:lnTo>
                <a:lnTo>
                  <a:pt x="17586" y="36450"/>
                </a:lnTo>
                <a:lnTo>
                  <a:pt x="27051" y="4578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37414" y="6763887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4">
                <a:moveTo>
                  <a:pt x="0" y="0"/>
                </a:moveTo>
                <a:lnTo>
                  <a:pt x="99239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64971" y="6799437"/>
            <a:ext cx="11430" cy="97155"/>
          </a:xfrm>
          <a:custGeom>
            <a:avLst/>
            <a:gdLst/>
            <a:ahLst/>
            <a:cxnLst/>
            <a:rect l="l" t="t" r="r" b="b"/>
            <a:pathLst>
              <a:path w="11429" h="97154">
                <a:moveTo>
                  <a:pt x="7518" y="0"/>
                </a:moveTo>
                <a:lnTo>
                  <a:pt x="10397" y="22205"/>
                </a:lnTo>
                <a:lnTo>
                  <a:pt x="10883" y="46815"/>
                </a:lnTo>
                <a:lnTo>
                  <a:pt x="7807" y="72173"/>
                </a:lnTo>
                <a:lnTo>
                  <a:pt x="0" y="9662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92958" y="6798285"/>
            <a:ext cx="71755" cy="97155"/>
          </a:xfrm>
          <a:custGeom>
            <a:avLst/>
            <a:gdLst/>
            <a:ahLst/>
            <a:cxnLst/>
            <a:rect l="l" t="t" r="r" b="b"/>
            <a:pathLst>
              <a:path w="71754" h="97154">
                <a:moveTo>
                  <a:pt x="0" y="97066"/>
                </a:moveTo>
                <a:lnTo>
                  <a:pt x="22769" y="79670"/>
                </a:lnTo>
                <a:lnTo>
                  <a:pt x="44459" y="57638"/>
                </a:lnTo>
                <a:lnTo>
                  <a:pt x="61839" y="31054"/>
                </a:lnTo>
                <a:lnTo>
                  <a:pt x="71678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91006" y="6694175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89" h="48895">
                <a:moveTo>
                  <a:pt x="0" y="48691"/>
                </a:moveTo>
                <a:lnTo>
                  <a:pt x="6644" y="39956"/>
                </a:lnTo>
                <a:lnTo>
                  <a:pt x="12630" y="29084"/>
                </a:lnTo>
                <a:lnTo>
                  <a:pt x="17662" y="15843"/>
                </a:lnTo>
                <a:lnTo>
                  <a:pt x="2145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13708" y="6353291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4" h="38100">
                <a:moveTo>
                  <a:pt x="1473" y="37604"/>
                </a:moveTo>
                <a:lnTo>
                  <a:pt x="1473" y="20065"/>
                </a:lnTo>
                <a:lnTo>
                  <a:pt x="1473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30828" y="6269992"/>
            <a:ext cx="38735" cy="3810"/>
          </a:xfrm>
          <a:custGeom>
            <a:avLst/>
            <a:gdLst/>
            <a:ahLst/>
            <a:cxnLst/>
            <a:rect l="l" t="t" r="r" b="b"/>
            <a:pathLst>
              <a:path w="38735" h="3810">
                <a:moveTo>
                  <a:pt x="38569" y="3619"/>
                </a:moveTo>
                <a:lnTo>
                  <a:pt x="32778" y="1308"/>
                </a:lnTo>
                <a:lnTo>
                  <a:pt x="26250" y="0"/>
                </a:lnTo>
                <a:lnTo>
                  <a:pt x="1888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10942" y="6269992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5" h="5079">
                <a:moveTo>
                  <a:pt x="38252" y="0"/>
                </a:moveTo>
                <a:lnTo>
                  <a:pt x="19367" y="0"/>
                </a:lnTo>
                <a:lnTo>
                  <a:pt x="10871" y="0"/>
                </a:lnTo>
                <a:lnTo>
                  <a:pt x="0" y="482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64842" y="6353317"/>
            <a:ext cx="1270" cy="38100"/>
          </a:xfrm>
          <a:custGeom>
            <a:avLst/>
            <a:gdLst/>
            <a:ahLst/>
            <a:cxnLst/>
            <a:rect l="l" t="t" r="r" b="b"/>
            <a:pathLst>
              <a:path w="1269" h="38100">
                <a:moveTo>
                  <a:pt x="901" y="0"/>
                </a:moveTo>
                <a:lnTo>
                  <a:pt x="317" y="6210"/>
                </a:lnTo>
                <a:lnTo>
                  <a:pt x="0" y="12877"/>
                </a:lnTo>
                <a:lnTo>
                  <a:pt x="0" y="20040"/>
                </a:lnTo>
                <a:lnTo>
                  <a:pt x="0" y="37579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64842" y="6642979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5" h="38100">
                <a:moveTo>
                  <a:pt x="0" y="0"/>
                </a:moveTo>
                <a:lnTo>
                  <a:pt x="0" y="17538"/>
                </a:lnTo>
                <a:lnTo>
                  <a:pt x="0" y="25780"/>
                </a:lnTo>
                <a:lnTo>
                  <a:pt x="1473" y="3761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10625" y="6760263"/>
            <a:ext cx="38735" cy="3810"/>
          </a:xfrm>
          <a:custGeom>
            <a:avLst/>
            <a:gdLst/>
            <a:ahLst/>
            <a:cxnLst/>
            <a:rect l="l" t="t" r="r" b="b"/>
            <a:pathLst>
              <a:path w="38735" h="3809">
                <a:moveTo>
                  <a:pt x="0" y="0"/>
                </a:moveTo>
                <a:lnTo>
                  <a:pt x="5791" y="2324"/>
                </a:lnTo>
                <a:lnTo>
                  <a:pt x="12318" y="3619"/>
                </a:lnTo>
                <a:lnTo>
                  <a:pt x="19684" y="3619"/>
                </a:lnTo>
                <a:lnTo>
                  <a:pt x="38646" y="361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74519" y="6763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18961" y="0"/>
                </a:lnTo>
                <a:lnTo>
                  <a:pt x="37845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42335" y="6763882"/>
            <a:ext cx="26034" cy="15875"/>
          </a:xfrm>
          <a:custGeom>
            <a:avLst/>
            <a:gdLst/>
            <a:ahLst/>
            <a:cxnLst/>
            <a:rect l="l" t="t" r="r" b="b"/>
            <a:pathLst>
              <a:path w="26035" h="15875">
                <a:moveTo>
                  <a:pt x="0" y="0"/>
                </a:moveTo>
                <a:lnTo>
                  <a:pt x="18872" y="0"/>
                </a:lnTo>
                <a:lnTo>
                  <a:pt x="20218" y="685"/>
                </a:lnTo>
                <a:lnTo>
                  <a:pt x="22796" y="6324"/>
                </a:lnTo>
                <a:lnTo>
                  <a:pt x="25425" y="1527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0437" y="6905310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70">
                <a:moveTo>
                  <a:pt x="9766" y="0"/>
                </a:moveTo>
                <a:lnTo>
                  <a:pt x="6972" y="4775"/>
                </a:lnTo>
                <a:lnTo>
                  <a:pt x="3733" y="9334"/>
                </a:lnTo>
                <a:lnTo>
                  <a:pt x="0" y="13589"/>
                </a:lnTo>
                <a:lnTo>
                  <a:pt x="7366" y="10579"/>
                </a:lnTo>
                <a:lnTo>
                  <a:pt x="18389" y="464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63912" y="6763882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4" h="20954">
                <a:moveTo>
                  <a:pt x="1828" y="20345"/>
                </a:moveTo>
                <a:lnTo>
                  <a:pt x="1879" y="13792"/>
                </a:lnTo>
                <a:lnTo>
                  <a:pt x="1308" y="7010"/>
                </a:lnTo>
                <a:lnTo>
                  <a:pt x="0" y="0"/>
                </a:lnTo>
                <a:lnTo>
                  <a:pt x="24625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25088" y="6759057"/>
            <a:ext cx="44450" cy="5080"/>
          </a:xfrm>
          <a:custGeom>
            <a:avLst/>
            <a:gdLst/>
            <a:ahLst/>
            <a:cxnLst/>
            <a:rect l="l" t="t" r="r" b="b"/>
            <a:pathLst>
              <a:path w="44450" h="5079">
                <a:moveTo>
                  <a:pt x="0" y="4825"/>
                </a:moveTo>
                <a:lnTo>
                  <a:pt x="24625" y="4825"/>
                </a:lnTo>
                <a:lnTo>
                  <a:pt x="33121" y="4825"/>
                </a:lnTo>
                <a:lnTo>
                  <a:pt x="4399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14280" y="664297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579"/>
                </a:moveTo>
                <a:lnTo>
                  <a:pt x="584" y="31381"/>
                </a:lnTo>
                <a:lnTo>
                  <a:pt x="901" y="24701"/>
                </a:lnTo>
                <a:lnTo>
                  <a:pt x="901" y="17538"/>
                </a:lnTo>
                <a:lnTo>
                  <a:pt x="901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255114" y="6291130"/>
            <a:ext cx="121856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What are you</a:t>
            </a:r>
            <a:r>
              <a:rPr sz="1000" i="1" spc="-8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thinking 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trying</a:t>
            </a:r>
            <a:r>
              <a:rPr sz="1000" i="1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next?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874672" y="2388406"/>
            <a:ext cx="1815464" cy="684530"/>
          </a:xfrm>
          <a:custGeom>
            <a:avLst/>
            <a:gdLst/>
            <a:ahLst/>
            <a:cxnLst/>
            <a:rect l="l" t="t" r="r" b="b"/>
            <a:pathLst>
              <a:path w="1815465" h="684530">
                <a:moveTo>
                  <a:pt x="317881" y="520788"/>
                </a:moveTo>
                <a:lnTo>
                  <a:pt x="189344" y="520788"/>
                </a:lnTo>
                <a:lnTo>
                  <a:pt x="178283" y="583185"/>
                </a:lnTo>
                <a:lnTo>
                  <a:pt x="189390" y="621010"/>
                </a:lnTo>
                <a:lnTo>
                  <a:pt x="235980" y="649587"/>
                </a:lnTo>
                <a:lnTo>
                  <a:pt x="331368" y="684237"/>
                </a:lnTo>
                <a:lnTo>
                  <a:pt x="303702" y="635585"/>
                </a:lnTo>
                <a:lnTo>
                  <a:pt x="300054" y="582749"/>
                </a:lnTo>
                <a:lnTo>
                  <a:pt x="308692" y="539794"/>
                </a:lnTo>
                <a:lnTo>
                  <a:pt x="317881" y="520788"/>
                </a:lnTo>
                <a:close/>
              </a:path>
              <a:path w="1815465" h="684530">
                <a:moveTo>
                  <a:pt x="1733372" y="0"/>
                </a:moveTo>
                <a:lnTo>
                  <a:pt x="81940" y="0"/>
                </a:lnTo>
                <a:lnTo>
                  <a:pt x="34568" y="1703"/>
                </a:lnTo>
                <a:lnTo>
                  <a:pt x="10242" y="13625"/>
                </a:lnTo>
                <a:lnTo>
                  <a:pt x="1280" y="45986"/>
                </a:lnTo>
                <a:lnTo>
                  <a:pt x="0" y="109004"/>
                </a:lnTo>
                <a:lnTo>
                  <a:pt x="0" y="411784"/>
                </a:lnTo>
                <a:lnTo>
                  <a:pt x="1280" y="474802"/>
                </a:lnTo>
                <a:lnTo>
                  <a:pt x="10242" y="507163"/>
                </a:lnTo>
                <a:lnTo>
                  <a:pt x="34568" y="519085"/>
                </a:lnTo>
                <a:lnTo>
                  <a:pt x="81940" y="520788"/>
                </a:lnTo>
                <a:lnTo>
                  <a:pt x="1733372" y="520788"/>
                </a:lnTo>
                <a:lnTo>
                  <a:pt x="1780743" y="519085"/>
                </a:lnTo>
                <a:lnTo>
                  <a:pt x="1805070" y="507163"/>
                </a:lnTo>
                <a:lnTo>
                  <a:pt x="1814032" y="474802"/>
                </a:lnTo>
                <a:lnTo>
                  <a:pt x="1815312" y="411784"/>
                </a:lnTo>
                <a:lnTo>
                  <a:pt x="1815312" y="109004"/>
                </a:lnTo>
                <a:lnTo>
                  <a:pt x="1814032" y="45986"/>
                </a:lnTo>
                <a:lnTo>
                  <a:pt x="1805070" y="13625"/>
                </a:lnTo>
                <a:lnTo>
                  <a:pt x="1780743" y="1703"/>
                </a:lnTo>
                <a:lnTo>
                  <a:pt x="1733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74672" y="2527684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263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84308" y="2397584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0" y="46964"/>
                </a:moveTo>
                <a:lnTo>
                  <a:pt x="5768" y="33497"/>
                </a:lnTo>
                <a:lnTo>
                  <a:pt x="13471" y="20681"/>
                </a:lnTo>
                <a:lnTo>
                  <a:pt x="23388" y="9267"/>
                </a:lnTo>
                <a:lnTo>
                  <a:pt x="3580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01074" y="2388403"/>
            <a:ext cx="1575435" cy="0"/>
          </a:xfrm>
          <a:custGeom>
            <a:avLst/>
            <a:gdLst/>
            <a:ahLst/>
            <a:cxnLst/>
            <a:rect l="l" t="t" r="r" b="b"/>
            <a:pathLst>
              <a:path w="1575434">
                <a:moveTo>
                  <a:pt x="0" y="0"/>
                </a:moveTo>
                <a:lnTo>
                  <a:pt x="157520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57055" y="2408153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09" h="52069">
                <a:moveTo>
                  <a:pt x="0" y="0"/>
                </a:moveTo>
                <a:lnTo>
                  <a:pt x="8868" y="9009"/>
                </a:lnTo>
                <a:lnTo>
                  <a:pt x="16943" y="20415"/>
                </a:lnTo>
                <a:lnTo>
                  <a:pt x="23801" y="34497"/>
                </a:lnTo>
                <a:lnTo>
                  <a:pt x="29019" y="51536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89977" y="2539649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263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44540" y="2853048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35801" y="0"/>
                </a:moveTo>
                <a:lnTo>
                  <a:pt x="30032" y="13467"/>
                </a:lnTo>
                <a:lnTo>
                  <a:pt x="22329" y="26282"/>
                </a:lnTo>
                <a:lnTo>
                  <a:pt x="12412" y="37697"/>
                </a:lnTo>
                <a:lnTo>
                  <a:pt x="0" y="4696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24367" y="2909194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126004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74252" y="2946828"/>
            <a:ext cx="14604" cy="102870"/>
          </a:xfrm>
          <a:custGeom>
            <a:avLst/>
            <a:gdLst/>
            <a:ahLst/>
            <a:cxnLst/>
            <a:rect l="l" t="t" r="r" b="b"/>
            <a:pathLst>
              <a:path w="14604" h="102869">
                <a:moveTo>
                  <a:pt x="4149" y="0"/>
                </a:moveTo>
                <a:lnTo>
                  <a:pt x="538" y="23647"/>
                </a:lnTo>
                <a:lnTo>
                  <a:pt x="0" y="49844"/>
                </a:lnTo>
                <a:lnTo>
                  <a:pt x="4028" y="76798"/>
                </a:lnTo>
                <a:lnTo>
                  <a:pt x="14119" y="102717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62133" y="2938476"/>
            <a:ext cx="106680" cy="118110"/>
          </a:xfrm>
          <a:custGeom>
            <a:avLst/>
            <a:gdLst/>
            <a:ahLst/>
            <a:cxnLst/>
            <a:rect l="l" t="t" r="r" b="b"/>
            <a:pathLst>
              <a:path w="106679" h="118110">
                <a:moveTo>
                  <a:pt x="106337" y="117754"/>
                </a:moveTo>
                <a:lnTo>
                  <a:pt x="73328" y="98717"/>
                </a:lnTo>
                <a:lnTo>
                  <a:pt x="40000" y="72645"/>
                </a:lnTo>
                <a:lnTo>
                  <a:pt x="13255" y="3968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83467" y="290919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4344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78574" y="2837908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10" h="52069">
                <a:moveTo>
                  <a:pt x="29019" y="51536"/>
                </a:moveTo>
                <a:lnTo>
                  <a:pt x="20150" y="42526"/>
                </a:lnTo>
                <a:lnTo>
                  <a:pt x="12076" y="31121"/>
                </a:lnTo>
                <a:lnTo>
                  <a:pt x="5218" y="1703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74672" y="2475297"/>
            <a:ext cx="2540" cy="40640"/>
          </a:xfrm>
          <a:custGeom>
            <a:avLst/>
            <a:gdLst/>
            <a:ahLst/>
            <a:cxnLst/>
            <a:rect l="l" t="t" r="r" b="b"/>
            <a:pathLst>
              <a:path w="2539" h="40639">
                <a:moveTo>
                  <a:pt x="0" y="40424"/>
                </a:moveTo>
                <a:lnTo>
                  <a:pt x="0" y="22110"/>
                </a:lnTo>
                <a:lnTo>
                  <a:pt x="0" y="12979"/>
                </a:lnTo>
                <a:lnTo>
                  <a:pt x="198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34666" y="2388403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0" y="2971"/>
                </a:moveTo>
                <a:lnTo>
                  <a:pt x="6565" y="1066"/>
                </a:lnTo>
                <a:lnTo>
                  <a:pt x="13855" y="0"/>
                </a:lnTo>
                <a:lnTo>
                  <a:pt x="21945" y="0"/>
                </a:lnTo>
                <a:lnTo>
                  <a:pt x="4099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8981" y="2388403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0" y="0"/>
                </a:moveTo>
                <a:lnTo>
                  <a:pt x="19062" y="0"/>
                </a:lnTo>
                <a:lnTo>
                  <a:pt x="28384" y="0"/>
                </a:lnTo>
                <a:lnTo>
                  <a:pt x="40754" y="419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88739" y="2475284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800" y="6819"/>
                </a:lnTo>
                <a:lnTo>
                  <a:pt x="1244" y="14185"/>
                </a:lnTo>
                <a:lnTo>
                  <a:pt x="1244" y="22123"/>
                </a:lnTo>
                <a:lnTo>
                  <a:pt x="1244" y="4043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87990" y="2781875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1993" y="0"/>
                </a:moveTo>
                <a:lnTo>
                  <a:pt x="1993" y="18313"/>
                </a:lnTo>
                <a:lnTo>
                  <a:pt x="1993" y="27444"/>
                </a:lnTo>
                <a:lnTo>
                  <a:pt x="0" y="4042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5095" y="2906221"/>
            <a:ext cx="45085" cy="3175"/>
          </a:xfrm>
          <a:custGeom>
            <a:avLst/>
            <a:gdLst/>
            <a:ahLst/>
            <a:cxnLst/>
            <a:rect l="l" t="t" r="r" b="b"/>
            <a:pathLst>
              <a:path w="45084" h="3175">
                <a:moveTo>
                  <a:pt x="44881" y="0"/>
                </a:moveTo>
                <a:lnTo>
                  <a:pt x="38315" y="1917"/>
                </a:lnTo>
                <a:lnTo>
                  <a:pt x="31026" y="2971"/>
                </a:lnTo>
                <a:lnTo>
                  <a:pt x="22948" y="2971"/>
                </a:lnTo>
                <a:lnTo>
                  <a:pt x="0" y="2971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09885" y="2909192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42024" y="0"/>
                </a:move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84513" y="2909192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7127" y="0"/>
                </a:moveTo>
                <a:lnTo>
                  <a:pt x="8039" y="0"/>
                </a:lnTo>
                <a:lnTo>
                  <a:pt x="6388" y="698"/>
                </a:lnTo>
                <a:lnTo>
                  <a:pt x="3238" y="6477"/>
                </a:lnTo>
                <a:lnTo>
                  <a:pt x="0" y="1563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89403" y="3059217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5041" y="0"/>
                </a:moveTo>
                <a:lnTo>
                  <a:pt x="8394" y="4711"/>
                </a:lnTo>
                <a:lnTo>
                  <a:pt x="12242" y="9207"/>
                </a:lnTo>
                <a:lnTo>
                  <a:pt x="16637" y="13436"/>
                </a:lnTo>
                <a:lnTo>
                  <a:pt x="10185" y="11201"/>
                </a:lnTo>
                <a:lnTo>
                  <a:pt x="0" y="681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7417" y="2909192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80">
                <a:moveTo>
                  <a:pt x="14338" y="17741"/>
                </a:moveTo>
                <a:lnTo>
                  <a:pt x="14516" y="11988"/>
                </a:lnTo>
                <a:lnTo>
                  <a:pt x="15252" y="6070"/>
                </a:lnTo>
                <a:lnTo>
                  <a:pt x="1659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34920" y="2905001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4">
                <a:moveTo>
                  <a:pt x="38290" y="4191"/>
                </a:moveTo>
                <a:lnTo>
                  <a:pt x="21691" y="4191"/>
                </a:lnTo>
                <a:lnTo>
                  <a:pt x="12357" y="419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74672" y="2781875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244" y="40436"/>
                </a:moveTo>
                <a:lnTo>
                  <a:pt x="431" y="33616"/>
                </a:lnTo>
                <a:lnTo>
                  <a:pt x="0" y="26250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974245" y="2428708"/>
            <a:ext cx="155321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do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Roboto"/>
                <a:cs typeface="Roboto"/>
              </a:rPr>
              <a:t>like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best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about  the </a:t>
            </a:r>
            <a:r>
              <a:rPr sz="1000" i="1" spc="-10" dirty="0">
                <a:solidFill>
                  <a:srgbClr val="231F20"/>
                </a:solidFill>
                <a:latin typeface="Roboto"/>
                <a:cs typeface="Roboto"/>
              </a:rPr>
              <a:t>project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</a:t>
            </a:r>
            <a:r>
              <a:rPr sz="1000" i="1" spc="-2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made?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873878" y="3119265"/>
            <a:ext cx="3291204" cy="441959"/>
          </a:xfrm>
          <a:custGeom>
            <a:avLst/>
            <a:gdLst/>
            <a:ahLst/>
            <a:cxnLst/>
            <a:rect l="l" t="t" r="r" b="b"/>
            <a:pathLst>
              <a:path w="3291204" h="441960">
                <a:moveTo>
                  <a:pt x="576326" y="336207"/>
                </a:moveTo>
                <a:lnTo>
                  <a:pt x="343281" y="336207"/>
                </a:lnTo>
                <a:lnTo>
                  <a:pt x="360177" y="379275"/>
                </a:lnTo>
                <a:lnTo>
                  <a:pt x="392633" y="404623"/>
                </a:lnTo>
                <a:lnTo>
                  <a:pt x="464789" y="422144"/>
                </a:lnTo>
                <a:lnTo>
                  <a:pt x="600786" y="441731"/>
                </a:lnTo>
                <a:lnTo>
                  <a:pt x="550629" y="410321"/>
                </a:lnTo>
                <a:lnTo>
                  <a:pt x="544017" y="376210"/>
                </a:lnTo>
                <a:lnTo>
                  <a:pt x="559673" y="348478"/>
                </a:lnTo>
                <a:lnTo>
                  <a:pt x="576326" y="336207"/>
                </a:lnTo>
                <a:close/>
              </a:path>
              <a:path w="3291204" h="441960">
                <a:moveTo>
                  <a:pt x="3142640" y="0"/>
                </a:moveTo>
                <a:lnTo>
                  <a:pt x="148564" y="0"/>
                </a:lnTo>
                <a:lnTo>
                  <a:pt x="62675" y="1099"/>
                </a:lnTo>
                <a:lnTo>
                  <a:pt x="18570" y="8796"/>
                </a:lnTo>
                <a:lnTo>
                  <a:pt x="2321" y="29687"/>
                </a:lnTo>
                <a:lnTo>
                  <a:pt x="0" y="70370"/>
                </a:lnTo>
                <a:lnTo>
                  <a:pt x="0" y="265836"/>
                </a:lnTo>
                <a:lnTo>
                  <a:pt x="2321" y="306519"/>
                </a:lnTo>
                <a:lnTo>
                  <a:pt x="18570" y="327410"/>
                </a:lnTo>
                <a:lnTo>
                  <a:pt x="62675" y="335107"/>
                </a:lnTo>
                <a:lnTo>
                  <a:pt x="148564" y="336207"/>
                </a:lnTo>
                <a:lnTo>
                  <a:pt x="3142640" y="336207"/>
                </a:lnTo>
                <a:lnTo>
                  <a:pt x="3228529" y="335107"/>
                </a:lnTo>
                <a:lnTo>
                  <a:pt x="3272634" y="327410"/>
                </a:lnTo>
                <a:lnTo>
                  <a:pt x="3288883" y="306519"/>
                </a:lnTo>
                <a:lnTo>
                  <a:pt x="3291204" y="265836"/>
                </a:lnTo>
                <a:lnTo>
                  <a:pt x="3291204" y="70370"/>
                </a:lnTo>
                <a:lnTo>
                  <a:pt x="3288883" y="29687"/>
                </a:lnTo>
                <a:lnTo>
                  <a:pt x="3272634" y="8796"/>
                </a:lnTo>
                <a:lnTo>
                  <a:pt x="3228529" y="1099"/>
                </a:lnTo>
                <a:lnTo>
                  <a:pt x="3142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873878" y="3222213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19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892970" y="3120290"/>
            <a:ext cx="100330" cy="34290"/>
          </a:xfrm>
          <a:custGeom>
            <a:avLst/>
            <a:gdLst/>
            <a:ahLst/>
            <a:cxnLst/>
            <a:rect l="l" t="t" r="r" b="b"/>
            <a:pathLst>
              <a:path w="100329" h="34289">
                <a:moveTo>
                  <a:pt x="0" y="33667"/>
                </a:moveTo>
                <a:lnTo>
                  <a:pt x="14721" y="22676"/>
                </a:lnTo>
                <a:lnTo>
                  <a:pt x="35550" y="12733"/>
                </a:lnTo>
                <a:lnTo>
                  <a:pt x="63547" y="4840"/>
                </a:lnTo>
                <a:lnTo>
                  <a:pt x="9977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67040" y="3119263"/>
            <a:ext cx="2917825" cy="0"/>
          </a:xfrm>
          <a:custGeom>
            <a:avLst/>
            <a:gdLst/>
            <a:ahLst/>
            <a:cxnLst/>
            <a:rect l="l" t="t" r="r" b="b"/>
            <a:pathLst>
              <a:path w="2917825">
                <a:moveTo>
                  <a:pt x="0" y="0"/>
                </a:moveTo>
                <a:lnTo>
                  <a:pt x="291763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58033" y="3122236"/>
            <a:ext cx="97790" cy="40005"/>
          </a:xfrm>
          <a:custGeom>
            <a:avLst/>
            <a:gdLst/>
            <a:ahLst/>
            <a:cxnLst/>
            <a:rect l="l" t="t" r="r" b="b"/>
            <a:pathLst>
              <a:path w="97790" h="40005">
                <a:moveTo>
                  <a:pt x="0" y="0"/>
                </a:moveTo>
                <a:lnTo>
                  <a:pt x="26697" y="4462"/>
                </a:lnTo>
                <a:lnTo>
                  <a:pt x="54149" y="12014"/>
                </a:lnTo>
                <a:lnTo>
                  <a:pt x="78920" y="23470"/>
                </a:lnTo>
                <a:lnTo>
                  <a:pt x="97574" y="3964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65081" y="3235325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19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46219" y="3420776"/>
            <a:ext cx="100330" cy="34290"/>
          </a:xfrm>
          <a:custGeom>
            <a:avLst/>
            <a:gdLst/>
            <a:ahLst/>
            <a:cxnLst/>
            <a:rect l="l" t="t" r="r" b="b"/>
            <a:pathLst>
              <a:path w="100329" h="34289">
                <a:moveTo>
                  <a:pt x="99771" y="0"/>
                </a:moveTo>
                <a:lnTo>
                  <a:pt x="85049" y="10991"/>
                </a:lnTo>
                <a:lnTo>
                  <a:pt x="64220" y="20934"/>
                </a:lnTo>
                <a:lnTo>
                  <a:pt x="36223" y="28826"/>
                </a:lnTo>
                <a:lnTo>
                  <a:pt x="0" y="33667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909001" y="345547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93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82084" y="3455472"/>
            <a:ext cx="2346960" cy="0"/>
          </a:xfrm>
          <a:custGeom>
            <a:avLst/>
            <a:gdLst/>
            <a:ahLst/>
            <a:cxnLst/>
            <a:rect l="l" t="t" r="r" b="b"/>
            <a:pathLst>
              <a:path w="2346959">
                <a:moveTo>
                  <a:pt x="234642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16592" y="3495123"/>
            <a:ext cx="24765" cy="50165"/>
          </a:xfrm>
          <a:custGeom>
            <a:avLst/>
            <a:gdLst/>
            <a:ahLst/>
            <a:cxnLst/>
            <a:rect l="l" t="t" r="r" b="b"/>
            <a:pathLst>
              <a:path w="24764" h="50164">
                <a:moveTo>
                  <a:pt x="1389" y="0"/>
                </a:moveTo>
                <a:lnTo>
                  <a:pt x="0" y="12299"/>
                </a:lnTo>
                <a:lnTo>
                  <a:pt x="2676" y="25023"/>
                </a:lnTo>
                <a:lnTo>
                  <a:pt x="10485" y="37717"/>
                </a:lnTo>
                <a:lnTo>
                  <a:pt x="24490" y="4992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32754" y="3479219"/>
            <a:ext cx="203200" cy="75565"/>
          </a:xfrm>
          <a:custGeom>
            <a:avLst/>
            <a:gdLst/>
            <a:ahLst/>
            <a:cxnLst/>
            <a:rect l="l" t="t" r="r" b="b"/>
            <a:pathLst>
              <a:path w="203200" h="75564">
                <a:moveTo>
                  <a:pt x="202577" y="75209"/>
                </a:moveTo>
                <a:lnTo>
                  <a:pt x="152529" y="64579"/>
                </a:lnTo>
                <a:lnTo>
                  <a:pt x="95221" y="48653"/>
                </a:lnTo>
                <a:lnTo>
                  <a:pt x="40946" y="2720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54892" y="3455472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11676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83353" y="3412849"/>
            <a:ext cx="97790" cy="40005"/>
          </a:xfrm>
          <a:custGeom>
            <a:avLst/>
            <a:gdLst/>
            <a:ahLst/>
            <a:cxnLst/>
            <a:rect l="l" t="t" r="r" b="b"/>
            <a:pathLst>
              <a:path w="97789" h="40004">
                <a:moveTo>
                  <a:pt x="97574" y="39649"/>
                </a:moveTo>
                <a:lnTo>
                  <a:pt x="70876" y="35186"/>
                </a:lnTo>
                <a:lnTo>
                  <a:pt x="43424" y="27635"/>
                </a:lnTo>
                <a:lnTo>
                  <a:pt x="18653" y="16178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73878" y="3172419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30">
                <a:moveTo>
                  <a:pt x="0" y="36677"/>
                </a:moveTo>
                <a:lnTo>
                  <a:pt x="0" y="17208"/>
                </a:lnTo>
                <a:lnTo>
                  <a:pt x="0" y="9905"/>
                </a:lnTo>
                <a:lnTo>
                  <a:pt x="4965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04408" y="3119269"/>
            <a:ext cx="37465" cy="635"/>
          </a:xfrm>
          <a:custGeom>
            <a:avLst/>
            <a:gdLst/>
            <a:ahLst/>
            <a:cxnLst/>
            <a:rect l="l" t="t" r="r" b="b"/>
            <a:pathLst>
              <a:path w="37464" h="635">
                <a:moveTo>
                  <a:pt x="-6350" y="177"/>
                </a:moveTo>
                <a:lnTo>
                  <a:pt x="43484" y="177"/>
                </a:lnTo>
              </a:path>
            </a:pathLst>
          </a:custGeom>
          <a:ln w="13055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997418" y="3119269"/>
            <a:ext cx="37465" cy="1270"/>
          </a:xfrm>
          <a:custGeom>
            <a:avLst/>
            <a:gdLst/>
            <a:ahLst/>
            <a:cxnLst/>
            <a:rect l="l" t="t" r="r" b="b"/>
            <a:pathLst>
              <a:path w="37465" h="1269">
                <a:moveTo>
                  <a:pt x="0" y="0"/>
                </a:moveTo>
                <a:lnTo>
                  <a:pt x="19100" y="0"/>
                </a:lnTo>
                <a:lnTo>
                  <a:pt x="26161" y="0"/>
                </a:lnTo>
                <a:lnTo>
                  <a:pt x="37198" y="72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161565" y="3171987"/>
            <a:ext cx="3810" cy="37465"/>
          </a:xfrm>
          <a:custGeom>
            <a:avLst/>
            <a:gdLst/>
            <a:ahLst/>
            <a:cxnLst/>
            <a:rect l="l" t="t" r="r" b="b"/>
            <a:pathLst>
              <a:path w="3809" h="37464">
                <a:moveTo>
                  <a:pt x="0" y="0"/>
                </a:moveTo>
                <a:lnTo>
                  <a:pt x="2260" y="5334"/>
                </a:lnTo>
                <a:lnTo>
                  <a:pt x="3517" y="11188"/>
                </a:lnTo>
                <a:lnTo>
                  <a:pt x="3517" y="17640"/>
                </a:lnTo>
                <a:lnTo>
                  <a:pt x="3517" y="3710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160117" y="3365637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29">
                <a:moveTo>
                  <a:pt x="4965" y="0"/>
                </a:moveTo>
                <a:lnTo>
                  <a:pt x="4965" y="19469"/>
                </a:lnTo>
                <a:lnTo>
                  <a:pt x="4965" y="26771"/>
                </a:lnTo>
                <a:lnTo>
                  <a:pt x="0" y="3667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995423" y="3455108"/>
            <a:ext cx="39370" cy="635"/>
          </a:xfrm>
          <a:custGeom>
            <a:avLst/>
            <a:gdLst/>
            <a:ahLst/>
            <a:cxnLst/>
            <a:rect l="l" t="t" r="r" b="b"/>
            <a:pathLst>
              <a:path w="39370" h="635">
                <a:moveTo>
                  <a:pt x="-6350" y="184"/>
                </a:moveTo>
                <a:lnTo>
                  <a:pt x="45478" y="184"/>
                </a:lnTo>
              </a:path>
            </a:pathLst>
          </a:custGeom>
          <a:ln w="13068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54047" y="3455477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40208" y="0"/>
                </a:moveTo>
                <a:lnTo>
                  <a:pt x="1911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32957" y="3455477"/>
            <a:ext cx="36830" cy="13335"/>
          </a:xfrm>
          <a:custGeom>
            <a:avLst/>
            <a:gdLst/>
            <a:ahLst/>
            <a:cxnLst/>
            <a:rect l="l" t="t" r="r" b="b"/>
            <a:pathLst>
              <a:path w="36829" h="13335">
                <a:moveTo>
                  <a:pt x="36360" y="0"/>
                </a:moveTo>
                <a:lnTo>
                  <a:pt x="17246" y="0"/>
                </a:lnTo>
                <a:lnTo>
                  <a:pt x="13792" y="508"/>
                </a:lnTo>
                <a:lnTo>
                  <a:pt x="6756" y="5372"/>
                </a:lnTo>
                <a:lnTo>
                  <a:pt x="0" y="1291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54484" y="3552746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0" y="0"/>
                </a:moveTo>
                <a:lnTo>
                  <a:pt x="5880" y="2882"/>
                </a:lnTo>
                <a:lnTo>
                  <a:pt x="12585" y="5651"/>
                </a:lnTo>
                <a:lnTo>
                  <a:pt x="20180" y="8242"/>
                </a:lnTo>
                <a:lnTo>
                  <a:pt x="13728" y="7365"/>
                </a:lnTo>
                <a:lnTo>
                  <a:pt x="2857" y="557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197766" y="3455477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39" h="15875">
                <a:moveTo>
                  <a:pt x="27571" y="15392"/>
                </a:moveTo>
                <a:lnTo>
                  <a:pt x="23837" y="10477"/>
                </a:lnTo>
                <a:lnTo>
                  <a:pt x="21056" y="5346"/>
                </a:lnTo>
                <a:lnTo>
                  <a:pt x="1939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004345" y="3454740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37490" y="736"/>
                </a:moveTo>
                <a:lnTo>
                  <a:pt x="18097" y="736"/>
                </a:lnTo>
                <a:lnTo>
                  <a:pt x="11036" y="73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73878" y="3365637"/>
            <a:ext cx="3810" cy="37465"/>
          </a:xfrm>
          <a:custGeom>
            <a:avLst/>
            <a:gdLst/>
            <a:ahLst/>
            <a:cxnLst/>
            <a:rect l="l" t="t" r="r" b="b"/>
            <a:pathLst>
              <a:path w="3810" h="37464">
                <a:moveTo>
                  <a:pt x="3517" y="37109"/>
                </a:moveTo>
                <a:lnTo>
                  <a:pt x="1244" y="31775"/>
                </a:lnTo>
                <a:lnTo>
                  <a:pt x="0" y="25920"/>
                </a:lnTo>
                <a:lnTo>
                  <a:pt x="0" y="1946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5978645" y="3166993"/>
            <a:ext cx="2961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If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had more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time, what would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or</a:t>
            </a:r>
            <a:r>
              <a:rPr sz="1000" i="1" spc="-8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change?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7797038" y="2391210"/>
            <a:ext cx="1017905" cy="685165"/>
          </a:xfrm>
          <a:custGeom>
            <a:avLst/>
            <a:gdLst/>
            <a:ahLst/>
            <a:cxnLst/>
            <a:rect l="l" t="t" r="r" b="b"/>
            <a:pathLst>
              <a:path w="1017904" h="685164">
                <a:moveTo>
                  <a:pt x="178142" y="521233"/>
                </a:moveTo>
                <a:lnTo>
                  <a:pt x="106108" y="521233"/>
                </a:lnTo>
                <a:lnTo>
                  <a:pt x="99908" y="583690"/>
                </a:lnTo>
                <a:lnTo>
                  <a:pt x="106132" y="621550"/>
                </a:lnTo>
                <a:lnTo>
                  <a:pt x="132242" y="650153"/>
                </a:lnTo>
                <a:lnTo>
                  <a:pt x="185699" y="684834"/>
                </a:lnTo>
                <a:lnTo>
                  <a:pt x="170199" y="636138"/>
                </a:lnTo>
                <a:lnTo>
                  <a:pt x="168157" y="583255"/>
                </a:lnTo>
                <a:lnTo>
                  <a:pt x="172997" y="540261"/>
                </a:lnTo>
                <a:lnTo>
                  <a:pt x="178142" y="521233"/>
                </a:lnTo>
                <a:close/>
              </a:path>
              <a:path w="1017904" h="685164">
                <a:moveTo>
                  <a:pt x="971384" y="0"/>
                </a:moveTo>
                <a:lnTo>
                  <a:pt x="45923" y="0"/>
                </a:lnTo>
                <a:lnTo>
                  <a:pt x="19373" y="1704"/>
                </a:lnTo>
                <a:lnTo>
                  <a:pt x="5740" y="13636"/>
                </a:lnTo>
                <a:lnTo>
                  <a:pt x="717" y="46023"/>
                </a:lnTo>
                <a:lnTo>
                  <a:pt x="0" y="109093"/>
                </a:lnTo>
                <a:lnTo>
                  <a:pt x="0" y="412140"/>
                </a:lnTo>
                <a:lnTo>
                  <a:pt x="717" y="475209"/>
                </a:lnTo>
                <a:lnTo>
                  <a:pt x="5740" y="507596"/>
                </a:lnTo>
                <a:lnTo>
                  <a:pt x="19373" y="519528"/>
                </a:lnTo>
                <a:lnTo>
                  <a:pt x="45923" y="521233"/>
                </a:lnTo>
                <a:lnTo>
                  <a:pt x="971384" y="521233"/>
                </a:lnTo>
                <a:lnTo>
                  <a:pt x="997934" y="519528"/>
                </a:lnTo>
                <a:lnTo>
                  <a:pt x="1011567" y="507596"/>
                </a:lnTo>
                <a:lnTo>
                  <a:pt x="1016590" y="475209"/>
                </a:lnTo>
                <a:lnTo>
                  <a:pt x="1017308" y="412140"/>
                </a:lnTo>
                <a:lnTo>
                  <a:pt x="1017308" y="109093"/>
                </a:lnTo>
                <a:lnTo>
                  <a:pt x="1016590" y="46023"/>
                </a:lnTo>
                <a:lnTo>
                  <a:pt x="1011567" y="13636"/>
                </a:lnTo>
                <a:lnTo>
                  <a:pt x="997934" y="1704"/>
                </a:lnTo>
                <a:lnTo>
                  <a:pt x="971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97038" y="2530601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466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00927" y="2407399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09" h="48260">
                <a:moveTo>
                  <a:pt x="0" y="48260"/>
                </a:moveTo>
                <a:lnTo>
                  <a:pt x="2518" y="35306"/>
                </a:lnTo>
                <a:lnTo>
                  <a:pt x="5938" y="22505"/>
                </a:lnTo>
                <a:lnTo>
                  <a:pt x="10399" y="10517"/>
                </a:lnTo>
                <a:lnTo>
                  <a:pt x="1604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86055" y="2391204"/>
            <a:ext cx="851535" cy="0"/>
          </a:xfrm>
          <a:custGeom>
            <a:avLst/>
            <a:gdLst/>
            <a:ahLst/>
            <a:cxnLst/>
            <a:rect l="l" t="t" r="r" b="b"/>
            <a:pathLst>
              <a:path w="851534">
                <a:moveTo>
                  <a:pt x="0" y="0"/>
                </a:moveTo>
                <a:lnTo>
                  <a:pt x="851522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800553" y="2419332"/>
            <a:ext cx="12700" cy="49530"/>
          </a:xfrm>
          <a:custGeom>
            <a:avLst/>
            <a:gdLst/>
            <a:ahLst/>
            <a:cxnLst/>
            <a:rect l="l" t="t" r="r" b="b"/>
            <a:pathLst>
              <a:path w="12700" h="49530">
                <a:moveTo>
                  <a:pt x="0" y="0"/>
                </a:moveTo>
                <a:lnTo>
                  <a:pt x="3888" y="9331"/>
                </a:lnTo>
                <a:lnTo>
                  <a:pt x="7327" y="20524"/>
                </a:lnTo>
                <a:lnTo>
                  <a:pt x="10176" y="33748"/>
                </a:lnTo>
                <a:lnTo>
                  <a:pt x="12293" y="49174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14348" y="2542584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466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794418" y="2847992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09" h="48260">
                <a:moveTo>
                  <a:pt x="16040" y="0"/>
                </a:moveTo>
                <a:lnTo>
                  <a:pt x="13521" y="12953"/>
                </a:lnTo>
                <a:lnTo>
                  <a:pt x="10101" y="25754"/>
                </a:lnTo>
                <a:lnTo>
                  <a:pt x="5640" y="37742"/>
                </a:lnTo>
                <a:lnTo>
                  <a:pt x="0" y="4826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006389" y="2912447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67409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964886" y="2950161"/>
            <a:ext cx="7620" cy="100330"/>
          </a:xfrm>
          <a:custGeom>
            <a:avLst/>
            <a:gdLst/>
            <a:ahLst/>
            <a:cxnLst/>
            <a:rect l="l" t="t" r="r" b="b"/>
            <a:pathLst>
              <a:path w="7620" h="100330">
                <a:moveTo>
                  <a:pt x="2359" y="0"/>
                </a:moveTo>
                <a:lnTo>
                  <a:pt x="373" y="23003"/>
                </a:lnTo>
                <a:lnTo>
                  <a:pt x="0" y="48467"/>
                </a:lnTo>
                <a:lnTo>
                  <a:pt x="2012" y="74739"/>
                </a:lnTo>
                <a:lnTo>
                  <a:pt x="7185" y="100164"/>
                </a:lnTo>
              </a:path>
            </a:pathLst>
          </a:custGeom>
          <a:ln w="12699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902250" y="2944328"/>
            <a:ext cx="46990" cy="102870"/>
          </a:xfrm>
          <a:custGeom>
            <a:avLst/>
            <a:gdLst/>
            <a:ahLst/>
            <a:cxnLst/>
            <a:rect l="l" t="t" r="r" b="b"/>
            <a:pathLst>
              <a:path w="46990" h="102869">
                <a:moveTo>
                  <a:pt x="46634" y="102641"/>
                </a:moveTo>
                <a:lnTo>
                  <a:pt x="31155" y="83742"/>
                </a:lnTo>
                <a:lnTo>
                  <a:pt x="16854" y="60283"/>
                </a:lnTo>
                <a:lnTo>
                  <a:pt x="5784" y="3234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798537" y="2835146"/>
            <a:ext cx="12700" cy="49530"/>
          </a:xfrm>
          <a:custGeom>
            <a:avLst/>
            <a:gdLst/>
            <a:ahLst/>
            <a:cxnLst/>
            <a:rect l="l" t="t" r="r" b="b"/>
            <a:pathLst>
              <a:path w="12700" h="49530">
                <a:moveTo>
                  <a:pt x="12293" y="49174"/>
                </a:moveTo>
                <a:lnTo>
                  <a:pt x="8404" y="39842"/>
                </a:lnTo>
                <a:lnTo>
                  <a:pt x="4965" y="28649"/>
                </a:lnTo>
                <a:lnTo>
                  <a:pt x="2117" y="15425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97038" y="248113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490"/>
                </a:moveTo>
                <a:lnTo>
                  <a:pt x="0" y="19164"/>
                </a:lnTo>
                <a:lnTo>
                  <a:pt x="0" y="11391"/>
                </a:lnTo>
                <a:lnTo>
                  <a:pt x="876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25346" y="2391210"/>
            <a:ext cx="36830" cy="6985"/>
          </a:xfrm>
          <a:custGeom>
            <a:avLst/>
            <a:gdLst/>
            <a:ahLst/>
            <a:cxnLst/>
            <a:rect l="l" t="t" r="r" b="b"/>
            <a:pathLst>
              <a:path w="36829" h="6985">
                <a:moveTo>
                  <a:pt x="0" y="6527"/>
                </a:moveTo>
                <a:lnTo>
                  <a:pt x="4952" y="2413"/>
                </a:lnTo>
                <a:lnTo>
                  <a:pt x="10769" y="0"/>
                </a:lnTo>
                <a:lnTo>
                  <a:pt x="17614" y="0"/>
                </a:lnTo>
                <a:lnTo>
                  <a:pt x="36207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749830" y="2391210"/>
            <a:ext cx="36195" cy="8255"/>
          </a:xfrm>
          <a:custGeom>
            <a:avLst/>
            <a:gdLst/>
            <a:ahLst/>
            <a:cxnLst/>
            <a:rect l="l" t="t" r="r" b="b"/>
            <a:pathLst>
              <a:path w="36195" h="8255">
                <a:moveTo>
                  <a:pt x="0" y="0"/>
                </a:moveTo>
                <a:lnTo>
                  <a:pt x="18592" y="0"/>
                </a:lnTo>
                <a:lnTo>
                  <a:pt x="26479" y="0"/>
                </a:lnTo>
                <a:lnTo>
                  <a:pt x="35712" y="7747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13837" y="2481215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0" y="0"/>
                </a:moveTo>
                <a:lnTo>
                  <a:pt x="330" y="5956"/>
                </a:lnTo>
                <a:lnTo>
                  <a:pt x="508" y="12319"/>
                </a:lnTo>
                <a:lnTo>
                  <a:pt x="508" y="19088"/>
                </a:lnTo>
                <a:lnTo>
                  <a:pt x="508" y="37414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813469" y="2785024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876" y="0"/>
                </a:moveTo>
                <a:lnTo>
                  <a:pt x="876" y="18326"/>
                </a:lnTo>
                <a:lnTo>
                  <a:pt x="876" y="26098"/>
                </a:lnTo>
                <a:lnTo>
                  <a:pt x="0" y="3749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754173" y="2905916"/>
            <a:ext cx="32384" cy="6985"/>
          </a:xfrm>
          <a:custGeom>
            <a:avLst/>
            <a:gdLst/>
            <a:ahLst/>
            <a:cxnLst/>
            <a:rect l="l" t="t" r="r" b="b"/>
            <a:pathLst>
              <a:path w="32384" h="6985">
                <a:moveTo>
                  <a:pt x="31864" y="0"/>
                </a:moveTo>
                <a:lnTo>
                  <a:pt x="26911" y="4114"/>
                </a:lnTo>
                <a:lnTo>
                  <a:pt x="21094" y="6527"/>
                </a:lnTo>
                <a:lnTo>
                  <a:pt x="14249" y="6527"/>
                </a:lnTo>
                <a:lnTo>
                  <a:pt x="0" y="6527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705342" y="291244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33020" y="0"/>
                </a:moveTo>
                <a:lnTo>
                  <a:pt x="1877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70532" y="2912443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23418" y="0"/>
                </a:moveTo>
                <a:lnTo>
                  <a:pt x="4648" y="0"/>
                </a:lnTo>
                <a:lnTo>
                  <a:pt x="3695" y="723"/>
                </a:lnTo>
                <a:lnTo>
                  <a:pt x="1854" y="6794"/>
                </a:lnTo>
                <a:lnTo>
                  <a:pt x="0" y="1640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67408" y="3060564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039" y="0"/>
                </a:moveTo>
                <a:lnTo>
                  <a:pt x="10096" y="5461"/>
                </a:lnTo>
                <a:lnTo>
                  <a:pt x="12522" y="10655"/>
                </a:lnTo>
                <a:lnTo>
                  <a:pt x="15328" y="15481"/>
                </a:lnTo>
                <a:lnTo>
                  <a:pt x="9055" y="11620"/>
                </a:lnTo>
                <a:lnTo>
                  <a:pt x="0" y="403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884921" y="2912443"/>
            <a:ext cx="18415" cy="19685"/>
          </a:xfrm>
          <a:custGeom>
            <a:avLst/>
            <a:gdLst/>
            <a:ahLst/>
            <a:cxnLst/>
            <a:rect l="l" t="t" r="r" b="b"/>
            <a:pathLst>
              <a:path w="18415" h="19685">
                <a:moveTo>
                  <a:pt x="16941" y="19100"/>
                </a:moveTo>
                <a:lnTo>
                  <a:pt x="16992" y="12915"/>
                </a:lnTo>
                <a:lnTo>
                  <a:pt x="17411" y="6553"/>
                </a:lnTo>
                <a:lnTo>
                  <a:pt x="1822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825841" y="2904684"/>
            <a:ext cx="35560" cy="8255"/>
          </a:xfrm>
          <a:custGeom>
            <a:avLst/>
            <a:gdLst/>
            <a:ahLst/>
            <a:cxnLst/>
            <a:rect l="l" t="t" r="r" b="b"/>
            <a:pathLst>
              <a:path w="35559" h="8255">
                <a:moveTo>
                  <a:pt x="35344" y="7759"/>
                </a:moveTo>
                <a:lnTo>
                  <a:pt x="17119" y="7759"/>
                </a:lnTo>
                <a:lnTo>
                  <a:pt x="9232" y="7759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797038" y="2785024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508" y="37414"/>
                </a:moveTo>
                <a:lnTo>
                  <a:pt x="177" y="31457"/>
                </a:lnTo>
                <a:lnTo>
                  <a:pt x="0" y="25095"/>
                </a:lnTo>
                <a:lnTo>
                  <a:pt x="0" y="18326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7908017" y="2428708"/>
            <a:ext cx="77470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was</a:t>
            </a:r>
            <a:r>
              <a:rPr sz="1000" i="1" spc="-9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the 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hardest</a:t>
            </a:r>
            <a:r>
              <a:rPr sz="1000" i="1" spc="-4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part?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237183" y="5017896"/>
            <a:ext cx="800860" cy="5870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37190" y="5017890"/>
            <a:ext cx="801370" cy="587375"/>
          </a:xfrm>
          <a:custGeom>
            <a:avLst/>
            <a:gdLst/>
            <a:ahLst/>
            <a:cxnLst/>
            <a:rect l="l" t="t" r="r" b="b"/>
            <a:pathLst>
              <a:path w="801370" h="587375">
                <a:moveTo>
                  <a:pt x="78574" y="0"/>
                </a:moveTo>
                <a:lnTo>
                  <a:pt x="33148" y="1227"/>
                </a:lnTo>
                <a:lnTo>
                  <a:pt x="9821" y="9821"/>
                </a:lnTo>
                <a:lnTo>
                  <a:pt x="1227" y="33148"/>
                </a:lnTo>
                <a:lnTo>
                  <a:pt x="0" y="78574"/>
                </a:lnTo>
                <a:lnTo>
                  <a:pt x="0" y="508469"/>
                </a:lnTo>
                <a:lnTo>
                  <a:pt x="1227" y="553903"/>
                </a:lnTo>
                <a:lnTo>
                  <a:pt x="9821" y="577234"/>
                </a:lnTo>
                <a:lnTo>
                  <a:pt x="33148" y="585829"/>
                </a:lnTo>
                <a:lnTo>
                  <a:pt x="78574" y="587057"/>
                </a:lnTo>
                <a:lnTo>
                  <a:pt x="722274" y="587057"/>
                </a:lnTo>
                <a:lnTo>
                  <a:pt x="767700" y="585829"/>
                </a:lnTo>
                <a:lnTo>
                  <a:pt x="791027" y="577234"/>
                </a:lnTo>
                <a:lnTo>
                  <a:pt x="799621" y="553903"/>
                </a:lnTo>
                <a:lnTo>
                  <a:pt x="800849" y="508469"/>
                </a:lnTo>
                <a:lnTo>
                  <a:pt x="800849" y="78574"/>
                </a:lnTo>
                <a:lnTo>
                  <a:pt x="799621" y="33148"/>
                </a:lnTo>
                <a:lnTo>
                  <a:pt x="791027" y="9821"/>
                </a:lnTo>
                <a:lnTo>
                  <a:pt x="767700" y="1227"/>
                </a:lnTo>
                <a:lnTo>
                  <a:pt x="722274" y="0"/>
                </a:lnTo>
                <a:lnTo>
                  <a:pt x="78574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00185" y="5011089"/>
            <a:ext cx="798347" cy="6006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00193" y="5011096"/>
            <a:ext cx="801370" cy="600710"/>
          </a:xfrm>
          <a:custGeom>
            <a:avLst/>
            <a:gdLst/>
            <a:ahLst/>
            <a:cxnLst/>
            <a:rect l="l" t="t" r="r" b="b"/>
            <a:pathLst>
              <a:path w="801370" h="600710">
                <a:moveTo>
                  <a:pt x="78574" y="0"/>
                </a:moveTo>
                <a:lnTo>
                  <a:pt x="33148" y="1227"/>
                </a:lnTo>
                <a:lnTo>
                  <a:pt x="9821" y="9821"/>
                </a:lnTo>
                <a:lnTo>
                  <a:pt x="1227" y="33148"/>
                </a:lnTo>
                <a:lnTo>
                  <a:pt x="0" y="78574"/>
                </a:lnTo>
                <a:lnTo>
                  <a:pt x="0" y="522058"/>
                </a:lnTo>
                <a:lnTo>
                  <a:pt x="1227" y="567492"/>
                </a:lnTo>
                <a:lnTo>
                  <a:pt x="9821" y="590823"/>
                </a:lnTo>
                <a:lnTo>
                  <a:pt x="33148" y="599418"/>
                </a:lnTo>
                <a:lnTo>
                  <a:pt x="78574" y="600646"/>
                </a:lnTo>
                <a:lnTo>
                  <a:pt x="722274" y="600646"/>
                </a:lnTo>
                <a:lnTo>
                  <a:pt x="767700" y="599418"/>
                </a:lnTo>
                <a:lnTo>
                  <a:pt x="791027" y="590823"/>
                </a:lnTo>
                <a:lnTo>
                  <a:pt x="799621" y="567492"/>
                </a:lnTo>
                <a:lnTo>
                  <a:pt x="800849" y="522058"/>
                </a:lnTo>
                <a:lnTo>
                  <a:pt x="800849" y="78574"/>
                </a:lnTo>
                <a:lnTo>
                  <a:pt x="799621" y="33148"/>
                </a:lnTo>
                <a:lnTo>
                  <a:pt x="791027" y="9821"/>
                </a:lnTo>
                <a:lnTo>
                  <a:pt x="767700" y="1227"/>
                </a:lnTo>
                <a:lnTo>
                  <a:pt x="722274" y="0"/>
                </a:lnTo>
                <a:lnTo>
                  <a:pt x="78574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889078" y="5017896"/>
            <a:ext cx="782116" cy="5870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889072" y="5017891"/>
            <a:ext cx="782320" cy="587375"/>
          </a:xfrm>
          <a:custGeom>
            <a:avLst/>
            <a:gdLst/>
            <a:ahLst/>
            <a:cxnLst/>
            <a:rect l="l" t="t" r="r" b="b"/>
            <a:pathLst>
              <a:path w="782320" h="587375">
                <a:moveTo>
                  <a:pt x="50660" y="0"/>
                </a:moveTo>
                <a:lnTo>
                  <a:pt x="21372" y="791"/>
                </a:lnTo>
                <a:lnTo>
                  <a:pt x="6332" y="6332"/>
                </a:lnTo>
                <a:lnTo>
                  <a:pt x="791" y="21372"/>
                </a:lnTo>
                <a:lnTo>
                  <a:pt x="0" y="50660"/>
                </a:lnTo>
                <a:lnTo>
                  <a:pt x="0" y="536397"/>
                </a:lnTo>
                <a:lnTo>
                  <a:pt x="791" y="565685"/>
                </a:lnTo>
                <a:lnTo>
                  <a:pt x="6332" y="580724"/>
                </a:lnTo>
                <a:lnTo>
                  <a:pt x="21372" y="586265"/>
                </a:lnTo>
                <a:lnTo>
                  <a:pt x="50660" y="587057"/>
                </a:lnTo>
                <a:lnTo>
                  <a:pt x="731469" y="587057"/>
                </a:lnTo>
                <a:lnTo>
                  <a:pt x="760749" y="586265"/>
                </a:lnTo>
                <a:lnTo>
                  <a:pt x="775785" y="580724"/>
                </a:lnTo>
                <a:lnTo>
                  <a:pt x="781325" y="565685"/>
                </a:lnTo>
                <a:lnTo>
                  <a:pt x="782116" y="536397"/>
                </a:lnTo>
                <a:lnTo>
                  <a:pt x="782116" y="50660"/>
                </a:lnTo>
                <a:lnTo>
                  <a:pt x="781325" y="21372"/>
                </a:lnTo>
                <a:lnTo>
                  <a:pt x="775785" y="6332"/>
                </a:lnTo>
                <a:lnTo>
                  <a:pt x="760749" y="791"/>
                </a:lnTo>
                <a:lnTo>
                  <a:pt x="731469" y="0"/>
                </a:lnTo>
                <a:lnTo>
                  <a:pt x="5066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5870026" y="5543405"/>
            <a:ext cx="1125220" cy="14605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Other</a:t>
            </a:r>
            <a:r>
              <a:rPr sz="1000" b="1" spc="-15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Names</a:t>
            </a:r>
            <a:endParaRPr sz="1000">
              <a:latin typeface="Roboto"/>
              <a:cs typeface="Roboto"/>
            </a:endParaRPr>
          </a:p>
          <a:p>
            <a:pPr marL="12700" marR="79375">
              <a:lnSpc>
                <a:spcPct val="108300"/>
              </a:lnSpc>
              <a:spcBef>
                <a:spcPts val="45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Animate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 name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favorite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character from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book or movie.</a:t>
            </a:r>
            <a:r>
              <a:rPr sz="1000" spc="-7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Or,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animate the letters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name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</a:t>
            </a:r>
            <a:r>
              <a:rPr sz="1000" spc="-8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school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or</a:t>
            </a: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town.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9" name="object 17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180" name="object 180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83" name="object 1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184" name="object 184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218132" y="5613255"/>
            <a:ext cx="1156335" cy="13652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81025">
              <a:lnSpc>
                <a:spcPts val="1100"/>
              </a:lnSpc>
              <a:spcBef>
                <a:spcPts val="219"/>
              </a:spcBef>
            </a:pP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Start</a:t>
            </a:r>
            <a:r>
              <a:rPr sz="1000" b="1" spc="-75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with  </a:t>
            </a: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an</a:t>
            </a:r>
            <a:r>
              <a:rPr sz="1000" b="1" spc="-55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Image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3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bring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 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picture</a:t>
            </a:r>
            <a:r>
              <a:rPr sz="1000" spc="-7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(or 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find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picture on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web)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animate a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word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that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goes with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 picture.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8606535" y="5541430"/>
            <a:ext cx="1123950" cy="12954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spc="-10" dirty="0">
                <a:solidFill>
                  <a:srgbClr val="85B033"/>
                </a:solidFill>
                <a:latin typeface="Roboto"/>
                <a:cs typeface="Roboto"/>
              </a:rPr>
              <a:t>Acrostics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interactive  acrostic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(a</a:t>
            </a:r>
            <a:r>
              <a:rPr sz="1000" spc="-3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poem</a:t>
            </a:r>
            <a:endParaRPr sz="1000">
              <a:latin typeface="Roboto"/>
              <a:cs typeface="Roboto"/>
            </a:endParaRPr>
          </a:p>
          <a:p>
            <a:pPr marL="12700" marR="62865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which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first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letters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each</a:t>
            </a:r>
            <a:r>
              <a:rPr sz="1000" spc="-9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line  spell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out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word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reading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down).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5707418" y="3805830"/>
            <a:ext cx="3775710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85B033"/>
                </a:solidFill>
                <a:latin typeface="Roboto"/>
                <a:cs typeface="Roboto"/>
              </a:rPr>
              <a:t>What’s</a:t>
            </a:r>
            <a:r>
              <a:rPr sz="1800" b="1" spc="80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800" b="1" spc="40" dirty="0">
                <a:solidFill>
                  <a:srgbClr val="85B033"/>
                </a:solidFill>
                <a:latin typeface="Roboto"/>
                <a:cs typeface="Roboto"/>
              </a:rPr>
              <a:t>Next?</a:t>
            </a:r>
            <a:endParaRPr sz="1800">
              <a:latin typeface="Roboto"/>
              <a:cs typeface="Roboto"/>
            </a:endParaRPr>
          </a:p>
          <a:p>
            <a:pPr marL="25400" marR="5080">
              <a:lnSpc>
                <a:spcPts val="1300"/>
              </a:lnSpc>
              <a:spcBef>
                <a:spcPts val="1135"/>
              </a:spcBef>
            </a:pP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the ideas and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concepts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this 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wide variety of projects. Here are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few  variations on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the animated name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project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you could</a:t>
            </a:r>
            <a:r>
              <a:rPr sz="110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suggest.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947</Words>
  <Application>Microsoft Macintosh PowerPoint</Application>
  <PresentationFormat>Custom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Montserrat</vt:lpstr>
      <vt:lpstr>Montserrat-Black</vt:lpstr>
      <vt:lpstr>Montserrat-SemiBold</vt:lpstr>
      <vt:lpstr>Roboto</vt:lpstr>
      <vt:lpstr>Roboto-Light</vt:lpstr>
      <vt:lpstr>Office Theme</vt:lpstr>
      <vt:lpstr>PowerPoint Presentation</vt:lpstr>
      <vt:lpstr>Imagine</vt:lpstr>
      <vt:lpstr>Create</vt:lpstr>
      <vt:lpstr>Share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Natalie Rusk</cp:lastModifiedBy>
  <cp:revision>5</cp:revision>
  <dcterms:created xsi:type="dcterms:W3CDTF">2020-03-17T02:20:00Z</dcterms:created>
  <dcterms:modified xsi:type="dcterms:W3CDTF">2020-03-17T02:24:03Z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2019-10-29T00:00:00Z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