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C0C1"/>
    <a:srgbClr val="89A0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08"/>
    <p:restoredTop sz="94663"/>
  </p:normalViewPr>
  <p:slideViewPr>
    <p:cSldViewPr snapToGrid="0" snapToObjects="1">
      <p:cViewPr varScale="1">
        <p:scale>
          <a:sx n="99" d="100"/>
          <a:sy n="99" d="100"/>
        </p:scale>
        <p:origin x="176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6A66FC-B0ED-194B-A161-ACFB80ECC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C211B85-B91C-6549-9C41-714D2A387E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B88052-3E82-9E4C-B245-510B0067A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D9543-5A4F-3347-ACFE-C3EDDD384104}" type="datetimeFigureOut">
              <a:rPr kumimoji="1" lang="zh-TW" altLang="en-US" smtClean="0"/>
              <a:t>2021/3/23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59F8E6-8CA5-9B4E-BE6D-414DE8A99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11C879-1628-D341-8866-5E4206D9B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16B3-0088-414C-8C47-2B4BB342997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83722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6432D8-9184-A44F-B574-B692A2BBE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6FAB492-0F07-114B-B91B-2F0EF41F8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16A2966-2425-C14E-B5BD-EC99AF110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D9543-5A4F-3347-ACFE-C3EDDD384104}" type="datetimeFigureOut">
              <a:rPr kumimoji="1" lang="zh-TW" altLang="en-US" smtClean="0"/>
              <a:t>2021/3/23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FEA98B-1749-CD47-AC43-E10525831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BE27E3-EA04-D546-A05D-5543E88A6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16B3-0088-414C-8C47-2B4BB342997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3500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808BD62-5772-A745-B61E-9F3ECDB312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77C578E-3440-A14F-BDE9-F825B5DE4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9A8693-A64B-924E-BA08-1C7ADBE7F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D9543-5A4F-3347-ACFE-C3EDDD384104}" type="datetimeFigureOut">
              <a:rPr kumimoji="1" lang="zh-TW" altLang="en-US" smtClean="0"/>
              <a:t>2021/3/23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EE78F8-0667-CE47-A96E-BAD25E6FD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F44A70-1B8F-B642-B653-401878A6A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16B3-0088-414C-8C47-2B4BB342997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06683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E3F215-298C-BB46-8317-43ADEB4E7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2FEC31-9DAC-CA4D-A86F-A1DEFBA2D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746D24-DDA4-8548-A7EA-E1BF1C316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D9543-5A4F-3347-ACFE-C3EDDD384104}" type="datetimeFigureOut">
              <a:rPr kumimoji="1" lang="zh-TW" altLang="en-US" smtClean="0"/>
              <a:t>2021/3/23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F7EA143-1106-F944-A64A-AB150AE6A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22608CA-E43B-6D4D-95FB-60FE0DC4C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16B3-0088-414C-8C47-2B4BB342997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36380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1F8BCC-93FC-F644-A911-E5282EEB4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C2E9EAC-98D6-A24B-8217-D4DCFEE59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ADD0CF-FCB3-1841-B9BA-E62495FF8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D9543-5A4F-3347-ACFE-C3EDDD384104}" type="datetimeFigureOut">
              <a:rPr kumimoji="1" lang="zh-TW" altLang="en-US" smtClean="0"/>
              <a:t>2021/3/23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AD91CCF-CAF0-1343-8E0E-AFEC92827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9F3171-E427-4248-9591-BCD28C21A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16B3-0088-414C-8C47-2B4BB342997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48053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F88BDE-2D82-2D40-AEA8-D3F943D42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7DD188-9FA7-8447-98D7-76CA9A0A2B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FE73624-CF0F-9541-A83A-7BBF96AB4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FB379E7-E422-5846-965D-30B239E51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D9543-5A4F-3347-ACFE-C3EDDD384104}" type="datetimeFigureOut">
              <a:rPr kumimoji="1" lang="zh-TW" altLang="en-US" smtClean="0"/>
              <a:t>2021/3/23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0CAECD8-1A12-6D4F-8E90-030B881AD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2B00944-B4E4-F840-8BC8-B019B1841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16B3-0088-414C-8C47-2B4BB342997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18112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637163-B25A-A24F-8D83-1FA182527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A89371B-ADEB-2748-AFAB-663A85E78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1CA876A-9B59-4F40-842E-FB9D6782A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E223EBA-5F0B-AD4C-8E18-E9ED98980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9590729-89DC-6E4D-B095-CE687B5786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8E04062-51B6-6C47-98B5-A9C437593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D9543-5A4F-3347-ACFE-C3EDDD384104}" type="datetimeFigureOut">
              <a:rPr kumimoji="1" lang="zh-TW" altLang="en-US" smtClean="0"/>
              <a:t>2021/3/23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E982854-21EA-6B46-ADC2-EC6DF2A5B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ED59A44-14C7-6C4E-80D6-29BA36DA3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16B3-0088-414C-8C47-2B4BB342997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11908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B60AEE-1059-534A-8D5C-6A51CCB3D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4F172BB-B564-644A-888D-EDA66FE67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D9543-5A4F-3347-ACFE-C3EDDD384104}" type="datetimeFigureOut">
              <a:rPr kumimoji="1" lang="zh-TW" altLang="en-US" smtClean="0"/>
              <a:t>2021/3/23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1D75389-B787-D340-BFFC-DDBEF3491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D0B03FB-AEA6-CB4A-93C8-EA318A2AA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16B3-0088-414C-8C47-2B4BB342997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69142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66589EA-EE42-9248-8F50-1C5D294B4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D9543-5A4F-3347-ACFE-C3EDDD384104}" type="datetimeFigureOut">
              <a:rPr kumimoji="1" lang="zh-TW" altLang="en-US" smtClean="0"/>
              <a:t>2021/3/23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40C0547-89B6-5642-938A-4D1BA54C0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528FD47-4806-7B48-A26E-86BA1345F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16B3-0088-414C-8C47-2B4BB342997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68159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C161DB-C66C-024B-B0A6-E9767F92E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9DF0E0-929D-434B-AB68-F0B061383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3CA73DA-AE29-3146-8560-D08B48686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17B447A-8B08-E544-8A7D-0D5D2D253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D9543-5A4F-3347-ACFE-C3EDDD384104}" type="datetimeFigureOut">
              <a:rPr kumimoji="1" lang="zh-TW" altLang="en-US" smtClean="0"/>
              <a:t>2021/3/23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CA004E6-0846-434B-B64C-C23D3C690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58A19CD-D309-7549-B457-DDF4A0E68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16B3-0088-414C-8C47-2B4BB342997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24329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1DF6DE-606F-684F-81CB-476CC4C20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F7BE492-FA97-764B-809A-F649056F5B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6B6B6C4-5786-EE4A-98A1-087556B8A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DFD7125-8C7C-6641-9E72-3455E91EF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D9543-5A4F-3347-ACFE-C3EDDD384104}" type="datetimeFigureOut">
              <a:rPr kumimoji="1" lang="zh-TW" altLang="en-US" smtClean="0"/>
              <a:t>2021/3/23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50CFC83-2F5D-6A47-992C-AF21D638F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7DB74F2-E850-914C-BD1F-64FB9FDE2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16B3-0088-414C-8C47-2B4BB342997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15362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0E1982B-7DFD-1E44-9EEC-5AB30E24A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946D5A9-3158-5C4E-91A8-152391FA2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071485-A215-C945-B959-FACF2D2253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D9543-5A4F-3347-ACFE-C3EDDD384104}" type="datetimeFigureOut">
              <a:rPr kumimoji="1" lang="zh-TW" altLang="en-US" smtClean="0"/>
              <a:t>2021/3/23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951AC7-2D5A-2548-A127-DB497DE418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F3C4A11-48F1-F144-8C25-F0FB958030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916B3-0088-414C-8C47-2B4BB342997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452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9C0C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rgbClr val="89A0CA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7608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1000">
              <a:srgbClr val="E9C0C1"/>
            </a:gs>
            <a:gs pos="64000">
              <a:schemeClr val="accent1">
                <a:lumMod val="45000"/>
                <a:lumOff val="55000"/>
              </a:schemeClr>
            </a:gs>
            <a:gs pos="63000">
              <a:schemeClr val="accent1">
                <a:lumMod val="45000"/>
                <a:lumOff val="55000"/>
              </a:schemeClr>
            </a:gs>
            <a:gs pos="96000">
              <a:srgbClr val="89A0CA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264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rgbClr val="B9B0C6"/>
            </a:gs>
            <a:gs pos="0">
              <a:srgbClr val="E9C0C1"/>
            </a:gs>
            <a:gs pos="100000">
              <a:srgbClr val="89A0CA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9634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Macintosh PowerPoint</Application>
  <PresentationFormat>寬螢幕</PresentationFormat>
  <Paragraphs>0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薛博文</dc:creator>
  <cp:lastModifiedBy>薛博文</cp:lastModifiedBy>
  <cp:revision>4</cp:revision>
  <dcterms:created xsi:type="dcterms:W3CDTF">2021-03-05T15:44:54Z</dcterms:created>
  <dcterms:modified xsi:type="dcterms:W3CDTF">2021-03-23T12:55:06Z</dcterms:modified>
</cp:coreProperties>
</file>