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713"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FF903505-45CE-4FDE-900C-B7F30543DFE6}" name="document History.">
          <p14:sldIdLst>
            <p14:sldId id="256"/>
            <p14:sldId id="257"/>
            <p14:sldId id="258"/>
            <p14:sldId id="259"/>
            <p14:sldId id="260"/>
            <p14:sldId id="261"/>
            <p14:sldId id="262"/>
            <p14:sldId id="263"/>
            <p14:sldId id="264"/>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1718" autoAdjust="0"/>
    <p:restoredTop sz="92384" autoAdjust="0"/>
  </p:normalViewPr>
  <p:slideViewPr>
    <p:cSldViewPr>
      <p:cViewPr>
        <p:scale>
          <a:sx n="80" d="100"/>
          <a:sy n="80" d="100"/>
        </p:scale>
        <p:origin x="240" y="376"/>
      </p:cViewPr>
      <p:guideLst>
        <p:guide orient="horz" pos="2156"/>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commentAuthors" Target="commentAuthors.xml"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2022-10-05</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reserve="1" userDrawn="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09599" y="6356350"/>
            <a:ext cx="2844799" cy="365125"/>
          </a:xfrm>
        </p:spPr>
        <p:txBody>
          <a:bodyPr/>
          <a:lstStyle/>
          <a:p>
            <a:pPr lvl="0">
              <a:defRPr/>
            </a:pPr>
            <a:fld id="{D8D7A7C4-C82A-4D21-9AB0-F0C5A1D3EF09}" type="datetime1">
              <a:rPr lang="ko-KR" altLang="en-US"/>
              <a:pPr lvl="0">
                <a:defRPr/>
              </a:pPr>
              <a:t>2022-10-04</a:t>
            </a:fld>
            <a:endParaRPr lang="ko-KR" altLang="en-US"/>
          </a:p>
        </p:txBody>
      </p:sp>
      <p:sp>
        <p:nvSpPr>
          <p:cNvPr id="3" name="바닥글 개체 틀 2"/>
          <p:cNvSpPr>
            <a:spLocks noGrp="1"/>
          </p:cNvSpPr>
          <p:nvPr>
            <p:ph type="ftr" sz="quarter" idx="11"/>
          </p:nvPr>
        </p:nvSpPr>
        <p:spPr>
          <a:xfrm>
            <a:off x="4165599" y="6356350"/>
            <a:ext cx="3860799" cy="365125"/>
          </a:xfrm>
        </p:spPr>
        <p:txBody>
          <a:bodyPr/>
          <a:lstStyle/>
          <a:p>
            <a:pPr lvl="0">
              <a:defRPr/>
            </a:pPr>
            <a:r>
              <a:rPr lang="ko-KR" altLang="en-US"/>
              <a:t/>
            </a:r>
            <a:endParaRPr lang="ko-KR" altLang="en-US"/>
          </a:p>
        </p:txBody>
      </p:sp>
      <p:sp>
        <p:nvSpPr>
          <p:cNvPr id="4" name="슬라이드 번호 개체 틀 3"/>
          <p:cNvSpPr>
            <a:spLocks noGrp="1"/>
          </p:cNvSpPr>
          <p:nvPr>
            <p:ph type="sldNum" sz="quarter" idx="12"/>
          </p:nvPr>
        </p:nvSpPr>
        <p:spPr>
          <a:xfrm>
            <a:off x="8737599" y="6356350"/>
            <a:ext cx="2844799" cy="365125"/>
          </a:xfrm>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목차" type="clipArtAndTx" preserve="1" userDrawn="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9" cy="1143000"/>
          </a:xfrm>
        </p:spPr>
        <p:txBody>
          <a:bodyPr/>
          <a:lstStyle>
            <a:lvl1pPr>
              <a:defRPr/>
            </a:lvl1pPr>
          </a:lstStyle>
          <a:p>
            <a:pPr lvl="0">
              <a:defRPr/>
            </a:pPr>
            <a:r>
              <a:rPr lang="ko-KR" altLang="en-US"/>
              <a:t>마스터 제목 스타일 편집</a:t>
            </a:r>
            <a:endParaRPr lang="ko-KR" altLang="en-US"/>
          </a:p>
        </p:txBody>
      </p:sp>
      <p:sp>
        <p:nvSpPr>
          <p:cNvPr id="3" name="텍스트 개체 틀 2"/>
          <p:cNvSpPr>
            <a:spLocks noGrp="1"/>
          </p:cNvSpPr>
          <p:nvPr>
            <p:ph type="body" sz="quarter" idx="1"/>
          </p:nvPr>
        </p:nvSpPr>
        <p:spPr>
          <a:xfrm>
            <a:off x="2859322" y="2196090"/>
            <a:ext cx="6475199" cy="3240000"/>
          </a:xfrm>
        </p:spPr>
        <p:txBody>
          <a:bodyPr>
            <a:normAutofit/>
          </a:bodyPr>
          <a:lstStyle>
            <a:lvl1pPr>
              <a:lnSpc>
                <a:spcPct val="150000"/>
              </a:lnSpc>
              <a:defRPr sz="2400"/>
            </a:lvl1pPr>
            <a:lvl2pPr>
              <a:defRPr sz="2000"/>
            </a:lvl2pPr>
            <a:lvl3pPr>
              <a:defRPr sz="1800"/>
            </a:lvl3pPr>
            <a:lvl4pPr>
              <a:defRPr sz="1600"/>
            </a:lvl4pPr>
            <a:lvl5pPr>
              <a:defRPr sz="1600"/>
            </a:lvl5pPr>
          </a:lstStyle>
          <a:p>
            <a:pPr lvl="0">
              <a:defRPr/>
            </a:pPr>
            <a:r>
              <a:rPr lang="ko-KR" altLang="en-US"/>
              <a:t>첫째 목차</a:t>
            </a:r>
            <a:endParaRPr lang="ko-KR" altLang="en-US"/>
          </a:p>
          <a:p>
            <a:pPr lvl="0">
              <a:defRPr/>
            </a:pPr>
            <a:r>
              <a:rPr lang="ko-KR" altLang="en-US"/>
              <a:t>둘째 목차</a:t>
            </a:r>
            <a:endParaRPr lang="ko-KR" altLang="en-US"/>
          </a:p>
          <a:p>
            <a:pPr lvl="0">
              <a:defRPr/>
            </a:pPr>
            <a:r>
              <a:rPr lang="ko-KR" altLang="en-US"/>
              <a:t>셋째 목차</a:t>
            </a:r>
            <a:endParaRPr lang="ko-KR" altLang="en-US"/>
          </a:p>
          <a:p>
            <a:pPr lvl="0">
              <a:defRPr/>
            </a:pPr>
            <a:r>
              <a:rPr lang="ko-KR" altLang="en-US"/>
              <a:t>넷째 목차</a:t>
            </a:r>
            <a:endParaRPr lang="ko-KR" altLang="en-US"/>
          </a:p>
          <a:p>
            <a:pPr lvl="0">
              <a:defRPr/>
            </a:pPr>
            <a:r>
              <a:rPr lang="ko-KR" altLang="en-US"/>
              <a:t>다섯째 목차</a:t>
            </a:r>
            <a:endParaRPr lang="ko-KR" altLang="en-US"/>
          </a:p>
        </p:txBody>
      </p:sp>
      <p:sp>
        <p:nvSpPr>
          <p:cNvPr id="4" name="날짜 개체 틀 3"/>
          <p:cNvSpPr>
            <a:spLocks noGrp="1"/>
          </p:cNvSpPr>
          <p:nvPr>
            <p:ph type="dt" sz="half" idx="10"/>
          </p:nvPr>
        </p:nvSpPr>
        <p:spPr>
          <a:xfrm>
            <a:off x="609599" y="6356350"/>
            <a:ext cx="2844799" cy="365125"/>
          </a:xfrm>
        </p:spPr>
        <p:txBody>
          <a:bodyPr/>
          <a:lstStyle/>
          <a:p>
            <a:pPr lvl="0">
              <a:defRPr/>
            </a:pPr>
            <a:fld id="{D8D7A7C4-C82A-4D21-9AB0-F0C5A1D3EF09}" type="datetime1">
              <a:rPr lang="ko-KR" altLang="en-US"/>
              <a:pPr lvl="0">
                <a:defRPr/>
              </a:pPr>
              <a:t>2022-10-04</a:t>
            </a:fld>
            <a:endParaRPr lang="ko-KR" altLang="en-US"/>
          </a:p>
        </p:txBody>
      </p:sp>
      <p:sp>
        <p:nvSpPr>
          <p:cNvPr id="5" name="바닥글 개체 틀 4"/>
          <p:cNvSpPr>
            <a:spLocks noGrp="1"/>
          </p:cNvSpPr>
          <p:nvPr>
            <p:ph type="ftr" sz="quarter" idx="11"/>
          </p:nvPr>
        </p:nvSpPr>
        <p:spPr>
          <a:xfrm>
            <a:off x="4165599" y="6356350"/>
            <a:ext cx="3860799" cy="365125"/>
          </a:xfrm>
        </p:spPr>
        <p:txBody>
          <a:bodyPr/>
          <a:lstStyle/>
          <a:p>
            <a:pPr lvl="0">
              <a:defRPr/>
            </a:pPr>
            <a:r>
              <a:rPr lang="ko-KR" altLang="en-US"/>
              <a:t/>
            </a:r>
            <a:endParaRPr lang="ko-KR" altLang="en-US"/>
          </a:p>
        </p:txBody>
      </p:sp>
      <p:sp>
        <p:nvSpPr>
          <p:cNvPr id="6" name="슬라이드 번호 개체 틀 5"/>
          <p:cNvSpPr>
            <a:spLocks noGrp="1"/>
          </p:cNvSpPr>
          <p:nvPr>
            <p:ph type="sldNum" sz="quarter" idx="12"/>
          </p:nvPr>
        </p:nvSpPr>
        <p:spPr>
          <a:xfrm>
            <a:off x="8737599" y="6356350"/>
            <a:ext cx="2844799" cy="365125"/>
          </a:xfrm>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reserve="1" userDrawn="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8" cy="1143000"/>
          </a:xfrm>
        </p:spPr>
        <p:txBody>
          <a:bodyPr/>
          <a:lstStyle/>
          <a:p>
            <a:pPr lvl="0">
              <a:defRPr/>
            </a:pPr>
            <a:r>
              <a:rPr lang="ko-KR" altLang="en-US"/>
              <a:t>마스터 제목 스타일 편집</a:t>
            </a:r>
            <a:endParaRPr lang="ko-KR" altLang="en-US"/>
          </a:p>
        </p:txBody>
      </p:sp>
      <p:sp>
        <p:nvSpPr>
          <p:cNvPr id="3" name="날짜 개체 틀 2"/>
          <p:cNvSpPr>
            <a:spLocks noGrp="1"/>
          </p:cNvSpPr>
          <p:nvPr>
            <p:ph type="dt" sz="half" idx="10"/>
          </p:nvPr>
        </p:nvSpPr>
        <p:spPr>
          <a:xfrm>
            <a:off x="609599" y="6356350"/>
            <a:ext cx="2844799" cy="365125"/>
          </a:xfrm>
        </p:spPr>
        <p:txBody>
          <a:bodyPr/>
          <a:lstStyle/>
          <a:p>
            <a:pPr lvl="0">
              <a:defRPr/>
            </a:pPr>
            <a:fld id="{D8D7A7C4-C82A-4D21-9AB0-F0C5A1D3EF09}" type="datetime1">
              <a:rPr lang="ko-KR" altLang="en-US"/>
              <a:pPr lvl="0">
                <a:defRPr/>
              </a:pPr>
              <a:t>2022-10-04</a:t>
            </a:fld>
            <a:endParaRPr lang="ko-KR" altLang="en-US"/>
          </a:p>
        </p:txBody>
      </p:sp>
      <p:sp>
        <p:nvSpPr>
          <p:cNvPr id="4" name="바닥글 개체 틀 3"/>
          <p:cNvSpPr>
            <a:spLocks noGrp="1"/>
          </p:cNvSpPr>
          <p:nvPr>
            <p:ph type="ftr" sz="quarter" idx="11"/>
          </p:nvPr>
        </p:nvSpPr>
        <p:spPr>
          <a:xfrm>
            <a:off x="4165599" y="6356350"/>
            <a:ext cx="3860799" cy="365125"/>
          </a:xfrm>
        </p:spPr>
        <p:txBody>
          <a:bodyPr/>
          <a:lstStyle/>
          <a:p>
            <a:pPr lvl="0">
              <a:defRPr/>
            </a:pPr>
            <a:r>
              <a:rPr lang="ko-KR" altLang="en-US"/>
              <a:t/>
            </a:r>
            <a:endParaRPr lang="ko-KR" altLang="en-US"/>
          </a:p>
        </p:txBody>
      </p:sp>
      <p:sp>
        <p:nvSpPr>
          <p:cNvPr id="5" name="슬라이드 번호 개체 틀 4"/>
          <p:cNvSpPr>
            <a:spLocks noGrp="1"/>
          </p:cNvSpPr>
          <p:nvPr>
            <p:ph type="sldNum" sz="quarter" idx="12"/>
          </p:nvPr>
        </p:nvSpPr>
        <p:spPr>
          <a:xfrm>
            <a:off x="8737599" y="6356350"/>
            <a:ext cx="2844799" cy="365125"/>
          </a:xfrm>
        </p:spPr>
        <p:txBody>
          <a:bodyPr/>
          <a:lstStyle/>
          <a:p>
            <a:pPr lvl="0">
              <a:defRPr/>
            </a:pPr>
            <a:fld id="{AD22CD3B-FDDF-4998-970C-76E6E0BEC65F}" type="slidenum">
              <a:rPr lang="ko-KR" altLang="en-US"/>
              <a:pPr lvl="0">
                <a:defRPr/>
              </a:pPr>
              <a:t>‹#›</a:t>
            </a:fld>
            <a:endParaRPr lang="ko-KR" alt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theme" Target="../theme/theme1.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Office 테마">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ransition xmlns:mc="http://schemas.openxmlformats.org/markup-compatibility/2006" xmlns:hp="http://schemas.haansoft.com/office/presentation/8.0" mc:Ignorable="hp" hp:hslDur="500"/>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 Id="rId3" Type="http://schemas.openxmlformats.org/officeDocument/2006/relationships/image" Target="../media/image9.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479376" y="404665"/>
            <a:ext cx="11425269" cy="576064"/>
          </a:xfrm>
          <a:prstGeom prst="rect">
            <a:avLst/>
          </a:prstGeom>
        </p:spPr>
        <p:txBody>
          <a:bodyPr/>
          <a:lstStyle/>
          <a:p>
            <a:pPr lvl="0">
              <a:defRPr/>
            </a:pPr>
            <a:r>
              <a:rPr lang="ko-KR" altLang="en-US">
                <a:solidFill>
                  <a:schemeClr val="tx1"/>
                </a:solidFill>
              </a:rPr>
              <a:t>페르소나</a:t>
            </a:r>
            <a:endParaRPr lang="ko-KR" altLang="en-US">
              <a:solidFill>
                <a:schemeClr val="tx1"/>
              </a:solidFill>
            </a:endParaRPr>
          </a:p>
        </p:txBody>
      </p:sp>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1</a:t>
            </a:fld>
            <a:endParaRPr lang="en-US" altLang="en-US" sz="900"/>
          </a:p>
        </p:txBody>
      </p:sp>
      <p:sp>
        <p:nvSpPr>
          <p:cNvPr id="6" name=""/>
          <p:cNvSpPr txBox="1"/>
          <p:nvPr/>
        </p:nvSpPr>
        <p:spPr>
          <a:xfrm>
            <a:off x="551384" y="1340767"/>
            <a:ext cx="7272808" cy="2829278"/>
          </a:xfrm>
          <a:prstGeom prst="rect">
            <a:avLst/>
          </a:prstGeom>
        </p:spPr>
        <p:txBody>
          <a:bodyPr wrap="square">
            <a:spAutoFit/>
          </a:bodyPr>
          <a:p>
            <a:pPr>
              <a:defRPr/>
            </a:pPr>
            <a:r>
              <a:rPr lang="en-US" altLang="ko-KR"/>
              <a:t>-</a:t>
            </a:r>
            <a:r>
              <a:rPr lang="ko-KR" altLang="en-US"/>
              <a:t> 홍길동 </a:t>
            </a:r>
            <a:r>
              <a:rPr lang="en-US" altLang="ko-KR"/>
              <a:t>:</a:t>
            </a:r>
            <a:r>
              <a:rPr lang="ko-KR" altLang="en-US"/>
              <a:t> 특정 브랜드의 신발을 좋아하는 대학생</a:t>
            </a:r>
            <a:endParaRPr lang="ko-KR" altLang="en-US"/>
          </a:p>
          <a:p>
            <a:pPr>
              <a:defRPr/>
            </a:pPr>
            <a:r>
              <a:rPr lang="en-US" altLang="ko-KR"/>
              <a:t>-</a:t>
            </a:r>
            <a:r>
              <a:rPr lang="ko-KR" altLang="en-US"/>
              <a:t> 목표 </a:t>
            </a:r>
            <a:r>
              <a:rPr lang="en-US" altLang="ko-KR"/>
              <a:t>:</a:t>
            </a:r>
            <a:r>
              <a:rPr lang="ko-KR" altLang="en-US"/>
              <a:t> 특정 브랜드의 재고 파악</a:t>
            </a:r>
            <a:endParaRPr lang="ko-KR" altLang="en-US"/>
          </a:p>
          <a:p>
            <a:pPr>
              <a:defRPr/>
            </a:pPr>
            <a:r>
              <a:rPr lang="en-US" altLang="ko-KR"/>
              <a:t>-</a:t>
            </a:r>
            <a:r>
              <a:rPr lang="ko-KR" altLang="en-US"/>
              <a:t> 기본정보 </a:t>
            </a:r>
            <a:r>
              <a:rPr lang="en-US" altLang="ko-KR"/>
              <a:t>:</a:t>
            </a:r>
            <a:r>
              <a:rPr lang="ko-KR" altLang="en-US"/>
              <a:t> </a:t>
            </a:r>
            <a:r>
              <a:rPr lang="en-US" altLang="ko-KR"/>
              <a:t>24</a:t>
            </a:r>
            <a:r>
              <a:rPr lang="ko-KR" altLang="en-US"/>
              <a:t>살 남자</a:t>
            </a:r>
            <a:endParaRPr lang="ko-KR" altLang="en-US"/>
          </a:p>
          <a:p>
            <a:pPr>
              <a:defRPr/>
            </a:pPr>
            <a:r>
              <a:rPr lang="en-US" altLang="ko-KR"/>
              <a:t>-</a:t>
            </a:r>
            <a:r>
              <a:rPr lang="ko-KR" altLang="en-US"/>
              <a:t> 신상 정보 </a:t>
            </a:r>
            <a:r>
              <a:rPr lang="en-US" altLang="ko-KR"/>
              <a:t>:</a:t>
            </a:r>
            <a:r>
              <a:rPr lang="ko-KR" altLang="en-US"/>
              <a:t> 대학생</a:t>
            </a:r>
            <a:endParaRPr lang="ko-KR" altLang="en-US"/>
          </a:p>
          <a:p>
            <a:pPr>
              <a:defRPr/>
            </a:pPr>
            <a:r>
              <a:rPr lang="en-US" altLang="ko-KR"/>
              <a:t>-</a:t>
            </a:r>
            <a:r>
              <a:rPr lang="ko-KR" altLang="en-US"/>
              <a:t> 요구사항 </a:t>
            </a:r>
            <a:r>
              <a:rPr lang="en-US" altLang="ko-KR"/>
              <a:t>:</a:t>
            </a:r>
            <a:r>
              <a:rPr lang="ko-KR" altLang="en-US"/>
              <a:t> 특정 브랜드 신발의 재고 파악</a:t>
            </a:r>
            <a:endParaRPr lang="ko-KR" altLang="en-US"/>
          </a:p>
          <a:p>
            <a:pPr>
              <a:defRPr/>
            </a:pPr>
            <a:r>
              <a:rPr lang="en-US" altLang="ko-KR"/>
              <a:t>-</a:t>
            </a:r>
            <a:r>
              <a:rPr lang="ko-KR" altLang="en-US"/>
              <a:t> 기술 친선도 </a:t>
            </a:r>
            <a:r>
              <a:rPr lang="en-US" altLang="ko-KR"/>
              <a:t>:</a:t>
            </a:r>
            <a:r>
              <a:rPr lang="ko-KR" altLang="en-US"/>
              <a:t> 전화보다는 인터넷 사용이 친숙하다</a:t>
            </a:r>
            <a:r>
              <a:rPr lang="en-US" altLang="ko-KR"/>
              <a:t>.</a:t>
            </a:r>
            <a:endParaRPr lang="en-US" altLang="ko-KR"/>
          </a:p>
          <a:p>
            <a:pPr>
              <a:defRPr/>
            </a:pPr>
            <a:r>
              <a:rPr lang="en-US" altLang="ko-KR"/>
              <a:t>-</a:t>
            </a:r>
            <a:r>
              <a:rPr lang="ko-KR" altLang="en-US"/>
              <a:t> 동기 및 문제 시나리오</a:t>
            </a:r>
            <a:endParaRPr lang="ko-KR" altLang="en-US"/>
          </a:p>
          <a:p>
            <a:pPr>
              <a:defRPr/>
            </a:pPr>
            <a:r>
              <a:rPr lang="ko-KR" altLang="en-US"/>
              <a:t> 홍길동은 현재 </a:t>
            </a:r>
            <a:r>
              <a:rPr lang="en-US" altLang="ko-KR"/>
              <a:t>24</a:t>
            </a:r>
            <a:r>
              <a:rPr lang="ko-KR" altLang="en-US"/>
              <a:t>살 대학생이다</a:t>
            </a:r>
            <a:r>
              <a:rPr lang="en-US" altLang="ko-KR"/>
              <a:t>.</a:t>
            </a:r>
            <a:r>
              <a:rPr lang="ko-KR" altLang="en-US"/>
              <a:t> 특정 브랜드를 좋아하는 사람인데</a:t>
            </a:r>
            <a:r>
              <a:rPr lang="en-US" altLang="ko-KR"/>
              <a:t>,</a:t>
            </a:r>
            <a:r>
              <a:rPr lang="ko-KR" altLang="en-US"/>
              <a:t>   </a:t>
            </a:r>
            <a:endParaRPr lang="ko-KR" altLang="en-US"/>
          </a:p>
          <a:p>
            <a:pPr>
              <a:defRPr/>
            </a:pPr>
            <a:r>
              <a:rPr lang="ko-KR" altLang="en-US"/>
              <a:t> 특정 신발이 유행이 되어서 매장마다 재고 수량 파악을 원한다</a:t>
            </a:r>
            <a:r>
              <a:rPr lang="en-US" altLang="ko-KR"/>
              <a:t>.</a:t>
            </a:r>
            <a:endParaRPr lang="en-US" altLang="ko-KR"/>
          </a:p>
          <a:p>
            <a:pPr>
              <a:defRPr/>
            </a:pPr>
            <a:r>
              <a:rPr lang="ko-KR" altLang="en-US"/>
              <a:t> 전화로 문의하면 되지만 전화로 매장에 문의하는걸 꺼려한다</a:t>
            </a:r>
            <a:r>
              <a:rPr lang="en-US" altLang="ko-KR"/>
              <a:t>.</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idx="0"/>
          </p:nvPr>
        </p:nvSpPr>
        <p:spPr>
          <a:xfrm>
            <a:off x="1696615" y="274638"/>
            <a:ext cx="8798769" cy="634082"/>
          </a:xfrm>
        </p:spPr>
        <p:txBody>
          <a:bodyPr/>
          <a:lstStyle/>
          <a:p>
            <a:pPr lvl="0">
              <a:defRPr/>
            </a:pPr>
            <a:r>
              <a:rPr lang="ko-KR" altLang="en-US"/>
              <a:t>특정 브랜드 매장 상품 및 수량 파악을 위한 웹</a:t>
            </a:r>
            <a:r>
              <a:rPr lang="en-US" altLang="ko-KR"/>
              <a:t>/</a:t>
            </a:r>
            <a:r>
              <a:rPr lang="ko-KR" altLang="en-US"/>
              <a:t>앱</a:t>
            </a:r>
            <a:endParaRPr lang="ko-KR" altLang="en-US"/>
          </a:p>
        </p:txBody>
      </p:sp>
      <p:sp>
        <p:nvSpPr>
          <p:cNvPr id="2" name="슬라이드 번호 개체 틀 3"/>
          <p:cNvSpPr>
            <a:spLocks noGrp="1"/>
          </p:cNvSpPr>
          <p:nvPr>
            <p:ph type="sldNum" sz="quarter" idx="12"/>
          </p:nvPr>
        </p:nvSpPr>
        <p:spPr>
          <a:xfrm>
            <a:off x="11352584" y="6356350"/>
            <a:ext cx="517845" cy="313010"/>
          </a:xfrm>
        </p:spPr>
        <p:txBody>
          <a:bodyPr/>
          <a:lstStyle/>
          <a:p>
            <a:pPr lvl="0">
              <a:defRPr/>
            </a:pPr>
            <a:fld id="{AD22CD3B-FDDF-4998-970C-76E6E0BEC65F}" type="slidenum">
              <a:rPr lang="en-US" altLang="en-US"/>
              <a:pPr lvl="0">
                <a:defRPr/>
              </a:pPr>
              <a:t>2</a:t>
            </a:fld>
            <a:endParaRPr lang="en-US" altLang="en-US"/>
          </a:p>
        </p:txBody>
      </p:sp>
      <p:sp>
        <p:nvSpPr>
          <p:cNvPr id="4" name=""/>
          <p:cNvSpPr txBox="1"/>
          <p:nvPr/>
        </p:nvSpPr>
        <p:spPr>
          <a:xfrm>
            <a:off x="5339916" y="2134022"/>
            <a:ext cx="1512168" cy="365725"/>
          </a:xfrm>
          <a:prstGeom prst="rect">
            <a:avLst/>
          </a:prstGeom>
          <a:solidFill>
            <a:schemeClr val="dk1"/>
          </a:solidFill>
        </p:spPr>
        <p:txBody>
          <a:bodyPr wrap="square">
            <a:spAutoFit/>
          </a:bodyPr>
          <a:p>
            <a:pPr algn="ctr">
              <a:defRPr/>
            </a:pPr>
            <a:r>
              <a:rPr lang="ko-KR" altLang="en-US">
                <a:solidFill>
                  <a:schemeClr val="lt1"/>
                </a:solidFill>
              </a:rPr>
              <a:t>로그인</a:t>
            </a:r>
            <a:endParaRPr lang="ko-KR" altLang="en-US">
              <a:solidFill>
                <a:schemeClr val="lt1"/>
              </a:solidFill>
            </a:endParaRPr>
          </a:p>
        </p:txBody>
      </p:sp>
      <p:sp>
        <p:nvSpPr>
          <p:cNvPr id="5" name=""/>
          <p:cNvSpPr txBox="1"/>
          <p:nvPr/>
        </p:nvSpPr>
        <p:spPr>
          <a:xfrm>
            <a:off x="5339916" y="1484829"/>
            <a:ext cx="1512168" cy="366846"/>
          </a:xfrm>
          <a:prstGeom prst="rect">
            <a:avLst/>
          </a:prstGeom>
          <a:solidFill>
            <a:schemeClr val="dk1"/>
          </a:solidFill>
        </p:spPr>
        <p:txBody>
          <a:bodyPr wrap="square">
            <a:spAutoFit/>
          </a:bodyPr>
          <a:p>
            <a:pPr algn="ctr">
              <a:defRPr/>
            </a:pPr>
            <a:r>
              <a:rPr lang="en-US" altLang="ko-KR">
                <a:solidFill>
                  <a:schemeClr val="lt1"/>
                </a:solidFill>
              </a:rPr>
              <a:t>HOME</a:t>
            </a:r>
            <a:endParaRPr lang="en-US" altLang="ko-KR">
              <a:solidFill>
                <a:schemeClr val="lt1"/>
              </a:solidFill>
            </a:endParaRPr>
          </a:p>
        </p:txBody>
      </p:sp>
      <p:sp>
        <p:nvSpPr>
          <p:cNvPr id="6" name=""/>
          <p:cNvSpPr txBox="1"/>
          <p:nvPr/>
        </p:nvSpPr>
        <p:spPr>
          <a:xfrm>
            <a:off x="1631504" y="3245554"/>
            <a:ext cx="1512168" cy="366891"/>
          </a:xfrm>
          <a:prstGeom prst="rect">
            <a:avLst/>
          </a:prstGeom>
          <a:solidFill>
            <a:srgbClr val="595959"/>
          </a:solidFill>
        </p:spPr>
        <p:txBody>
          <a:bodyPr wrap="square">
            <a:spAutoFit/>
          </a:bodyPr>
          <a:p>
            <a:pPr algn="ctr">
              <a:defRPr/>
            </a:pPr>
            <a:r>
              <a:rPr lang="ko-KR" altLang="en-US">
                <a:solidFill>
                  <a:schemeClr val="lt1"/>
                </a:solidFill>
              </a:rPr>
              <a:t>상품</a:t>
            </a:r>
            <a:endParaRPr lang="ko-KR" altLang="en-US">
              <a:solidFill>
                <a:schemeClr val="lt1"/>
              </a:solidFill>
            </a:endParaRPr>
          </a:p>
        </p:txBody>
      </p:sp>
      <p:sp>
        <p:nvSpPr>
          <p:cNvPr id="7" name=""/>
          <p:cNvSpPr txBox="1"/>
          <p:nvPr/>
        </p:nvSpPr>
        <p:spPr>
          <a:xfrm>
            <a:off x="7536160" y="1491635"/>
            <a:ext cx="1512168" cy="365725"/>
          </a:xfrm>
          <a:prstGeom prst="rect">
            <a:avLst/>
          </a:prstGeom>
          <a:solidFill>
            <a:schemeClr val="lt1"/>
          </a:solidFill>
          <a:ln>
            <a:solidFill>
              <a:schemeClr val="dk1"/>
            </a:solidFill>
          </a:ln>
        </p:spPr>
        <p:txBody>
          <a:bodyPr wrap="square">
            <a:spAutoFit/>
          </a:bodyPr>
          <a:p>
            <a:pPr algn="ctr">
              <a:defRPr/>
            </a:pPr>
            <a:r>
              <a:rPr lang="ko-KR" altLang="en-US">
                <a:solidFill>
                  <a:schemeClr val="dk1"/>
                </a:solidFill>
              </a:rPr>
              <a:t>회원가입</a:t>
            </a:r>
            <a:endParaRPr lang="ko-KR" altLang="en-US">
              <a:solidFill>
                <a:schemeClr val="dk1"/>
              </a:solidFill>
            </a:endParaRPr>
          </a:p>
        </p:txBody>
      </p:sp>
      <p:sp>
        <p:nvSpPr>
          <p:cNvPr id="9" name=""/>
          <p:cNvSpPr txBox="1"/>
          <p:nvPr/>
        </p:nvSpPr>
        <p:spPr>
          <a:xfrm>
            <a:off x="1127448" y="1491635"/>
            <a:ext cx="1512168" cy="366846"/>
          </a:xfrm>
          <a:prstGeom prst="rect">
            <a:avLst/>
          </a:prstGeom>
          <a:solidFill>
            <a:schemeClr val="lt1"/>
          </a:solidFill>
          <a:ln>
            <a:solidFill>
              <a:schemeClr val="dk1"/>
            </a:solidFill>
          </a:ln>
        </p:spPr>
        <p:txBody>
          <a:bodyPr wrap="square">
            <a:spAutoFit/>
          </a:bodyPr>
          <a:p>
            <a:pPr algn="ctr">
              <a:defRPr/>
            </a:pPr>
            <a:r>
              <a:rPr lang="ko-KR" altLang="en-US">
                <a:solidFill>
                  <a:schemeClr val="dk1"/>
                </a:solidFill>
              </a:rPr>
              <a:t>관심 상품</a:t>
            </a:r>
            <a:endParaRPr lang="ko-KR" altLang="en-US">
              <a:solidFill>
                <a:schemeClr val="dk1"/>
              </a:solidFill>
            </a:endParaRPr>
          </a:p>
        </p:txBody>
      </p:sp>
      <p:sp>
        <p:nvSpPr>
          <p:cNvPr id="10" name=""/>
          <p:cNvSpPr txBox="1"/>
          <p:nvPr/>
        </p:nvSpPr>
        <p:spPr>
          <a:xfrm>
            <a:off x="1127448" y="1995691"/>
            <a:ext cx="1512168" cy="366846"/>
          </a:xfrm>
          <a:prstGeom prst="rect">
            <a:avLst/>
          </a:prstGeom>
          <a:solidFill>
            <a:schemeClr val="lt1"/>
          </a:solidFill>
          <a:ln>
            <a:solidFill>
              <a:schemeClr val="dk1"/>
            </a:solidFill>
          </a:ln>
        </p:spPr>
        <p:txBody>
          <a:bodyPr wrap="square">
            <a:spAutoFit/>
          </a:bodyPr>
          <a:p>
            <a:pPr algn="ctr">
              <a:defRPr/>
            </a:pPr>
            <a:r>
              <a:rPr lang="ko-KR" altLang="en-US">
                <a:solidFill>
                  <a:schemeClr val="dk1"/>
                </a:solidFill>
              </a:rPr>
              <a:t>회원 정보</a:t>
            </a:r>
            <a:endParaRPr lang="ko-KR" altLang="en-US">
              <a:solidFill>
                <a:schemeClr val="dk1"/>
              </a:solidFill>
            </a:endParaRPr>
          </a:p>
        </p:txBody>
      </p:sp>
      <p:sp>
        <p:nvSpPr>
          <p:cNvPr id="12" name=""/>
          <p:cNvSpPr txBox="1"/>
          <p:nvPr/>
        </p:nvSpPr>
        <p:spPr>
          <a:xfrm>
            <a:off x="5339916" y="3245554"/>
            <a:ext cx="1512168" cy="366891"/>
          </a:xfrm>
          <a:prstGeom prst="rect">
            <a:avLst/>
          </a:prstGeom>
          <a:solidFill>
            <a:srgbClr val="595959"/>
          </a:solidFill>
        </p:spPr>
        <p:txBody>
          <a:bodyPr wrap="square">
            <a:spAutoFit/>
          </a:bodyPr>
          <a:p>
            <a:pPr algn="ctr">
              <a:defRPr/>
            </a:pPr>
            <a:r>
              <a:rPr lang="ko-KR" altLang="en-US">
                <a:solidFill>
                  <a:schemeClr val="lt1"/>
                </a:solidFill>
              </a:rPr>
              <a:t>매장</a:t>
            </a:r>
            <a:endParaRPr lang="ko-KR" altLang="en-US">
              <a:solidFill>
                <a:schemeClr val="lt1"/>
              </a:solidFill>
            </a:endParaRPr>
          </a:p>
        </p:txBody>
      </p:sp>
      <p:sp>
        <p:nvSpPr>
          <p:cNvPr id="13" name=""/>
          <p:cNvSpPr txBox="1"/>
          <p:nvPr/>
        </p:nvSpPr>
        <p:spPr>
          <a:xfrm>
            <a:off x="8832304" y="3245554"/>
            <a:ext cx="1728192" cy="362516"/>
          </a:xfrm>
          <a:prstGeom prst="rect">
            <a:avLst/>
          </a:prstGeom>
          <a:solidFill>
            <a:srgbClr val="595959"/>
          </a:solidFill>
        </p:spPr>
        <p:txBody>
          <a:bodyPr wrap="square">
            <a:spAutoFit/>
          </a:bodyPr>
          <a:p>
            <a:pPr algn="ctr">
              <a:defRPr/>
            </a:pPr>
            <a:r>
              <a:rPr lang="ko-KR" altLang="en-US">
                <a:solidFill>
                  <a:schemeClr val="lt1"/>
                </a:solidFill>
              </a:rPr>
              <a:t>출시 예정 상품</a:t>
            </a:r>
            <a:endParaRPr lang="ko-KR" altLang="en-US">
              <a:solidFill>
                <a:schemeClr val="lt1"/>
              </a:solidFill>
            </a:endParaRPr>
          </a:p>
        </p:txBody>
      </p:sp>
      <p:sp>
        <p:nvSpPr>
          <p:cNvPr id="14" name=""/>
          <p:cNvSpPr txBox="1"/>
          <p:nvPr/>
        </p:nvSpPr>
        <p:spPr>
          <a:xfrm>
            <a:off x="1631504" y="4430261"/>
            <a:ext cx="1512168" cy="366891"/>
          </a:xfrm>
          <a:prstGeom prst="rect">
            <a:avLst/>
          </a:prstGeom>
          <a:solidFill>
            <a:srgbClr val="808080"/>
          </a:solidFill>
        </p:spPr>
        <p:txBody>
          <a:bodyPr wrap="square">
            <a:spAutoFit/>
          </a:bodyPr>
          <a:p>
            <a:pPr algn="ctr">
              <a:defRPr/>
            </a:pPr>
            <a:r>
              <a:rPr lang="ko-KR" altLang="en-US">
                <a:solidFill>
                  <a:schemeClr val="lt1"/>
                </a:solidFill>
              </a:rPr>
              <a:t>러닝</a:t>
            </a:r>
            <a:endParaRPr lang="ko-KR" altLang="en-US">
              <a:solidFill>
                <a:schemeClr val="lt1"/>
              </a:solidFill>
            </a:endParaRPr>
          </a:p>
        </p:txBody>
      </p:sp>
      <p:sp>
        <p:nvSpPr>
          <p:cNvPr id="15" name=""/>
          <p:cNvSpPr txBox="1"/>
          <p:nvPr/>
        </p:nvSpPr>
        <p:spPr>
          <a:xfrm>
            <a:off x="1631504" y="4999474"/>
            <a:ext cx="1512168" cy="366891"/>
          </a:xfrm>
          <a:prstGeom prst="rect">
            <a:avLst/>
          </a:prstGeom>
          <a:solidFill>
            <a:srgbClr val="808080"/>
          </a:solidFill>
        </p:spPr>
        <p:txBody>
          <a:bodyPr wrap="square">
            <a:spAutoFit/>
          </a:bodyPr>
          <a:p>
            <a:pPr algn="ctr">
              <a:defRPr/>
            </a:pPr>
            <a:r>
              <a:rPr lang="ko-KR" altLang="en-US">
                <a:solidFill>
                  <a:schemeClr val="lt1"/>
                </a:solidFill>
              </a:rPr>
              <a:t>워킹</a:t>
            </a:r>
            <a:endParaRPr lang="ko-KR" altLang="en-US">
              <a:solidFill>
                <a:schemeClr val="lt1"/>
              </a:solidFill>
            </a:endParaRPr>
          </a:p>
        </p:txBody>
      </p:sp>
      <p:sp>
        <p:nvSpPr>
          <p:cNvPr id="16" name=""/>
          <p:cNvSpPr txBox="1"/>
          <p:nvPr/>
        </p:nvSpPr>
        <p:spPr>
          <a:xfrm>
            <a:off x="5339916" y="3749610"/>
            <a:ext cx="1512168" cy="366891"/>
          </a:xfrm>
          <a:prstGeom prst="rect">
            <a:avLst/>
          </a:prstGeom>
          <a:solidFill>
            <a:srgbClr val="808080"/>
          </a:solidFill>
        </p:spPr>
        <p:txBody>
          <a:bodyPr wrap="square">
            <a:spAutoFit/>
          </a:bodyPr>
          <a:p>
            <a:pPr algn="ctr">
              <a:defRPr/>
            </a:pPr>
            <a:r>
              <a:rPr lang="ko-KR" altLang="en-US">
                <a:solidFill>
                  <a:schemeClr val="lt1"/>
                </a:solidFill>
              </a:rPr>
              <a:t>서울 </a:t>
            </a:r>
            <a:r>
              <a:rPr lang="en-US" altLang="ko-KR">
                <a:solidFill>
                  <a:schemeClr val="lt1"/>
                </a:solidFill>
              </a:rPr>
              <a:t>/</a:t>
            </a:r>
            <a:r>
              <a:rPr lang="ko-KR" altLang="en-US">
                <a:solidFill>
                  <a:schemeClr val="lt1"/>
                </a:solidFill>
              </a:rPr>
              <a:t> 경기</a:t>
            </a:r>
            <a:endParaRPr lang="ko-KR" altLang="en-US">
              <a:solidFill>
                <a:schemeClr val="lt1"/>
              </a:solidFill>
            </a:endParaRPr>
          </a:p>
        </p:txBody>
      </p:sp>
      <p:sp>
        <p:nvSpPr>
          <p:cNvPr id="17" name=""/>
          <p:cNvSpPr txBox="1"/>
          <p:nvPr/>
        </p:nvSpPr>
        <p:spPr>
          <a:xfrm>
            <a:off x="5339916" y="4253666"/>
            <a:ext cx="1512168" cy="366891"/>
          </a:xfrm>
          <a:prstGeom prst="rect">
            <a:avLst/>
          </a:prstGeom>
          <a:solidFill>
            <a:srgbClr val="808080"/>
          </a:solidFill>
        </p:spPr>
        <p:txBody>
          <a:bodyPr wrap="square">
            <a:spAutoFit/>
          </a:bodyPr>
          <a:p>
            <a:pPr algn="ctr">
              <a:defRPr/>
            </a:pPr>
            <a:r>
              <a:rPr lang="ko-KR" altLang="en-US">
                <a:solidFill>
                  <a:schemeClr val="lt1"/>
                </a:solidFill>
              </a:rPr>
              <a:t>강원</a:t>
            </a:r>
            <a:endParaRPr lang="ko-KR" altLang="en-US">
              <a:solidFill>
                <a:schemeClr val="lt1"/>
              </a:solidFill>
            </a:endParaRPr>
          </a:p>
        </p:txBody>
      </p:sp>
      <p:sp>
        <p:nvSpPr>
          <p:cNvPr id="18" name=""/>
          <p:cNvSpPr txBox="1"/>
          <p:nvPr/>
        </p:nvSpPr>
        <p:spPr>
          <a:xfrm>
            <a:off x="5339916" y="4757722"/>
            <a:ext cx="1512168" cy="366891"/>
          </a:xfrm>
          <a:prstGeom prst="rect">
            <a:avLst/>
          </a:prstGeom>
          <a:solidFill>
            <a:srgbClr val="808080"/>
          </a:solidFill>
        </p:spPr>
        <p:txBody>
          <a:bodyPr wrap="square">
            <a:spAutoFit/>
          </a:bodyPr>
          <a:p>
            <a:pPr algn="ctr">
              <a:defRPr/>
            </a:pPr>
            <a:r>
              <a:rPr lang="ko-KR" altLang="en-US">
                <a:solidFill>
                  <a:schemeClr val="lt1"/>
                </a:solidFill>
              </a:rPr>
              <a:t>충북 </a:t>
            </a:r>
            <a:r>
              <a:rPr lang="en-US" altLang="ko-KR">
                <a:solidFill>
                  <a:schemeClr val="lt1"/>
                </a:solidFill>
              </a:rPr>
              <a:t>/</a:t>
            </a:r>
            <a:r>
              <a:rPr lang="ko-KR" altLang="en-US">
                <a:solidFill>
                  <a:schemeClr val="lt1"/>
                </a:solidFill>
              </a:rPr>
              <a:t> 충남</a:t>
            </a:r>
            <a:endParaRPr lang="ko-KR" altLang="en-US">
              <a:solidFill>
                <a:schemeClr val="lt1"/>
              </a:solidFill>
            </a:endParaRPr>
          </a:p>
        </p:txBody>
      </p:sp>
      <p:sp>
        <p:nvSpPr>
          <p:cNvPr id="19" name=""/>
          <p:cNvSpPr txBox="1"/>
          <p:nvPr/>
        </p:nvSpPr>
        <p:spPr>
          <a:xfrm>
            <a:off x="5339916" y="5261778"/>
            <a:ext cx="1512168" cy="366891"/>
          </a:xfrm>
          <a:prstGeom prst="rect">
            <a:avLst/>
          </a:prstGeom>
          <a:solidFill>
            <a:srgbClr val="808080"/>
          </a:solidFill>
        </p:spPr>
        <p:txBody>
          <a:bodyPr wrap="square">
            <a:spAutoFit/>
          </a:bodyPr>
          <a:p>
            <a:pPr algn="ctr">
              <a:defRPr/>
            </a:pPr>
            <a:r>
              <a:rPr lang="ko-KR" altLang="en-US">
                <a:solidFill>
                  <a:schemeClr val="lt1"/>
                </a:solidFill>
              </a:rPr>
              <a:t>전북 </a:t>
            </a:r>
            <a:r>
              <a:rPr lang="en-US" altLang="ko-KR">
                <a:solidFill>
                  <a:schemeClr val="lt1"/>
                </a:solidFill>
              </a:rPr>
              <a:t>/</a:t>
            </a:r>
            <a:r>
              <a:rPr lang="ko-KR" altLang="en-US">
                <a:solidFill>
                  <a:schemeClr val="lt1"/>
                </a:solidFill>
              </a:rPr>
              <a:t> 전남</a:t>
            </a:r>
            <a:endParaRPr lang="ko-KR" altLang="en-US">
              <a:solidFill>
                <a:schemeClr val="lt1"/>
              </a:solidFill>
            </a:endParaRPr>
          </a:p>
        </p:txBody>
      </p:sp>
      <p:sp>
        <p:nvSpPr>
          <p:cNvPr id="20" name=""/>
          <p:cNvSpPr txBox="1"/>
          <p:nvPr/>
        </p:nvSpPr>
        <p:spPr>
          <a:xfrm>
            <a:off x="5339916" y="5726405"/>
            <a:ext cx="1512168" cy="366891"/>
          </a:xfrm>
          <a:prstGeom prst="rect">
            <a:avLst/>
          </a:prstGeom>
          <a:solidFill>
            <a:srgbClr val="808080"/>
          </a:solidFill>
        </p:spPr>
        <p:txBody>
          <a:bodyPr wrap="square">
            <a:spAutoFit/>
          </a:bodyPr>
          <a:p>
            <a:pPr algn="ctr">
              <a:defRPr/>
            </a:pPr>
            <a:r>
              <a:rPr lang="ko-KR" altLang="en-US">
                <a:solidFill>
                  <a:schemeClr val="lt1"/>
                </a:solidFill>
              </a:rPr>
              <a:t>경북 </a:t>
            </a:r>
            <a:r>
              <a:rPr lang="en-US" altLang="ko-KR">
                <a:solidFill>
                  <a:schemeClr val="lt1"/>
                </a:solidFill>
              </a:rPr>
              <a:t>/</a:t>
            </a:r>
            <a:r>
              <a:rPr lang="ko-KR" altLang="en-US">
                <a:solidFill>
                  <a:schemeClr val="lt1"/>
                </a:solidFill>
              </a:rPr>
              <a:t> 경남</a:t>
            </a:r>
            <a:endParaRPr lang="ko-KR" altLang="en-US">
              <a:solidFill>
                <a:schemeClr val="lt1"/>
              </a:solidFill>
            </a:endParaRPr>
          </a:p>
        </p:txBody>
      </p:sp>
      <p:sp>
        <p:nvSpPr>
          <p:cNvPr id="21" name=""/>
          <p:cNvSpPr txBox="1"/>
          <p:nvPr/>
        </p:nvSpPr>
        <p:spPr>
          <a:xfrm>
            <a:off x="5339916" y="6158453"/>
            <a:ext cx="1512168" cy="366891"/>
          </a:xfrm>
          <a:prstGeom prst="rect">
            <a:avLst/>
          </a:prstGeom>
          <a:solidFill>
            <a:srgbClr val="808080"/>
          </a:solidFill>
        </p:spPr>
        <p:txBody>
          <a:bodyPr wrap="square">
            <a:spAutoFit/>
          </a:bodyPr>
          <a:p>
            <a:pPr algn="ctr">
              <a:defRPr/>
            </a:pPr>
            <a:r>
              <a:rPr lang="ko-KR" altLang="en-US">
                <a:solidFill>
                  <a:schemeClr val="lt1"/>
                </a:solidFill>
              </a:rPr>
              <a:t>제주</a:t>
            </a:r>
            <a:endParaRPr lang="ko-KR" altLang="en-US">
              <a:solidFill>
                <a:schemeClr val="lt1"/>
              </a:solidFill>
            </a:endParaRPr>
          </a:p>
        </p:txBody>
      </p:sp>
      <p:sp>
        <p:nvSpPr>
          <p:cNvPr id="22" name=""/>
          <p:cNvSpPr txBox="1"/>
          <p:nvPr/>
        </p:nvSpPr>
        <p:spPr>
          <a:xfrm>
            <a:off x="1631504" y="5536108"/>
            <a:ext cx="1512167" cy="367486"/>
          </a:xfrm>
          <a:prstGeom prst="rect">
            <a:avLst/>
          </a:prstGeom>
          <a:solidFill>
            <a:srgbClr val="808080"/>
          </a:solidFill>
        </p:spPr>
        <p:txBody>
          <a:bodyPr wrap="square">
            <a:spAutoFit/>
          </a:bodyPr>
          <a:p>
            <a:pPr algn="ctr">
              <a:defRPr/>
            </a:pPr>
            <a:r>
              <a:rPr lang="ko-KR" altLang="en-US">
                <a:solidFill>
                  <a:schemeClr val="lt1"/>
                </a:solidFill>
              </a:rPr>
              <a:t>트레이닝</a:t>
            </a:r>
            <a:endParaRPr lang="ko-KR" altLang="en-US">
              <a:solidFill>
                <a:schemeClr val="lt1"/>
              </a:solidFill>
            </a:endParaRPr>
          </a:p>
        </p:txBody>
      </p:sp>
      <p:sp>
        <p:nvSpPr>
          <p:cNvPr id="23" name=""/>
          <p:cNvSpPr txBox="1"/>
          <p:nvPr/>
        </p:nvSpPr>
        <p:spPr>
          <a:xfrm>
            <a:off x="1487488" y="6112172"/>
            <a:ext cx="1728192" cy="364639"/>
          </a:xfrm>
          <a:prstGeom prst="rect">
            <a:avLst/>
          </a:prstGeom>
          <a:solidFill>
            <a:srgbClr val="808080"/>
          </a:solidFill>
        </p:spPr>
        <p:txBody>
          <a:bodyPr wrap="square">
            <a:spAutoFit/>
          </a:bodyPr>
          <a:p>
            <a:pPr algn="ctr">
              <a:defRPr/>
            </a:pPr>
            <a:r>
              <a:rPr lang="ko-KR" altLang="en-US">
                <a:solidFill>
                  <a:schemeClr val="lt1"/>
                </a:solidFill>
              </a:rPr>
              <a:t>샌들 </a:t>
            </a:r>
            <a:r>
              <a:rPr lang="en-US" altLang="ko-KR">
                <a:solidFill>
                  <a:schemeClr val="lt1"/>
                </a:solidFill>
              </a:rPr>
              <a:t>&amp;</a:t>
            </a:r>
            <a:r>
              <a:rPr lang="ko-KR" altLang="en-US">
                <a:solidFill>
                  <a:schemeClr val="lt1"/>
                </a:solidFill>
              </a:rPr>
              <a:t> 슬리퍼</a:t>
            </a:r>
            <a:endParaRPr lang="ko-KR" altLang="en-US">
              <a:solidFill>
                <a:schemeClr val="lt1"/>
              </a:solidFill>
            </a:endParaRPr>
          </a:p>
        </p:txBody>
      </p:sp>
      <p:sp>
        <p:nvSpPr>
          <p:cNvPr id="24" name=""/>
          <p:cNvSpPr txBox="1"/>
          <p:nvPr/>
        </p:nvSpPr>
        <p:spPr>
          <a:xfrm>
            <a:off x="1631504" y="3926205"/>
            <a:ext cx="1512167" cy="367665"/>
          </a:xfrm>
          <a:prstGeom prst="rect">
            <a:avLst/>
          </a:prstGeom>
          <a:solidFill>
            <a:srgbClr val="808080"/>
          </a:solidFill>
        </p:spPr>
        <p:txBody>
          <a:bodyPr wrap="square">
            <a:spAutoFit/>
          </a:bodyPr>
          <a:p>
            <a:pPr algn="ctr">
              <a:defRPr/>
            </a:pPr>
            <a:r>
              <a:rPr lang="ko-KR" altLang="en-US">
                <a:solidFill>
                  <a:schemeClr val="lt1"/>
                </a:solidFill>
              </a:rPr>
              <a:t>단화</a:t>
            </a:r>
            <a:endParaRPr lang="ko-KR" altLang="en-US">
              <a:solidFill>
                <a:schemeClr val="lt1"/>
              </a:solidFill>
            </a:endParaRPr>
          </a:p>
        </p:txBody>
      </p:sp>
      <p:sp>
        <p:nvSpPr>
          <p:cNvPr id="26" name=""/>
          <p:cNvSpPr txBox="1"/>
          <p:nvPr/>
        </p:nvSpPr>
        <p:spPr>
          <a:xfrm>
            <a:off x="8976320" y="4077072"/>
            <a:ext cx="1512168" cy="639510"/>
          </a:xfrm>
          <a:prstGeom prst="rect">
            <a:avLst/>
          </a:prstGeom>
          <a:solidFill>
            <a:srgbClr val="808080"/>
          </a:solidFill>
        </p:spPr>
        <p:txBody>
          <a:bodyPr wrap="square">
            <a:spAutoFit/>
          </a:bodyPr>
          <a:p>
            <a:pPr algn="ctr">
              <a:defRPr/>
            </a:pPr>
            <a:r>
              <a:rPr lang="ko-KR" altLang="en-US">
                <a:solidFill>
                  <a:schemeClr val="lt1"/>
                </a:solidFill>
              </a:rPr>
              <a:t>관심상품</a:t>
            </a:r>
            <a:endParaRPr lang="ko-KR" altLang="en-US">
              <a:solidFill>
                <a:schemeClr val="lt1"/>
              </a:solidFill>
            </a:endParaRPr>
          </a:p>
          <a:p>
            <a:pPr algn="ctr">
              <a:defRPr/>
            </a:pPr>
            <a:r>
              <a:rPr lang="ko-KR" altLang="en-US">
                <a:solidFill>
                  <a:schemeClr val="lt1"/>
                </a:solidFill>
              </a:rPr>
              <a:t>등록하기</a:t>
            </a:r>
            <a:endParaRPr lang="ko-KR" altLang="en-US">
              <a:solidFill>
                <a:schemeClr val="lt1"/>
              </a:solidFill>
            </a:endParaRPr>
          </a:p>
        </p:txBody>
      </p:sp>
      <p:cxnSp>
        <p:nvCxnSpPr>
          <p:cNvPr id="29" name=""/>
          <p:cNvCxnSpPr>
            <a:stCxn id="5" idx="2"/>
            <a:endCxn id="4" idx="0"/>
          </p:cNvCxnSpPr>
          <p:nvPr/>
        </p:nvCxnSpPr>
        <p:spPr>
          <a:xfrm rot="5400000" flipV="1">
            <a:off x="5955620" y="1992054"/>
            <a:ext cx="282347"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
          <p:cNvCxnSpPr>
            <a:stCxn id="4" idx="2"/>
            <a:endCxn id="12" idx="0"/>
          </p:cNvCxnSpPr>
          <p:nvPr/>
        </p:nvCxnSpPr>
        <p:spPr>
          <a:xfrm rot="5400000" flipV="1">
            <a:off x="5723890" y="2871856"/>
            <a:ext cx="745807" cy="1588"/>
          </a:xfrm>
          <a:prstGeom prst="bentConnector3">
            <a:avLst>
              <a:gd name="adj1" fmla="val 51023"/>
            </a:avLst>
          </a:prstGeom>
          <a:noFill/>
          <a:ln w="9525" cap="flat" cmpd="sng" algn="ctr">
            <a:solidFill>
              <a:srgbClr val="4a7ebb">
                <a:alpha val="100000"/>
              </a:srgbClr>
            </a:solidFill>
            <a:prstDash val="solid"/>
          </a:ln>
        </p:spPr>
      </p:cxnSp>
      <p:cxnSp>
        <p:nvCxnSpPr>
          <p:cNvPr id="33" name=""/>
          <p:cNvCxnSpPr>
            <a:stCxn id="4" idx="2"/>
            <a:endCxn id="13" idx="0"/>
          </p:cNvCxnSpPr>
          <p:nvPr/>
        </p:nvCxnSpPr>
        <p:spPr>
          <a:xfrm rot="5400000" flipV="1">
            <a:off x="7523296" y="1072450"/>
            <a:ext cx="745807" cy="3600400"/>
          </a:xfrm>
          <a:prstGeom prst="bentConnector3">
            <a:avLst>
              <a:gd name="adj1" fmla="val 50000"/>
            </a:avLst>
          </a:prstGeom>
          <a:noFill/>
          <a:ln w="9525" cap="flat" cmpd="sng" algn="ctr">
            <a:solidFill>
              <a:srgbClr val="4a7ebb">
                <a:alpha val="100000"/>
              </a:srgbClr>
            </a:solidFill>
            <a:prstDash val="solid"/>
          </a:ln>
        </p:spPr>
      </p:cxnSp>
      <p:cxnSp>
        <p:nvCxnSpPr>
          <p:cNvPr id="34" name=""/>
          <p:cNvCxnSpPr>
            <a:stCxn id="4" idx="2"/>
            <a:endCxn id="6" idx="0"/>
          </p:cNvCxnSpPr>
          <p:nvPr/>
        </p:nvCxnSpPr>
        <p:spPr>
          <a:xfrm rot="5400000">
            <a:off x="3868890" y="1018445"/>
            <a:ext cx="745807" cy="3708412"/>
          </a:xfrm>
          <a:prstGeom prst="bentConnector3">
            <a:avLst>
              <a:gd name="adj1" fmla="val 50000"/>
            </a:avLst>
          </a:prstGeom>
          <a:noFill/>
          <a:ln w="9525" cap="flat" cmpd="sng" algn="ctr">
            <a:solidFill>
              <a:srgbClr val="4a7ebb">
                <a:alpha val="100000"/>
              </a:srgbClr>
            </a:solidFill>
            <a:prstDash val="solid"/>
          </a:ln>
        </p:spPr>
      </p:cxnSp>
      <p:cxnSp>
        <p:nvCxnSpPr>
          <p:cNvPr id="38" name=""/>
          <p:cNvCxnSpPr>
            <a:stCxn id="8" idx="1"/>
            <a:endCxn id="11" idx="3"/>
          </p:cNvCxnSpPr>
          <p:nvPr/>
        </p:nvCxnSpPr>
        <p:spPr>
          <a:xfrm rot="10800000">
            <a:off x="2639616" y="2676364"/>
            <a:ext cx="4896544"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
          <p:cNvCxnSpPr>
            <a:stCxn id="10" idx="2"/>
            <a:endCxn id="11" idx="0"/>
          </p:cNvCxnSpPr>
          <p:nvPr/>
        </p:nvCxnSpPr>
        <p:spPr>
          <a:xfrm rot="16200000" flipH="1">
            <a:off x="1818330" y="2427738"/>
            <a:ext cx="130403" cy="0"/>
          </a:xfrm>
          <a:prstGeom prst="line">
            <a:avLst/>
          </a:prstGeom>
          <a:noFill/>
          <a:ln w="9525" cap="flat" cmpd="sng" algn="ctr">
            <a:solidFill>
              <a:srgbClr val="4a7ebb">
                <a:alpha val="100000"/>
              </a:srgbClr>
            </a:solidFill>
            <a:prstDash val="solid"/>
          </a:ln>
        </p:spPr>
      </p:cxnSp>
      <p:cxnSp>
        <p:nvCxnSpPr>
          <p:cNvPr id="40" name=""/>
          <p:cNvCxnSpPr>
            <a:stCxn id="9" idx="2"/>
            <a:endCxn id="10" idx="0"/>
          </p:cNvCxnSpPr>
          <p:nvPr/>
        </p:nvCxnSpPr>
        <p:spPr>
          <a:xfrm rot="16200000" flipH="1">
            <a:off x="1814927" y="1927086"/>
            <a:ext cx="137210" cy="0"/>
          </a:xfrm>
          <a:prstGeom prst="line">
            <a:avLst/>
          </a:prstGeom>
          <a:noFill/>
          <a:ln w="9525" cap="flat" cmpd="sng" algn="ctr">
            <a:solidFill>
              <a:srgbClr val="4a7ebb">
                <a:alpha val="100000"/>
              </a:srgbClr>
            </a:solidFill>
            <a:prstDash val="solid"/>
          </a:ln>
        </p:spPr>
      </p:cxnSp>
      <p:cxnSp>
        <p:nvCxnSpPr>
          <p:cNvPr id="41" name=""/>
          <p:cNvCxnSpPr>
            <a:stCxn id="24" idx="0"/>
            <a:endCxn id="6" idx="2"/>
          </p:cNvCxnSpPr>
          <p:nvPr/>
        </p:nvCxnSpPr>
        <p:spPr>
          <a:xfrm rot="16200000">
            <a:off x="2230708" y="3769325"/>
            <a:ext cx="313759" cy="0"/>
          </a:xfrm>
          <a:prstGeom prst="line">
            <a:avLst/>
          </a:prstGeom>
          <a:noFill/>
          <a:ln w="9525" cap="flat" cmpd="sng" algn="ctr">
            <a:solidFill>
              <a:srgbClr val="4a7ebb">
                <a:alpha val="100000"/>
              </a:srgbClr>
            </a:solidFill>
            <a:prstDash val="solid"/>
          </a:ln>
        </p:spPr>
      </p:cxnSp>
      <p:cxnSp>
        <p:nvCxnSpPr>
          <p:cNvPr id="42" name=""/>
          <p:cNvCxnSpPr>
            <a:stCxn id="24" idx="2"/>
            <a:endCxn id="14" idx="0"/>
          </p:cNvCxnSpPr>
          <p:nvPr/>
        </p:nvCxnSpPr>
        <p:spPr>
          <a:xfrm rot="16200000" flipH="1">
            <a:off x="2319392" y="4362065"/>
            <a:ext cx="136391" cy="0"/>
          </a:xfrm>
          <a:prstGeom prst="line">
            <a:avLst/>
          </a:prstGeom>
          <a:solidFill>
            <a:srgbClr val="808080"/>
          </a:solidFill>
          <a:ln w="9525" cap="flat" cmpd="sng" algn="ctr">
            <a:solidFill>
              <a:srgbClr val="4a7ebb">
                <a:alpha val="100000"/>
              </a:srgbClr>
            </a:solidFill>
            <a:prstDash val="solid"/>
          </a:ln>
        </p:spPr>
      </p:cxnSp>
      <p:cxnSp>
        <p:nvCxnSpPr>
          <p:cNvPr id="43" name=""/>
          <p:cNvCxnSpPr>
            <a:stCxn id="14" idx="2"/>
            <a:endCxn id="15" idx="0"/>
          </p:cNvCxnSpPr>
          <p:nvPr/>
        </p:nvCxnSpPr>
        <p:spPr>
          <a:xfrm rot="16200000" flipH="1">
            <a:off x="2286427" y="4898313"/>
            <a:ext cx="202322" cy="0"/>
          </a:xfrm>
          <a:prstGeom prst="line">
            <a:avLst/>
          </a:prstGeom>
          <a:solidFill>
            <a:srgbClr val="808080"/>
          </a:solidFill>
          <a:ln w="9525" cap="flat" cmpd="sng" algn="ctr">
            <a:solidFill>
              <a:srgbClr val="4a7ebb">
                <a:alpha val="100000"/>
              </a:srgbClr>
            </a:solidFill>
            <a:prstDash val="solid"/>
          </a:ln>
        </p:spPr>
      </p:cxnSp>
      <p:cxnSp>
        <p:nvCxnSpPr>
          <p:cNvPr id="44" name=""/>
          <p:cNvCxnSpPr>
            <a:stCxn id="15" idx="2"/>
            <a:endCxn id="22" idx="0"/>
          </p:cNvCxnSpPr>
          <p:nvPr/>
        </p:nvCxnSpPr>
        <p:spPr>
          <a:xfrm rot="16200000" flipH="1">
            <a:off x="2302716" y="5451236"/>
            <a:ext cx="169743" cy="0"/>
          </a:xfrm>
          <a:prstGeom prst="line">
            <a:avLst/>
          </a:prstGeom>
          <a:solidFill>
            <a:srgbClr val="808080"/>
          </a:solidFill>
          <a:ln w="9525" cap="flat" cmpd="sng" algn="ctr">
            <a:solidFill>
              <a:srgbClr val="4a7ebb">
                <a:alpha val="100000"/>
              </a:srgbClr>
            </a:solidFill>
            <a:prstDash val="solid"/>
          </a:ln>
        </p:spPr>
      </p:cxnSp>
      <p:cxnSp>
        <p:nvCxnSpPr>
          <p:cNvPr id="45" name=""/>
          <p:cNvCxnSpPr>
            <a:stCxn id="22" idx="2"/>
            <a:endCxn id="23" idx="0"/>
          </p:cNvCxnSpPr>
          <p:nvPr/>
        </p:nvCxnSpPr>
        <p:spPr>
          <a:xfrm rot="5400000">
            <a:off x="2265297" y="5989881"/>
            <a:ext cx="208578" cy="36004"/>
          </a:xfrm>
          <a:prstGeom prst="line">
            <a:avLst/>
          </a:prstGeom>
          <a:solidFill>
            <a:srgbClr val="808080"/>
          </a:solidFill>
          <a:ln w="9525" cap="flat" cmpd="sng" algn="ctr">
            <a:solidFill>
              <a:srgbClr val="4a7ebb">
                <a:alpha val="100000"/>
              </a:srgbClr>
            </a:solidFill>
            <a:prstDash val="solid"/>
          </a:ln>
        </p:spPr>
      </p:cxnSp>
      <p:cxnSp>
        <p:nvCxnSpPr>
          <p:cNvPr id="46" name=""/>
          <p:cNvCxnSpPr>
            <a:stCxn id="16" idx="0"/>
            <a:endCxn id="12" idx="2"/>
          </p:cNvCxnSpPr>
          <p:nvPr/>
        </p:nvCxnSpPr>
        <p:spPr>
          <a:xfrm rot="16200000">
            <a:off x="6027417" y="3681028"/>
            <a:ext cx="137165" cy="0"/>
          </a:xfrm>
          <a:prstGeom prst="line">
            <a:avLst/>
          </a:prstGeom>
          <a:noFill/>
          <a:ln w="9525" cap="flat" cmpd="sng" algn="ctr">
            <a:solidFill>
              <a:srgbClr val="4a7ebb">
                <a:alpha val="100000"/>
              </a:srgbClr>
            </a:solidFill>
            <a:prstDash val="solid"/>
          </a:ln>
        </p:spPr>
      </p:cxnSp>
      <p:cxnSp>
        <p:nvCxnSpPr>
          <p:cNvPr id="47" name=""/>
          <p:cNvCxnSpPr>
            <a:stCxn id="17" idx="0"/>
            <a:endCxn id="16" idx="2"/>
          </p:cNvCxnSpPr>
          <p:nvPr/>
        </p:nvCxnSpPr>
        <p:spPr>
          <a:xfrm rot="16200000">
            <a:off x="6027417" y="4185084"/>
            <a:ext cx="137165" cy="0"/>
          </a:xfrm>
          <a:prstGeom prst="line">
            <a:avLst/>
          </a:prstGeom>
          <a:solidFill>
            <a:srgbClr val="808080"/>
          </a:solidFill>
          <a:ln w="9525" cap="flat" cmpd="sng" algn="ctr">
            <a:solidFill>
              <a:srgbClr val="4a7ebb">
                <a:alpha val="100000"/>
              </a:srgbClr>
            </a:solidFill>
            <a:prstDash val="solid"/>
          </a:ln>
        </p:spPr>
      </p:cxnSp>
      <p:cxnSp>
        <p:nvCxnSpPr>
          <p:cNvPr id="48" name=""/>
          <p:cNvCxnSpPr>
            <a:stCxn id="18" idx="0"/>
            <a:endCxn id="17" idx="2"/>
          </p:cNvCxnSpPr>
          <p:nvPr/>
        </p:nvCxnSpPr>
        <p:spPr>
          <a:xfrm rot="16200000">
            <a:off x="6027418" y="4689140"/>
            <a:ext cx="137164" cy="0"/>
          </a:xfrm>
          <a:prstGeom prst="line">
            <a:avLst/>
          </a:prstGeom>
          <a:solidFill>
            <a:srgbClr val="808080"/>
          </a:solidFill>
          <a:ln w="9525" cap="flat" cmpd="sng" algn="ctr">
            <a:solidFill>
              <a:srgbClr val="4a7ebb">
                <a:alpha val="100000"/>
              </a:srgbClr>
            </a:solidFill>
            <a:prstDash val="solid"/>
          </a:ln>
        </p:spPr>
      </p:cxnSp>
      <p:cxnSp>
        <p:nvCxnSpPr>
          <p:cNvPr id="49" name=""/>
          <p:cNvCxnSpPr>
            <a:stCxn id="19" idx="0"/>
            <a:endCxn id="18" idx="2"/>
          </p:cNvCxnSpPr>
          <p:nvPr/>
        </p:nvCxnSpPr>
        <p:spPr>
          <a:xfrm rot="16200000">
            <a:off x="6027417" y="5193196"/>
            <a:ext cx="137165" cy="0"/>
          </a:xfrm>
          <a:prstGeom prst="line">
            <a:avLst/>
          </a:prstGeom>
          <a:solidFill>
            <a:srgbClr val="808080"/>
          </a:solidFill>
          <a:ln w="9525" cap="flat" cmpd="sng" algn="ctr">
            <a:solidFill>
              <a:srgbClr val="4a7ebb">
                <a:alpha val="100000"/>
              </a:srgbClr>
            </a:solidFill>
            <a:prstDash val="solid"/>
          </a:ln>
        </p:spPr>
      </p:cxnSp>
      <p:cxnSp>
        <p:nvCxnSpPr>
          <p:cNvPr id="50" name=""/>
          <p:cNvCxnSpPr>
            <a:stCxn id="19" idx="2"/>
            <a:endCxn id="20" idx="0"/>
          </p:cNvCxnSpPr>
          <p:nvPr/>
        </p:nvCxnSpPr>
        <p:spPr>
          <a:xfrm rot="16200000" flipH="1">
            <a:off x="6047132" y="5677537"/>
            <a:ext cx="97735" cy="0"/>
          </a:xfrm>
          <a:prstGeom prst="line">
            <a:avLst/>
          </a:prstGeom>
          <a:solidFill>
            <a:srgbClr val="808080"/>
          </a:solidFill>
          <a:ln w="9525" cap="flat" cmpd="sng" algn="ctr">
            <a:solidFill>
              <a:srgbClr val="4a7ebb">
                <a:alpha val="100000"/>
              </a:srgbClr>
            </a:solidFill>
            <a:prstDash val="solid"/>
          </a:ln>
        </p:spPr>
      </p:cxnSp>
      <p:cxnSp>
        <p:nvCxnSpPr>
          <p:cNvPr id="51" name=""/>
          <p:cNvCxnSpPr>
            <a:stCxn id="21" idx="0"/>
            <a:endCxn id="20" idx="2"/>
          </p:cNvCxnSpPr>
          <p:nvPr/>
        </p:nvCxnSpPr>
        <p:spPr>
          <a:xfrm rot="16200000">
            <a:off x="6063421" y="6125874"/>
            <a:ext cx="65157" cy="0"/>
          </a:xfrm>
          <a:prstGeom prst="line">
            <a:avLst/>
          </a:prstGeom>
          <a:solidFill>
            <a:srgbClr val="808080"/>
          </a:solidFill>
          <a:ln w="9525" cap="flat" cmpd="sng" algn="ctr">
            <a:solidFill>
              <a:srgbClr val="4a7ebb">
                <a:alpha val="100000"/>
              </a:srgbClr>
            </a:solidFill>
            <a:prstDash val="solid"/>
          </a:ln>
        </p:spPr>
      </p:cxnSp>
      <p:cxnSp>
        <p:nvCxnSpPr>
          <p:cNvPr id="53" name=""/>
          <p:cNvCxnSpPr>
            <a:stCxn id="26" idx="0"/>
            <a:endCxn id="13" idx="2"/>
          </p:cNvCxnSpPr>
          <p:nvPr/>
        </p:nvCxnSpPr>
        <p:spPr>
          <a:xfrm rot="16200000" flipV="1">
            <a:off x="9479901" y="3824569"/>
            <a:ext cx="469002" cy="36004"/>
          </a:xfrm>
          <a:prstGeom prst="line">
            <a:avLst/>
          </a:prstGeom>
          <a:noFill/>
          <a:ln w="9525" cap="flat" cmpd="sng" algn="ctr">
            <a:solidFill>
              <a:srgbClr val="4a7ebb">
                <a:alpha val="100000"/>
              </a:srgbClr>
            </a:solidFill>
            <a:prstDash val="solid"/>
          </a:ln>
        </p:spPr>
      </p:cxnSp>
      <p:sp>
        <p:nvSpPr>
          <p:cNvPr id="8" name=""/>
          <p:cNvSpPr txBox="1"/>
          <p:nvPr/>
        </p:nvSpPr>
        <p:spPr>
          <a:xfrm>
            <a:off x="7536160" y="2564949"/>
            <a:ext cx="1512168" cy="366846"/>
          </a:xfrm>
          <a:prstGeom prst="rect">
            <a:avLst/>
          </a:prstGeom>
          <a:solidFill>
            <a:schemeClr val="lt1"/>
          </a:solidFill>
          <a:ln>
            <a:solidFill>
              <a:schemeClr val="dk1"/>
            </a:solidFill>
          </a:ln>
        </p:spPr>
        <p:txBody>
          <a:bodyPr wrap="square">
            <a:spAutoFit/>
          </a:bodyPr>
          <a:p>
            <a:pPr algn="ctr">
              <a:defRPr/>
            </a:pPr>
            <a:r>
              <a:rPr lang="ko-KR" altLang="en-US">
                <a:solidFill>
                  <a:schemeClr val="dk1"/>
                </a:solidFill>
              </a:rPr>
              <a:t>마이페이지</a:t>
            </a:r>
            <a:endParaRPr lang="ko-KR" altLang="en-US">
              <a:solidFill>
                <a:schemeClr val="dk1"/>
              </a:solidFill>
            </a:endParaRPr>
          </a:p>
        </p:txBody>
      </p:sp>
      <p:sp>
        <p:nvSpPr>
          <p:cNvPr id="11" name=""/>
          <p:cNvSpPr txBox="1"/>
          <p:nvPr/>
        </p:nvSpPr>
        <p:spPr>
          <a:xfrm>
            <a:off x="1127448" y="2492941"/>
            <a:ext cx="1512168" cy="366846"/>
          </a:xfrm>
          <a:prstGeom prst="rect">
            <a:avLst/>
          </a:prstGeom>
          <a:solidFill>
            <a:schemeClr val="lt1"/>
          </a:solidFill>
          <a:ln>
            <a:solidFill>
              <a:schemeClr val="dk1"/>
            </a:solidFill>
          </a:ln>
        </p:spPr>
        <p:txBody>
          <a:bodyPr wrap="square">
            <a:spAutoFit/>
          </a:bodyPr>
          <a:p>
            <a:pPr algn="ctr">
              <a:defRPr/>
            </a:pPr>
            <a:r>
              <a:rPr lang="ko-KR" altLang="en-US">
                <a:solidFill>
                  <a:schemeClr val="dk1"/>
                </a:solidFill>
              </a:rPr>
              <a:t>장바구니</a:t>
            </a:r>
            <a:endParaRPr lang="ko-KR" altLang="en-US">
              <a:solidFill>
                <a:schemeClr val="dk1"/>
              </a:solidFill>
            </a:endParaRPr>
          </a:p>
        </p:txBody>
      </p:sp>
      <p:cxnSp>
        <p:nvCxnSpPr>
          <p:cNvPr id="54" name=""/>
          <p:cNvCxnSpPr>
            <a:stCxn id="7" idx="1"/>
            <a:endCxn id="5" idx="3"/>
          </p:cNvCxnSpPr>
          <p:nvPr/>
        </p:nvCxnSpPr>
        <p:spPr>
          <a:xfrm rot="10800000">
            <a:off x="6852084" y="1668252"/>
            <a:ext cx="684076" cy="624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인트로 페이지</a:t>
            </a:r>
            <a:endParaRPr lang="ko-KR" altLang="en-US"/>
          </a:p>
        </p:txBody>
      </p:sp>
      <p:sp>
        <p:nvSpPr>
          <p:cNvPr id="5" name="텍스트 개체 틀 4"/>
          <p:cNvSpPr>
            <a:spLocks noGrp="1"/>
          </p:cNvSpPr>
          <p:nvPr>
            <p:ph type="body" sz="quarter" idx="11"/>
          </p:nvPr>
        </p:nvSpPr>
        <p:spPr/>
        <p:txBody>
          <a:bodyPr/>
          <a:lstStyle/>
          <a:p>
            <a:pPr lvl="0">
              <a:defRPr/>
            </a:pPr>
            <a:r>
              <a:rPr lang="en-US" altLang="ko-KR"/>
              <a:t>HOMEPAGE UI</a:t>
            </a:r>
            <a:endParaRPr lang="en-US" altLang="ko-KR"/>
          </a:p>
        </p:txBody>
      </p:sp>
      <p:graphicFrame>
        <p:nvGraphicFramePr>
          <p:cNvPr id="7" name="표 6"/>
          <p:cNvGraphicFramePr>
            <a:graphicFrameLocks noGrp="1"/>
          </p:cNvGraphicFramePr>
          <p:nvPr/>
        </p:nvGraphicFramePr>
        <p:xfrm>
          <a:off x="8688288" y="476672"/>
          <a:ext cx="3383280" cy="3564901"/>
        </p:xfrm>
        <a:graphic>
          <a:graphicData uri="http://schemas.openxmlformats.org/drawingml/2006/table">
            <a:tbl>
              <a:tblPr firstRow="1" bandRow="1">
                <a:tableStyleId>{5C22544A-7EE6-4342-B048-85BDC9FD1C3A}</a:tableStyleId>
              </a:tblPr>
              <a:tblGrid>
                <a:gridCol w="409575"/>
                <a:gridCol w="2973705"/>
              </a:tblGrid>
              <a:tr h="258850">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Content_#001</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Content_#002</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Content_#003</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Content_#004</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Content_#005</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Content_#006</a:t>
                      </a: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241592">
                <a:tc>
                  <a:txBody>
                    <a:bodyPr vert="horz" lIns="91440" tIns="45720" rIns="91440" bIns="45720" anchor="ctr" anchorCtr="0"/>
                    <a:p>
                      <a:pPr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텍스트입력이 가능한 에디트 박스</a:t>
                      </a:r>
                      <a:endParaRPr lang="ko-KR" altLang="en-US" sz="850" b="0">
                        <a:latin typeface="+mn-ea"/>
                        <a:ea typeface="+mn-ea"/>
                        <a:cs typeface="+mn-cs"/>
                      </a:endParaRPr>
                    </a:p>
                    <a:p>
                      <a:pPr algn="just" latinLnBrk="1">
                        <a:lnSpc>
                          <a:spcPct val="120000"/>
                        </a:lnSpc>
                        <a:defRPr/>
                      </a:pPr>
                      <a:r>
                        <a:rPr lang="en-US" altLang="ko-KR" sz="850" b="0">
                          <a:latin typeface="+mn-ea"/>
                          <a:ea typeface="+mn-ea"/>
                          <a:cs typeface="+mn-cs"/>
                        </a:rPr>
                        <a:t>: </a:t>
                      </a:r>
                      <a:r>
                        <a:rPr lang="ko-KR" altLang="en-US" sz="850" b="0">
                          <a:latin typeface="+mn-ea"/>
                          <a:ea typeface="+mn-ea"/>
                          <a:cs typeface="+mn-cs"/>
                        </a:rPr>
                        <a:t>매장 또는 상품 검색을 위한 검색창</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로그인 버튼 </a:t>
                      </a:r>
                      <a:r>
                        <a:rPr lang="en-US" altLang="ko-KR" sz="850" b="0">
                          <a:latin typeface="+mn-ea"/>
                          <a:ea typeface="+mn-ea"/>
                          <a:cs typeface="+mn-cs"/>
                        </a:rPr>
                        <a:t>:</a:t>
                      </a:r>
                      <a:r>
                        <a:rPr lang="ko-KR" altLang="en-US" sz="850" b="0">
                          <a:latin typeface="+mn-ea"/>
                          <a:ea typeface="+mn-ea"/>
                          <a:cs typeface="+mn-cs"/>
                        </a:rPr>
                        <a:t> 로그인 버튼은 </a:t>
                      </a:r>
                      <a:r>
                        <a:rPr lang="en-US" altLang="ko-KR" sz="850" b="0">
                          <a:latin typeface="+mn-ea"/>
                          <a:ea typeface="+mn-ea"/>
                          <a:cs typeface="+mn-cs"/>
                        </a:rPr>
                        <a:t>login.html</a:t>
                      </a:r>
                      <a:r>
                        <a:rPr lang="ko-KR" altLang="en-US" sz="850" b="0">
                          <a:latin typeface="+mn-ea"/>
                          <a:ea typeface="+mn-ea"/>
                          <a:cs typeface="+mn-cs"/>
                        </a:rPr>
                        <a:t>에서 </a:t>
                      </a:r>
                      <a:r>
                        <a:rPr lang="en-US" altLang="ko-KR" sz="850" b="0">
                          <a:latin typeface="+mn-ea"/>
                          <a:ea typeface="+mn-ea"/>
                          <a:cs typeface="+mn-cs"/>
                        </a:rPr>
                        <a:t>post</a:t>
                      </a:r>
                      <a:r>
                        <a:rPr lang="ko-KR" altLang="en-US" sz="850" b="0">
                          <a:latin typeface="+mn-ea"/>
                          <a:ea typeface="+mn-ea"/>
                          <a:cs typeface="+mn-cs"/>
                        </a:rPr>
                        <a:t>로 </a:t>
                      </a:r>
                      <a:r>
                        <a:rPr lang="en-US" altLang="ko-KR" sz="850" b="0">
                          <a:latin typeface="+mn-ea"/>
                          <a:ea typeface="+mn-ea"/>
                          <a:cs typeface="+mn-cs"/>
                        </a:rPr>
                        <a:t>id/pw</a:t>
                      </a:r>
                      <a:r>
                        <a:rPr lang="ko-KR" altLang="en-US" sz="850" b="0">
                          <a:latin typeface="+mn-ea"/>
                          <a:ea typeface="+mn-ea"/>
                          <a:cs typeface="+mn-cs"/>
                        </a:rPr>
                        <a:t>를 </a:t>
                      </a:r>
                      <a:r>
                        <a:rPr lang="en-US" altLang="ko-KR" sz="850" b="0">
                          <a:latin typeface="+mn-ea"/>
                          <a:ea typeface="+mn-ea"/>
                          <a:cs typeface="+mn-cs"/>
                        </a:rPr>
                        <a:t>logincheck.php</a:t>
                      </a:r>
                      <a:r>
                        <a:rPr lang="ko-KR" altLang="en-US" sz="850" b="0">
                          <a:latin typeface="+mn-ea"/>
                          <a:ea typeface="+mn-ea"/>
                          <a:cs typeface="+mn-cs"/>
                        </a:rPr>
                        <a:t>를 이용해서 조회 및 검사를 수행한다</a:t>
                      </a:r>
                      <a:r>
                        <a:rPr lang="en-US" altLang="ko-KR" sz="850" b="0">
                          <a:latin typeface="+mn-ea"/>
                          <a:ea typeface="+mn-ea"/>
                          <a:cs typeface="+mn-cs"/>
                        </a:rPr>
                        <a:t>.</a:t>
                      </a:r>
                      <a:r>
                        <a:rPr lang="ko-KR" altLang="en-US" sz="850" b="0">
                          <a:latin typeface="+mn-ea"/>
                          <a:ea typeface="+mn-ea"/>
                          <a:cs typeface="+mn-cs"/>
                        </a:rPr>
                        <a:t> 완료되면 리다이렉션 해서 </a:t>
                      </a:r>
                      <a:r>
                        <a:rPr lang="en-US" altLang="ko-KR" sz="850" b="0">
                          <a:latin typeface="+mn-ea"/>
                          <a:ea typeface="+mn-ea"/>
                          <a:cs typeface="+mn-cs"/>
                        </a:rPr>
                        <a:t>index.html</a:t>
                      </a:r>
                      <a:r>
                        <a:rPr lang="ko-KR" altLang="en-US" sz="850" b="0">
                          <a:latin typeface="+mn-ea"/>
                          <a:ea typeface="+mn-ea"/>
                          <a:cs typeface="+mn-cs"/>
                        </a:rPr>
                        <a:t>로 돌아간다</a:t>
                      </a:r>
                      <a:r>
                        <a:rPr lang="en-US" altLang="ko-KR" sz="850" b="0">
                          <a:latin typeface="+mn-ea"/>
                          <a:ea typeface="+mn-ea"/>
                          <a:cs typeface="+mn-cs"/>
                        </a:rPr>
                        <a:t>.</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회원가입 버튼</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이미지가 오버레이 된 카드 박스</a:t>
                      </a:r>
                      <a:endParaRPr lang="ko-KR" altLang="en-US" sz="850" b="0">
                        <a:latin typeface="+mn-ea"/>
                        <a:ea typeface="+mn-ea"/>
                        <a:cs typeface="+mn-cs"/>
                      </a:endParaRPr>
                    </a:p>
                    <a:p>
                      <a:pPr algn="just" latinLnBrk="1">
                        <a:lnSpc>
                          <a:spcPct val="120000"/>
                        </a:lnSpc>
                        <a:defRPr/>
                      </a:pPr>
                      <a:r>
                        <a:rPr lang="en-US" altLang="ko-KR" sz="850" b="0">
                          <a:latin typeface="+mn-ea"/>
                          <a:ea typeface="+mn-ea"/>
                          <a:cs typeface="+mn-cs"/>
                        </a:rPr>
                        <a:t>:</a:t>
                      </a:r>
                      <a:r>
                        <a:rPr lang="ko-KR" altLang="en-US" sz="850" b="0">
                          <a:latin typeface="+mn-ea"/>
                          <a:ea typeface="+mn-ea"/>
                          <a:cs typeface="+mn-cs"/>
                        </a:rPr>
                        <a:t> 가장 품절이 많이 되고 유행인 상품을 보여줌</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로그인 전 </a:t>
                      </a:r>
                      <a:r>
                        <a:rPr kumimoji="1" lang="en-US" altLang="ko-KR" sz="850">
                          <a:solidFill>
                            <a:schemeClr val="tx1"/>
                          </a:solidFill>
                          <a:latin typeface="+mn-ea"/>
                        </a:rPr>
                        <a:t>:</a:t>
                      </a:r>
                      <a:r>
                        <a:rPr kumimoji="1" lang="ko-KR" altLang="en-US" sz="850">
                          <a:solidFill>
                            <a:schemeClr val="tx1"/>
                          </a:solidFill>
                          <a:latin typeface="+mn-ea"/>
                        </a:rPr>
                        <a:t> 매출이 가장 좋은 상품을 보여줌</a:t>
                      </a:r>
                      <a:endParaRPr kumimoji="1" lang="ko-KR" altLang="en-US"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en-US" altLang="ko-KR" sz="850" b="0">
                          <a:latin typeface="+mn-ea"/>
                          <a:ea typeface="+mn-ea"/>
                          <a:cs typeface="+mn-cs"/>
                        </a:rPr>
                        <a:t>footer : HOME &amp; MY PAGE</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3</a:t>
            </a:fld>
            <a:endParaRPr lang="en-US" altLang="en-US" sz="900"/>
          </a:p>
        </p:txBody>
      </p:sp>
      <p:grpSp>
        <p:nvGrpSpPr>
          <p:cNvPr id="37" name=""/>
          <p:cNvGrpSpPr/>
          <p:nvPr/>
        </p:nvGrpSpPr>
        <p:grpSpPr>
          <a:xfrm rot="0">
            <a:off x="911424" y="1071265"/>
            <a:ext cx="2407528" cy="5463371"/>
            <a:chOff x="3256424" y="1071265"/>
            <a:chExt cx="2407528" cy="5463371"/>
          </a:xfrm>
        </p:grpSpPr>
        <p:sp>
          <p:nvSpPr>
            <p:cNvPr id="2" name="모서리가 둥근 직사각형 1"/>
            <p:cNvSpPr/>
            <p:nvPr/>
          </p:nvSpPr>
          <p:spPr>
            <a:xfrm>
              <a:off x="3256424" y="1071265"/>
              <a:ext cx="2407528" cy="4890291"/>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0" name="TextBox 9"/>
            <p:cNvSpPr txBox="1"/>
            <p:nvPr/>
          </p:nvSpPr>
          <p:spPr>
            <a:xfrm>
              <a:off x="4223792" y="6165304"/>
              <a:ext cx="601573" cy="369332"/>
            </a:xfrm>
            <a:prstGeom prst="rect">
              <a:avLst/>
            </a:prstGeom>
            <a:noFill/>
          </p:spPr>
          <p:txBody>
            <a:bodyPr wrap="none">
              <a:spAutoFit/>
            </a:bodyPr>
            <a:lstStyle/>
            <a:p>
              <a:pPr lvl="0">
                <a:defRPr/>
              </a:pPr>
              <a:r>
                <a:rPr kumimoji="1" lang="en-US" altLang="ko-KR"/>
                <a:t>APP</a:t>
              </a:r>
              <a:endParaRPr kumimoji="1" lang="ko-KR" altLang="en-US"/>
            </a:p>
          </p:txBody>
        </p:sp>
        <p:sp>
          <p:nvSpPr>
            <p:cNvPr id="6" name="직사각형 5"/>
            <p:cNvSpPr/>
            <p:nvPr/>
          </p:nvSpPr>
          <p:spPr>
            <a:xfrm>
              <a:off x="3623614" y="2492896"/>
              <a:ext cx="1800200" cy="165618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2" name="직사각형 5"/>
            <p:cNvSpPr/>
            <p:nvPr/>
          </p:nvSpPr>
          <p:spPr>
            <a:xfrm>
              <a:off x="3616464" y="1844824"/>
              <a:ext cx="82335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400" b="0" i="0" u="none" strike="noStrike" kern="1200" cap="none" spc="0" normalizeH="0" baseline="0" mc:Ignorable="hp" hp:hslEmbossed="0">
                  <a:solidFill>
                    <a:schemeClr val="dk1"/>
                  </a:solidFill>
                  <a:latin typeface="맑은 고딕"/>
                  <a:ea typeface="맑은 고딕"/>
                  <a:cs typeface="맑은 고딕"/>
                </a:rPr>
                <a:t>Log-in</a:t>
              </a:r>
              <a:endParaRPr xmlns:mc="http://schemas.openxmlformats.org/markup-compatibility/2006" xmlns:hp="http://schemas.haansoft.com/office/presentation/8.0" kumimoji="1" lang="en-US" altLang="ko-KR" sz="1400" b="0" i="0" u="none" strike="noStrike" kern="1200" cap="none" spc="0" normalizeH="0" baseline="0" mc:Ignorable="hp" hp:hslEmbossed="0">
                <a:solidFill>
                  <a:schemeClr val="dk1"/>
                </a:solidFill>
                <a:latin typeface="맑은 고딕"/>
                <a:ea typeface="맑은 고딕"/>
                <a:cs typeface="맑은 고딕"/>
              </a:endParaRPr>
            </a:p>
          </p:txBody>
        </p:sp>
        <p:sp>
          <p:nvSpPr>
            <p:cNvPr id="15" name="직사각형 5"/>
            <p:cNvSpPr/>
            <p:nvPr/>
          </p:nvSpPr>
          <p:spPr>
            <a:xfrm>
              <a:off x="3616464" y="1268760"/>
              <a:ext cx="1800200"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4" name="직사각형 5"/>
            <p:cNvSpPr/>
            <p:nvPr/>
          </p:nvSpPr>
          <p:spPr>
            <a:xfrm>
              <a:off x="3616463" y="4324360"/>
              <a:ext cx="1800200" cy="8328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6" name="타원 10"/>
            <p:cNvSpPr/>
            <p:nvPr/>
          </p:nvSpPr>
          <p:spPr>
            <a:xfrm>
              <a:off x="3400440"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2</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29" name="직사각형 5"/>
            <p:cNvSpPr/>
            <p:nvPr/>
          </p:nvSpPr>
          <p:spPr>
            <a:xfrm>
              <a:off x="4583832" y="1844824"/>
              <a:ext cx="82335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400" b="0" i="0" u="none" strike="noStrike" kern="1200" cap="none" spc="0" normalizeH="0" baseline="0" mc:Ignorable="hp" hp:hslEmbossed="0">
                  <a:solidFill>
                    <a:schemeClr val="dk1"/>
                  </a:solidFill>
                  <a:latin typeface="맑은 고딕"/>
                  <a:ea typeface="맑은 고딕"/>
                  <a:cs typeface="맑은 고딕"/>
                </a:rPr>
                <a:t>Sign-up</a:t>
              </a:r>
              <a:endParaRPr xmlns:mc="http://schemas.openxmlformats.org/markup-compatibility/2006" xmlns:hp="http://schemas.haansoft.com/office/presentation/8.0" kumimoji="1" lang="en-US" altLang="ko-KR" sz="1400" b="0" i="0" u="none" strike="noStrike" kern="1200" cap="none" spc="0" normalizeH="0" baseline="0" mc:Ignorable="hp" hp:hslEmbossed="0">
                <a:solidFill>
                  <a:schemeClr val="dk1"/>
                </a:solidFill>
                <a:latin typeface="맑은 고딕"/>
                <a:ea typeface="맑은 고딕"/>
                <a:cs typeface="맑은 고딕"/>
              </a:endParaRPr>
            </a:p>
          </p:txBody>
        </p:sp>
        <p:sp>
          <p:nvSpPr>
            <p:cNvPr id="31" name="타원 10"/>
            <p:cNvSpPr/>
            <p:nvPr/>
          </p:nvSpPr>
          <p:spPr>
            <a:xfrm>
              <a:off x="3400440" y="1124744"/>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1</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2" name="타원 10"/>
            <p:cNvSpPr/>
            <p:nvPr/>
          </p:nvSpPr>
          <p:spPr>
            <a:xfrm>
              <a:off x="4439816"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3</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3" name="타원 10"/>
            <p:cNvSpPr/>
            <p:nvPr/>
          </p:nvSpPr>
          <p:spPr>
            <a:xfrm>
              <a:off x="3400440" y="2348880"/>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4</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4" name="타원 10"/>
            <p:cNvSpPr/>
            <p:nvPr/>
          </p:nvSpPr>
          <p:spPr>
            <a:xfrm>
              <a:off x="3400440" y="4149080"/>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5</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5" name="직사각형 5"/>
            <p:cNvSpPr/>
            <p:nvPr/>
          </p:nvSpPr>
          <p:spPr>
            <a:xfrm>
              <a:off x="3647728" y="5373216"/>
              <a:ext cx="1800200" cy="504055"/>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6" name="타원 10"/>
            <p:cNvSpPr/>
            <p:nvPr/>
          </p:nvSpPr>
          <p:spPr>
            <a:xfrm>
              <a:off x="3400440" y="5197936"/>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6</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pic>
        <p:nvPicPr>
          <p:cNvPr id="41" name=""/>
          <p:cNvPicPr>
            <a:picLocks noChangeAspect="1"/>
          </p:cNvPicPr>
          <p:nvPr/>
        </p:nvPicPr>
        <p:blipFill rotWithShape="1">
          <a:blip r:embed="rId2"/>
          <a:stretch>
            <a:fillRect/>
          </a:stretch>
        </p:blipFill>
        <p:spPr>
          <a:xfrm>
            <a:off x="2068010" y="406262"/>
            <a:ext cx="8055980" cy="60454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로그인 완료 된 홈페이지</a:t>
            </a:r>
            <a:endParaRPr lang="ko-KR" altLang="en-US"/>
          </a:p>
        </p:txBody>
      </p:sp>
      <p:sp>
        <p:nvSpPr>
          <p:cNvPr id="5" name="텍스트 개체 틀 4"/>
          <p:cNvSpPr>
            <a:spLocks noGrp="1"/>
          </p:cNvSpPr>
          <p:nvPr>
            <p:ph type="body" sz="quarter" idx="11"/>
          </p:nvPr>
        </p:nvSpPr>
        <p:spPr/>
        <p:txBody>
          <a:bodyPr/>
          <a:lstStyle/>
          <a:p>
            <a:pPr lvl="0">
              <a:defRPr/>
            </a:pPr>
            <a:r>
              <a:rPr lang="en-US" altLang="ko-KR"/>
              <a:t>HOMEPAGE UI</a:t>
            </a:r>
            <a:endParaRPr lang="en-US" altLang="ko-KR"/>
          </a:p>
        </p:txBody>
      </p:sp>
      <p:graphicFrame>
        <p:nvGraphicFramePr>
          <p:cNvPr id="7" name="표 6"/>
          <p:cNvGraphicFramePr>
            <a:graphicFrameLocks noGrp="1"/>
          </p:cNvGraphicFramePr>
          <p:nvPr/>
        </p:nvGraphicFramePr>
        <p:xfrm>
          <a:off x="8688288" y="476672"/>
          <a:ext cx="3383280" cy="3567149"/>
        </p:xfrm>
        <a:graphic>
          <a:graphicData uri="http://schemas.openxmlformats.org/drawingml/2006/table">
            <a:tbl>
              <a:tblPr firstRow="1" bandRow="1">
                <a:tableStyleId>{5C22544A-7EE6-4342-B048-85BDC9FD1C3A}</a:tableStyleId>
              </a:tblPr>
              <a:tblGrid>
                <a:gridCol w="409575"/>
                <a:gridCol w="2973705"/>
              </a:tblGrid>
              <a:tr h="258850">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Content_#001</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Content_#002</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Content_#003</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Content_#004</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Content_#005</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Content_#006</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Content_#007</a:t>
                      </a: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241592">
                <a:tc>
                  <a:txBody>
                    <a:bodyPr vert="horz" lIns="91440" tIns="45720" rIns="91440" bIns="45720" anchor="ctr" anchorCtr="0"/>
                    <a:p>
                      <a:pPr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텍스트입력이 가능한 에디트 박스</a:t>
                      </a:r>
                      <a:endParaRPr lang="ko-KR" altLang="en-US" sz="850" b="0">
                        <a:latin typeface="+mn-ea"/>
                        <a:ea typeface="+mn-ea"/>
                        <a:cs typeface="+mn-cs"/>
                      </a:endParaRPr>
                    </a:p>
                    <a:p>
                      <a:pPr algn="just" latinLnBrk="1">
                        <a:lnSpc>
                          <a:spcPct val="120000"/>
                        </a:lnSpc>
                        <a:defRPr/>
                      </a:pPr>
                      <a:r>
                        <a:rPr lang="en-US" altLang="ko-KR" sz="850" b="0">
                          <a:latin typeface="+mn-ea"/>
                          <a:ea typeface="+mn-ea"/>
                          <a:cs typeface="+mn-cs"/>
                        </a:rPr>
                        <a:t>: </a:t>
                      </a:r>
                      <a:r>
                        <a:rPr lang="ko-KR" altLang="en-US" sz="850" b="0">
                          <a:latin typeface="+mn-ea"/>
                          <a:ea typeface="+mn-ea"/>
                          <a:cs typeface="+mn-cs"/>
                        </a:rPr>
                        <a:t>매장 또는 상품 검색을 위한 검색창</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상품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매장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출시 예정 상품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이미지가 오버레이 된 카드 박스</a:t>
                      </a:r>
                      <a:endParaRPr lang="ko-KR" altLang="en-US" sz="850" b="0">
                        <a:latin typeface="+mn-ea"/>
                        <a:ea typeface="+mn-ea"/>
                        <a:cs typeface="+mn-cs"/>
                      </a:endParaRPr>
                    </a:p>
                    <a:p>
                      <a:pPr algn="just" latinLnBrk="1">
                        <a:lnSpc>
                          <a:spcPct val="120000"/>
                        </a:lnSpc>
                        <a:defRPr/>
                      </a:pPr>
                      <a:r>
                        <a:rPr lang="en-US" altLang="ko-KR" sz="850" b="0">
                          <a:latin typeface="+mn-ea"/>
                          <a:ea typeface="+mn-ea"/>
                          <a:cs typeface="+mn-cs"/>
                        </a:rPr>
                        <a:t>:</a:t>
                      </a:r>
                      <a:r>
                        <a:rPr lang="ko-KR" altLang="en-US" sz="850" b="0">
                          <a:latin typeface="+mn-ea"/>
                          <a:ea typeface="+mn-ea"/>
                          <a:cs typeface="+mn-cs"/>
                        </a:rPr>
                        <a:t> 가장 품절이 많이 되고 유행인 상품을 보여줌</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kumimoji="1" lang="ko-KR" altLang="en-US" sz="850">
                          <a:solidFill>
                            <a:schemeClr val="tx1"/>
                          </a:solidFill>
                          <a:latin typeface="+mn-ea"/>
                        </a:rPr>
                        <a:t>로그인 후</a:t>
                      </a:r>
                      <a:endParaRPr kumimoji="1" lang="ko-KR" altLang="en-US" sz="85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en-US" altLang="ko-KR" sz="850">
                          <a:solidFill>
                            <a:schemeClr val="tx1"/>
                          </a:solidFill>
                          <a:latin typeface="+mn-ea"/>
                        </a:rPr>
                        <a:t>:</a:t>
                      </a:r>
                      <a:r>
                        <a:rPr kumimoji="1" lang="ko-KR" altLang="en-US" sz="850">
                          <a:solidFill>
                            <a:schemeClr val="tx1"/>
                          </a:solidFill>
                          <a:latin typeface="+mn-ea"/>
                        </a:rPr>
                        <a:t> 딥러닝을 통해 사용자가 좋아하는 종류의 상품을 보여줌</a:t>
                      </a:r>
                      <a:endParaRPr kumimoji="1" lang="ko-KR" altLang="en-US" sz="85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en-US" altLang="ko-KR" sz="850" b="0">
                          <a:latin typeface="+mn-ea"/>
                          <a:ea typeface="+mn-ea"/>
                          <a:cs typeface="+mn-cs"/>
                        </a:rPr>
                        <a:t>footer : HOME &amp; MY PAGE</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4</a:t>
            </a:fld>
            <a:endParaRPr lang="en-US" altLang="en-US" sz="900"/>
          </a:p>
        </p:txBody>
      </p:sp>
      <p:grpSp>
        <p:nvGrpSpPr>
          <p:cNvPr id="42" name=""/>
          <p:cNvGrpSpPr/>
          <p:nvPr/>
        </p:nvGrpSpPr>
        <p:grpSpPr>
          <a:xfrm rot="0">
            <a:off x="880160" y="1071265"/>
            <a:ext cx="2407528" cy="5463371"/>
            <a:chOff x="3256424" y="1071265"/>
            <a:chExt cx="2407528" cy="5463371"/>
          </a:xfrm>
        </p:grpSpPr>
        <p:sp>
          <p:nvSpPr>
            <p:cNvPr id="2" name="모서리가 둥근 직사각형 1"/>
            <p:cNvSpPr/>
            <p:nvPr/>
          </p:nvSpPr>
          <p:spPr>
            <a:xfrm>
              <a:off x="3256424" y="1071265"/>
              <a:ext cx="2407528" cy="4890291"/>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0" name="TextBox 9"/>
            <p:cNvSpPr txBox="1"/>
            <p:nvPr/>
          </p:nvSpPr>
          <p:spPr>
            <a:xfrm>
              <a:off x="4223792" y="6165304"/>
              <a:ext cx="601573" cy="369332"/>
            </a:xfrm>
            <a:prstGeom prst="rect">
              <a:avLst/>
            </a:prstGeom>
            <a:noFill/>
          </p:spPr>
          <p:txBody>
            <a:bodyPr wrap="none">
              <a:spAutoFit/>
            </a:bodyPr>
            <a:lstStyle/>
            <a:p>
              <a:pPr lvl="0">
                <a:defRPr/>
              </a:pPr>
              <a:r>
                <a:rPr kumimoji="1" lang="en-US" altLang="ko-KR"/>
                <a:t>APP</a:t>
              </a:r>
              <a:endParaRPr kumimoji="1" lang="ko-KR" altLang="en-US"/>
            </a:p>
          </p:txBody>
        </p:sp>
        <p:sp>
          <p:nvSpPr>
            <p:cNvPr id="6" name="직사각형 5"/>
            <p:cNvSpPr/>
            <p:nvPr/>
          </p:nvSpPr>
          <p:spPr>
            <a:xfrm>
              <a:off x="3623614" y="2492896"/>
              <a:ext cx="1800200" cy="136815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5" name="직사각형 5"/>
            <p:cNvSpPr/>
            <p:nvPr/>
          </p:nvSpPr>
          <p:spPr>
            <a:xfrm>
              <a:off x="3616464" y="1268760"/>
              <a:ext cx="1800200"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4" name="직사각형 5"/>
            <p:cNvSpPr/>
            <p:nvPr/>
          </p:nvSpPr>
          <p:spPr>
            <a:xfrm>
              <a:off x="3616463" y="4005065"/>
              <a:ext cx="1800200" cy="10081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31" name="타원 10"/>
            <p:cNvSpPr/>
            <p:nvPr/>
          </p:nvSpPr>
          <p:spPr>
            <a:xfrm>
              <a:off x="3400440" y="1124744"/>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1</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3" name="타원 10"/>
            <p:cNvSpPr/>
            <p:nvPr/>
          </p:nvSpPr>
          <p:spPr>
            <a:xfrm>
              <a:off x="3400440" y="2348880"/>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5</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4" name="타원 10"/>
            <p:cNvSpPr/>
            <p:nvPr/>
          </p:nvSpPr>
          <p:spPr>
            <a:xfrm>
              <a:off x="3400440" y="3829785"/>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6</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nvGrpSpPr>
            <p:cNvPr id="39" name=""/>
            <p:cNvGrpSpPr/>
            <p:nvPr/>
          </p:nvGrpSpPr>
          <p:grpSpPr>
            <a:xfrm rot="0">
              <a:off x="3400440" y="1700808"/>
              <a:ext cx="1903472" cy="522583"/>
              <a:chOff x="3400440" y="1700808"/>
              <a:chExt cx="1903472" cy="522583"/>
            </a:xfrm>
          </p:grpSpPr>
          <p:sp>
            <p:nvSpPr>
              <p:cNvPr id="12" name="직사각형 5"/>
              <p:cNvSpPr/>
              <p:nvPr/>
            </p:nvSpPr>
            <p:spPr>
              <a:xfrm>
                <a:off x="3616464"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chemeClr val="dk1"/>
                  </a:solidFill>
                  <a:latin typeface="맑은 고딕"/>
                  <a:ea typeface="맑은 고딕"/>
                  <a:cs typeface="맑은 고딕"/>
                </a:endParaRPr>
              </a:p>
            </p:txBody>
          </p:sp>
          <p:sp>
            <p:nvSpPr>
              <p:cNvPr id="16" name="타원 10"/>
              <p:cNvSpPr/>
              <p:nvPr/>
            </p:nvSpPr>
            <p:spPr>
              <a:xfrm>
                <a:off x="3400440"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2</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5" name="직사각형 5"/>
              <p:cNvSpPr/>
              <p:nvPr/>
            </p:nvSpPr>
            <p:spPr>
              <a:xfrm>
                <a:off x="4192528"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chemeClr val="dk1"/>
                  </a:solidFill>
                  <a:latin typeface="맑은 고딕"/>
                  <a:ea typeface="맑은 고딕"/>
                  <a:cs typeface="맑은 고딕"/>
                </a:endParaRPr>
              </a:p>
            </p:txBody>
          </p:sp>
          <p:sp>
            <p:nvSpPr>
              <p:cNvPr id="36" name="직사각형 5"/>
              <p:cNvSpPr/>
              <p:nvPr/>
            </p:nvSpPr>
            <p:spPr>
              <a:xfrm>
                <a:off x="4840600"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chemeClr val="dk1"/>
                  </a:solidFill>
                  <a:latin typeface="맑은 고딕"/>
                  <a:ea typeface="맑은 고딕"/>
                  <a:cs typeface="맑은 고딕"/>
                </a:endParaRPr>
              </a:p>
            </p:txBody>
          </p:sp>
          <p:sp>
            <p:nvSpPr>
              <p:cNvPr id="37" name="타원 10"/>
              <p:cNvSpPr/>
              <p:nvPr/>
            </p:nvSpPr>
            <p:spPr>
              <a:xfrm>
                <a:off x="4048512"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3</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8" name="타원 10"/>
              <p:cNvSpPr/>
              <p:nvPr/>
            </p:nvSpPr>
            <p:spPr>
              <a:xfrm>
                <a:off x="4727848"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4</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40" name="직사각형 5"/>
            <p:cNvSpPr/>
            <p:nvPr/>
          </p:nvSpPr>
          <p:spPr>
            <a:xfrm>
              <a:off x="3647728" y="5373216"/>
              <a:ext cx="1800200" cy="504055"/>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1" name="타원 10"/>
            <p:cNvSpPr/>
            <p:nvPr/>
          </p:nvSpPr>
          <p:spPr>
            <a:xfrm>
              <a:off x="3400440" y="5197936"/>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7</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pic>
        <p:nvPicPr>
          <p:cNvPr id="43" name=""/>
          <p:cNvPicPr>
            <a:picLocks noChangeAspect="1"/>
          </p:cNvPicPr>
          <p:nvPr/>
        </p:nvPicPr>
        <p:blipFill rotWithShape="1">
          <a:blip r:embed="rId2"/>
          <a:stretch>
            <a:fillRect/>
          </a:stretch>
        </p:blipFill>
        <p:spPr>
          <a:xfrm>
            <a:off x="2011775" y="433281"/>
            <a:ext cx="8168450" cy="612987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매장 검색 후 페이지</a:t>
            </a:r>
            <a:endParaRPr lang="ko-KR" altLang="en-US"/>
          </a:p>
        </p:txBody>
      </p:sp>
      <p:sp>
        <p:nvSpPr>
          <p:cNvPr id="5" name="텍스트 개체 틀 4"/>
          <p:cNvSpPr>
            <a:spLocks noGrp="1"/>
          </p:cNvSpPr>
          <p:nvPr>
            <p:ph type="body" sz="quarter" idx="11"/>
          </p:nvPr>
        </p:nvSpPr>
        <p:spPr/>
        <p:txBody>
          <a:bodyPr/>
          <a:lstStyle/>
          <a:p>
            <a:pPr lvl="0">
              <a:defRPr/>
            </a:pPr>
            <a:r>
              <a:rPr lang="ko-KR" altLang="en-US"/>
              <a:t>메인구성 화면</a:t>
            </a:r>
            <a:endParaRPr lang="ko-KR" altLang="en-US"/>
          </a:p>
        </p:txBody>
      </p:sp>
      <p:graphicFrame>
        <p:nvGraphicFramePr>
          <p:cNvPr id="7" name="표 6"/>
          <p:cNvGraphicFramePr>
            <a:graphicFrameLocks noGrp="1"/>
          </p:cNvGraphicFramePr>
          <p:nvPr/>
        </p:nvGraphicFramePr>
        <p:xfrm>
          <a:off x="8688288" y="476672"/>
          <a:ext cx="3383280" cy="3088651"/>
        </p:xfrm>
        <a:graphic>
          <a:graphicData uri="http://schemas.openxmlformats.org/drawingml/2006/table">
            <a:tbl>
              <a:tblPr firstRow="1" bandRow="1">
                <a:tableStyleId>{5C22544A-7EE6-4342-B048-85BDC9FD1C3A}</a:tableStyleId>
              </a:tblPr>
              <a:tblGrid>
                <a:gridCol w="409575"/>
                <a:gridCol w="2973705"/>
              </a:tblGrid>
              <a:tr h="258850">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Content_#001</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Content_#002</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Content_#003</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Content_#004</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Content_#005</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Content_#006</a:t>
                      </a: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241592">
                <a:tc>
                  <a:txBody>
                    <a:bodyPr vert="horz" lIns="91440" tIns="45720" rIns="91440" bIns="45720" anchor="ctr" anchorCtr="0"/>
                    <a:p>
                      <a:pPr algn="ctr" latinLnBrk="1">
                        <a:lnSpc>
                          <a:spcPct val="120000"/>
                        </a:lnSpc>
                        <a:defRPr/>
                      </a:pPr>
                      <a:r>
                        <a:rPr lang="en-US" altLang="ko-KR" sz="850" b="0">
                          <a:solidFill>
                            <a:schemeClr val="tx1"/>
                          </a:solidFill>
                          <a:latin typeface="+mn-ea"/>
                          <a:ea typeface="+mn-ea"/>
                        </a:rPr>
                        <a:t>1</a:t>
                      </a:r>
                      <a:endParaRPr lang="ko-KR" altLang="en-US" sz="850" b="0">
                        <a:solidFill>
                          <a:schemeClr val="tx1"/>
                        </a:solidFill>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텍스트입력이 가능한 에디트 박스</a:t>
                      </a:r>
                      <a:endParaRPr lang="ko-KR" altLang="en-US" sz="850" b="0">
                        <a:latin typeface="+mn-ea"/>
                        <a:ea typeface="+mn-ea"/>
                        <a:cs typeface="+mn-cs"/>
                      </a:endParaRPr>
                    </a:p>
                    <a:p>
                      <a:pPr algn="just" latinLnBrk="1">
                        <a:lnSpc>
                          <a:spcPct val="120000"/>
                        </a:lnSpc>
                        <a:defRPr/>
                      </a:pPr>
                      <a:r>
                        <a:rPr lang="en-US" altLang="ko-KR" sz="850" b="0">
                          <a:latin typeface="+mn-ea"/>
                          <a:ea typeface="+mn-ea"/>
                          <a:cs typeface="+mn-cs"/>
                        </a:rPr>
                        <a:t>: </a:t>
                      </a:r>
                      <a:r>
                        <a:rPr lang="ko-KR" altLang="en-US" sz="850" b="0">
                          <a:latin typeface="+mn-ea"/>
                          <a:ea typeface="+mn-ea"/>
                          <a:cs typeface="+mn-cs"/>
                        </a:rPr>
                        <a:t>매장 또는 상품 검색을 위한 검색창</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rPr>
                        <a:t>2</a:t>
                      </a:r>
                      <a:endParaRPr lang="ko-KR" altLang="en-US"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상품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rPr>
                        <a:t>3</a:t>
                      </a:r>
                      <a:endParaRPr lang="ko-KR" altLang="en-US"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매장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rPr>
                        <a:t>4</a:t>
                      </a:r>
                      <a:endParaRPr lang="ko-KR" altLang="en-US"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출시 예정 상품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rPr>
                        <a:t>5</a:t>
                      </a:r>
                      <a:endParaRPr lang="ko-KR" altLang="en-US"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lang="ko-KR" altLang="en-US" sz="850" b="0">
                          <a:latin typeface="+mn-ea"/>
                          <a:ea typeface="+mn-ea"/>
                        </a:rPr>
                        <a:t>카드 박스 </a:t>
                      </a:r>
                      <a:r>
                        <a:rPr lang="en-US" altLang="ko-KR" sz="850" b="0">
                          <a:latin typeface="+mn-ea"/>
                          <a:ea typeface="+mn-ea"/>
                        </a:rPr>
                        <a:t>:</a:t>
                      </a:r>
                      <a:r>
                        <a:rPr lang="ko-KR" altLang="en-US" sz="850" b="0">
                          <a:latin typeface="+mn-ea"/>
                          <a:ea typeface="+mn-ea"/>
                        </a:rPr>
                        <a:t> 검색된 매장의 상품</a:t>
                      </a:r>
                      <a:r>
                        <a:rPr lang="en-US" altLang="ko-KR" sz="850" b="0">
                          <a:latin typeface="+mn-ea"/>
                          <a:ea typeface="+mn-ea"/>
                        </a:rPr>
                        <a:t>, </a:t>
                      </a:r>
                      <a:r>
                        <a:rPr lang="ko-KR" altLang="en-US" sz="850" b="0">
                          <a:latin typeface="+mn-ea"/>
                          <a:ea typeface="+mn-ea"/>
                        </a:rPr>
                        <a:t>수량을 보여줌</a:t>
                      </a:r>
                      <a:endParaRPr lang="ko-KR" altLang="en-US" sz="850" b="0">
                        <a:latin typeface="+mn-ea"/>
                        <a:ea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rPr>
                        <a:t>6</a:t>
                      </a:r>
                      <a:endParaRPr lang="en-US" altLang="ko-KR"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en-US" altLang="ko-KR" sz="850" b="0">
                          <a:latin typeface="+mn-ea"/>
                          <a:ea typeface="+mn-ea"/>
                          <a:cs typeface="+mn-cs"/>
                        </a:rPr>
                        <a:t>footer : HOME &amp; MY PAGE</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rPr>
                        <a:t>7</a:t>
                      </a:r>
                      <a:endParaRPr lang="ko-KR" altLang="en-US" sz="850" b="0">
                        <a:latin typeface="+mn-ea"/>
                        <a:ea typeface="+mn-ea"/>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endParaRPr lang="ko-KR" altLang="en-US" sz="850" b="0">
                        <a:latin typeface="+mn-ea"/>
                        <a:ea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5</a:t>
            </a:fld>
            <a:endParaRPr lang="en-US" altLang="en-US" sz="900"/>
          </a:p>
        </p:txBody>
      </p:sp>
      <p:grpSp>
        <p:nvGrpSpPr>
          <p:cNvPr id="40" name=""/>
          <p:cNvGrpSpPr/>
          <p:nvPr/>
        </p:nvGrpSpPr>
        <p:grpSpPr>
          <a:xfrm rot="0">
            <a:off x="1415480" y="1071265"/>
            <a:ext cx="2304256" cy="5129308"/>
            <a:chOff x="2999656" y="1071265"/>
            <a:chExt cx="2304256" cy="5129308"/>
          </a:xfrm>
        </p:grpSpPr>
        <p:sp>
          <p:nvSpPr>
            <p:cNvPr id="2" name="모서리가 둥근 직사각형 1"/>
            <p:cNvSpPr/>
            <p:nvPr/>
          </p:nvSpPr>
          <p:spPr>
            <a:xfrm>
              <a:off x="2999656"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0" name="TextBox 9"/>
            <p:cNvSpPr txBox="1"/>
            <p:nvPr/>
          </p:nvSpPr>
          <p:spPr>
            <a:xfrm>
              <a:off x="3823008" y="5831241"/>
              <a:ext cx="599844" cy="369332"/>
            </a:xfrm>
            <a:prstGeom prst="rect">
              <a:avLst/>
            </a:prstGeom>
            <a:noFill/>
          </p:spPr>
          <p:txBody>
            <a:bodyPr wrap="none">
              <a:spAutoFit/>
            </a:bodyPr>
            <a:lstStyle/>
            <a:p>
              <a:pPr lvl="0">
                <a:defRPr/>
              </a:pPr>
              <a:r>
                <a:rPr kumimoji="1" lang="en-US" altLang="ko-KR"/>
                <a:t>APP</a:t>
              </a:r>
              <a:endParaRPr kumimoji="1" lang="ko-KR" altLang="en-US"/>
            </a:p>
          </p:txBody>
        </p:sp>
        <p:sp>
          <p:nvSpPr>
            <p:cNvPr id="6" name="직사각형 5"/>
            <p:cNvSpPr/>
            <p:nvPr/>
          </p:nvSpPr>
          <p:spPr>
            <a:xfrm>
              <a:off x="3287688" y="1390181"/>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2" name="직사각형 11"/>
            <p:cNvSpPr/>
            <p:nvPr/>
          </p:nvSpPr>
          <p:spPr>
            <a:xfrm>
              <a:off x="3251684" y="2348880"/>
              <a:ext cx="1800200" cy="25922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28" name="타원 10"/>
            <p:cNvSpPr/>
            <p:nvPr/>
          </p:nvSpPr>
          <p:spPr>
            <a:xfrm>
              <a:off x="3112408" y="1196752"/>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1</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29" name="타원 10"/>
            <p:cNvSpPr/>
            <p:nvPr/>
          </p:nvSpPr>
          <p:spPr>
            <a:xfrm>
              <a:off x="3112408" y="2173600"/>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5</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nvGrpSpPr>
            <p:cNvPr id="31" name=""/>
            <p:cNvGrpSpPr/>
            <p:nvPr/>
          </p:nvGrpSpPr>
          <p:grpSpPr>
            <a:xfrm rot="0">
              <a:off x="3071664" y="1628800"/>
              <a:ext cx="2016223" cy="522583"/>
              <a:chOff x="3400440" y="1700808"/>
              <a:chExt cx="1903472" cy="522583"/>
            </a:xfrm>
          </p:grpSpPr>
          <p:sp>
            <p:nvSpPr>
              <p:cNvPr id="32" name="직사각형 5"/>
              <p:cNvSpPr/>
              <p:nvPr/>
            </p:nvSpPr>
            <p:spPr>
              <a:xfrm>
                <a:off x="3616464"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33" name="타원 10"/>
              <p:cNvSpPr/>
              <p:nvPr/>
            </p:nvSpPr>
            <p:spPr>
              <a:xfrm>
                <a:off x="3400440"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2</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4" name="직사각형 5"/>
              <p:cNvSpPr/>
              <p:nvPr/>
            </p:nvSpPr>
            <p:spPr>
              <a:xfrm>
                <a:off x="4192528"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35" name="직사각형 5"/>
              <p:cNvSpPr/>
              <p:nvPr/>
            </p:nvSpPr>
            <p:spPr>
              <a:xfrm>
                <a:off x="4840600"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36" name="타원 10"/>
              <p:cNvSpPr/>
              <p:nvPr/>
            </p:nvSpPr>
            <p:spPr>
              <a:xfrm>
                <a:off x="4048512"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3</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7" name="타원 10"/>
              <p:cNvSpPr/>
              <p:nvPr/>
            </p:nvSpPr>
            <p:spPr>
              <a:xfrm>
                <a:off x="4727848"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4</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38" name="직사각형 5"/>
            <p:cNvSpPr/>
            <p:nvPr/>
          </p:nvSpPr>
          <p:spPr>
            <a:xfrm>
              <a:off x="3246944" y="5116448"/>
              <a:ext cx="1800200" cy="504055"/>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9" name="타원 10"/>
            <p:cNvSpPr/>
            <p:nvPr/>
          </p:nvSpPr>
          <p:spPr>
            <a:xfrm>
              <a:off x="2999656" y="494116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6</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pic>
        <p:nvPicPr>
          <p:cNvPr id="41" name=""/>
          <p:cNvPicPr>
            <a:picLocks noChangeAspect="1"/>
          </p:cNvPicPr>
          <p:nvPr/>
        </p:nvPicPr>
        <p:blipFill rotWithShape="1">
          <a:blip r:embed="rId2"/>
          <a:stretch>
            <a:fillRect/>
          </a:stretch>
        </p:blipFill>
        <p:spPr>
          <a:xfrm>
            <a:off x="2176022" y="487318"/>
            <a:ext cx="7839956" cy="588336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매장 버튼 클릭 후 페이지</a:t>
            </a:r>
            <a:endParaRPr lang="ko-KR" altLang="en-US"/>
          </a:p>
        </p:txBody>
      </p:sp>
      <p:sp>
        <p:nvSpPr>
          <p:cNvPr id="5" name="텍스트 개체 틀 4"/>
          <p:cNvSpPr>
            <a:spLocks noGrp="1"/>
          </p:cNvSpPr>
          <p:nvPr>
            <p:ph type="body" sz="quarter" idx="11"/>
          </p:nvPr>
        </p:nvSpPr>
        <p:spPr/>
        <p:txBody>
          <a:bodyPr/>
          <a:lstStyle/>
          <a:p>
            <a:pPr lvl="0">
              <a:defRPr/>
            </a:pPr>
            <a:r>
              <a:rPr lang="ko-KR" altLang="en-US"/>
              <a:t>메인구성 화면</a:t>
            </a:r>
            <a:endParaRPr lang="ko-KR" altLang="en-US"/>
          </a:p>
        </p:txBody>
      </p:sp>
      <p:graphicFrame>
        <p:nvGraphicFramePr>
          <p:cNvPr id="7" name="표 6"/>
          <p:cNvGraphicFramePr>
            <a:graphicFrameLocks noGrp="1"/>
          </p:cNvGraphicFramePr>
          <p:nvPr/>
        </p:nvGraphicFramePr>
        <p:xfrm>
          <a:off x="8688288" y="476672"/>
          <a:ext cx="3383280" cy="3241051"/>
        </p:xfrm>
        <a:graphic>
          <a:graphicData uri="http://schemas.openxmlformats.org/drawingml/2006/table">
            <a:tbl>
              <a:tblPr firstRow="1" bandRow="1">
                <a:tableStyleId>{5C22544A-7EE6-4342-B048-85BDC9FD1C3A}</a:tableStyleId>
              </a:tblPr>
              <a:tblGrid>
                <a:gridCol w="409575"/>
                <a:gridCol w="2973705"/>
              </a:tblGrid>
              <a:tr h="258850">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Content_#001</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Content_#002</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Content_#003</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Content_#004</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Content_#005</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Content_#006</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Content_#007</a:t>
                      </a: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241592">
                <a:tc>
                  <a:txBody>
                    <a:bodyPr vert="horz" lIns="91440" tIns="45720" rIns="91440" bIns="45720" anchor="ctr" anchorCtr="0"/>
                    <a:p>
                      <a:pPr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텍스트입력이 가능한 에디트 박스</a:t>
                      </a:r>
                      <a:endParaRPr lang="ko-KR" altLang="en-US" sz="850" b="0">
                        <a:latin typeface="+mn-ea"/>
                        <a:ea typeface="+mn-ea"/>
                        <a:cs typeface="+mn-cs"/>
                      </a:endParaRPr>
                    </a:p>
                    <a:p>
                      <a:pPr algn="just" latinLnBrk="1">
                        <a:lnSpc>
                          <a:spcPct val="120000"/>
                        </a:lnSpc>
                        <a:defRPr/>
                      </a:pPr>
                      <a:r>
                        <a:rPr lang="en-US" altLang="ko-KR" sz="850" b="0">
                          <a:latin typeface="+mn-ea"/>
                          <a:ea typeface="+mn-ea"/>
                          <a:cs typeface="+mn-cs"/>
                        </a:rPr>
                        <a:t>: </a:t>
                      </a:r>
                      <a:r>
                        <a:rPr lang="ko-KR" altLang="en-US" sz="850" b="0">
                          <a:latin typeface="+mn-ea"/>
                          <a:ea typeface="+mn-ea"/>
                          <a:cs typeface="+mn-cs"/>
                        </a:rPr>
                        <a:t>매장 또는 상품 검색을 위한 검색창</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상품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매장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출시 예정 상품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lang="ko-KR" altLang="en-US" sz="850" b="0">
                          <a:latin typeface="+mn-ea"/>
                          <a:ea typeface="+mn-ea"/>
                          <a:cs typeface="+mn-cs"/>
                        </a:rPr>
                        <a:t>카드 박스 </a:t>
                      </a:r>
                      <a:r>
                        <a:rPr lang="en-US" altLang="ko-KR" sz="850" b="0">
                          <a:latin typeface="+mn-ea"/>
                          <a:ea typeface="+mn-ea"/>
                          <a:cs typeface="+mn-cs"/>
                        </a:rPr>
                        <a:t>:</a:t>
                      </a:r>
                      <a:r>
                        <a:rPr lang="ko-KR" altLang="en-US" sz="850" b="0">
                          <a:latin typeface="+mn-ea"/>
                          <a:ea typeface="+mn-ea"/>
                          <a:cs typeface="+mn-cs"/>
                        </a:rPr>
                        <a:t> 검색된 매장의 상품들을 나열해 놓음</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전 지역에 있는 매장을 카테고리화 한 </a:t>
                      </a:r>
                      <a:r>
                        <a:rPr lang="en-US" altLang="ko-KR" sz="850" b="0">
                          <a:latin typeface="+mn-ea"/>
                          <a:ea typeface="+mn-ea"/>
                          <a:cs typeface="+mn-cs"/>
                        </a:rPr>
                        <a:t>UI</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en-US" altLang="ko-KR" sz="850" b="0">
                          <a:latin typeface="+mn-ea"/>
                          <a:ea typeface="+mn-ea"/>
                          <a:cs typeface="+mn-cs"/>
                        </a:rPr>
                        <a:t>footer : HOME &amp; MY PAGE</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6</a:t>
            </a:fld>
            <a:endParaRPr lang="en-US" altLang="en-US" sz="900"/>
          </a:p>
        </p:txBody>
      </p:sp>
      <p:grpSp>
        <p:nvGrpSpPr>
          <p:cNvPr id="40" name=""/>
          <p:cNvGrpSpPr/>
          <p:nvPr/>
        </p:nvGrpSpPr>
        <p:grpSpPr>
          <a:xfrm rot="0">
            <a:off x="1343472" y="1071265"/>
            <a:ext cx="2304256" cy="5129308"/>
            <a:chOff x="2999656" y="1071265"/>
            <a:chExt cx="2304256" cy="5129308"/>
          </a:xfrm>
        </p:grpSpPr>
        <p:sp>
          <p:nvSpPr>
            <p:cNvPr id="2" name="모서리가 둥근 직사각형 1"/>
            <p:cNvSpPr/>
            <p:nvPr/>
          </p:nvSpPr>
          <p:spPr>
            <a:xfrm>
              <a:off x="2999656"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0" name="TextBox 9"/>
            <p:cNvSpPr txBox="1"/>
            <p:nvPr/>
          </p:nvSpPr>
          <p:spPr>
            <a:xfrm>
              <a:off x="3823008" y="5831241"/>
              <a:ext cx="601141" cy="369332"/>
            </a:xfrm>
            <a:prstGeom prst="rect">
              <a:avLst/>
            </a:prstGeom>
            <a:noFill/>
          </p:spPr>
          <p:txBody>
            <a:bodyPr wrap="none">
              <a:spAutoFit/>
            </a:bodyPr>
            <a:lstStyle/>
            <a:p>
              <a:pPr lvl="0">
                <a:defRPr/>
              </a:pPr>
              <a:r>
                <a:rPr kumimoji="1" lang="en-US" altLang="ko-KR"/>
                <a:t>APP</a:t>
              </a:r>
              <a:endParaRPr kumimoji="1" lang="ko-KR" altLang="en-US"/>
            </a:p>
          </p:txBody>
        </p:sp>
        <p:sp>
          <p:nvSpPr>
            <p:cNvPr id="6" name="직사각형 5"/>
            <p:cNvSpPr/>
            <p:nvPr/>
          </p:nvSpPr>
          <p:spPr>
            <a:xfrm>
              <a:off x="3287688" y="1390181"/>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2" name="직사각형 11"/>
            <p:cNvSpPr/>
            <p:nvPr/>
          </p:nvSpPr>
          <p:spPr>
            <a:xfrm>
              <a:off x="3251684" y="2348880"/>
              <a:ext cx="1800200" cy="27704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26" name="직사각형 11"/>
            <p:cNvSpPr/>
            <p:nvPr/>
          </p:nvSpPr>
          <p:spPr>
            <a:xfrm>
              <a:off x="3359696" y="2564904"/>
              <a:ext cx="1620180" cy="24482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28" name="타원 10"/>
            <p:cNvSpPr/>
            <p:nvPr/>
          </p:nvSpPr>
          <p:spPr>
            <a:xfrm>
              <a:off x="3112408" y="1196752"/>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1</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29" name="타원 10"/>
            <p:cNvSpPr/>
            <p:nvPr/>
          </p:nvSpPr>
          <p:spPr>
            <a:xfrm>
              <a:off x="3112408" y="2173600"/>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5</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0" name="타원 10"/>
            <p:cNvSpPr/>
            <p:nvPr/>
          </p:nvSpPr>
          <p:spPr>
            <a:xfrm>
              <a:off x="3148412" y="2492896"/>
              <a:ext cx="300138" cy="296489"/>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6</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nvGrpSpPr>
            <p:cNvPr id="31" name=""/>
            <p:cNvGrpSpPr/>
            <p:nvPr/>
          </p:nvGrpSpPr>
          <p:grpSpPr>
            <a:xfrm rot="0">
              <a:off x="3071664" y="1628800"/>
              <a:ext cx="2016223" cy="522583"/>
              <a:chOff x="3400440" y="1700808"/>
              <a:chExt cx="1903472" cy="522583"/>
            </a:xfrm>
          </p:grpSpPr>
          <p:sp>
            <p:nvSpPr>
              <p:cNvPr id="32" name="직사각형 5"/>
              <p:cNvSpPr/>
              <p:nvPr/>
            </p:nvSpPr>
            <p:spPr>
              <a:xfrm>
                <a:off x="3616464"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33" name="타원 10"/>
              <p:cNvSpPr/>
              <p:nvPr/>
            </p:nvSpPr>
            <p:spPr>
              <a:xfrm>
                <a:off x="3400440"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2</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4" name="직사각형 5"/>
              <p:cNvSpPr/>
              <p:nvPr/>
            </p:nvSpPr>
            <p:spPr>
              <a:xfrm>
                <a:off x="4192528"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35" name="직사각형 5"/>
              <p:cNvSpPr/>
              <p:nvPr/>
            </p:nvSpPr>
            <p:spPr>
              <a:xfrm>
                <a:off x="4840600"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36" name="타원 10"/>
              <p:cNvSpPr/>
              <p:nvPr/>
            </p:nvSpPr>
            <p:spPr>
              <a:xfrm>
                <a:off x="4048512"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3</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7" name="타원 10"/>
              <p:cNvSpPr/>
              <p:nvPr/>
            </p:nvSpPr>
            <p:spPr>
              <a:xfrm>
                <a:off x="4727848"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4</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38" name="직사각형 5"/>
            <p:cNvSpPr/>
            <p:nvPr/>
          </p:nvSpPr>
          <p:spPr>
            <a:xfrm>
              <a:off x="3318952" y="5157192"/>
              <a:ext cx="1800200" cy="504055"/>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9" name="타원 10"/>
            <p:cNvSpPr/>
            <p:nvPr/>
          </p:nvSpPr>
          <p:spPr>
            <a:xfrm>
              <a:off x="3071664" y="4981912"/>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7</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pic>
        <p:nvPicPr>
          <p:cNvPr id="42" name=""/>
          <p:cNvPicPr>
            <a:picLocks noChangeAspect="1"/>
          </p:cNvPicPr>
          <p:nvPr/>
        </p:nvPicPr>
        <p:blipFill rotWithShape="1">
          <a:blip r:embed="rId2"/>
          <a:stretch>
            <a:fillRect/>
          </a:stretch>
        </p:blipFill>
        <p:spPr>
          <a:xfrm>
            <a:off x="2248030" y="541355"/>
            <a:ext cx="7695940" cy="57752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상품 검색 후 페이지</a:t>
            </a:r>
            <a:endParaRPr lang="ko-KR" altLang="en-US"/>
          </a:p>
        </p:txBody>
      </p:sp>
      <p:sp>
        <p:nvSpPr>
          <p:cNvPr id="5" name="텍스트 개체 틀 4"/>
          <p:cNvSpPr>
            <a:spLocks noGrp="1"/>
          </p:cNvSpPr>
          <p:nvPr>
            <p:ph type="body" sz="quarter" idx="11"/>
          </p:nvPr>
        </p:nvSpPr>
        <p:spPr/>
        <p:txBody>
          <a:bodyPr/>
          <a:lstStyle/>
          <a:p>
            <a:pPr lvl="0">
              <a:defRPr/>
            </a:pPr>
            <a:r>
              <a:rPr lang="ko-KR" altLang="en-US"/>
              <a:t>메인구성 화면</a:t>
            </a:r>
            <a:endParaRPr lang="ko-KR" altLang="en-US"/>
          </a:p>
        </p:txBody>
      </p:sp>
      <p:graphicFrame>
        <p:nvGraphicFramePr>
          <p:cNvPr id="7" name="표 6"/>
          <p:cNvGraphicFramePr>
            <a:graphicFrameLocks noGrp="1"/>
          </p:cNvGraphicFramePr>
          <p:nvPr/>
        </p:nvGraphicFramePr>
        <p:xfrm>
          <a:off x="8688288" y="476672"/>
          <a:ext cx="3383280" cy="3405224"/>
        </p:xfrm>
        <a:graphic>
          <a:graphicData uri="http://schemas.openxmlformats.org/drawingml/2006/table">
            <a:tbl>
              <a:tblPr firstRow="1" bandRow="1">
                <a:tableStyleId>{5C22544A-7EE6-4342-B048-85BDC9FD1C3A}</a:tableStyleId>
              </a:tblPr>
              <a:tblGrid>
                <a:gridCol w="409575"/>
                <a:gridCol w="2973705"/>
              </a:tblGrid>
              <a:tr h="258850">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Content_#001</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Content_#002</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Content_#003</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Content_#004</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Content_#005</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Content_#006</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Content_#007</a:t>
                      </a: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241592">
                <a:tc>
                  <a:txBody>
                    <a:bodyPr vert="horz" lIns="91440" tIns="45720" rIns="91440" bIns="45720" anchor="ctr" anchorCtr="0"/>
                    <a:p>
                      <a:pPr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텍스트입력이 가능한 에디트 박스</a:t>
                      </a:r>
                      <a:endParaRPr lang="ko-KR" altLang="en-US" sz="850" b="0">
                        <a:latin typeface="+mn-ea"/>
                        <a:ea typeface="+mn-ea"/>
                        <a:cs typeface="+mn-cs"/>
                      </a:endParaRPr>
                    </a:p>
                    <a:p>
                      <a:pPr algn="just" latinLnBrk="1">
                        <a:lnSpc>
                          <a:spcPct val="120000"/>
                        </a:lnSpc>
                        <a:defRPr/>
                      </a:pPr>
                      <a:r>
                        <a:rPr lang="en-US" altLang="ko-KR" sz="850" b="0">
                          <a:latin typeface="+mn-ea"/>
                          <a:ea typeface="+mn-ea"/>
                          <a:cs typeface="+mn-cs"/>
                        </a:rPr>
                        <a:t>: </a:t>
                      </a:r>
                      <a:r>
                        <a:rPr lang="ko-KR" altLang="en-US" sz="850" b="0">
                          <a:latin typeface="+mn-ea"/>
                          <a:ea typeface="+mn-ea"/>
                          <a:cs typeface="+mn-cs"/>
                        </a:rPr>
                        <a:t>매장 또는 상품 검색을 위한 검색창</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상품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매장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출시 예정 상품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상품 재고가 있는 매장들을 보여주는 </a:t>
                      </a:r>
                      <a:r>
                        <a:rPr lang="en-US" altLang="ko-KR" sz="850" b="0">
                          <a:latin typeface="+mn-ea"/>
                          <a:ea typeface="+mn-ea"/>
                          <a:cs typeface="+mn-cs"/>
                        </a:rPr>
                        <a:t>UI</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매장을 선택했을 때 선택된 매장에서 남아 있는 </a:t>
                      </a:r>
                      <a:endParaRPr lang="ko-KR" altLang="en-US" sz="850" b="0">
                        <a:latin typeface="+mn-ea"/>
                        <a:ea typeface="+mn-ea"/>
                        <a:cs typeface="+mn-cs"/>
                      </a:endParaRPr>
                    </a:p>
                    <a:p>
                      <a:pPr algn="just" latinLnBrk="1">
                        <a:lnSpc>
                          <a:spcPct val="120000"/>
                        </a:lnSpc>
                        <a:defRPr/>
                      </a:pPr>
                      <a:r>
                        <a:rPr lang="ko-KR" altLang="en-US" sz="850" b="0">
                          <a:latin typeface="+mn-ea"/>
                          <a:ea typeface="+mn-ea"/>
                          <a:cs typeface="+mn-cs"/>
                        </a:rPr>
                        <a:t>수량을 보여주는 </a:t>
                      </a:r>
                      <a:r>
                        <a:rPr lang="en-US" altLang="ko-KR" sz="850" b="0">
                          <a:latin typeface="+mn-ea"/>
                          <a:ea typeface="+mn-ea"/>
                          <a:cs typeface="+mn-cs"/>
                        </a:rPr>
                        <a:t>UI</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en-US" altLang="ko-KR" sz="850" b="0">
                          <a:latin typeface="+mn-ea"/>
                          <a:ea typeface="+mn-ea"/>
                          <a:cs typeface="+mn-cs"/>
                        </a:rPr>
                        <a:t>footer : HOME &amp; MY PAGE</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7</a:t>
            </a:fld>
            <a:endParaRPr lang="en-US" altLang="en-US" sz="900"/>
          </a:p>
        </p:txBody>
      </p:sp>
      <p:grpSp>
        <p:nvGrpSpPr>
          <p:cNvPr id="48" name=""/>
          <p:cNvGrpSpPr/>
          <p:nvPr/>
        </p:nvGrpSpPr>
        <p:grpSpPr>
          <a:xfrm rot="0">
            <a:off x="335360" y="864346"/>
            <a:ext cx="2304256" cy="5129308"/>
            <a:chOff x="3030920" y="1071265"/>
            <a:chExt cx="2304256" cy="5129308"/>
          </a:xfrm>
        </p:grpSpPr>
        <p:sp>
          <p:nvSpPr>
            <p:cNvPr id="2" name="모서리가 둥근 직사각형 1"/>
            <p:cNvSpPr/>
            <p:nvPr/>
          </p:nvSpPr>
          <p:spPr>
            <a:xfrm>
              <a:off x="3030920"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0" name="TextBox 9"/>
            <p:cNvSpPr txBox="1"/>
            <p:nvPr/>
          </p:nvSpPr>
          <p:spPr>
            <a:xfrm>
              <a:off x="3854272" y="5831241"/>
              <a:ext cx="599844" cy="369332"/>
            </a:xfrm>
            <a:prstGeom prst="rect">
              <a:avLst/>
            </a:prstGeom>
            <a:noFill/>
          </p:spPr>
          <p:txBody>
            <a:bodyPr wrap="none">
              <a:spAutoFit/>
            </a:bodyPr>
            <a:lstStyle/>
            <a:p>
              <a:pPr lvl="0">
                <a:defRPr/>
              </a:pPr>
              <a:r>
                <a:rPr kumimoji="1" lang="en-US" altLang="ko-KR"/>
                <a:t>APP</a:t>
              </a:r>
              <a:endParaRPr kumimoji="1" lang="ko-KR" altLang="en-US"/>
            </a:p>
          </p:txBody>
        </p:sp>
        <p:sp>
          <p:nvSpPr>
            <p:cNvPr id="6" name="직사각형 5"/>
            <p:cNvSpPr/>
            <p:nvPr/>
          </p:nvSpPr>
          <p:spPr>
            <a:xfrm>
              <a:off x="3318952" y="1390181"/>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2" name="직사각형 11"/>
            <p:cNvSpPr/>
            <p:nvPr/>
          </p:nvSpPr>
          <p:spPr>
            <a:xfrm>
              <a:off x="3282948" y="2276872"/>
              <a:ext cx="1800200" cy="27101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26" name="직사각형 11"/>
            <p:cNvSpPr/>
            <p:nvPr/>
          </p:nvSpPr>
          <p:spPr>
            <a:xfrm>
              <a:off x="3354956" y="3068960"/>
              <a:ext cx="1660924" cy="1800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35" name="타원 10"/>
            <p:cNvSpPr/>
            <p:nvPr/>
          </p:nvSpPr>
          <p:spPr>
            <a:xfrm>
              <a:off x="3143672" y="1196752"/>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1</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6" name="타원 10"/>
            <p:cNvSpPr/>
            <p:nvPr/>
          </p:nvSpPr>
          <p:spPr>
            <a:xfrm>
              <a:off x="3143672" y="2132856"/>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5</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7" name="타원 10"/>
            <p:cNvSpPr/>
            <p:nvPr/>
          </p:nvSpPr>
          <p:spPr>
            <a:xfrm>
              <a:off x="3215680" y="2893680"/>
              <a:ext cx="294593"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6</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nvGrpSpPr>
            <p:cNvPr id="39" name=""/>
            <p:cNvGrpSpPr/>
            <p:nvPr/>
          </p:nvGrpSpPr>
          <p:grpSpPr>
            <a:xfrm rot="0">
              <a:off x="3112408" y="1610273"/>
              <a:ext cx="1975480" cy="522583"/>
              <a:chOff x="3400440" y="1700808"/>
              <a:chExt cx="1903472" cy="522583"/>
            </a:xfrm>
          </p:grpSpPr>
          <p:sp>
            <p:nvSpPr>
              <p:cNvPr id="40" name="직사각형 5"/>
              <p:cNvSpPr/>
              <p:nvPr/>
            </p:nvSpPr>
            <p:spPr>
              <a:xfrm>
                <a:off x="3616464"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41" name="타원 10"/>
              <p:cNvSpPr/>
              <p:nvPr/>
            </p:nvSpPr>
            <p:spPr>
              <a:xfrm>
                <a:off x="3400440"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2</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42" name="직사각형 5"/>
              <p:cNvSpPr/>
              <p:nvPr/>
            </p:nvSpPr>
            <p:spPr>
              <a:xfrm>
                <a:off x="4192528"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43" name="직사각형 5"/>
              <p:cNvSpPr/>
              <p:nvPr/>
            </p:nvSpPr>
            <p:spPr>
              <a:xfrm>
                <a:off x="4840600"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44" name="타원 10"/>
              <p:cNvSpPr/>
              <p:nvPr/>
            </p:nvSpPr>
            <p:spPr>
              <a:xfrm>
                <a:off x="4048512"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3</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45" name="타원 10"/>
              <p:cNvSpPr/>
              <p:nvPr/>
            </p:nvSpPr>
            <p:spPr>
              <a:xfrm>
                <a:off x="4727848"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4</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46" name="직사각형 5"/>
            <p:cNvSpPr/>
            <p:nvPr/>
          </p:nvSpPr>
          <p:spPr>
            <a:xfrm>
              <a:off x="3287688" y="5085184"/>
              <a:ext cx="1800200" cy="504055"/>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7" name="타원 10"/>
            <p:cNvSpPr/>
            <p:nvPr/>
          </p:nvSpPr>
          <p:spPr>
            <a:xfrm>
              <a:off x="3040400" y="4909904"/>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7</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pic>
        <p:nvPicPr>
          <p:cNvPr id="50" name=""/>
          <p:cNvPicPr>
            <a:picLocks noChangeAspect="1"/>
          </p:cNvPicPr>
          <p:nvPr/>
        </p:nvPicPr>
        <p:blipFill rotWithShape="1">
          <a:blip r:embed="rId2"/>
          <a:stretch>
            <a:fillRect/>
          </a:stretch>
        </p:blipFill>
        <p:spPr>
          <a:xfrm>
            <a:off x="479376" y="679794"/>
            <a:ext cx="7326984" cy="5498412"/>
          </a:xfrm>
          <a:prstGeom prst="rect">
            <a:avLst/>
          </a:prstGeom>
        </p:spPr>
      </p:pic>
      <p:pic>
        <p:nvPicPr>
          <p:cNvPr id="51" name=""/>
          <p:cNvPicPr>
            <a:picLocks noChangeAspect="1"/>
          </p:cNvPicPr>
          <p:nvPr/>
        </p:nvPicPr>
        <p:blipFill rotWithShape="1">
          <a:blip r:embed="rId3"/>
          <a:stretch>
            <a:fillRect/>
          </a:stretch>
        </p:blipFill>
        <p:spPr>
          <a:xfrm>
            <a:off x="3359696" y="679794"/>
            <a:ext cx="7326984" cy="549841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상품 메뉴 클릭 후 페이지</a:t>
            </a:r>
            <a:endParaRPr lang="ko-KR" altLang="en-US"/>
          </a:p>
        </p:txBody>
      </p:sp>
      <p:sp>
        <p:nvSpPr>
          <p:cNvPr id="5" name="텍스트 개체 틀 4"/>
          <p:cNvSpPr>
            <a:spLocks noGrp="1"/>
          </p:cNvSpPr>
          <p:nvPr>
            <p:ph type="body" sz="quarter" idx="11"/>
          </p:nvPr>
        </p:nvSpPr>
        <p:spPr/>
        <p:txBody>
          <a:bodyPr/>
          <a:lstStyle/>
          <a:p>
            <a:pPr lvl="0">
              <a:defRPr/>
            </a:pPr>
            <a:r>
              <a:rPr lang="ko-KR" altLang="en-US"/>
              <a:t>메인구성 화면</a:t>
            </a:r>
            <a:endParaRPr lang="ko-KR" altLang="en-US"/>
          </a:p>
        </p:txBody>
      </p:sp>
      <p:graphicFrame>
        <p:nvGraphicFramePr>
          <p:cNvPr id="7" name="표 6"/>
          <p:cNvGraphicFramePr>
            <a:graphicFrameLocks noGrp="1"/>
          </p:cNvGraphicFramePr>
          <p:nvPr/>
        </p:nvGraphicFramePr>
        <p:xfrm>
          <a:off x="8688288" y="476672"/>
          <a:ext cx="3383280" cy="3088651"/>
        </p:xfrm>
        <a:graphic>
          <a:graphicData uri="http://schemas.openxmlformats.org/drawingml/2006/table">
            <a:tbl>
              <a:tblPr firstRow="1" bandRow="1">
                <a:tableStyleId>{5C22544A-7EE6-4342-B048-85BDC9FD1C3A}</a:tableStyleId>
              </a:tblPr>
              <a:tblGrid>
                <a:gridCol w="409575"/>
                <a:gridCol w="2973705"/>
              </a:tblGrid>
              <a:tr h="258850">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Content_#001</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Content_#002</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Content_#003</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Content_#004</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Content_#005</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Content_#006</a:t>
                      </a: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241592">
                <a:tc>
                  <a:txBody>
                    <a:bodyPr vert="horz" lIns="91440" tIns="45720" rIns="91440" bIns="45720" anchor="ctr" anchorCtr="0"/>
                    <a:p>
                      <a:pPr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텍스트입력이 가능한 에디트 박스</a:t>
                      </a:r>
                      <a:endParaRPr lang="ko-KR" altLang="en-US" sz="850" b="0">
                        <a:latin typeface="+mn-ea"/>
                        <a:ea typeface="+mn-ea"/>
                        <a:cs typeface="+mn-cs"/>
                      </a:endParaRPr>
                    </a:p>
                    <a:p>
                      <a:pPr algn="just" latinLnBrk="1">
                        <a:lnSpc>
                          <a:spcPct val="120000"/>
                        </a:lnSpc>
                        <a:defRPr/>
                      </a:pPr>
                      <a:r>
                        <a:rPr lang="en-US" altLang="ko-KR" sz="850" b="0">
                          <a:latin typeface="+mn-ea"/>
                          <a:ea typeface="+mn-ea"/>
                          <a:cs typeface="+mn-cs"/>
                        </a:rPr>
                        <a:t>: </a:t>
                      </a:r>
                      <a:r>
                        <a:rPr lang="ko-KR" altLang="en-US" sz="850" b="0">
                          <a:latin typeface="+mn-ea"/>
                          <a:ea typeface="+mn-ea"/>
                          <a:cs typeface="+mn-cs"/>
                        </a:rPr>
                        <a:t>매장 또는 상품 검색을 위한 검색창</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lang="ko-KR" altLang="en-US" sz="850" b="0">
                          <a:latin typeface="+mn-ea"/>
                          <a:ea typeface="+mn-ea"/>
                          <a:cs typeface="+mn-cs"/>
                        </a:rPr>
                        <a:t>카드 박스 </a:t>
                      </a:r>
                      <a:r>
                        <a:rPr lang="en-US" altLang="ko-KR" sz="850" b="0">
                          <a:latin typeface="+mn-ea"/>
                          <a:ea typeface="+mn-ea"/>
                          <a:cs typeface="+mn-cs"/>
                        </a:rPr>
                        <a:t>:</a:t>
                      </a:r>
                      <a:r>
                        <a:rPr lang="ko-KR" altLang="en-US" sz="850" b="0">
                          <a:latin typeface="+mn-ea"/>
                          <a:ea typeface="+mn-ea"/>
                          <a:cs typeface="+mn-cs"/>
                        </a:rPr>
                        <a:t> 검색된 상품을 나열해 놓음</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상품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매장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상품 메뉴 클릭시 보이는 </a:t>
                      </a:r>
                      <a:r>
                        <a:rPr lang="en-US" altLang="ko-KR" sz="850" b="0">
                          <a:latin typeface="+mn-ea"/>
                          <a:ea typeface="+mn-ea"/>
                          <a:cs typeface="+mn-cs"/>
                        </a:rPr>
                        <a:t>UI</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en-US" altLang="ko-KR" sz="850" b="0">
                          <a:latin typeface="+mn-ea"/>
                          <a:ea typeface="+mn-ea"/>
                          <a:cs typeface="+mn-cs"/>
                        </a:rPr>
                        <a:t>footer : HOME &amp; MY PAGE</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8</a:t>
            </a:fld>
            <a:endParaRPr lang="en-US" altLang="en-US" sz="900"/>
          </a:p>
        </p:txBody>
      </p:sp>
      <p:grpSp>
        <p:nvGrpSpPr>
          <p:cNvPr id="49" name=""/>
          <p:cNvGrpSpPr/>
          <p:nvPr/>
        </p:nvGrpSpPr>
        <p:grpSpPr>
          <a:xfrm rot="0">
            <a:off x="983432" y="864346"/>
            <a:ext cx="2304256" cy="5129308"/>
            <a:chOff x="3030920" y="1071265"/>
            <a:chExt cx="2304256" cy="5129308"/>
          </a:xfrm>
        </p:grpSpPr>
        <p:sp>
          <p:nvSpPr>
            <p:cNvPr id="2" name="모서리가 둥근 직사각형 1"/>
            <p:cNvSpPr/>
            <p:nvPr/>
          </p:nvSpPr>
          <p:spPr>
            <a:xfrm>
              <a:off x="3030920"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0" name="TextBox 9"/>
            <p:cNvSpPr txBox="1"/>
            <p:nvPr/>
          </p:nvSpPr>
          <p:spPr>
            <a:xfrm>
              <a:off x="3854272" y="5831241"/>
              <a:ext cx="599844" cy="369332"/>
            </a:xfrm>
            <a:prstGeom prst="rect">
              <a:avLst/>
            </a:prstGeom>
            <a:noFill/>
          </p:spPr>
          <p:txBody>
            <a:bodyPr wrap="none">
              <a:spAutoFit/>
            </a:bodyPr>
            <a:lstStyle/>
            <a:p>
              <a:pPr lvl="0">
                <a:defRPr/>
              </a:pPr>
              <a:r>
                <a:rPr kumimoji="1" lang="en-US" altLang="ko-KR"/>
                <a:t>APP</a:t>
              </a:r>
              <a:endParaRPr kumimoji="1" lang="ko-KR" altLang="en-US"/>
            </a:p>
          </p:txBody>
        </p:sp>
        <p:sp>
          <p:nvSpPr>
            <p:cNvPr id="6" name="직사각형 5"/>
            <p:cNvSpPr/>
            <p:nvPr/>
          </p:nvSpPr>
          <p:spPr>
            <a:xfrm>
              <a:off x="3318952" y="1390181"/>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2" name="직사각형 11"/>
            <p:cNvSpPr/>
            <p:nvPr/>
          </p:nvSpPr>
          <p:spPr>
            <a:xfrm>
              <a:off x="3282948" y="2276872"/>
              <a:ext cx="1800200" cy="25922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35" name="타원 10"/>
            <p:cNvSpPr/>
            <p:nvPr/>
          </p:nvSpPr>
          <p:spPr>
            <a:xfrm>
              <a:off x="3143672" y="1196752"/>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1</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nvGrpSpPr>
            <p:cNvPr id="39" name=""/>
            <p:cNvGrpSpPr/>
            <p:nvPr/>
          </p:nvGrpSpPr>
          <p:grpSpPr>
            <a:xfrm rot="0">
              <a:off x="3112408" y="1610273"/>
              <a:ext cx="1975480" cy="522583"/>
              <a:chOff x="3400440" y="1700808"/>
              <a:chExt cx="1903472" cy="522583"/>
            </a:xfrm>
          </p:grpSpPr>
          <p:sp>
            <p:nvSpPr>
              <p:cNvPr id="40" name="직사각형 5"/>
              <p:cNvSpPr/>
              <p:nvPr/>
            </p:nvSpPr>
            <p:spPr>
              <a:xfrm>
                <a:off x="3616464"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41" name="타원 10"/>
              <p:cNvSpPr/>
              <p:nvPr/>
            </p:nvSpPr>
            <p:spPr>
              <a:xfrm>
                <a:off x="3400440"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2</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42" name="직사각형 5"/>
              <p:cNvSpPr/>
              <p:nvPr/>
            </p:nvSpPr>
            <p:spPr>
              <a:xfrm>
                <a:off x="4192528"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43" name="직사각형 5"/>
              <p:cNvSpPr/>
              <p:nvPr/>
            </p:nvSpPr>
            <p:spPr>
              <a:xfrm>
                <a:off x="4840600"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44" name="타원 10"/>
              <p:cNvSpPr/>
              <p:nvPr/>
            </p:nvSpPr>
            <p:spPr>
              <a:xfrm>
                <a:off x="4048512"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3</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45" name="타원 10"/>
              <p:cNvSpPr/>
              <p:nvPr/>
            </p:nvSpPr>
            <p:spPr>
              <a:xfrm>
                <a:off x="4727848"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4</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26" name="직사각형 11"/>
            <p:cNvSpPr/>
            <p:nvPr/>
          </p:nvSpPr>
          <p:spPr>
            <a:xfrm>
              <a:off x="3354955" y="1916832"/>
              <a:ext cx="1156868" cy="20882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46" name="타원 10"/>
            <p:cNvSpPr/>
            <p:nvPr/>
          </p:nvSpPr>
          <p:spPr>
            <a:xfrm>
              <a:off x="3215680" y="1844824"/>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5</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47" name="직사각형 5"/>
            <p:cNvSpPr/>
            <p:nvPr/>
          </p:nvSpPr>
          <p:spPr>
            <a:xfrm>
              <a:off x="3318952" y="5013177"/>
              <a:ext cx="1800200" cy="504055"/>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8" name="타원 10"/>
            <p:cNvSpPr/>
            <p:nvPr/>
          </p:nvSpPr>
          <p:spPr>
            <a:xfrm>
              <a:off x="3071664" y="4837897"/>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6</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pic>
        <p:nvPicPr>
          <p:cNvPr id="51" name=""/>
          <p:cNvPicPr>
            <a:picLocks noChangeAspect="1"/>
          </p:cNvPicPr>
          <p:nvPr/>
        </p:nvPicPr>
        <p:blipFill rotWithShape="1">
          <a:blip r:embed="rId2"/>
          <a:stretch>
            <a:fillRect/>
          </a:stretch>
        </p:blipFill>
        <p:spPr>
          <a:xfrm>
            <a:off x="2404133" y="332655"/>
            <a:ext cx="7868330"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출시 예정 상품 버튼 클릭 후 페이지</a:t>
            </a:r>
            <a:endParaRPr lang="ko-KR" altLang="en-US"/>
          </a:p>
        </p:txBody>
      </p:sp>
      <p:sp>
        <p:nvSpPr>
          <p:cNvPr id="5" name="텍스트 개체 틀 4"/>
          <p:cNvSpPr>
            <a:spLocks noGrp="1"/>
          </p:cNvSpPr>
          <p:nvPr>
            <p:ph type="body" sz="quarter" idx="11"/>
          </p:nvPr>
        </p:nvSpPr>
        <p:spPr/>
        <p:txBody>
          <a:bodyPr/>
          <a:lstStyle/>
          <a:p>
            <a:pPr lvl="0">
              <a:defRPr/>
            </a:pPr>
            <a:r>
              <a:rPr lang="ko-KR" altLang="en-US"/>
              <a:t>메인구성 화면</a:t>
            </a:r>
            <a:endParaRPr lang="ko-KR" altLang="en-US"/>
          </a:p>
        </p:txBody>
      </p:sp>
      <p:graphicFrame>
        <p:nvGraphicFramePr>
          <p:cNvPr id="7" name="표 6"/>
          <p:cNvGraphicFramePr>
            <a:graphicFrameLocks noGrp="1"/>
          </p:cNvGraphicFramePr>
          <p:nvPr/>
        </p:nvGraphicFramePr>
        <p:xfrm>
          <a:off x="8688288" y="476672"/>
          <a:ext cx="3383280" cy="3627766"/>
        </p:xfrm>
        <a:graphic>
          <a:graphicData uri="http://schemas.openxmlformats.org/drawingml/2006/table">
            <a:tbl>
              <a:tblPr firstRow="1" bandRow="1">
                <a:tableStyleId>{5C22544A-7EE6-4342-B048-85BDC9FD1C3A}</a:tableStyleId>
              </a:tblPr>
              <a:tblGrid>
                <a:gridCol w="409575"/>
                <a:gridCol w="2973705"/>
              </a:tblGrid>
              <a:tr h="258850">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8630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Content_#001</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Content_#002</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Content_#003</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Content_#004</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Content_#005</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Content_#006</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Content_#007</a:t>
                      </a:r>
                      <a:endParaRPr lang="en-US" altLang="ko-KR" sz="8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en-US" altLang="ko-KR" sz="800" b="0">
                          <a:solidFill>
                            <a:schemeClr val="tx1"/>
                          </a:solidFill>
                          <a:latin typeface="+mn-ea"/>
                          <a:ea typeface="+mn-ea"/>
                          <a:sym typeface="맑은 고딕"/>
                        </a:rPr>
                        <a:t>Content_#008</a:t>
                      </a:r>
                      <a:endParaRPr lang="en-US" altLang="ko-KR" sz="8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241592">
                <a:tc>
                  <a:txBody>
                    <a:bodyPr vert="horz" lIns="91440" tIns="45720" rIns="91440" bIns="45720" anchor="ctr" anchorCtr="0"/>
                    <a:p>
                      <a:pPr algn="ctr" latinLnBrk="1">
                        <a:lnSpc>
                          <a:spcPct val="120000"/>
                        </a:lnSpc>
                        <a:defRPr/>
                      </a:pPr>
                      <a:r>
                        <a:rPr lang="en-US" altLang="ko-KR" sz="850" b="0">
                          <a:solidFill>
                            <a:schemeClr val="tx1"/>
                          </a:solidFill>
                          <a:latin typeface="+mn-ea"/>
                          <a:ea typeface="+mn-ea"/>
                          <a:cs typeface="+mn-cs"/>
                        </a:rPr>
                        <a:t>1</a:t>
                      </a:r>
                      <a:endParaRPr lang="ko-KR" altLang="en-US" sz="85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텍스트입력이 가능한 에디트 박스</a:t>
                      </a:r>
                      <a:endParaRPr lang="ko-KR" altLang="en-US" sz="850" b="0">
                        <a:latin typeface="+mn-ea"/>
                        <a:ea typeface="+mn-ea"/>
                        <a:cs typeface="+mn-cs"/>
                      </a:endParaRPr>
                    </a:p>
                    <a:p>
                      <a:pPr algn="just" latinLnBrk="1">
                        <a:lnSpc>
                          <a:spcPct val="120000"/>
                        </a:lnSpc>
                        <a:defRPr/>
                      </a:pPr>
                      <a:r>
                        <a:rPr lang="en-US" altLang="ko-KR" sz="850" b="0">
                          <a:latin typeface="+mn-ea"/>
                          <a:ea typeface="+mn-ea"/>
                          <a:cs typeface="+mn-cs"/>
                        </a:rPr>
                        <a:t>: </a:t>
                      </a:r>
                      <a:r>
                        <a:rPr lang="ko-KR" altLang="en-US" sz="850" b="0">
                          <a:latin typeface="+mn-ea"/>
                          <a:ea typeface="+mn-ea"/>
                          <a:cs typeface="+mn-cs"/>
                        </a:rPr>
                        <a:t>매장 또는 상품 검색을 위한 검색창</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2</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상품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3</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매장 종류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4</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출시 예정 상품 메뉴</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5</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lang="ko-KR" altLang="en-US" sz="850" b="0">
                          <a:latin typeface="+mn-ea"/>
                          <a:ea typeface="+mn-ea"/>
                          <a:cs typeface="+mn-cs"/>
                        </a:rPr>
                        <a:t>출시 예정 상품들을 나열해 놓음</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6</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상품을 선택하면 그 상품에 대한 정보 제공</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7</a:t>
                      </a:r>
                      <a:endParaRPr lang="ko-KR" altLang="en-US"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ko-KR" altLang="en-US" sz="850" b="0">
                          <a:latin typeface="+mn-ea"/>
                          <a:ea typeface="+mn-ea"/>
                          <a:cs typeface="+mn-cs"/>
                        </a:rPr>
                        <a:t>선택한 상품을 관심 상품에 추가</a:t>
                      </a:r>
                      <a:endParaRPr lang="ko-KR" altLang="en-US"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241592">
                <a:tc>
                  <a:txBody>
                    <a:bodyPr vert="horz" lIns="91440" tIns="45720" rIns="91440" bIns="45720" anchor="ctr" anchorCtr="0"/>
                    <a:p>
                      <a:pPr algn="ctr" latinLnBrk="1">
                        <a:lnSpc>
                          <a:spcPct val="120000"/>
                        </a:lnSpc>
                        <a:defRPr/>
                      </a:pPr>
                      <a:r>
                        <a:rPr lang="en-US" altLang="ko-KR" sz="850" b="0">
                          <a:latin typeface="+mn-ea"/>
                          <a:ea typeface="+mn-ea"/>
                          <a:cs typeface="+mn-cs"/>
                        </a:rPr>
                        <a:t>8</a:t>
                      </a:r>
                      <a:endParaRPr lang="en-US" altLang="ko-KR" sz="85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algn="just" latinLnBrk="1">
                        <a:lnSpc>
                          <a:spcPct val="120000"/>
                        </a:lnSpc>
                        <a:defRPr/>
                      </a:pPr>
                      <a:r>
                        <a:rPr lang="en-US" altLang="ko-KR" sz="850" b="0">
                          <a:latin typeface="+mn-ea"/>
                          <a:ea typeface="+mn-ea"/>
                          <a:cs typeface="+mn-cs"/>
                        </a:rPr>
                        <a:t>footer : HOME &amp; MY PAGE</a:t>
                      </a:r>
                      <a:endParaRPr lang="en-US" altLang="ko-KR" sz="850" b="0">
                        <a:latin typeface="+mn-ea"/>
                        <a:ea typeface="+mn-ea"/>
                        <a:cs typeface="+mn-cs"/>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9</a:t>
            </a:fld>
            <a:endParaRPr lang="en-US" altLang="en-US" sz="900"/>
          </a:p>
        </p:txBody>
      </p:sp>
      <p:grpSp>
        <p:nvGrpSpPr>
          <p:cNvPr id="42" name=""/>
          <p:cNvGrpSpPr/>
          <p:nvPr/>
        </p:nvGrpSpPr>
        <p:grpSpPr>
          <a:xfrm rot="0">
            <a:off x="551384" y="1035996"/>
            <a:ext cx="2304256" cy="5129308"/>
            <a:chOff x="1360435" y="1071265"/>
            <a:chExt cx="2304256" cy="5129308"/>
          </a:xfrm>
        </p:grpSpPr>
        <p:sp>
          <p:nvSpPr>
            <p:cNvPr id="2" name="모서리가 둥근 직사각형 1"/>
            <p:cNvSpPr/>
            <p:nvPr/>
          </p:nvSpPr>
          <p:spPr>
            <a:xfrm>
              <a:off x="1360435"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0" name="TextBox 9"/>
            <p:cNvSpPr txBox="1"/>
            <p:nvPr/>
          </p:nvSpPr>
          <p:spPr>
            <a:xfrm>
              <a:off x="2183788" y="5831241"/>
              <a:ext cx="599844" cy="369332"/>
            </a:xfrm>
            <a:prstGeom prst="rect">
              <a:avLst/>
            </a:prstGeom>
            <a:noFill/>
          </p:spPr>
          <p:txBody>
            <a:bodyPr wrap="none">
              <a:spAutoFit/>
            </a:bodyPr>
            <a:lstStyle/>
            <a:p>
              <a:pPr lvl="0">
                <a:defRPr/>
              </a:pPr>
              <a:r>
                <a:rPr kumimoji="1" lang="en-US" altLang="ko-KR"/>
                <a:t>APP</a:t>
              </a:r>
              <a:endParaRPr kumimoji="1" lang="ko-KR" altLang="en-US"/>
            </a:p>
          </p:txBody>
        </p:sp>
        <p:sp>
          <p:nvSpPr>
            <p:cNvPr id="6" name="직사각형 5"/>
            <p:cNvSpPr/>
            <p:nvPr/>
          </p:nvSpPr>
          <p:spPr>
            <a:xfrm>
              <a:off x="1648467" y="1390181"/>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12" name="직사각형 11"/>
            <p:cNvSpPr/>
            <p:nvPr/>
          </p:nvSpPr>
          <p:spPr>
            <a:xfrm>
              <a:off x="1612463" y="2348880"/>
              <a:ext cx="1800200" cy="24482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26" name="직사각형 11"/>
            <p:cNvSpPr/>
            <p:nvPr/>
          </p:nvSpPr>
          <p:spPr>
            <a:xfrm>
              <a:off x="1720475" y="3429000"/>
              <a:ext cx="1620180" cy="12241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ko-KR" altLang="en-US"/>
            </a:p>
          </p:txBody>
        </p:sp>
        <p:sp>
          <p:nvSpPr>
            <p:cNvPr id="28" name="타원 10"/>
            <p:cNvSpPr/>
            <p:nvPr/>
          </p:nvSpPr>
          <p:spPr>
            <a:xfrm>
              <a:off x="1473187" y="1196752"/>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1</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29" name="타원 10"/>
            <p:cNvSpPr/>
            <p:nvPr/>
          </p:nvSpPr>
          <p:spPr>
            <a:xfrm>
              <a:off x="1473187" y="2173600"/>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5</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0" name="타원 10"/>
            <p:cNvSpPr/>
            <p:nvPr/>
          </p:nvSpPr>
          <p:spPr>
            <a:xfrm>
              <a:off x="1509191" y="3280755"/>
              <a:ext cx="300138" cy="296489"/>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6</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nvGrpSpPr>
            <p:cNvPr id="31" name=""/>
            <p:cNvGrpSpPr/>
            <p:nvPr/>
          </p:nvGrpSpPr>
          <p:grpSpPr>
            <a:xfrm rot="0">
              <a:off x="1432443" y="1628800"/>
              <a:ext cx="2016223" cy="522583"/>
              <a:chOff x="3400440" y="1700808"/>
              <a:chExt cx="1903472" cy="522583"/>
            </a:xfrm>
          </p:grpSpPr>
          <p:sp>
            <p:nvSpPr>
              <p:cNvPr id="32" name="직사각형 5"/>
              <p:cNvSpPr/>
              <p:nvPr/>
            </p:nvSpPr>
            <p:spPr>
              <a:xfrm>
                <a:off x="3616464"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33" name="타원 10"/>
              <p:cNvSpPr/>
              <p:nvPr/>
            </p:nvSpPr>
            <p:spPr>
              <a:xfrm>
                <a:off x="3400440"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2</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4" name="직사각형 5"/>
              <p:cNvSpPr/>
              <p:nvPr/>
            </p:nvSpPr>
            <p:spPr>
              <a:xfrm>
                <a:off x="4192528"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35" name="직사각형 5"/>
              <p:cNvSpPr/>
              <p:nvPr/>
            </p:nvSpPr>
            <p:spPr>
              <a:xfrm>
                <a:off x="4840600" y="1844824"/>
                <a:ext cx="463312" cy="378567"/>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en-US" altLang="ko-KR" sz="1400" b="0" i="0" u="none" strike="noStrike" kern="1200" cap="none" spc="0" normalizeH="0" baseline="0" mc:Ignorable="hp" hp:hslEmbossed="0">
                  <a:solidFill>
                    <a:srgbClr val="000000"/>
                  </a:solidFill>
                  <a:latin typeface="맑은 고딕"/>
                  <a:ea typeface="맑은 고딕"/>
                  <a:cs typeface="맑은 고딕"/>
                </a:endParaRPr>
              </a:p>
            </p:txBody>
          </p:sp>
          <p:sp>
            <p:nvSpPr>
              <p:cNvPr id="36" name="타원 10"/>
              <p:cNvSpPr/>
              <p:nvPr/>
            </p:nvSpPr>
            <p:spPr>
              <a:xfrm>
                <a:off x="4048512"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3</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37" name="타원 10"/>
              <p:cNvSpPr/>
              <p:nvPr/>
            </p:nvSpPr>
            <p:spPr>
              <a:xfrm>
                <a:off x="4727848" y="1700808"/>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4</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grpSp>
        <p:sp>
          <p:nvSpPr>
            <p:cNvPr id="38" name="직사각형 5"/>
            <p:cNvSpPr/>
            <p:nvPr/>
          </p:nvSpPr>
          <p:spPr>
            <a:xfrm>
              <a:off x="1648467" y="4941169"/>
              <a:ext cx="1800200" cy="504055"/>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9" name="타원 10"/>
            <p:cNvSpPr/>
            <p:nvPr/>
          </p:nvSpPr>
          <p:spPr>
            <a:xfrm>
              <a:off x="1401179" y="4765889"/>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8</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40" name="타원 10"/>
            <p:cNvSpPr/>
            <p:nvPr/>
          </p:nvSpPr>
          <p:spPr>
            <a:xfrm>
              <a:off x="1401179" y="4077072"/>
              <a:ext cx="319296" cy="319296"/>
            </a:xfrm>
            <a:prstGeom prst="ellipse">
              <a:avLst/>
            </a:prstGeom>
            <a:solidFill>
              <a:srgbClr val="6182d6">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rPr>
                <a:t>7</a:t>
              </a:r>
              <a:endParaRPr xmlns:mc="http://schemas.openxmlformats.org/markup-compatibility/2006" xmlns:hp="http://schemas.haansoft.com/office/presentation/8.0" kumimoji="1" lang="en-US" altLang="ko-KR" sz="1800" b="0" i="0" u="none" strike="noStrike" kern="1200" cap="none" spc="0" normalizeH="0" baseline="0" mc:Ignorable="hp" hp:hslEmbossed="0">
                <a:solidFill>
                  <a:srgbClr val="ffffff"/>
                </a:solidFill>
                <a:latin typeface="맑은 고딕"/>
                <a:ea typeface="맑은 고딕"/>
                <a:cs typeface="맑은 고딕"/>
              </a:endParaRPr>
            </a:p>
          </p:txBody>
        </p:sp>
        <p:sp>
          <p:nvSpPr>
            <p:cNvPr id="41" name="직사각형 5"/>
            <p:cNvSpPr/>
            <p:nvPr/>
          </p:nvSpPr>
          <p:spPr>
            <a:xfrm>
              <a:off x="1792484" y="4221088"/>
              <a:ext cx="1440160" cy="403244"/>
            </a:xfrm>
            <a:prstGeom prst="rect">
              <a:avLst/>
            </a:prstGeom>
            <a:solidFill>
              <a:srgbClr val="eeece1">
                <a:alpha val="100000"/>
              </a:srgbClr>
            </a:solidFill>
            <a:ln w="25400" cap="flat" cmpd="sng" algn="ctr">
              <a:solidFill>
                <a:srgbClr val="395e8a">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1" lang="ko-KR" altLang="en-US" sz="1800" b="0" i="0" u="none" strike="noStrike" kern="1200" cap="none" spc="0" normalizeH="0" baseline="0" mc:Ignorable="hp" hp:hslEmbossed="0">
                <a:solidFill>
                  <a:srgbClr val="ffffff"/>
                </a:solidFill>
                <a:latin typeface="맑은 고딕"/>
                <a:ea typeface="맑은 고딕"/>
                <a:cs typeface="맑은 고딕"/>
              </a:endParaRPr>
            </a:p>
          </p:txBody>
        </p:sp>
      </p:grpSp>
      <p:pic>
        <p:nvPicPr>
          <p:cNvPr id="43" name=""/>
          <p:cNvPicPr>
            <a:picLocks noChangeAspect="1"/>
          </p:cNvPicPr>
          <p:nvPr/>
        </p:nvPicPr>
        <p:blipFill rotWithShape="1">
          <a:blip r:embed="rId2"/>
          <a:stretch>
            <a:fillRect/>
          </a:stretch>
        </p:blipFill>
        <p:spPr>
          <a:xfrm>
            <a:off x="767408" y="679794"/>
            <a:ext cx="7326984" cy="5498412"/>
          </a:xfrm>
          <a:prstGeom prst="rect">
            <a:avLst/>
          </a:prstGeom>
        </p:spPr>
      </p:pic>
      <p:pic>
        <p:nvPicPr>
          <p:cNvPr id="44" name=""/>
          <p:cNvPicPr>
            <a:picLocks noChangeAspect="1"/>
          </p:cNvPicPr>
          <p:nvPr/>
        </p:nvPicPr>
        <p:blipFill rotWithShape="1">
          <a:blip r:embed="rId3"/>
          <a:stretch>
            <a:fillRect/>
          </a:stretch>
        </p:blipFill>
        <p:spPr>
          <a:xfrm>
            <a:off x="3575720" y="679793"/>
            <a:ext cx="7326984" cy="549841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583</ep:Words>
  <ep:PresentationFormat>와이드스크린</ep:PresentationFormat>
  <ep:Paragraphs>58</ep:Paragraphs>
  <ep:Slides>9</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9</vt:i4>
      </vt:variant>
    </vt:vector>
  </ep:HeadingPairs>
  <ep:TitlesOfParts>
    <vt:vector size="10" baseType="lpstr">
      <vt:lpstr>Office 테마</vt:lpstr>
      <vt:lpstr>페르소나</vt:lpstr>
      <vt:lpstr>특정 브랜드 매장 상품 및 수량 파악을 위한 웹/앱</vt:lpstr>
      <vt:lpstr>슬라이드 3</vt:lpstr>
      <vt:lpstr>슬라이드 4</vt:lpstr>
      <vt:lpstr>슬라이드 5</vt:lpstr>
      <vt:lpstr>슬라이드 6</vt:lpstr>
      <vt:lpstr>슬라이드 7</vt:lpstr>
      <vt:lpstr>슬라이드 8</vt:lpstr>
      <vt:lpstr>슬라이드 9</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jjj12</cp:lastModifiedBy>
  <dcterms:modified xsi:type="dcterms:W3CDTF">2022-10-05T05:13:32.227</dcterms:modified>
  <cp:revision>133</cp:revision>
  <dc:title>화면설계서 양식_v1.0</dc:title>
  <cp:version/>
</cp:coreProperties>
</file>