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87B99-824F-4D1E-B21C-149D49DD29E0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F92E-CC8E-4AF1-BB4B-1BA2E81A5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03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0DC297-0A92-4F73-8510-FF5709DCE851}" type="datetimeFigureOut">
              <a:rPr lang="en-AU" smtClean="0"/>
              <a:t>22/Dec/2012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A8F880-6F7D-49E3-ACD0-ECFB1AA0474E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istrator\Desktop\Aplikasi%20Perpustakaan.exe%20-%20Shortcut.l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sz="2400" b="1" i="1" dirty="0" smtClean="0">
                <a:solidFill>
                  <a:schemeClr val="bg1"/>
                </a:solidFill>
              </a:rPr>
              <a:t> </a:t>
            </a:r>
            <a:r>
              <a:rPr lang="en-AU" sz="2400" b="1" dirty="0">
                <a:solidFill>
                  <a:schemeClr val="bg1"/>
                </a:solidFill>
              </a:rPr>
              <a:t>PERANGKAT LUNAK PENGOLAHAN DATA BUKU</a:t>
            </a:r>
            <a:r>
              <a:rPr lang="en-AU" sz="2400" dirty="0">
                <a:solidFill>
                  <a:schemeClr val="bg1"/>
                </a:solidFill>
              </a:rPr>
              <a:t/>
            </a:r>
            <a:br>
              <a:rPr lang="en-AU" sz="2400" dirty="0">
                <a:solidFill>
                  <a:schemeClr val="bg1"/>
                </a:solidFill>
              </a:rPr>
            </a:br>
            <a:r>
              <a:rPr lang="en-AU" sz="2400" b="1" dirty="0">
                <a:solidFill>
                  <a:schemeClr val="bg1"/>
                </a:solidFill>
              </a:rPr>
              <a:t>PADA BAGIAN PERPUSTAKAAN </a:t>
            </a:r>
            <a:r>
              <a:rPr lang="en-AU" sz="2400" b="1" dirty="0" smtClean="0">
                <a:solidFill>
                  <a:schemeClr val="bg1"/>
                </a:solidFill>
              </a:rPr>
              <a:t/>
            </a:r>
            <a:br>
              <a:rPr lang="en-AU" sz="2400" b="1" dirty="0" smtClean="0">
                <a:solidFill>
                  <a:schemeClr val="bg1"/>
                </a:solidFill>
              </a:rPr>
            </a:br>
            <a:r>
              <a:rPr lang="en-AU" sz="2400" b="1" dirty="0" smtClean="0">
                <a:solidFill>
                  <a:schemeClr val="bg1"/>
                </a:solidFill>
              </a:rPr>
              <a:t>SMK </a:t>
            </a:r>
            <a:r>
              <a:rPr lang="en-AU" sz="2400" b="1" dirty="0">
                <a:solidFill>
                  <a:schemeClr val="bg1"/>
                </a:solidFill>
              </a:rPr>
              <a:t>MARGAHAYU 2 </a:t>
            </a:r>
            <a:r>
              <a:rPr lang="en-AU" sz="2400" b="1" dirty="0" smtClean="0">
                <a:solidFill>
                  <a:schemeClr val="bg1"/>
                </a:solidFill>
              </a:rPr>
              <a:t/>
            </a:r>
            <a:br>
              <a:rPr lang="en-AU" sz="2400" b="1" dirty="0" smtClean="0">
                <a:solidFill>
                  <a:schemeClr val="bg1"/>
                </a:solidFill>
              </a:rPr>
            </a:br>
            <a:r>
              <a:rPr lang="en-AU" sz="2400" b="1" dirty="0" smtClean="0">
                <a:solidFill>
                  <a:schemeClr val="bg1"/>
                </a:solidFill>
              </a:rPr>
              <a:t>BANDUNG 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2450"/>
            <a:ext cx="6400800" cy="1216349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: Dobby </a:t>
            </a:r>
            <a:r>
              <a:rPr lang="en-US" dirty="0" err="1" smtClean="0">
                <a:solidFill>
                  <a:schemeClr val="bg1"/>
                </a:solidFill>
              </a:rPr>
              <a:t>Akhmadi</a:t>
            </a:r>
            <a:r>
              <a:rPr lang="en-US" dirty="0" smtClean="0">
                <a:solidFill>
                  <a:schemeClr val="bg1"/>
                </a:solidFill>
              </a:rPr>
              <a:t> Putra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NRP :6310026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Kelas</a:t>
            </a:r>
            <a:r>
              <a:rPr lang="en-US" dirty="0" smtClean="0">
                <a:solidFill>
                  <a:schemeClr val="bg1"/>
                </a:solidFill>
              </a:rPr>
              <a:t> : 3TI -02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16832"/>
            <a:ext cx="1979390" cy="23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/>
              <a:t>Pelaporan masih berbentuk buku atau tulis tangan (Manual).</a:t>
            </a:r>
            <a:endParaRPr lang="en-AU" dirty="0"/>
          </a:p>
          <a:p>
            <a:pPr lvl="0"/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 smtClean="0"/>
              <a:t>transaksi</a:t>
            </a:r>
            <a:r>
              <a:rPr lang="en-US" dirty="0" smtClean="0"/>
              <a:t>  </a:t>
            </a:r>
            <a:r>
              <a:rPr lang="en-US" dirty="0"/>
              <a:t>yang 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lama.</a:t>
            </a:r>
            <a:endParaRPr lang="en-AU" dirty="0"/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di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1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Inventarisasi</a:t>
            </a:r>
            <a:r>
              <a:rPr lang="en-US" dirty="0"/>
              <a:t> </a:t>
            </a:r>
            <a:r>
              <a:rPr lang="id-ID" dirty="0"/>
              <a:t>hanya mencakup buku-buku yang </a:t>
            </a:r>
            <a:r>
              <a:rPr lang="en-US" dirty="0" smtClean="0"/>
              <a:t> </a:t>
            </a:r>
            <a:r>
              <a:rPr lang="id-ID" dirty="0" smtClean="0"/>
              <a:t>ada </a:t>
            </a:r>
            <a:r>
              <a:rPr lang="en-US" dirty="0" smtClean="0"/>
              <a:t> </a:t>
            </a:r>
            <a:r>
              <a:rPr lang="id-ID" dirty="0" smtClean="0"/>
              <a:t>di </a:t>
            </a:r>
            <a:r>
              <a:rPr lang="id-ID" dirty="0"/>
              <a:t>perpustakaan yang dapat dipinjamkan</a:t>
            </a:r>
            <a:r>
              <a:rPr lang="en-US" dirty="0"/>
              <a:t>.</a:t>
            </a:r>
            <a:endParaRPr lang="en-AU" dirty="0"/>
          </a:p>
          <a:p>
            <a:pPr lvl="0"/>
            <a:r>
              <a:rPr lang="id-ID" dirty="0"/>
              <a:t>Anggota perpustakaan hanya </a:t>
            </a:r>
            <a:r>
              <a:rPr lang="id-ID" dirty="0" smtClean="0"/>
              <a:t>mencakup</a:t>
            </a:r>
            <a:r>
              <a:rPr lang="en-US" smtClean="0"/>
              <a:t> </a:t>
            </a:r>
            <a:r>
              <a:rPr lang="id-ID" smtClean="0"/>
              <a:t>siswi </a:t>
            </a:r>
            <a:r>
              <a:rPr lang="en-US" dirty="0"/>
              <a:t>SMK 2 MARGAHAYU.</a:t>
            </a:r>
            <a:endParaRPr lang="en-AU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id-ID" dirty="0"/>
              <a:t>buku dan anggota perpustakaan baru datang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id-ID" dirty="0"/>
              <a:t>buku dan anggota perpustakaan</a:t>
            </a:r>
            <a:r>
              <a:rPr lang="en-US" dirty="0"/>
              <a:t>.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604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Mempermudah proses transaksi peminjaman dan pengembalian buku terutama pada bagian perpustakaan agar informasi yang dihasilkan akurat dan tepat waktu.</a:t>
            </a:r>
            <a:endParaRPr lang="en-AU" dirty="0"/>
          </a:p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data.</a:t>
            </a:r>
            <a:endParaRPr lang="en-AU" dirty="0"/>
          </a:p>
          <a:p>
            <a:pPr lvl="0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di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smtClean="0"/>
              <a:t>.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AU" dirty="0"/>
          </a:p>
        </p:txBody>
      </p:sp>
      <p:sp>
        <p:nvSpPr>
          <p:cNvPr id="5" name="Smiley Face 4">
            <a:hlinkClick r:id="rId2" action="ppaction://hlinkfile"/>
          </p:cNvPr>
          <p:cNvSpPr/>
          <p:nvPr/>
        </p:nvSpPr>
        <p:spPr>
          <a:xfrm>
            <a:off x="7929586" y="5715016"/>
            <a:ext cx="785818" cy="7858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491880" y="5927071"/>
            <a:ext cx="4366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 TO 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id-ID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OFTWARE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BROW</a:t>
            </a:r>
            <a:r>
              <a:rPr lang="id-ID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643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</TotalTime>
  <Words>137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Candara</vt:lpstr>
      <vt:lpstr>Symbol</vt:lpstr>
      <vt:lpstr>Waveform</vt:lpstr>
      <vt:lpstr> PERANGKAT LUNAK PENGOLAHAN DATA BUKU PADA BAGIAN PERPUSTAKAAN  SMK MARGAHAYU 2  BANDUNG </vt:lpstr>
      <vt:lpstr>Permasalahan</vt:lpstr>
      <vt:lpstr>Batasan</vt:lpstr>
      <vt:lpstr>Tujuan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PENGOLAHAN DATA BUKU PADA BAGIAN PERPUSTAKAAN  SMK MARGAHAYU 2  BANDUNG</dc:title>
  <dc:creator>Windows User</dc:creator>
  <cp:lastModifiedBy>Windows User</cp:lastModifiedBy>
  <cp:revision>10</cp:revision>
  <dcterms:created xsi:type="dcterms:W3CDTF">2012-10-26T10:46:25Z</dcterms:created>
  <dcterms:modified xsi:type="dcterms:W3CDTF">2012-12-21T20:56:13Z</dcterms:modified>
</cp:coreProperties>
</file>