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412" r:id="rId3"/>
    <p:sldId id="418" r:id="rId4"/>
    <p:sldId id="419" r:id="rId5"/>
    <p:sldId id="420" r:id="rId6"/>
    <p:sldId id="421" r:id="rId7"/>
    <p:sldId id="422" r:id="rId8"/>
    <p:sldId id="423" r:id="rId9"/>
    <p:sldId id="410" r:id="rId10"/>
    <p:sldId id="415" r:id="rId11"/>
    <p:sldId id="424" r:id="rId12"/>
    <p:sldId id="425" r:id="rId13"/>
  </p:sldIdLst>
  <p:sldSz cx="9906000" cy="6858000" type="A4"/>
  <p:notesSz cx="7097713" cy="102298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A0000"/>
    <a:srgbClr val="FFFF99"/>
    <a:srgbClr val="F56F0B"/>
    <a:srgbClr val="B0DA46"/>
    <a:srgbClr val="FFCC00"/>
    <a:srgbClr val="FBA905"/>
    <a:srgbClr val="A80000"/>
    <a:srgbClr val="CC0000"/>
    <a:srgbClr val="185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 autoAdjust="0"/>
    <p:restoredTop sz="94660"/>
  </p:normalViewPr>
  <p:slideViewPr>
    <p:cSldViewPr>
      <p:cViewPr varScale="1">
        <p:scale>
          <a:sx n="114" d="100"/>
          <a:sy n="114" d="100"/>
        </p:scale>
        <p:origin x="1350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76" d="100"/>
          <a:sy n="76" d="100"/>
        </p:scale>
        <p:origin x="-2112" y="-108"/>
      </p:cViewPr>
      <p:guideLst>
        <p:guide orient="horz" pos="3220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C958-1750-451F-A50D-9E8BFE4CF22D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B9FB5-4552-4507-944B-38FC7FE2CB29}">
      <dgm:prSet phldrT="[Text]"/>
      <dgm:spPr/>
      <dgm:t>
        <a:bodyPr/>
        <a:lstStyle/>
        <a:p>
          <a:r>
            <a:rPr lang="en-US" dirty="0"/>
            <a:t>Batch 1</a:t>
          </a:r>
        </a:p>
      </dgm:t>
    </dgm:pt>
    <dgm:pt modelId="{1B31ACBA-448C-414B-8AE0-982CF49AD14A}" type="parTrans" cxnId="{0E17BB18-7E8C-4119-920E-4D00B79DB931}">
      <dgm:prSet/>
      <dgm:spPr/>
      <dgm:t>
        <a:bodyPr/>
        <a:lstStyle/>
        <a:p>
          <a:endParaRPr lang="en-US"/>
        </a:p>
      </dgm:t>
    </dgm:pt>
    <dgm:pt modelId="{481A579D-819B-47D5-8E73-0871B38F1384}" type="sibTrans" cxnId="{0E17BB18-7E8C-4119-920E-4D00B79DB931}">
      <dgm:prSet/>
      <dgm:spPr/>
      <dgm:t>
        <a:bodyPr/>
        <a:lstStyle/>
        <a:p>
          <a:endParaRPr lang="en-US"/>
        </a:p>
      </dgm:t>
    </dgm:pt>
    <dgm:pt modelId="{EAFE7713-39C0-4CB9-A71B-8DD37227F447}">
      <dgm:prSet phldrT="[Text]"/>
      <dgm:spPr/>
      <dgm:t>
        <a:bodyPr/>
        <a:lstStyle/>
        <a:p>
          <a:r>
            <a:rPr lang="en-US" dirty="0"/>
            <a:t>Base I.D.E</a:t>
          </a:r>
        </a:p>
      </dgm:t>
    </dgm:pt>
    <dgm:pt modelId="{DD749089-DFC4-4A2F-9E46-31699514DE95}" type="parTrans" cxnId="{94BD5F54-87FC-407D-AE43-0F58D3C4ED7D}">
      <dgm:prSet/>
      <dgm:spPr/>
      <dgm:t>
        <a:bodyPr/>
        <a:lstStyle/>
        <a:p>
          <a:endParaRPr lang="en-US"/>
        </a:p>
      </dgm:t>
    </dgm:pt>
    <dgm:pt modelId="{14B472FB-F906-4FC4-8FF5-77B45D287990}" type="sibTrans" cxnId="{94BD5F54-87FC-407D-AE43-0F58D3C4ED7D}">
      <dgm:prSet/>
      <dgm:spPr/>
      <dgm:t>
        <a:bodyPr/>
        <a:lstStyle/>
        <a:p>
          <a:endParaRPr lang="en-US"/>
        </a:p>
      </dgm:t>
    </dgm:pt>
    <dgm:pt modelId="{FF5B90A6-3158-4280-B1B3-DD65061A6DB2}">
      <dgm:prSet phldrT="[Text]"/>
      <dgm:spPr/>
      <dgm:t>
        <a:bodyPr/>
        <a:lstStyle/>
        <a:p>
          <a:r>
            <a:rPr lang="en-US" dirty="0"/>
            <a:t>Batch 2</a:t>
          </a:r>
        </a:p>
      </dgm:t>
    </dgm:pt>
    <dgm:pt modelId="{77872E71-3411-4BEA-92DD-F3E89058BB1C}" type="parTrans" cxnId="{8D119290-79FF-4E62-A48A-EEA279506846}">
      <dgm:prSet/>
      <dgm:spPr/>
      <dgm:t>
        <a:bodyPr/>
        <a:lstStyle/>
        <a:p>
          <a:endParaRPr lang="en-US"/>
        </a:p>
      </dgm:t>
    </dgm:pt>
    <dgm:pt modelId="{81B93FD9-1F14-422C-AC85-0F693984EB18}" type="sibTrans" cxnId="{8D119290-79FF-4E62-A48A-EEA279506846}">
      <dgm:prSet/>
      <dgm:spPr/>
      <dgm:t>
        <a:bodyPr/>
        <a:lstStyle/>
        <a:p>
          <a:endParaRPr lang="en-US"/>
        </a:p>
      </dgm:t>
    </dgm:pt>
    <dgm:pt modelId="{A2C541B1-F742-48FC-84D1-4C311C6D0DBB}">
      <dgm:prSet phldrT="[Text]"/>
      <dgm:spPr/>
      <dgm:t>
        <a:bodyPr/>
        <a:lstStyle/>
        <a:p>
          <a:r>
            <a:rPr lang="en-US" dirty="0"/>
            <a:t>Runtime Application</a:t>
          </a:r>
        </a:p>
      </dgm:t>
    </dgm:pt>
    <dgm:pt modelId="{C194DC5B-F48A-4554-9889-42BD28016895}" type="parTrans" cxnId="{FD8718C7-6D3C-42E6-B4C9-E5D6D83D2D48}">
      <dgm:prSet/>
      <dgm:spPr/>
      <dgm:t>
        <a:bodyPr/>
        <a:lstStyle/>
        <a:p>
          <a:endParaRPr lang="en-US"/>
        </a:p>
      </dgm:t>
    </dgm:pt>
    <dgm:pt modelId="{04335D54-342B-41CF-8225-325DAFFAEAB8}" type="sibTrans" cxnId="{FD8718C7-6D3C-42E6-B4C9-E5D6D83D2D48}">
      <dgm:prSet/>
      <dgm:spPr/>
      <dgm:t>
        <a:bodyPr/>
        <a:lstStyle/>
        <a:p>
          <a:endParaRPr lang="en-US"/>
        </a:p>
      </dgm:t>
    </dgm:pt>
    <dgm:pt modelId="{04310537-BAFB-4B16-A032-6D90F200959C}">
      <dgm:prSet phldrT="[Text]"/>
      <dgm:spPr/>
      <dgm:t>
        <a:bodyPr/>
        <a:lstStyle/>
        <a:p>
          <a:r>
            <a:rPr lang="en-US" dirty="0"/>
            <a:t>Batch 3</a:t>
          </a:r>
        </a:p>
      </dgm:t>
    </dgm:pt>
    <dgm:pt modelId="{9F0365A8-D01B-42A5-BABC-26266C9A5F56}" type="parTrans" cxnId="{F7E93269-F0E0-4AA3-904B-CBC4FB88630B}">
      <dgm:prSet/>
      <dgm:spPr/>
      <dgm:t>
        <a:bodyPr/>
        <a:lstStyle/>
        <a:p>
          <a:endParaRPr lang="en-US"/>
        </a:p>
      </dgm:t>
    </dgm:pt>
    <dgm:pt modelId="{B1C53D98-B076-43C8-9E8B-A8CD6F3C6469}" type="sibTrans" cxnId="{F7E93269-F0E0-4AA3-904B-CBC4FB88630B}">
      <dgm:prSet/>
      <dgm:spPr/>
      <dgm:t>
        <a:bodyPr/>
        <a:lstStyle/>
        <a:p>
          <a:endParaRPr lang="en-US"/>
        </a:p>
      </dgm:t>
    </dgm:pt>
    <dgm:pt modelId="{F686F2D2-1751-4A50-A961-5D5F08F7FC59}">
      <dgm:prSet phldrT="[Text]"/>
      <dgm:spPr/>
      <dgm:t>
        <a:bodyPr/>
        <a:lstStyle/>
        <a:p>
          <a:r>
            <a:rPr lang="en-US" dirty="0"/>
            <a:t>Optimization</a:t>
          </a:r>
        </a:p>
      </dgm:t>
    </dgm:pt>
    <dgm:pt modelId="{CBAF02EF-1F0F-4207-A640-5241C8D84074}" type="parTrans" cxnId="{3B004378-F5AC-49E3-B9CE-213799FC4C33}">
      <dgm:prSet/>
      <dgm:spPr/>
      <dgm:t>
        <a:bodyPr/>
        <a:lstStyle/>
        <a:p>
          <a:endParaRPr lang="en-US"/>
        </a:p>
      </dgm:t>
    </dgm:pt>
    <dgm:pt modelId="{CC2219C1-CB2A-4E37-8AFA-098619846A20}" type="sibTrans" cxnId="{3B004378-F5AC-49E3-B9CE-213799FC4C33}">
      <dgm:prSet/>
      <dgm:spPr/>
      <dgm:t>
        <a:bodyPr/>
        <a:lstStyle/>
        <a:p>
          <a:endParaRPr lang="en-US"/>
        </a:p>
      </dgm:t>
    </dgm:pt>
    <dgm:pt modelId="{29BF27E7-DCEC-47FE-9448-37D167FA5568}">
      <dgm:prSet phldrT="[Text]"/>
      <dgm:spPr/>
      <dgm:t>
        <a:bodyPr/>
        <a:lstStyle/>
        <a:p>
          <a:r>
            <a:rPr lang="en-US" dirty="0"/>
            <a:t>Editor</a:t>
          </a:r>
        </a:p>
      </dgm:t>
    </dgm:pt>
    <dgm:pt modelId="{7567CEA4-50A4-4407-81C2-1964472524E2}" type="parTrans" cxnId="{B9137556-3783-4C1A-B1C7-DDE420E5A898}">
      <dgm:prSet/>
      <dgm:spPr/>
      <dgm:t>
        <a:bodyPr/>
        <a:lstStyle/>
        <a:p>
          <a:endParaRPr lang="en-US"/>
        </a:p>
      </dgm:t>
    </dgm:pt>
    <dgm:pt modelId="{4814E18B-3D76-4EC6-A802-D86F132C91B9}" type="sibTrans" cxnId="{B9137556-3783-4C1A-B1C7-DDE420E5A898}">
      <dgm:prSet/>
      <dgm:spPr/>
      <dgm:t>
        <a:bodyPr/>
        <a:lstStyle/>
        <a:p>
          <a:endParaRPr lang="en-US"/>
        </a:p>
      </dgm:t>
    </dgm:pt>
    <dgm:pt modelId="{2E65579A-34B9-42D8-AB63-503EE2D58593}">
      <dgm:prSet phldrT="[Text]"/>
      <dgm:spPr/>
      <dgm:t>
        <a:bodyPr/>
        <a:lstStyle/>
        <a:p>
          <a:r>
            <a:rPr lang="en-US" dirty="0"/>
            <a:t>Symbol Library</a:t>
          </a:r>
        </a:p>
        <a:p>
          <a:r>
            <a:rPr lang="en-US" dirty="0"/>
            <a:t>Import/Export System</a:t>
          </a:r>
        </a:p>
      </dgm:t>
    </dgm:pt>
    <dgm:pt modelId="{260FF3EC-A9DE-4AA7-B9A7-194807DC0F62}" type="parTrans" cxnId="{C854C7C8-778C-49FF-B88C-E5BD827F2CEE}">
      <dgm:prSet/>
      <dgm:spPr/>
      <dgm:t>
        <a:bodyPr/>
        <a:lstStyle/>
        <a:p>
          <a:endParaRPr lang="en-US"/>
        </a:p>
      </dgm:t>
    </dgm:pt>
    <dgm:pt modelId="{68993CDE-4E8F-46CF-BEF6-0ABD50C14C71}" type="sibTrans" cxnId="{C854C7C8-778C-49FF-B88C-E5BD827F2CEE}">
      <dgm:prSet/>
      <dgm:spPr/>
      <dgm:t>
        <a:bodyPr/>
        <a:lstStyle/>
        <a:p>
          <a:endParaRPr lang="en-US"/>
        </a:p>
      </dgm:t>
    </dgm:pt>
    <dgm:pt modelId="{D82064C9-C404-4A52-891C-A1DD0112FB56}">
      <dgm:prSet phldrT="[Text]"/>
      <dgm:spPr/>
      <dgm:t>
        <a:bodyPr/>
        <a:lstStyle/>
        <a:p>
          <a:r>
            <a:rPr lang="en-US" dirty="0"/>
            <a:t>Protocol Services</a:t>
          </a:r>
        </a:p>
      </dgm:t>
    </dgm:pt>
    <dgm:pt modelId="{F6B10769-A192-4772-A9FE-D28074B8B817}" type="parTrans" cxnId="{80DE96D8-13CF-4071-886C-D198AC0490E7}">
      <dgm:prSet/>
      <dgm:spPr/>
      <dgm:t>
        <a:bodyPr/>
        <a:lstStyle/>
        <a:p>
          <a:endParaRPr lang="en-US"/>
        </a:p>
      </dgm:t>
    </dgm:pt>
    <dgm:pt modelId="{DBD91104-5870-4C33-BB13-13D3DDDE8BC1}" type="sibTrans" cxnId="{80DE96D8-13CF-4071-886C-D198AC0490E7}">
      <dgm:prSet/>
      <dgm:spPr/>
      <dgm:t>
        <a:bodyPr/>
        <a:lstStyle/>
        <a:p>
          <a:endParaRPr lang="en-US"/>
        </a:p>
      </dgm:t>
    </dgm:pt>
    <dgm:pt modelId="{5E4873D4-2D5C-4C85-B040-102289423B55}">
      <dgm:prSet phldrT="[Text]"/>
      <dgm:spPr/>
      <dgm:t>
        <a:bodyPr/>
        <a:lstStyle/>
        <a:p>
          <a:r>
            <a:rPr lang="en-US" dirty="0"/>
            <a:t>Historian</a:t>
          </a:r>
        </a:p>
      </dgm:t>
    </dgm:pt>
    <dgm:pt modelId="{3B15D198-A4C7-4547-9A94-7EF705CE6527}" type="parTrans" cxnId="{905C2910-B5D7-49EA-B59F-B7B2423858F0}">
      <dgm:prSet/>
      <dgm:spPr/>
      <dgm:t>
        <a:bodyPr/>
        <a:lstStyle/>
        <a:p>
          <a:endParaRPr lang="en-US"/>
        </a:p>
      </dgm:t>
    </dgm:pt>
    <dgm:pt modelId="{90FBCD32-F5A4-421D-B47E-FC48B65C09E5}" type="sibTrans" cxnId="{905C2910-B5D7-49EA-B59F-B7B2423858F0}">
      <dgm:prSet/>
      <dgm:spPr/>
      <dgm:t>
        <a:bodyPr/>
        <a:lstStyle/>
        <a:p>
          <a:endParaRPr lang="en-US"/>
        </a:p>
      </dgm:t>
    </dgm:pt>
    <dgm:pt modelId="{A545BEBD-47A8-4486-96B0-CE1A37ED01EA}">
      <dgm:prSet phldrT="[Text]"/>
      <dgm:spPr/>
      <dgm:t>
        <a:bodyPr/>
        <a:lstStyle/>
        <a:p>
          <a:r>
            <a:rPr lang="en-US" dirty="0"/>
            <a:t>Log System</a:t>
          </a:r>
        </a:p>
      </dgm:t>
    </dgm:pt>
    <dgm:pt modelId="{40D31876-82FA-4663-A950-6155380C980B}" type="parTrans" cxnId="{D9A22CF7-8D55-4079-AE7E-EAD41BF9378B}">
      <dgm:prSet/>
      <dgm:spPr/>
      <dgm:t>
        <a:bodyPr/>
        <a:lstStyle/>
        <a:p>
          <a:endParaRPr lang="en-US"/>
        </a:p>
      </dgm:t>
    </dgm:pt>
    <dgm:pt modelId="{4E00B31A-160E-4318-9F7A-5AC1F2A25826}" type="sibTrans" cxnId="{D9A22CF7-8D55-4079-AE7E-EAD41BF9378B}">
      <dgm:prSet/>
      <dgm:spPr/>
      <dgm:t>
        <a:bodyPr/>
        <a:lstStyle/>
        <a:p>
          <a:endParaRPr lang="en-US"/>
        </a:p>
      </dgm:t>
    </dgm:pt>
    <dgm:pt modelId="{DC5F25B3-B4B8-43A3-B0F2-B2F56006B16D}">
      <dgm:prSet phldrT="[Text]"/>
      <dgm:spPr/>
      <dgm:t>
        <a:bodyPr/>
        <a:lstStyle/>
        <a:p>
          <a:r>
            <a:rPr lang="en-US" dirty="0"/>
            <a:t>Timer/Counter </a:t>
          </a:r>
        </a:p>
      </dgm:t>
    </dgm:pt>
    <dgm:pt modelId="{456B8C7D-5D84-4179-8EA1-B99A8176E3CB}" type="parTrans" cxnId="{FEAF882C-7AB9-474B-A6EF-4BBD1AC49837}">
      <dgm:prSet/>
      <dgm:spPr/>
      <dgm:t>
        <a:bodyPr/>
        <a:lstStyle/>
        <a:p>
          <a:endParaRPr lang="en-US"/>
        </a:p>
      </dgm:t>
    </dgm:pt>
    <dgm:pt modelId="{74711044-A7FC-4DDF-BF69-56094D2D147C}" type="sibTrans" cxnId="{FEAF882C-7AB9-474B-A6EF-4BBD1AC49837}">
      <dgm:prSet/>
      <dgm:spPr/>
      <dgm:t>
        <a:bodyPr/>
        <a:lstStyle/>
        <a:p>
          <a:endParaRPr lang="en-US"/>
        </a:p>
      </dgm:t>
    </dgm:pt>
    <dgm:pt modelId="{AD7E969D-49D3-486D-AB6F-A59CE20D58C7}">
      <dgm:prSet phldrT="[Text]"/>
      <dgm:spPr/>
      <dgm:t>
        <a:bodyPr/>
        <a:lstStyle/>
        <a:p>
          <a:r>
            <a:rPr lang="en-US" dirty="0"/>
            <a:t>Logic Process</a:t>
          </a:r>
        </a:p>
      </dgm:t>
    </dgm:pt>
    <dgm:pt modelId="{863F2285-1070-4BF7-83C1-777159BB7CA9}" type="parTrans" cxnId="{D78056BE-D565-44B7-A28C-4627D1E04202}">
      <dgm:prSet/>
      <dgm:spPr/>
      <dgm:t>
        <a:bodyPr/>
        <a:lstStyle/>
        <a:p>
          <a:endParaRPr lang="en-US"/>
        </a:p>
      </dgm:t>
    </dgm:pt>
    <dgm:pt modelId="{A7A642C8-61CE-461B-94EC-04F579444837}" type="sibTrans" cxnId="{D78056BE-D565-44B7-A28C-4627D1E04202}">
      <dgm:prSet/>
      <dgm:spPr/>
      <dgm:t>
        <a:bodyPr/>
        <a:lstStyle/>
        <a:p>
          <a:endParaRPr lang="en-US"/>
        </a:p>
      </dgm:t>
    </dgm:pt>
    <dgm:pt modelId="{118476CE-F00E-47B7-A846-208B9B84CAFF}">
      <dgm:prSet phldrT="[Text]"/>
      <dgm:spPr/>
      <dgm:t>
        <a:bodyPr/>
        <a:lstStyle/>
        <a:p>
          <a:r>
            <a:rPr lang="en-US" dirty="0"/>
            <a:t>Alarm</a:t>
          </a:r>
        </a:p>
      </dgm:t>
    </dgm:pt>
    <dgm:pt modelId="{427FCD7E-82B6-42B8-A65B-F8115C0EBC66}" type="parTrans" cxnId="{BA855B43-7007-459B-914A-F9B4AB2C5BA0}">
      <dgm:prSet/>
      <dgm:spPr/>
      <dgm:t>
        <a:bodyPr/>
        <a:lstStyle/>
        <a:p>
          <a:endParaRPr lang="en-US"/>
        </a:p>
      </dgm:t>
    </dgm:pt>
    <dgm:pt modelId="{652CC368-31AD-4CDC-9DBB-DA1AC5AFE3E6}" type="sibTrans" cxnId="{BA855B43-7007-459B-914A-F9B4AB2C5BA0}">
      <dgm:prSet/>
      <dgm:spPr/>
      <dgm:t>
        <a:bodyPr/>
        <a:lstStyle/>
        <a:p>
          <a:endParaRPr lang="en-US"/>
        </a:p>
      </dgm:t>
    </dgm:pt>
    <dgm:pt modelId="{D5B094C2-D9BD-4267-9758-AFD817B04F6B}">
      <dgm:prSet phldrT="[Text]"/>
      <dgm:spPr/>
      <dgm:t>
        <a:bodyPr/>
        <a:lstStyle/>
        <a:p>
          <a:r>
            <a:rPr lang="en-US" dirty="0"/>
            <a:t>Redundancy Services</a:t>
          </a:r>
        </a:p>
      </dgm:t>
    </dgm:pt>
    <dgm:pt modelId="{36574F8A-35D3-4E15-A99B-12E6DC326EE4}" type="parTrans" cxnId="{6D0E6274-B691-4A40-9B75-8AD43A5CC1C7}">
      <dgm:prSet/>
      <dgm:spPr/>
      <dgm:t>
        <a:bodyPr/>
        <a:lstStyle/>
        <a:p>
          <a:endParaRPr lang="en-US"/>
        </a:p>
      </dgm:t>
    </dgm:pt>
    <dgm:pt modelId="{41174924-585F-4E59-B1F1-1FF649CA4E26}" type="sibTrans" cxnId="{6D0E6274-B691-4A40-9B75-8AD43A5CC1C7}">
      <dgm:prSet/>
      <dgm:spPr/>
      <dgm:t>
        <a:bodyPr/>
        <a:lstStyle/>
        <a:p>
          <a:endParaRPr lang="en-US"/>
        </a:p>
      </dgm:t>
    </dgm:pt>
    <dgm:pt modelId="{FACB7123-4485-4C2C-9745-7794E904E6F0}">
      <dgm:prSet phldrT="[Text]"/>
      <dgm:spPr/>
      <dgm:t>
        <a:bodyPr/>
        <a:lstStyle/>
        <a:p>
          <a:r>
            <a:rPr lang="en-US" dirty="0"/>
            <a:t>License Services</a:t>
          </a:r>
        </a:p>
      </dgm:t>
    </dgm:pt>
    <dgm:pt modelId="{D2C90AC7-C4AC-4C1C-8846-D9F9D07608BC}" type="parTrans" cxnId="{FE4BF5F9-932E-43BB-8991-4356371A5F62}">
      <dgm:prSet/>
      <dgm:spPr/>
      <dgm:t>
        <a:bodyPr/>
        <a:lstStyle/>
        <a:p>
          <a:endParaRPr lang="en-US"/>
        </a:p>
      </dgm:t>
    </dgm:pt>
    <dgm:pt modelId="{C5BDA59C-46D3-4F96-8C2D-C1C6C5FA01A6}" type="sibTrans" cxnId="{FE4BF5F9-932E-43BB-8991-4356371A5F62}">
      <dgm:prSet/>
      <dgm:spPr/>
      <dgm:t>
        <a:bodyPr/>
        <a:lstStyle/>
        <a:p>
          <a:endParaRPr lang="en-US"/>
        </a:p>
      </dgm:t>
    </dgm:pt>
    <dgm:pt modelId="{DB6AA9FA-D169-45C2-ACDF-332063EFBD3E}">
      <dgm:prSet phldrT="[Text]"/>
      <dgm:spPr/>
      <dgm:t>
        <a:bodyPr/>
        <a:lstStyle/>
        <a:p>
          <a:r>
            <a:rPr lang="en-US" dirty="0"/>
            <a:t>Project Backup System</a:t>
          </a:r>
        </a:p>
        <a:p>
          <a:r>
            <a:rPr lang="en-US" dirty="0"/>
            <a:t>Database System</a:t>
          </a:r>
        </a:p>
      </dgm:t>
    </dgm:pt>
    <dgm:pt modelId="{5F4817A3-B714-43FA-8FB7-A6D2D4A71B08}" type="parTrans" cxnId="{6852D6F1-6170-4487-8E50-9A9860734541}">
      <dgm:prSet/>
      <dgm:spPr/>
      <dgm:t>
        <a:bodyPr/>
        <a:lstStyle/>
        <a:p>
          <a:endParaRPr lang="en-US"/>
        </a:p>
      </dgm:t>
    </dgm:pt>
    <dgm:pt modelId="{70B4ECC7-6C8C-4EB9-934B-FDC99C33BF28}" type="sibTrans" cxnId="{6852D6F1-6170-4487-8E50-9A9860734541}">
      <dgm:prSet/>
      <dgm:spPr/>
      <dgm:t>
        <a:bodyPr/>
        <a:lstStyle/>
        <a:p>
          <a:endParaRPr lang="en-US"/>
        </a:p>
      </dgm:t>
    </dgm:pt>
    <dgm:pt modelId="{FC4B9911-0618-4D2E-96D4-91813C7F3BB9}" type="pres">
      <dgm:prSet presAssocID="{3104C958-1750-451F-A50D-9E8BFE4CF22D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0CE2867-59FE-4A82-99BD-0174023951C1}" type="pres">
      <dgm:prSet presAssocID="{C85B9FB5-4552-4507-944B-38FC7FE2CB29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F9BA837D-82EE-4136-B1FE-669659A7105D}" type="pres">
      <dgm:prSet presAssocID="{C85B9FB5-4552-4507-944B-38FC7FE2CB29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7542038-18C3-4F27-9A92-5BC84C5BBFEC}" type="pres">
      <dgm:prSet presAssocID="{FF5B90A6-3158-4280-B1B3-DD65061A6DB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160ACDB1-6DCF-46D7-9734-D7C424320ABE}" type="pres">
      <dgm:prSet presAssocID="{FF5B90A6-3158-4280-B1B3-DD65061A6DB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70FF4A69-8C68-46D2-BEE4-1E2C02C6465A}" type="pres">
      <dgm:prSet presAssocID="{04310537-BAFB-4B16-A032-6D90F200959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C7DB97DE-2F4B-4785-A4A0-2C289A87FC9C}" type="pres">
      <dgm:prSet presAssocID="{04310537-BAFB-4B16-A032-6D90F200959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1EE4208-E38D-46DE-B69F-1B66964658C6}" type="presOf" srcId="{A2C541B1-F742-48FC-84D1-4C311C6D0DBB}" destId="{160ACDB1-6DCF-46D7-9734-D7C424320ABE}" srcOrd="0" destOrd="0" presId="urn:microsoft.com/office/officeart/2009/3/layout/IncreasingArrowsProcess"/>
    <dgm:cxn modelId="{905C2910-B5D7-49EA-B59F-B7B2423858F0}" srcId="{FF5B90A6-3158-4280-B1B3-DD65061A6DB2}" destId="{5E4873D4-2D5C-4C85-B040-102289423B55}" srcOrd="1" destOrd="0" parTransId="{3B15D198-A4C7-4547-9A94-7EF705CE6527}" sibTransId="{90FBCD32-F5A4-421D-B47E-FC48B65C09E5}"/>
    <dgm:cxn modelId="{7A8F4010-65B4-4E7B-9976-B236B11ED732}" type="presOf" srcId="{A545BEBD-47A8-4486-96B0-CE1A37ED01EA}" destId="{160ACDB1-6DCF-46D7-9734-D7C424320ABE}" srcOrd="0" destOrd="2" presId="urn:microsoft.com/office/officeart/2009/3/layout/IncreasingArrowsProcess"/>
    <dgm:cxn modelId="{0E17BB18-7E8C-4119-920E-4D00B79DB931}" srcId="{3104C958-1750-451F-A50D-9E8BFE4CF22D}" destId="{C85B9FB5-4552-4507-944B-38FC7FE2CB29}" srcOrd="0" destOrd="0" parTransId="{1B31ACBA-448C-414B-8AE0-982CF49AD14A}" sibTransId="{481A579D-819B-47D5-8E73-0871B38F1384}"/>
    <dgm:cxn modelId="{DB842D1A-7668-4805-90F0-AD9ED5C9FFB9}" type="presOf" srcId="{AD7E969D-49D3-486D-AB6F-A59CE20D58C7}" destId="{160ACDB1-6DCF-46D7-9734-D7C424320ABE}" srcOrd="0" destOrd="4" presId="urn:microsoft.com/office/officeart/2009/3/layout/IncreasingArrowsProcess"/>
    <dgm:cxn modelId="{FEAF882C-7AB9-474B-A6EF-4BBD1AC49837}" srcId="{FF5B90A6-3158-4280-B1B3-DD65061A6DB2}" destId="{DC5F25B3-B4B8-43A3-B0F2-B2F56006B16D}" srcOrd="3" destOrd="0" parTransId="{456B8C7D-5D84-4179-8EA1-B99A8176E3CB}" sibTransId="{74711044-A7FC-4DDF-BF69-56094D2D147C}"/>
    <dgm:cxn modelId="{2CF8FB33-995B-4E94-B677-5D69C76EBDF9}" type="presOf" srcId="{DB6AA9FA-D169-45C2-ACDF-332063EFBD3E}" destId="{F9BA837D-82EE-4136-B1FE-669659A7105D}" srcOrd="0" destOrd="4" presId="urn:microsoft.com/office/officeart/2009/3/layout/IncreasingArrowsProcess"/>
    <dgm:cxn modelId="{BA855B43-7007-459B-914A-F9B4AB2C5BA0}" srcId="{FF5B90A6-3158-4280-B1B3-DD65061A6DB2}" destId="{118476CE-F00E-47B7-A846-208B9B84CAFF}" srcOrd="5" destOrd="0" parTransId="{427FCD7E-82B6-42B8-A65B-F8115C0EBC66}" sibTransId="{652CC368-31AD-4CDC-9DBB-DA1AC5AFE3E6}"/>
    <dgm:cxn modelId="{B205B043-34D2-4296-B296-9600FABB038A}" type="presOf" srcId="{29BF27E7-DCEC-47FE-9448-37D167FA5568}" destId="{F9BA837D-82EE-4136-B1FE-669659A7105D}" srcOrd="0" destOrd="1" presId="urn:microsoft.com/office/officeart/2009/3/layout/IncreasingArrowsProcess"/>
    <dgm:cxn modelId="{F7E93269-F0E0-4AA3-904B-CBC4FB88630B}" srcId="{3104C958-1750-451F-A50D-9E8BFE4CF22D}" destId="{04310537-BAFB-4B16-A032-6D90F200959C}" srcOrd="2" destOrd="0" parTransId="{9F0365A8-D01B-42A5-BABC-26266C9A5F56}" sibTransId="{B1C53D98-B076-43C8-9E8B-A8CD6F3C6469}"/>
    <dgm:cxn modelId="{4AB16F6A-B2E3-463E-9EE7-FAF93D009CA1}" type="presOf" srcId="{FF5B90A6-3158-4280-B1B3-DD65061A6DB2}" destId="{77542038-18C3-4F27-9A92-5BC84C5BBFEC}" srcOrd="0" destOrd="0" presId="urn:microsoft.com/office/officeart/2009/3/layout/IncreasingArrowsProcess"/>
    <dgm:cxn modelId="{94BD5F54-87FC-407D-AE43-0F58D3C4ED7D}" srcId="{C85B9FB5-4552-4507-944B-38FC7FE2CB29}" destId="{EAFE7713-39C0-4CB9-A71B-8DD37227F447}" srcOrd="0" destOrd="0" parTransId="{DD749089-DFC4-4A2F-9E46-31699514DE95}" sibTransId="{14B472FB-F906-4FC4-8FF5-77B45D287990}"/>
    <dgm:cxn modelId="{6D0E6274-B691-4A40-9B75-8AD43A5CC1C7}" srcId="{04310537-BAFB-4B16-A032-6D90F200959C}" destId="{D5B094C2-D9BD-4267-9758-AFD817B04F6B}" srcOrd="1" destOrd="0" parTransId="{36574F8A-35D3-4E15-A99B-12E6DC326EE4}" sibTransId="{41174924-585F-4E59-B1F1-1FF649CA4E26}"/>
    <dgm:cxn modelId="{B9137556-3783-4C1A-B1C7-DDE420E5A898}" srcId="{C85B9FB5-4552-4507-944B-38FC7FE2CB29}" destId="{29BF27E7-DCEC-47FE-9448-37D167FA5568}" srcOrd="1" destOrd="0" parTransId="{7567CEA4-50A4-4407-81C2-1964472524E2}" sibTransId="{4814E18B-3D76-4EC6-A802-D86F132C91B9}"/>
    <dgm:cxn modelId="{0BAA4178-78FE-4224-9344-92E5F93A4187}" type="presOf" srcId="{D82064C9-C404-4A52-891C-A1DD0112FB56}" destId="{F9BA837D-82EE-4136-B1FE-669659A7105D}" srcOrd="0" destOrd="3" presId="urn:microsoft.com/office/officeart/2009/3/layout/IncreasingArrowsProcess"/>
    <dgm:cxn modelId="{3B004378-F5AC-49E3-B9CE-213799FC4C33}" srcId="{04310537-BAFB-4B16-A032-6D90F200959C}" destId="{F686F2D2-1751-4A50-A961-5D5F08F7FC59}" srcOrd="0" destOrd="0" parTransId="{CBAF02EF-1F0F-4207-A640-5241C8D84074}" sibTransId="{CC2219C1-CB2A-4E37-8AFA-098619846A20}"/>
    <dgm:cxn modelId="{F0B71084-2053-480E-AEEE-447620DEEBE8}" type="presOf" srcId="{F686F2D2-1751-4A50-A961-5D5F08F7FC59}" destId="{C7DB97DE-2F4B-4785-A4A0-2C289A87FC9C}" srcOrd="0" destOrd="0" presId="urn:microsoft.com/office/officeart/2009/3/layout/IncreasingArrowsProcess"/>
    <dgm:cxn modelId="{81ED518F-93A4-4FD4-98A2-7FA9E8875A81}" type="presOf" srcId="{5E4873D4-2D5C-4C85-B040-102289423B55}" destId="{160ACDB1-6DCF-46D7-9734-D7C424320ABE}" srcOrd="0" destOrd="1" presId="urn:microsoft.com/office/officeart/2009/3/layout/IncreasingArrowsProcess"/>
    <dgm:cxn modelId="{8D119290-79FF-4E62-A48A-EEA279506846}" srcId="{3104C958-1750-451F-A50D-9E8BFE4CF22D}" destId="{FF5B90A6-3158-4280-B1B3-DD65061A6DB2}" srcOrd="1" destOrd="0" parTransId="{77872E71-3411-4BEA-92DD-F3E89058BB1C}" sibTransId="{81B93FD9-1F14-422C-AC85-0F693984EB18}"/>
    <dgm:cxn modelId="{351D7496-EDC4-4B81-8234-F69A150AFF35}" type="presOf" srcId="{DC5F25B3-B4B8-43A3-B0F2-B2F56006B16D}" destId="{160ACDB1-6DCF-46D7-9734-D7C424320ABE}" srcOrd="0" destOrd="3" presId="urn:microsoft.com/office/officeart/2009/3/layout/IncreasingArrowsProcess"/>
    <dgm:cxn modelId="{37EF799E-1CA9-46F6-903D-974B747FABBF}" type="presOf" srcId="{3104C958-1750-451F-A50D-9E8BFE4CF22D}" destId="{FC4B9911-0618-4D2E-96D4-91813C7F3BB9}" srcOrd="0" destOrd="0" presId="urn:microsoft.com/office/officeart/2009/3/layout/IncreasingArrowsProcess"/>
    <dgm:cxn modelId="{DA4564AB-B933-445A-B24D-43B214C01E3B}" type="presOf" srcId="{EAFE7713-39C0-4CB9-A71B-8DD37227F447}" destId="{F9BA837D-82EE-4136-B1FE-669659A7105D}" srcOrd="0" destOrd="0" presId="urn:microsoft.com/office/officeart/2009/3/layout/IncreasingArrowsProcess"/>
    <dgm:cxn modelId="{0C6C09B3-4A18-466A-9CF8-49D0AA346641}" type="presOf" srcId="{FACB7123-4485-4C2C-9745-7794E904E6F0}" destId="{C7DB97DE-2F4B-4785-A4A0-2C289A87FC9C}" srcOrd="0" destOrd="2" presId="urn:microsoft.com/office/officeart/2009/3/layout/IncreasingArrowsProcess"/>
    <dgm:cxn modelId="{446867B6-BC37-4891-A450-A4462FEED787}" type="presOf" srcId="{C85B9FB5-4552-4507-944B-38FC7FE2CB29}" destId="{10CE2867-59FE-4A82-99BD-0174023951C1}" srcOrd="0" destOrd="0" presId="urn:microsoft.com/office/officeart/2009/3/layout/IncreasingArrowsProcess"/>
    <dgm:cxn modelId="{D78056BE-D565-44B7-A28C-4627D1E04202}" srcId="{FF5B90A6-3158-4280-B1B3-DD65061A6DB2}" destId="{AD7E969D-49D3-486D-AB6F-A59CE20D58C7}" srcOrd="4" destOrd="0" parTransId="{863F2285-1070-4BF7-83C1-777159BB7CA9}" sibTransId="{A7A642C8-61CE-461B-94EC-04F579444837}"/>
    <dgm:cxn modelId="{FD8718C7-6D3C-42E6-B4C9-E5D6D83D2D48}" srcId="{FF5B90A6-3158-4280-B1B3-DD65061A6DB2}" destId="{A2C541B1-F742-48FC-84D1-4C311C6D0DBB}" srcOrd="0" destOrd="0" parTransId="{C194DC5B-F48A-4554-9889-42BD28016895}" sibTransId="{04335D54-342B-41CF-8225-325DAFFAEAB8}"/>
    <dgm:cxn modelId="{C854C7C8-778C-49FF-B88C-E5BD827F2CEE}" srcId="{C85B9FB5-4552-4507-944B-38FC7FE2CB29}" destId="{2E65579A-34B9-42D8-AB63-503EE2D58593}" srcOrd="2" destOrd="0" parTransId="{260FF3EC-A9DE-4AA7-B9A7-194807DC0F62}" sibTransId="{68993CDE-4E8F-46CF-BEF6-0ABD50C14C71}"/>
    <dgm:cxn modelId="{B34AF9D3-8F7F-41A4-B798-9047D6FE493E}" type="presOf" srcId="{D5B094C2-D9BD-4267-9758-AFD817B04F6B}" destId="{C7DB97DE-2F4B-4785-A4A0-2C289A87FC9C}" srcOrd="0" destOrd="1" presId="urn:microsoft.com/office/officeart/2009/3/layout/IncreasingArrowsProcess"/>
    <dgm:cxn modelId="{80DE96D8-13CF-4071-886C-D198AC0490E7}" srcId="{C85B9FB5-4552-4507-944B-38FC7FE2CB29}" destId="{D82064C9-C404-4A52-891C-A1DD0112FB56}" srcOrd="3" destOrd="0" parTransId="{F6B10769-A192-4772-A9FE-D28074B8B817}" sibTransId="{DBD91104-5870-4C33-BB13-13D3DDDE8BC1}"/>
    <dgm:cxn modelId="{F7DA47E0-7943-4C28-9BB5-E6541185890B}" type="presOf" srcId="{2E65579A-34B9-42D8-AB63-503EE2D58593}" destId="{F9BA837D-82EE-4136-B1FE-669659A7105D}" srcOrd="0" destOrd="2" presId="urn:microsoft.com/office/officeart/2009/3/layout/IncreasingArrowsProcess"/>
    <dgm:cxn modelId="{A5BF3AEA-B79B-4678-991C-AE0C9F81BFE9}" type="presOf" srcId="{04310537-BAFB-4B16-A032-6D90F200959C}" destId="{70FF4A69-8C68-46D2-BEE4-1E2C02C6465A}" srcOrd="0" destOrd="0" presId="urn:microsoft.com/office/officeart/2009/3/layout/IncreasingArrowsProcess"/>
    <dgm:cxn modelId="{6852D6F1-6170-4487-8E50-9A9860734541}" srcId="{C85B9FB5-4552-4507-944B-38FC7FE2CB29}" destId="{DB6AA9FA-D169-45C2-ACDF-332063EFBD3E}" srcOrd="4" destOrd="0" parTransId="{5F4817A3-B714-43FA-8FB7-A6D2D4A71B08}" sibTransId="{70B4ECC7-6C8C-4EB9-934B-FDC99C33BF28}"/>
    <dgm:cxn modelId="{D9A22CF7-8D55-4079-AE7E-EAD41BF9378B}" srcId="{FF5B90A6-3158-4280-B1B3-DD65061A6DB2}" destId="{A545BEBD-47A8-4486-96B0-CE1A37ED01EA}" srcOrd="2" destOrd="0" parTransId="{40D31876-82FA-4663-A950-6155380C980B}" sibTransId="{4E00B31A-160E-4318-9F7A-5AC1F2A25826}"/>
    <dgm:cxn modelId="{FE4BF5F9-932E-43BB-8991-4356371A5F62}" srcId="{04310537-BAFB-4B16-A032-6D90F200959C}" destId="{FACB7123-4485-4C2C-9745-7794E904E6F0}" srcOrd="2" destOrd="0" parTransId="{D2C90AC7-C4AC-4C1C-8846-D9F9D07608BC}" sibTransId="{C5BDA59C-46D3-4F96-8C2D-C1C6C5FA01A6}"/>
    <dgm:cxn modelId="{60E713FC-7109-426F-8CAE-C760DC24C82A}" type="presOf" srcId="{118476CE-F00E-47B7-A846-208B9B84CAFF}" destId="{160ACDB1-6DCF-46D7-9734-D7C424320ABE}" srcOrd="0" destOrd="5" presId="urn:microsoft.com/office/officeart/2009/3/layout/IncreasingArrowsProcess"/>
    <dgm:cxn modelId="{D9BB488F-F8E5-4F2D-837A-F541C06ACD09}" type="presParOf" srcId="{FC4B9911-0618-4D2E-96D4-91813C7F3BB9}" destId="{10CE2867-59FE-4A82-99BD-0174023951C1}" srcOrd="0" destOrd="0" presId="urn:microsoft.com/office/officeart/2009/3/layout/IncreasingArrowsProcess"/>
    <dgm:cxn modelId="{820DE9A6-DFD8-48AF-9730-0101946A569B}" type="presParOf" srcId="{FC4B9911-0618-4D2E-96D4-91813C7F3BB9}" destId="{F9BA837D-82EE-4136-B1FE-669659A7105D}" srcOrd="1" destOrd="0" presId="urn:microsoft.com/office/officeart/2009/3/layout/IncreasingArrowsProcess"/>
    <dgm:cxn modelId="{28C4BF0C-3C74-4895-8B01-599DD0D41DD5}" type="presParOf" srcId="{FC4B9911-0618-4D2E-96D4-91813C7F3BB9}" destId="{77542038-18C3-4F27-9A92-5BC84C5BBFEC}" srcOrd="2" destOrd="0" presId="urn:microsoft.com/office/officeart/2009/3/layout/IncreasingArrowsProcess"/>
    <dgm:cxn modelId="{FE3910E1-FD1E-4B8E-8BCC-693FFA5B3B43}" type="presParOf" srcId="{FC4B9911-0618-4D2E-96D4-91813C7F3BB9}" destId="{160ACDB1-6DCF-46D7-9734-D7C424320ABE}" srcOrd="3" destOrd="0" presId="urn:microsoft.com/office/officeart/2009/3/layout/IncreasingArrowsProcess"/>
    <dgm:cxn modelId="{125858DC-D5F7-482E-96D4-17C9684BC0EC}" type="presParOf" srcId="{FC4B9911-0618-4D2E-96D4-91813C7F3BB9}" destId="{70FF4A69-8C68-46D2-BEE4-1E2C02C6465A}" srcOrd="4" destOrd="0" presId="urn:microsoft.com/office/officeart/2009/3/layout/IncreasingArrowsProcess"/>
    <dgm:cxn modelId="{1F0AD158-E49A-4FBD-91D1-CC886889F7FC}" type="presParOf" srcId="{FC4B9911-0618-4D2E-96D4-91813C7F3BB9}" destId="{C7DB97DE-2F4B-4785-A4A0-2C289A87FC9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E2867-59FE-4A82-99BD-0174023951C1}">
      <dsp:nvSpPr>
        <dsp:cNvPr id="0" name=""/>
        <dsp:cNvSpPr/>
      </dsp:nvSpPr>
      <dsp:spPr>
        <a:xfrm>
          <a:off x="0" y="597067"/>
          <a:ext cx="6604000" cy="96179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152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Batch 1</a:t>
          </a:r>
        </a:p>
      </dsp:txBody>
      <dsp:txXfrm>
        <a:off x="0" y="837516"/>
        <a:ext cx="6363552" cy="480897"/>
      </dsp:txXfrm>
    </dsp:sp>
    <dsp:sp modelId="{F9BA837D-82EE-4136-B1FE-669659A7105D}">
      <dsp:nvSpPr>
        <dsp:cNvPr id="0" name=""/>
        <dsp:cNvSpPr/>
      </dsp:nvSpPr>
      <dsp:spPr>
        <a:xfrm>
          <a:off x="0" y="1338749"/>
          <a:ext cx="2034032" cy="185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Base I.D.E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Editor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Symbol Library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Import/Export System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Protocol Services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Backup System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 System</a:t>
          </a:r>
        </a:p>
      </dsp:txBody>
      <dsp:txXfrm>
        <a:off x="0" y="1338749"/>
        <a:ext cx="2034032" cy="1852769"/>
      </dsp:txXfrm>
    </dsp:sp>
    <dsp:sp modelId="{77542038-18C3-4F27-9A92-5BC84C5BBFEC}">
      <dsp:nvSpPr>
        <dsp:cNvPr id="0" name=""/>
        <dsp:cNvSpPr/>
      </dsp:nvSpPr>
      <dsp:spPr>
        <a:xfrm>
          <a:off x="2034032" y="917665"/>
          <a:ext cx="4569968" cy="96179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152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Batch 2</a:t>
          </a:r>
        </a:p>
      </dsp:txBody>
      <dsp:txXfrm>
        <a:off x="2034032" y="1158114"/>
        <a:ext cx="4329520" cy="480897"/>
      </dsp:txXfrm>
    </dsp:sp>
    <dsp:sp modelId="{160ACDB1-6DCF-46D7-9734-D7C424320ABE}">
      <dsp:nvSpPr>
        <dsp:cNvPr id="0" name=""/>
        <dsp:cNvSpPr/>
      </dsp:nvSpPr>
      <dsp:spPr>
        <a:xfrm>
          <a:off x="2034032" y="1659347"/>
          <a:ext cx="2034032" cy="185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Runtime Application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Historian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 System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Timer/Counter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Logic Process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Alarm</a:t>
          </a:r>
        </a:p>
      </dsp:txBody>
      <dsp:txXfrm>
        <a:off x="2034032" y="1659347"/>
        <a:ext cx="2034032" cy="1852769"/>
      </dsp:txXfrm>
    </dsp:sp>
    <dsp:sp modelId="{70FF4A69-8C68-46D2-BEE4-1E2C02C6465A}">
      <dsp:nvSpPr>
        <dsp:cNvPr id="0" name=""/>
        <dsp:cNvSpPr/>
      </dsp:nvSpPr>
      <dsp:spPr>
        <a:xfrm>
          <a:off x="4068064" y="1238263"/>
          <a:ext cx="2535936" cy="96179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152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Batch 3</a:t>
          </a:r>
        </a:p>
      </dsp:txBody>
      <dsp:txXfrm>
        <a:off x="4068064" y="1478712"/>
        <a:ext cx="2295488" cy="480897"/>
      </dsp:txXfrm>
    </dsp:sp>
    <dsp:sp modelId="{C7DB97DE-2F4B-4785-A4A0-2C289A87FC9C}">
      <dsp:nvSpPr>
        <dsp:cNvPr id="0" name=""/>
        <dsp:cNvSpPr/>
      </dsp:nvSpPr>
      <dsp:spPr>
        <a:xfrm>
          <a:off x="4068064" y="1979945"/>
          <a:ext cx="2034032" cy="18256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Redundancy Services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License Services</a:t>
          </a:r>
        </a:p>
      </dsp:txBody>
      <dsp:txXfrm>
        <a:off x="4068064" y="1979945"/>
        <a:ext cx="2034032" cy="182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5676" cy="51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1" tIns="47130" rIns="94261" bIns="4713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38" y="2"/>
            <a:ext cx="3075676" cy="51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1" tIns="47130" rIns="94261" bIns="4713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18766"/>
            <a:ext cx="3075676" cy="51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1" tIns="47130" rIns="94261" bIns="4713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38" y="9718766"/>
            <a:ext cx="3075676" cy="51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1" tIns="47130" rIns="94261" bIns="471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F134F9-66F6-4517-8883-B05E9376EF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8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676" cy="511084"/>
          </a:xfrm>
          <a:prstGeom prst="rect">
            <a:avLst/>
          </a:prstGeom>
        </p:spPr>
        <p:txBody>
          <a:bodyPr vert="horz" lIns="94261" tIns="47130" rIns="94261" bIns="4713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395" y="2"/>
            <a:ext cx="3075676" cy="511084"/>
          </a:xfrm>
          <a:prstGeom prst="rect">
            <a:avLst/>
          </a:prstGeom>
        </p:spPr>
        <p:txBody>
          <a:bodyPr vert="horz" lIns="94261" tIns="47130" rIns="94261" bIns="47130" rtlCol="0"/>
          <a:lstStyle>
            <a:lvl1pPr algn="r">
              <a:defRPr sz="1200"/>
            </a:lvl1pPr>
          </a:lstStyle>
          <a:p>
            <a:pPr>
              <a:defRPr/>
            </a:pPr>
            <a:fld id="{41DF577D-DF23-41CE-A235-B519D389BC18}" type="datetimeFigureOut">
              <a:rPr lang="id-ID"/>
              <a:pPr>
                <a:defRPr/>
              </a:pPr>
              <a:t>29/04/2021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35613" cy="383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1" tIns="47130" rIns="94261" bIns="4713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2" y="4859384"/>
            <a:ext cx="5678170" cy="4603024"/>
          </a:xfrm>
          <a:prstGeom prst="rect">
            <a:avLst/>
          </a:prstGeom>
        </p:spPr>
        <p:txBody>
          <a:bodyPr vert="horz" lIns="94261" tIns="47130" rIns="94261" bIns="4713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15501"/>
            <a:ext cx="3075676" cy="512719"/>
          </a:xfrm>
          <a:prstGeom prst="rect">
            <a:avLst/>
          </a:prstGeom>
        </p:spPr>
        <p:txBody>
          <a:bodyPr vert="horz" lIns="94261" tIns="47130" rIns="94261" bIns="4713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395" y="9715501"/>
            <a:ext cx="3075676" cy="512719"/>
          </a:xfrm>
          <a:prstGeom prst="rect">
            <a:avLst/>
          </a:prstGeom>
        </p:spPr>
        <p:txBody>
          <a:bodyPr vert="horz" lIns="94261" tIns="47130" rIns="94261" bIns="47130" rtlCol="0" anchor="b"/>
          <a:lstStyle>
            <a:lvl1pPr algn="r">
              <a:defRPr sz="1200"/>
            </a:lvl1pPr>
          </a:lstStyle>
          <a:p>
            <a:pPr>
              <a:defRPr/>
            </a:pPr>
            <a:fld id="{D958F257-E911-4AA3-A80C-7FAFD5EF29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797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E7992F-ED04-408C-95F0-00BE4AEEAD96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481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73152" y="0"/>
            <a:ext cx="996696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793AD-7C55-4C3B-9302-88727A1BA2E2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D7139-D2F0-469E-A616-F1BDD8FBF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19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915400" cy="914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70C0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Myriad Pro" pitchFamily="34" charset="0"/>
              </a:defRPr>
            </a:lvl1pPr>
            <a:lvl2pPr>
              <a:defRPr sz="18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915400" cy="914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70C0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Myriad Pro" pitchFamily="34" charset="0"/>
              </a:defRPr>
            </a:lvl1pPr>
            <a:lvl2pPr>
              <a:defRPr sz="18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en Inc - 2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76200" y="0"/>
            <a:ext cx="996696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91440" y="-1"/>
            <a:ext cx="5425440" cy="91440"/>
          </a:xfrm>
          <a:prstGeom prst="rect">
            <a:avLst/>
          </a:prstGeom>
          <a:solidFill>
            <a:srgbClr val="0070C0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 logo copy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400" y="109728"/>
            <a:ext cx="259385" cy="3810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096000" y="76200"/>
            <a:ext cx="2438400" cy="304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Competitive Technological Independence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153400" y="6629400"/>
            <a:ext cx="10668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www.len.co.id</a:t>
            </a:r>
          </a:p>
        </p:txBody>
      </p:sp>
      <p:pic>
        <p:nvPicPr>
          <p:cNvPr id="17" name="Picture 16" descr="Axcent.pn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 flipV="1">
            <a:off x="3429001" y="0"/>
            <a:ext cx="6477000" cy="914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About Len\Len Inc - 1.jp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200" y="0"/>
            <a:ext cx="9982200" cy="6949440"/>
          </a:xfrm>
          <a:prstGeom prst="rect">
            <a:avLst/>
          </a:prstGeom>
          <a:noFill/>
        </p:spPr>
      </p:pic>
      <p:pic>
        <p:nvPicPr>
          <p:cNvPr id="3" name="Picture 2" descr="Len 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304800"/>
            <a:ext cx="609600" cy="895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5334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Myriad Pro" pitchFamily="34" charset="0"/>
              </a:rPr>
              <a:t>PT Len </a:t>
            </a:r>
            <a:r>
              <a:rPr lang="en-US" sz="2400" b="1" dirty="0" err="1">
                <a:solidFill>
                  <a:srgbClr val="0070C0"/>
                </a:solidFill>
                <a:latin typeface="Myriad Pro" pitchFamily="34" charset="0"/>
              </a:rPr>
              <a:t>Industri</a:t>
            </a:r>
            <a:r>
              <a:rPr lang="en-US" sz="2400" b="1" dirty="0">
                <a:solidFill>
                  <a:srgbClr val="0070C0"/>
                </a:solidFill>
                <a:latin typeface="Myriad Pro" pitchFamily="34" charset="0"/>
              </a:rPr>
              <a:t> (</a:t>
            </a:r>
            <a:r>
              <a:rPr lang="en-US" sz="2400" b="1" dirty="0" err="1">
                <a:solidFill>
                  <a:srgbClr val="0070C0"/>
                </a:solidFill>
                <a:latin typeface="Myriad Pro" pitchFamily="34" charset="0"/>
              </a:rPr>
              <a:t>Persero</a:t>
            </a:r>
            <a:r>
              <a:rPr lang="en-US" sz="2400" b="1" dirty="0">
                <a:solidFill>
                  <a:srgbClr val="0070C0"/>
                </a:solidFill>
                <a:latin typeface="Myriad Pro" pitchFamily="34" charset="0"/>
              </a:rPr>
              <a:t>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43000" y="914400"/>
            <a:ext cx="5410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  <a:latin typeface="Myriad Pro" pitchFamily="34" charset="0"/>
              </a:rPr>
              <a:t>Competitive Technological Independence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200" y="62908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Myriad Pro" pitchFamily="34" charset="0"/>
              </a:rPr>
              <a:t>www.len.co.id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F555140-7E8C-4DBF-8856-22BDA6DB9487}"/>
              </a:ext>
            </a:extLst>
          </p:cNvPr>
          <p:cNvSpPr txBox="1">
            <a:spLocks/>
          </p:cNvSpPr>
          <p:nvPr/>
        </p:nvSpPr>
        <p:spPr>
          <a:xfrm>
            <a:off x="76200" y="2964129"/>
            <a:ext cx="9829800" cy="8954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Strategy</a:t>
            </a:r>
            <a:endParaRPr lang="en-GB" spc="-1" dirty="0">
              <a:latin typeface="Arial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D9DCA618-A46A-4183-ACE3-F73313B144D6}"/>
              </a:ext>
            </a:extLst>
          </p:cNvPr>
          <p:cNvSpPr txBox="1">
            <a:spLocks/>
          </p:cNvSpPr>
          <p:nvPr/>
        </p:nvSpPr>
        <p:spPr>
          <a:xfrm>
            <a:off x="76200" y="3887683"/>
            <a:ext cx="98298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Road Map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24292E"/>
              </a:solidFill>
              <a:latin typeface="-apple-system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4C41AD-C877-4A2F-AEA7-0B3C75F61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617679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B221B1-3972-44AE-A4D4-5736F672347B}"/>
              </a:ext>
            </a:extLst>
          </p:cNvPr>
          <p:cNvSpPr txBox="1"/>
          <p:nvPr/>
        </p:nvSpPr>
        <p:spPr>
          <a:xfrm>
            <a:off x="2105971" y="5117510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May - July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5A9CE-1D5E-4E30-8951-1DB5871E87A7}"/>
              </a:ext>
            </a:extLst>
          </p:cNvPr>
          <p:cNvSpPr txBox="1"/>
          <p:nvPr/>
        </p:nvSpPr>
        <p:spPr>
          <a:xfrm>
            <a:off x="3896083" y="5117511"/>
            <a:ext cx="1370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August - November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16B99-6470-44F3-882A-D585CB317923}"/>
              </a:ext>
            </a:extLst>
          </p:cNvPr>
          <p:cNvSpPr txBox="1"/>
          <p:nvPr/>
        </p:nvSpPr>
        <p:spPr>
          <a:xfrm>
            <a:off x="6028905" y="5117509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</a:rPr>
              <a:t>November - December</a:t>
            </a:r>
          </a:p>
        </p:txBody>
      </p:sp>
    </p:spTree>
    <p:extLst>
      <p:ext uri="{BB962C8B-B14F-4D97-AF65-F5344CB8AC3E}">
        <p14:creationId xmlns:p14="http://schemas.microsoft.com/office/powerpoint/2010/main" val="58731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Job desk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94B265-3DD1-4377-A886-72EBAC3B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28905"/>
              </p:ext>
            </p:extLst>
          </p:nvPr>
        </p:nvGraphicFramePr>
        <p:xfrm>
          <a:off x="1066800" y="1864035"/>
          <a:ext cx="76200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756609811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141245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40051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8459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Renaldy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Base I.D.E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Editor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Runtime 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Historian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Timer/Counter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Logic </a:t>
                      </a:r>
                      <a:r>
                        <a:rPr lang="en-US" sz="1600" dirty="0" err="1"/>
                        <a:t>Proces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Base I.D.E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Editor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Runtime 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Protocol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Redundancy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Base I.D.E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Editor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Runtime 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License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Project Backup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Graphic System (Symbol &amp; Vector)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Import/Export System (XML)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Project Backup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84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Job desk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94B265-3DD1-4377-A886-72EBAC3B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16883"/>
              </p:ext>
            </p:extLst>
          </p:nvPr>
        </p:nvGraphicFramePr>
        <p:xfrm>
          <a:off x="1752600" y="1864035"/>
          <a:ext cx="66294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907">
                  <a:extLst>
                    <a:ext uri="{9D8B030D-6E8A-4147-A177-3AD203B41FA5}">
                      <a16:colId xmlns:a16="http://schemas.microsoft.com/office/drawing/2014/main" val="2756609811"/>
                    </a:ext>
                  </a:extLst>
                </a:gridCol>
                <a:gridCol w="2282693">
                  <a:extLst>
                    <a:ext uri="{9D8B030D-6E8A-4147-A177-3AD203B41FA5}">
                      <a16:colId xmlns:a16="http://schemas.microsoft.com/office/drawing/2014/main" val="21412450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8340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 Fuad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Protocol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Database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Historian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Log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Alarm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Redundancy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Import/Export System (XML)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Project Backup System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Log System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Alarm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84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9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838761"/>
            <a:ext cx="3095625" cy="775209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</a:t>
            </a:r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Arsitektur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(Editor)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D4D05-5AD6-4B2B-A680-7C6AD420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887"/>
            <a:ext cx="9906000" cy="37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8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838761"/>
            <a:ext cx="3095625" cy="775209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</a:t>
            </a:r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Arsitektur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(Runtime)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C6994-6C43-4A09-8E22-A5FDF122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419"/>
            <a:ext cx="9906000" cy="38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Overall System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Operating System : Debian 10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Desktop Environment : XFCE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24292E"/>
                </a:solidFill>
                <a:latin typeface="-apple-system"/>
              </a:rPr>
              <a:t>Languange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 : Ada, C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Compiler : GNAT and GCC</a:t>
            </a: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98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539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GUI System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Languange</a:t>
            </a: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: Ada</a:t>
            </a:r>
          </a:p>
          <a:p>
            <a:pPr algn="l"/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Library : </a:t>
            </a:r>
            <a:r>
              <a:rPr lang="en-US" sz="24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GtkAda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ingside Regular A"/>
              </a:rPr>
              <a:t>Gtk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ingside Regular A"/>
              </a:rPr>
              <a:t>+, the high-level GUI library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ingside Regular A"/>
              </a:rPr>
              <a:t>Glib, a collection of utilities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ingside Regular A"/>
              </a:rPr>
              <a:t>Cairo, an advanced 2D graphics library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ingside Regular A"/>
              </a:rPr>
              <a:t>Pango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ingside Regular A"/>
              </a:rPr>
              <a:t>, a font-manipulation library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Design Software : Glade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Image 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Type</a:t>
            </a: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Support : Picture (</a:t>
            </a:r>
            <a:r>
              <a:rPr lang="en-US" sz="24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BMP,JPG,etc</a:t>
            </a: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) &amp; Vector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Import/Export File Type : XML</a:t>
            </a: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569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Protocol System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Based on CG1000 specs with modular system</a:t>
            </a: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algn="ctr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Logic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4292E"/>
                </a:solidFill>
                <a:latin typeface="-apple-system"/>
              </a:rPr>
              <a:t>Languange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 	: Structure Text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Logic Support	: Common logic gate (AND, </a:t>
            </a:r>
            <a:r>
              <a:rPr lang="en-US" sz="24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OR,NOT,etc</a:t>
            </a: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Event Trigger	: Change Variable Value, Alarm, Change  			 symbol/image properties, etc.</a:t>
            </a: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77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Logic Process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4292E"/>
                </a:solidFill>
                <a:latin typeface="-apple-system"/>
              </a:rPr>
              <a:t>Languange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 		: Configuration File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Logic Process Support	: PID, Fuzzy (Optional)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Event Trigger	: Change Variable Value, Alarm, Change  			 symbol/image properties, etc.</a:t>
            </a: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514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834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Database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Database	: MariaDB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Engine		: </a:t>
            </a:r>
            <a:r>
              <a:rPr lang="en-US" sz="24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InnoDB</a:t>
            </a: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ctr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File Log System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-apple-system"/>
              </a:rPr>
              <a:t>Type		: Database and 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-apple-system"/>
              </a:rPr>
              <a:t>Import/Export : SQL, CSV, TXT, Cloud(optional)</a:t>
            </a:r>
          </a:p>
          <a:p>
            <a:pPr algn="ctr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Historian System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Type		: Graph and Table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-apple-system"/>
              </a:rPr>
              <a:t>Feature	: Min/Max, </a:t>
            </a:r>
            <a:r>
              <a:rPr lang="en-US" sz="240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Average,etc</a:t>
            </a:r>
            <a:r>
              <a:rPr lang="en-US" sz="2400" i="0" u="none" strike="noStrike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24292E"/>
              </a:solidFill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10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F7F5D-F95F-438B-BBE0-F70FB0C711F7}"/>
              </a:ext>
            </a:extLst>
          </p:cNvPr>
          <p:cNvSpPr/>
          <p:nvPr/>
        </p:nvSpPr>
        <p:spPr>
          <a:xfrm>
            <a:off x="3033713" y="1013809"/>
            <a:ext cx="3095625" cy="425113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7146" tIns="37146" rIns="37146" bIns="37146" numCol="1" rtlCol="0" anchor="ctr">
            <a:spAutoFit/>
          </a:bodyPr>
          <a:lstStyle/>
          <a:p>
            <a:pPr algn="ctr"/>
            <a:r>
              <a:rPr lang="en-US" sz="2275" b="1" dirty="0" err="1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SiLVue</a:t>
            </a:r>
            <a:r>
              <a:rPr lang="en-US" sz="2275" b="1" dirty="0">
                <a:ln>
                  <a:solidFill>
                    <a:srgbClr val="002060"/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OI Team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72DC-04C2-4B5E-8462-C924EE64DE1B}"/>
              </a:ext>
            </a:extLst>
          </p:cNvPr>
          <p:cNvSpPr txBox="1"/>
          <p:nvPr/>
        </p:nvSpPr>
        <p:spPr>
          <a:xfrm>
            <a:off x="838200" y="1438922"/>
            <a:ext cx="80010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Lead : Renaldy (100%)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Team 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Dobby : 5Hari (100%)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Indra : 5 Hari (100%)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Wigar</a:t>
            </a: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:3-4 Hari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Aldi : 3-4 Hari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Wildan</a:t>
            </a:r>
            <a:r>
              <a:rPr lang="en-US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: 3-4 Hari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Mas Fuad : 2 Hari</a:t>
            </a:r>
            <a:endParaRPr lang="en-US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u="none" strike="noStrike" dirty="0" err="1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57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wrap="square" lIns="45718" tIns="45718" rIns="45718" bIns="45718" numCol="1" anchor="ctr">
        <a:spAutoFit/>
      </a:bodyPr>
      <a:lstStyle>
        <a:defPPr>
          <a:defRPr sz="1800" b="1" dirty="0" smtClean="0">
            <a:solidFill>
              <a:schemeClr val="bg1">
                <a:lumMod val="50000"/>
              </a:schemeClr>
            </a:solidFill>
            <a:latin typeface="Arial Narrow" pitchFamily="34" charset="0"/>
          </a:defRPr>
        </a:defPPr>
      </a:lstStyle>
    </a:spDef>
    <a:lnDef>
      <a:spPr>
        <a:ln w="381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err="1" smtClean="0">
            <a:latin typeface="Myriad Pro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18414</TotalTime>
  <Words>473</Words>
  <Application>Microsoft Office PowerPoint</Application>
  <PresentationFormat>A4 Paper (210x297 mm)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Myriad Pro</vt:lpstr>
      <vt:lpstr>Ringside Regular A</vt:lpstr>
      <vt:lpstr>Arial</vt:lpstr>
      <vt:lpstr>Arial Narrow</vt:lpstr>
      <vt:lpstr>Calibri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PT.LEN</dc:creator>
  <cp:lastModifiedBy>Muhammad Renaldy</cp:lastModifiedBy>
  <cp:revision>1234</cp:revision>
  <dcterms:created xsi:type="dcterms:W3CDTF">2005-04-14T01:22:55Z</dcterms:created>
  <dcterms:modified xsi:type="dcterms:W3CDTF">2021-04-29T18:40:04Z</dcterms:modified>
</cp:coreProperties>
</file>