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6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3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8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19F6-32D3-4007-893C-A387020CF498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7AA9-ED82-4E0E-989C-B517110F0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4" y="2362200"/>
            <a:ext cx="21336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21336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3305908" y="3429000"/>
            <a:ext cx="1635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0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CS3-18</dc:creator>
  <cp:lastModifiedBy>CS3-18</cp:lastModifiedBy>
  <cp:revision>1</cp:revision>
  <dcterms:created xsi:type="dcterms:W3CDTF">2022-11-19T04:30:44Z</dcterms:created>
  <dcterms:modified xsi:type="dcterms:W3CDTF">2022-11-19T04:33:08Z</dcterms:modified>
</cp:coreProperties>
</file>