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구리, 실내, 녹색이(가) 표시된 사진&#10;&#10;자동 생성된 설명">
            <a:extLst>
              <a:ext uri="{FF2B5EF4-FFF2-40B4-BE49-F238E27FC236}">
                <a16:creationId xmlns:a16="http://schemas.microsoft.com/office/drawing/2014/main" id="{40E5C445-CFF9-BEDB-043C-D49DB09B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7" y="4368988"/>
            <a:ext cx="5662236" cy="5662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 descr="실내, 개구리, 녹색이(가) 표시된 사진&#10;&#10;자동 생성된 설명">
            <a:extLst>
              <a:ext uri="{FF2B5EF4-FFF2-40B4-BE49-F238E27FC236}">
                <a16:creationId xmlns:a16="http://schemas.microsoft.com/office/drawing/2014/main" id="{EDD7E5B2-0F61-D2E9-6A75-58292C58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678" y="5492672"/>
            <a:ext cx="2831118" cy="2831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5C19E81-F4C9-0C4E-4EF5-3090A9D2CA51}"/>
              </a:ext>
            </a:extLst>
          </p:cNvPr>
          <p:cNvSpPr/>
          <p:nvPr/>
        </p:nvSpPr>
        <p:spPr>
          <a:xfrm>
            <a:off x="4085942" y="4368988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90F3A9E-D0A5-FC70-731B-F5A5BC29D789}"/>
              </a:ext>
            </a:extLst>
          </p:cNvPr>
          <p:cNvSpPr/>
          <p:nvPr/>
        </p:nvSpPr>
        <p:spPr>
          <a:xfrm rot="16200000">
            <a:off x="7494985" y="7864485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0D9A-6402-BAD9-66C5-BFB177549006}"/>
              </a:ext>
            </a:extLst>
          </p:cNvPr>
          <p:cNvSpPr txBox="1"/>
          <p:nvPr/>
        </p:nvSpPr>
        <p:spPr>
          <a:xfrm>
            <a:off x="7066360" y="10992637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E1C92-7094-B3A9-30D6-5FC08373035F}"/>
              </a:ext>
            </a:extLst>
          </p:cNvPr>
          <p:cNvSpPr txBox="1"/>
          <p:nvPr/>
        </p:nvSpPr>
        <p:spPr>
          <a:xfrm>
            <a:off x="3036560" y="6846163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4D82285-A020-C0B2-E2D7-B1B084AA3753}"/>
              </a:ext>
            </a:extLst>
          </p:cNvPr>
          <p:cNvSpPr/>
          <p:nvPr/>
        </p:nvSpPr>
        <p:spPr>
          <a:xfrm rot="16200000">
            <a:off x="27239347" y="7398086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EAE08-D1D6-D93B-29AD-0AFEB5742F2C}"/>
              </a:ext>
            </a:extLst>
          </p:cNvPr>
          <p:cNvSpPr txBox="1"/>
          <p:nvPr/>
        </p:nvSpPr>
        <p:spPr>
          <a:xfrm>
            <a:off x="26735078" y="9000535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  <a:endParaRPr lang="en-US" altLang="ko-K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D6EC2EF-AAE0-3833-5BAD-B28F253D9AF5}"/>
              </a:ext>
            </a:extLst>
          </p:cNvPr>
          <p:cNvSpPr/>
          <p:nvPr/>
        </p:nvSpPr>
        <p:spPr>
          <a:xfrm>
            <a:off x="25348038" y="5492672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6E8A-7AE4-4194-428D-36147E66B74A}"/>
              </a:ext>
            </a:extLst>
          </p:cNvPr>
          <p:cNvSpPr txBox="1"/>
          <p:nvPr/>
        </p:nvSpPr>
        <p:spPr>
          <a:xfrm>
            <a:off x="24152612" y="6554288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F258E5-2814-D6C0-4A5D-2AE1B4C822C5}"/>
              </a:ext>
            </a:extLst>
          </p:cNvPr>
          <p:cNvCxnSpPr>
            <a:cxnSpLocks/>
          </p:cNvCxnSpPr>
          <p:nvPr/>
        </p:nvCxnSpPr>
        <p:spPr>
          <a:xfrm flipV="1">
            <a:off x="9190056" y="5056350"/>
            <a:ext cx="4667828" cy="2218228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5E56FA-7A2F-8F1C-9FD5-F4D0BE0694CF}"/>
              </a:ext>
            </a:extLst>
          </p:cNvPr>
          <p:cNvCxnSpPr>
            <a:cxnSpLocks/>
          </p:cNvCxnSpPr>
          <p:nvPr/>
        </p:nvCxnSpPr>
        <p:spPr>
          <a:xfrm>
            <a:off x="9069859" y="7867135"/>
            <a:ext cx="4776234" cy="835329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0190C4-D957-8EF5-5183-9E5517EDC50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7406244" y="6902462"/>
            <a:ext cx="2397364" cy="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C1531-8706-7AAB-ACB4-661C0B76FE7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23403608" y="6908231"/>
            <a:ext cx="749004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A549D7-0127-B73E-FD1A-B008F2268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44" y="5102462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6A7525-A108-404E-77EA-E5F4092C3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608" y="510823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4B2C6C-6560-A94F-4DC6-1F16CDA1BA89}"/>
              </a:ext>
            </a:extLst>
          </p:cNvPr>
          <p:cNvSpPr txBox="1"/>
          <p:nvPr/>
        </p:nvSpPr>
        <p:spPr>
          <a:xfrm>
            <a:off x="17579851" y="6369109"/>
            <a:ext cx="2190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BA9EF6-DCD4-E849-905E-F8B0849C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29" y="7285862"/>
            <a:ext cx="584537" cy="5845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4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구리, 실내, 녹색이(가) 표시된 사진&#10;&#10;자동 생성된 설명">
            <a:extLst>
              <a:ext uri="{FF2B5EF4-FFF2-40B4-BE49-F238E27FC236}">
                <a16:creationId xmlns:a16="http://schemas.microsoft.com/office/drawing/2014/main" id="{40E5C445-CFF9-BEDB-043C-D49DB09B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7" y="4368988"/>
            <a:ext cx="5662236" cy="5662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 descr="실내, 개구리, 녹색이(가) 표시된 사진&#10;&#10;자동 생성된 설명">
            <a:extLst>
              <a:ext uri="{FF2B5EF4-FFF2-40B4-BE49-F238E27FC236}">
                <a16:creationId xmlns:a16="http://schemas.microsoft.com/office/drawing/2014/main" id="{EDD7E5B2-0F61-D2E9-6A75-58292C58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678" y="5492672"/>
            <a:ext cx="2831118" cy="2831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5C19E81-F4C9-0C4E-4EF5-3090A9D2CA51}"/>
              </a:ext>
            </a:extLst>
          </p:cNvPr>
          <p:cNvSpPr/>
          <p:nvPr/>
        </p:nvSpPr>
        <p:spPr>
          <a:xfrm>
            <a:off x="4085942" y="4368988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90F3A9E-D0A5-FC70-731B-F5A5BC29D789}"/>
              </a:ext>
            </a:extLst>
          </p:cNvPr>
          <p:cNvSpPr/>
          <p:nvPr/>
        </p:nvSpPr>
        <p:spPr>
          <a:xfrm rot="16200000">
            <a:off x="7494985" y="7864485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0D9A-6402-BAD9-66C5-BFB177549006}"/>
              </a:ext>
            </a:extLst>
          </p:cNvPr>
          <p:cNvSpPr txBox="1"/>
          <p:nvPr/>
        </p:nvSpPr>
        <p:spPr>
          <a:xfrm>
            <a:off x="7066360" y="10992637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E1C92-7094-B3A9-30D6-5FC08373035F}"/>
              </a:ext>
            </a:extLst>
          </p:cNvPr>
          <p:cNvSpPr txBox="1"/>
          <p:nvPr/>
        </p:nvSpPr>
        <p:spPr>
          <a:xfrm>
            <a:off x="3036560" y="6846163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4D82285-A020-C0B2-E2D7-B1B084AA3753}"/>
              </a:ext>
            </a:extLst>
          </p:cNvPr>
          <p:cNvSpPr/>
          <p:nvPr/>
        </p:nvSpPr>
        <p:spPr>
          <a:xfrm rot="16200000">
            <a:off x="27239347" y="7398086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EAE08-D1D6-D93B-29AD-0AFEB5742F2C}"/>
              </a:ext>
            </a:extLst>
          </p:cNvPr>
          <p:cNvSpPr txBox="1"/>
          <p:nvPr/>
        </p:nvSpPr>
        <p:spPr>
          <a:xfrm>
            <a:off x="26735078" y="9000535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D6EC2EF-AAE0-3833-5BAD-B28F253D9AF5}"/>
              </a:ext>
            </a:extLst>
          </p:cNvPr>
          <p:cNvSpPr/>
          <p:nvPr/>
        </p:nvSpPr>
        <p:spPr>
          <a:xfrm>
            <a:off x="25348038" y="5492672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6E8A-7AE4-4194-428D-36147E66B74A}"/>
              </a:ext>
            </a:extLst>
          </p:cNvPr>
          <p:cNvSpPr txBox="1"/>
          <p:nvPr/>
        </p:nvSpPr>
        <p:spPr>
          <a:xfrm>
            <a:off x="24152612" y="6554288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F258E5-2814-D6C0-4A5D-2AE1B4C822C5}"/>
              </a:ext>
            </a:extLst>
          </p:cNvPr>
          <p:cNvCxnSpPr>
            <a:cxnSpLocks/>
          </p:cNvCxnSpPr>
          <p:nvPr/>
        </p:nvCxnSpPr>
        <p:spPr>
          <a:xfrm flipV="1">
            <a:off x="9190056" y="5056350"/>
            <a:ext cx="4667828" cy="2193468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5E56FA-7A2F-8F1C-9FD5-F4D0BE0694CF}"/>
              </a:ext>
            </a:extLst>
          </p:cNvPr>
          <p:cNvCxnSpPr>
            <a:cxnSpLocks/>
          </p:cNvCxnSpPr>
          <p:nvPr/>
        </p:nvCxnSpPr>
        <p:spPr>
          <a:xfrm>
            <a:off x="9190056" y="7880611"/>
            <a:ext cx="4656037" cy="821853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0190C4-D957-8EF5-5183-9E5517EDC50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7406244" y="6902462"/>
            <a:ext cx="2397364" cy="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C1531-8706-7AAB-ACB4-661C0B76FE7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23403608" y="6908231"/>
            <a:ext cx="749004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A549D7-0127-B73E-FD1A-B008F2268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44" y="5102462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6A7525-A108-404E-77EA-E5F4092C3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608" y="510823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4B2C6C-6560-A94F-4DC6-1F16CDA1BA89}"/>
              </a:ext>
            </a:extLst>
          </p:cNvPr>
          <p:cNvSpPr txBox="1"/>
          <p:nvPr/>
        </p:nvSpPr>
        <p:spPr>
          <a:xfrm>
            <a:off x="17579851" y="6369109"/>
            <a:ext cx="2190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EA6B6-8560-F14A-9723-554948B5327C}"/>
              </a:ext>
            </a:extLst>
          </p:cNvPr>
          <p:cNvSpPr txBox="1"/>
          <p:nvPr/>
        </p:nvSpPr>
        <p:spPr>
          <a:xfrm>
            <a:off x="8605519" y="7261102"/>
            <a:ext cx="584537" cy="619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18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85</cp:revision>
  <dcterms:created xsi:type="dcterms:W3CDTF">2022-05-25T15:14:44Z</dcterms:created>
  <dcterms:modified xsi:type="dcterms:W3CDTF">2022-10-26T02:27:53Z</dcterms:modified>
</cp:coreProperties>
</file>